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96" r:id="rId2"/>
    <p:sldId id="260" r:id="rId3"/>
    <p:sldId id="300" r:id="rId4"/>
    <p:sldId id="262" r:id="rId5"/>
    <p:sldId id="265" r:id="rId6"/>
    <p:sldId id="279" r:id="rId7"/>
    <p:sldId id="287" r:id="rId8"/>
    <p:sldId id="267" r:id="rId9"/>
    <p:sldId id="321" r:id="rId10"/>
    <p:sldId id="277" r:id="rId11"/>
    <p:sldId id="273" r:id="rId12"/>
    <p:sldId id="283" r:id="rId13"/>
    <p:sldId id="271" r:id="rId14"/>
    <p:sldId id="291" r:id="rId15"/>
    <p:sldId id="285" r:id="rId16"/>
    <p:sldId id="322" r:id="rId17"/>
    <p:sldId id="281" r:id="rId18"/>
    <p:sldId id="275" r:id="rId19"/>
    <p:sldId id="269" r:id="rId20"/>
    <p:sldId id="289" r:id="rId21"/>
    <p:sldId id="295" r:id="rId22"/>
    <p:sldId id="323" r:id="rId23"/>
  </p:sldIdLst>
  <p:sldSz cx="12192000" cy="6858000"/>
  <p:notesSz cx="6858000" cy="9144000"/>
  <p:embeddedFontLst>
    <p:embeddedFont>
      <p:font typeface="方正正准黑简体" panose="02000000000000000000" pitchFamily="2" charset="-122"/>
      <p:regular r:id="rId25"/>
    </p:embeddedFont>
    <p:embeddedFont>
      <p:font typeface="汉仪中等线简" panose="02010609000101010101" pitchFamily="49" charset="-122"/>
      <p:regular r:id="rId26"/>
    </p:embeddedFont>
    <p:embeddedFont>
      <p:font typeface="隶书" panose="02010509060101010101" pitchFamily="49" charset="-122"/>
      <p:regular r:id="rId27"/>
    </p:embeddedFont>
    <p:embeddedFont>
      <p:font typeface="微软雅黑" panose="020B0503020204020204" pitchFamily="34" charset="-122"/>
      <p:regular r:id="rId28"/>
      <p:bold r:id="rId29"/>
    </p:embeddedFont>
    <p:embeddedFont>
      <p:font typeface="Agency FB" panose="020B0503020202020204" pitchFamily="34" charset="0"/>
      <p:regular r:id="rId30"/>
      <p:bold r:id="rId31"/>
    </p:embeddedFont>
    <p:embeddedFont>
      <p:font typeface="Arial Black" panose="020B0A04020102020204" pitchFamily="34" charset="0"/>
      <p:bold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Gulim" panose="020B0600000101010101" pitchFamily="34" charset="-127"/>
      <p:regular r:id="rId39"/>
    </p:embeddedFont>
    <p:embeddedFont>
      <p:font typeface="Impact" panose="020B0806030902050204" pitchFamily="34" charset="0"/>
      <p:regular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55">
          <p15:clr>
            <a:srgbClr val="A4A3A4"/>
          </p15:clr>
        </p15:guide>
        <p15:guide id="3" orient="horz" pos="4072">
          <p15:clr>
            <a:srgbClr val="A4A3A4"/>
          </p15:clr>
        </p15:guide>
        <p15:guide id="4" orient="horz" pos="4320">
          <p15:clr>
            <a:srgbClr val="A4A3A4"/>
          </p15:clr>
        </p15:guide>
        <p15:guide id="5" orient="horz" pos="21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CF8"/>
    <a:srgbClr val="96D1FF"/>
    <a:srgbClr val="1CAE97"/>
    <a:srgbClr val="435468"/>
    <a:srgbClr val="54687D"/>
    <a:srgbClr val="929EAA"/>
    <a:srgbClr val="CB4D3E"/>
    <a:srgbClr val="AAC66D"/>
    <a:srgbClr val="F29B27"/>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78" y="240"/>
      </p:cViewPr>
      <p:guideLst>
        <p:guide pos="3840"/>
        <p:guide orient="horz" pos="255"/>
        <p:guide orient="horz" pos="4072"/>
        <p:guide orient="horz" pos="4320"/>
        <p:guide orient="horz" pos="21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9B315-8985-434D-861E-20E8FF76533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274EA-8CA2-4CEC-81AC-18E14F4ACAA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274EA-8CA2-4CEC-81AC-18E14F4ACAA3}"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2021/1/6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B8E8F90-C51E-4DE8-A7F6-FBF50C3587DC}"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707D1FB-5023-4452-8984-9B48505078E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2228850"/>
            <a:ext cx="12192000" cy="2400300"/>
          </a:xfrm>
          <a:prstGeom prst="rect">
            <a:avLst/>
          </a:prstGeom>
          <a:solidFill>
            <a:srgbClr val="90CCF8">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333240" y="3232805"/>
            <a:ext cx="3525520" cy="1200329"/>
          </a:xfrm>
          <a:prstGeom prst="rect">
            <a:avLst/>
          </a:prstGeom>
          <a:noFill/>
        </p:spPr>
        <p:txBody>
          <a:bodyPr wrap="square" rtlCol="0">
            <a:spAutoFit/>
          </a:bodyPr>
          <a:lstStyle/>
          <a:p>
            <a:pPr algn="ctr"/>
            <a:r>
              <a:rPr lang="zh-CN" altLang="en-US" sz="3600">
                <a:solidFill>
                  <a:schemeClr val="bg1"/>
                </a:solidFill>
                <a:latin typeface="微软雅黑" panose="020B0503020204020204" pitchFamily="34" charset="-122"/>
                <a:ea typeface="微软雅黑" panose="020B0503020204020204" pitchFamily="34" charset="-122"/>
              </a:rPr>
              <a:t>转正工作汇报 </a:t>
            </a:r>
          </a:p>
          <a:p>
            <a:pPr algn="ctr"/>
            <a:r>
              <a:rPr lang="zh-CN" altLang="en-US" sz="3600">
                <a:solidFill>
                  <a:schemeClr val="bg1"/>
                </a:solidFill>
                <a:latin typeface="微软雅黑" panose="020B0503020204020204" pitchFamily="34" charset="-122"/>
                <a:ea typeface="微软雅黑" panose="020B0503020204020204" pitchFamily="34" charset="-122"/>
              </a:rPr>
              <a:t>汇报人：</a:t>
            </a:r>
            <a:r>
              <a:rPr lang="en-US" altLang="zh-CN" sz="3600">
                <a:solidFill>
                  <a:schemeClr val="bg1"/>
                </a:solidFill>
                <a:latin typeface="微软雅黑" panose="020B0503020204020204" pitchFamily="34" charset="-122"/>
                <a:ea typeface="微软雅黑" panose="020B0503020204020204" pitchFamily="34" charset="-122"/>
              </a:rPr>
              <a:t>xiazaii</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88558" y="4189232"/>
            <a:ext cx="1506966" cy="92063"/>
            <a:chOff x="4023692" y="4894277"/>
            <a:chExt cx="1964495" cy="120014"/>
          </a:xfrm>
        </p:grpSpPr>
        <p:sp>
          <p:nvSpPr>
            <p:cNvPr id="7" name="矩形 6"/>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5749768" y="2633345"/>
            <a:ext cx="692463" cy="581963"/>
            <a:chOff x="6029394" y="624233"/>
            <a:chExt cx="519248" cy="436389"/>
          </a:xfrm>
          <a:solidFill>
            <a:schemeClr val="bg1"/>
          </a:solidFill>
        </p:grpSpPr>
        <p:sp>
          <p:nvSpPr>
            <p:cNvPr id="27" name="Rectangle 76"/>
            <p:cNvSpPr>
              <a:spLocks noChangeArrowheads="1"/>
            </p:cNvSpPr>
            <p:nvPr/>
          </p:nvSpPr>
          <p:spPr bwMode="auto">
            <a:xfrm>
              <a:off x="6218588" y="1010907"/>
              <a:ext cx="138098" cy="30382"/>
            </a:xfrm>
            <a:prstGeom prst="rect">
              <a:avLst/>
            </a:prstGeom>
            <a:grpFill/>
            <a:ln>
              <a:noFill/>
            </a:ln>
          </p:spPr>
          <p:txBody>
            <a:bodyPr vert="horz" wrap="square" lIns="91440" tIns="45720" rIns="91440" bIns="45720" numCol="1" anchor="t" anchorCtr="0" compatLnSpc="1"/>
            <a:lstStyle/>
            <a:p>
              <a:endParaRPr lang="en-US"/>
            </a:p>
          </p:txBody>
        </p:sp>
        <p:sp>
          <p:nvSpPr>
            <p:cNvPr id="28" name="Freeform 77"/>
            <p:cNvSpPr>
              <a:spLocks noEditPoints="1"/>
            </p:cNvSpPr>
            <p:nvPr/>
          </p:nvSpPr>
          <p:spPr bwMode="auto">
            <a:xfrm>
              <a:off x="6029394" y="624233"/>
              <a:ext cx="519248" cy="378388"/>
            </a:xfrm>
            <a:custGeom>
              <a:avLst/>
              <a:gdLst>
                <a:gd name="T0" fmla="*/ 184 w 189"/>
                <a:gd name="T1" fmla="*/ 0 h 138"/>
                <a:gd name="T2" fmla="*/ 5 w 189"/>
                <a:gd name="T3" fmla="*/ 0 h 138"/>
                <a:gd name="T4" fmla="*/ 0 w 189"/>
                <a:gd name="T5" fmla="*/ 5 h 138"/>
                <a:gd name="T6" fmla="*/ 0 w 189"/>
                <a:gd name="T7" fmla="*/ 134 h 138"/>
                <a:gd name="T8" fmla="*/ 5 w 189"/>
                <a:gd name="T9" fmla="*/ 138 h 138"/>
                <a:gd name="T10" fmla="*/ 184 w 189"/>
                <a:gd name="T11" fmla="*/ 138 h 138"/>
                <a:gd name="T12" fmla="*/ 189 w 189"/>
                <a:gd name="T13" fmla="*/ 134 h 138"/>
                <a:gd name="T14" fmla="*/ 189 w 189"/>
                <a:gd name="T15" fmla="*/ 5 h 138"/>
                <a:gd name="T16" fmla="*/ 184 w 189"/>
                <a:gd name="T17" fmla="*/ 0 h 138"/>
                <a:gd name="T18" fmla="*/ 177 w 189"/>
                <a:gd name="T19" fmla="*/ 108 h 138"/>
                <a:gd name="T20" fmla="*/ 12 w 189"/>
                <a:gd name="T21" fmla="*/ 108 h 138"/>
                <a:gd name="T22" fmla="*/ 12 w 189"/>
                <a:gd name="T23" fmla="*/ 11 h 138"/>
                <a:gd name="T24" fmla="*/ 177 w 189"/>
                <a:gd name="T25" fmla="*/ 11 h 138"/>
                <a:gd name="T26" fmla="*/ 177 w 189"/>
                <a:gd name="T27" fmla="*/ 10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38">
                  <a:moveTo>
                    <a:pt x="184" y="0"/>
                  </a:moveTo>
                  <a:cubicBezTo>
                    <a:pt x="5" y="0"/>
                    <a:pt x="5" y="0"/>
                    <a:pt x="5" y="0"/>
                  </a:cubicBezTo>
                  <a:cubicBezTo>
                    <a:pt x="2" y="0"/>
                    <a:pt x="0" y="2"/>
                    <a:pt x="0" y="5"/>
                  </a:cubicBezTo>
                  <a:cubicBezTo>
                    <a:pt x="0" y="134"/>
                    <a:pt x="0" y="134"/>
                    <a:pt x="0" y="134"/>
                  </a:cubicBezTo>
                  <a:cubicBezTo>
                    <a:pt x="0" y="136"/>
                    <a:pt x="2" y="138"/>
                    <a:pt x="5" y="138"/>
                  </a:cubicBezTo>
                  <a:cubicBezTo>
                    <a:pt x="184" y="138"/>
                    <a:pt x="184" y="138"/>
                    <a:pt x="184" y="138"/>
                  </a:cubicBezTo>
                  <a:cubicBezTo>
                    <a:pt x="187" y="138"/>
                    <a:pt x="189" y="136"/>
                    <a:pt x="189" y="134"/>
                  </a:cubicBezTo>
                  <a:cubicBezTo>
                    <a:pt x="189" y="5"/>
                    <a:pt x="189" y="5"/>
                    <a:pt x="189" y="5"/>
                  </a:cubicBezTo>
                  <a:cubicBezTo>
                    <a:pt x="189" y="2"/>
                    <a:pt x="187" y="0"/>
                    <a:pt x="184" y="0"/>
                  </a:cubicBezTo>
                  <a:close/>
                  <a:moveTo>
                    <a:pt x="177" y="108"/>
                  </a:moveTo>
                  <a:cubicBezTo>
                    <a:pt x="12" y="108"/>
                    <a:pt x="12" y="108"/>
                    <a:pt x="12" y="108"/>
                  </a:cubicBezTo>
                  <a:cubicBezTo>
                    <a:pt x="12" y="11"/>
                    <a:pt x="12" y="11"/>
                    <a:pt x="12" y="11"/>
                  </a:cubicBezTo>
                  <a:cubicBezTo>
                    <a:pt x="177" y="11"/>
                    <a:pt x="177" y="11"/>
                    <a:pt x="177" y="11"/>
                  </a:cubicBezTo>
                  <a:lnTo>
                    <a:pt x="177" y="108"/>
                  </a:lnTo>
                  <a:close/>
                </a:path>
              </a:pathLst>
            </a:custGeom>
            <a:grpFill/>
            <a:ln>
              <a:noFill/>
            </a:ln>
          </p:spPr>
          <p:txBody>
            <a:bodyPr vert="horz" wrap="square" lIns="91440" tIns="45720" rIns="91440" bIns="45720" numCol="1" anchor="t" anchorCtr="0" compatLnSpc="1"/>
            <a:lstStyle/>
            <a:p>
              <a:endParaRPr lang="en-US"/>
            </a:p>
          </p:txBody>
        </p:sp>
        <p:sp>
          <p:nvSpPr>
            <p:cNvPr id="29" name="Freeform 78"/>
            <p:cNvSpPr/>
            <p:nvPr/>
          </p:nvSpPr>
          <p:spPr bwMode="auto">
            <a:xfrm>
              <a:off x="6178540" y="1046812"/>
              <a:ext cx="220956" cy="13810"/>
            </a:xfrm>
            <a:custGeom>
              <a:avLst/>
              <a:gdLst>
                <a:gd name="T0" fmla="*/ 77 w 81"/>
                <a:gd name="T1" fmla="*/ 0 h 5"/>
                <a:gd name="T2" fmla="*/ 4 w 81"/>
                <a:gd name="T3" fmla="*/ 0 h 5"/>
                <a:gd name="T4" fmla="*/ 0 w 81"/>
                <a:gd name="T5" fmla="*/ 3 h 5"/>
                <a:gd name="T6" fmla="*/ 0 w 81"/>
                <a:gd name="T7" fmla="*/ 5 h 5"/>
                <a:gd name="T8" fmla="*/ 81 w 81"/>
                <a:gd name="T9" fmla="*/ 5 h 5"/>
                <a:gd name="T10" fmla="*/ 81 w 81"/>
                <a:gd name="T11" fmla="*/ 3 h 5"/>
                <a:gd name="T12" fmla="*/ 77 w 8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1" h="5">
                  <a:moveTo>
                    <a:pt x="77" y="0"/>
                  </a:moveTo>
                  <a:cubicBezTo>
                    <a:pt x="4" y="0"/>
                    <a:pt x="4" y="0"/>
                    <a:pt x="4" y="0"/>
                  </a:cubicBezTo>
                  <a:cubicBezTo>
                    <a:pt x="2" y="0"/>
                    <a:pt x="0" y="1"/>
                    <a:pt x="0" y="3"/>
                  </a:cubicBezTo>
                  <a:cubicBezTo>
                    <a:pt x="0" y="5"/>
                    <a:pt x="0" y="5"/>
                    <a:pt x="0" y="5"/>
                  </a:cubicBezTo>
                  <a:cubicBezTo>
                    <a:pt x="81" y="5"/>
                    <a:pt x="81" y="5"/>
                    <a:pt x="81" y="5"/>
                  </a:cubicBezTo>
                  <a:cubicBezTo>
                    <a:pt x="81" y="3"/>
                    <a:pt x="81" y="3"/>
                    <a:pt x="81" y="3"/>
                  </a:cubicBezTo>
                  <a:cubicBezTo>
                    <a:pt x="81" y="1"/>
                    <a:pt x="79" y="0"/>
                    <a:pt x="77" y="0"/>
                  </a:cubicBezTo>
                  <a:close/>
                </a:path>
              </a:pathLst>
            </a:custGeom>
            <a:grpFill/>
            <a:ln>
              <a:noFill/>
            </a:ln>
          </p:spPr>
          <p:txBody>
            <a:bodyPr vert="horz" wrap="square" lIns="91440" tIns="45720" rIns="91440" bIns="45720" numCol="1" anchor="t" anchorCtr="0" compatLnSpc="1"/>
            <a:lstStyle/>
            <a:p>
              <a:endParaRPr lang="en-US"/>
            </a:p>
          </p:txBody>
        </p:sp>
        <p:sp>
          <p:nvSpPr>
            <p:cNvPr id="30" name="Freeform 79"/>
            <p:cNvSpPr/>
            <p:nvPr/>
          </p:nvSpPr>
          <p:spPr bwMode="auto">
            <a:xfrm>
              <a:off x="6120539" y="802379"/>
              <a:ext cx="49715" cy="46953"/>
            </a:xfrm>
            <a:custGeom>
              <a:avLst/>
              <a:gdLst>
                <a:gd name="T0" fmla="*/ 17 w 18"/>
                <a:gd name="T1" fmla="*/ 0 h 17"/>
                <a:gd name="T2" fmla="*/ 16 w 18"/>
                <a:gd name="T3" fmla="*/ 0 h 17"/>
                <a:gd name="T4" fmla="*/ 0 w 18"/>
                <a:gd name="T5" fmla="*/ 15 h 17"/>
                <a:gd name="T6" fmla="*/ 0 w 18"/>
                <a:gd name="T7" fmla="*/ 17 h 17"/>
                <a:gd name="T8" fmla="*/ 1 w 18"/>
                <a:gd name="T9" fmla="*/ 17 h 17"/>
                <a:gd name="T10" fmla="*/ 2 w 18"/>
                <a:gd name="T11" fmla="*/ 17 h 17"/>
                <a:gd name="T12" fmla="*/ 18 w 18"/>
                <a:gd name="T13" fmla="*/ 2 h 17"/>
                <a:gd name="T14" fmla="*/ 18 w 18"/>
                <a:gd name="T15" fmla="*/ 0 h 17"/>
                <a:gd name="T16" fmla="*/ 17 w 1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7" y="0"/>
                  </a:moveTo>
                  <a:cubicBezTo>
                    <a:pt x="16" y="0"/>
                    <a:pt x="16" y="0"/>
                    <a:pt x="16" y="0"/>
                  </a:cubicBezTo>
                  <a:cubicBezTo>
                    <a:pt x="0" y="15"/>
                    <a:pt x="0" y="15"/>
                    <a:pt x="0" y="15"/>
                  </a:cubicBezTo>
                  <a:cubicBezTo>
                    <a:pt x="0" y="15"/>
                    <a:pt x="0" y="16"/>
                    <a:pt x="0" y="17"/>
                  </a:cubicBezTo>
                  <a:cubicBezTo>
                    <a:pt x="1" y="17"/>
                    <a:pt x="1" y="17"/>
                    <a:pt x="1" y="17"/>
                  </a:cubicBezTo>
                  <a:cubicBezTo>
                    <a:pt x="2" y="17"/>
                    <a:pt x="2" y="17"/>
                    <a:pt x="2" y="17"/>
                  </a:cubicBezTo>
                  <a:cubicBezTo>
                    <a:pt x="18" y="2"/>
                    <a:pt x="18" y="2"/>
                    <a:pt x="18" y="2"/>
                  </a:cubicBezTo>
                  <a:cubicBezTo>
                    <a:pt x="18" y="2"/>
                    <a:pt x="18" y="1"/>
                    <a:pt x="18" y="0"/>
                  </a:cubicBezTo>
                  <a:cubicBezTo>
                    <a:pt x="17" y="0"/>
                    <a:pt x="17" y="0"/>
                    <a:pt x="17" y="0"/>
                  </a:cubicBezTo>
                  <a:close/>
                </a:path>
              </a:pathLst>
            </a:custGeom>
            <a:grpFill/>
            <a:ln>
              <a:noFill/>
            </a:ln>
          </p:spPr>
          <p:txBody>
            <a:bodyPr vert="horz" wrap="square" lIns="91440" tIns="45720" rIns="91440" bIns="45720" numCol="1" anchor="t" anchorCtr="0" compatLnSpc="1"/>
            <a:lstStyle/>
            <a:p>
              <a:endParaRPr lang="en-US"/>
            </a:p>
          </p:txBody>
        </p:sp>
        <p:sp>
          <p:nvSpPr>
            <p:cNvPr id="31" name="Freeform 80"/>
            <p:cNvSpPr>
              <a:spLocks noEditPoints="1"/>
            </p:cNvSpPr>
            <p:nvPr/>
          </p:nvSpPr>
          <p:spPr bwMode="auto">
            <a:xfrm>
              <a:off x="6095681" y="718140"/>
              <a:ext cx="227861" cy="156051"/>
            </a:xfrm>
            <a:custGeom>
              <a:avLst/>
              <a:gdLst>
                <a:gd name="T0" fmla="*/ 80 w 83"/>
                <a:gd name="T1" fmla="*/ 3 h 57"/>
                <a:gd name="T2" fmla="*/ 73 w 83"/>
                <a:gd name="T3" fmla="*/ 0 h 57"/>
                <a:gd name="T4" fmla="*/ 10 w 83"/>
                <a:gd name="T5" fmla="*/ 0 h 57"/>
                <a:gd name="T6" fmla="*/ 3 w 83"/>
                <a:gd name="T7" fmla="*/ 3 h 57"/>
                <a:gd name="T8" fmla="*/ 0 w 83"/>
                <a:gd name="T9" fmla="*/ 11 h 57"/>
                <a:gd name="T10" fmla="*/ 0 w 83"/>
                <a:gd name="T11" fmla="*/ 47 h 57"/>
                <a:gd name="T12" fmla="*/ 10 w 83"/>
                <a:gd name="T13" fmla="*/ 57 h 57"/>
                <a:gd name="T14" fmla="*/ 73 w 83"/>
                <a:gd name="T15" fmla="*/ 57 h 57"/>
                <a:gd name="T16" fmla="*/ 83 w 83"/>
                <a:gd name="T17" fmla="*/ 47 h 57"/>
                <a:gd name="T18" fmla="*/ 83 w 83"/>
                <a:gd name="T19" fmla="*/ 11 h 57"/>
                <a:gd name="T20" fmla="*/ 80 w 83"/>
                <a:gd name="T21" fmla="*/ 3 h 57"/>
                <a:gd name="T22" fmla="*/ 41 w 83"/>
                <a:gd name="T23" fmla="*/ 32 h 57"/>
                <a:gd name="T24" fmla="*/ 11 w 83"/>
                <a:gd name="T25" fmla="*/ 7 h 57"/>
                <a:gd name="T26" fmla="*/ 72 w 83"/>
                <a:gd name="T27" fmla="*/ 7 h 57"/>
                <a:gd name="T28" fmla="*/ 41 w 83"/>
                <a:gd name="T29" fmla="*/ 32 h 57"/>
                <a:gd name="T30" fmla="*/ 76 w 83"/>
                <a:gd name="T31" fmla="*/ 47 h 57"/>
                <a:gd name="T32" fmla="*/ 73 w 83"/>
                <a:gd name="T33" fmla="*/ 51 h 57"/>
                <a:gd name="T34" fmla="*/ 10 w 83"/>
                <a:gd name="T35" fmla="*/ 51 h 57"/>
                <a:gd name="T36" fmla="*/ 6 w 83"/>
                <a:gd name="T37" fmla="*/ 47 h 57"/>
                <a:gd name="T38" fmla="*/ 6 w 83"/>
                <a:gd name="T39" fmla="*/ 11 h 57"/>
                <a:gd name="T40" fmla="*/ 39 w 83"/>
                <a:gd name="T41" fmla="*/ 38 h 57"/>
                <a:gd name="T42" fmla="*/ 41 w 83"/>
                <a:gd name="T43" fmla="*/ 39 h 57"/>
                <a:gd name="T44" fmla="*/ 44 w 83"/>
                <a:gd name="T45" fmla="*/ 38 h 57"/>
                <a:gd name="T46" fmla="*/ 76 w 83"/>
                <a:gd name="T47" fmla="*/ 11 h 57"/>
                <a:gd name="T48" fmla="*/ 76 w 83"/>
                <a:gd name="T49"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57">
                  <a:moveTo>
                    <a:pt x="80" y="3"/>
                  </a:moveTo>
                  <a:cubicBezTo>
                    <a:pt x="78" y="1"/>
                    <a:pt x="76" y="0"/>
                    <a:pt x="73" y="0"/>
                  </a:cubicBezTo>
                  <a:cubicBezTo>
                    <a:pt x="10" y="0"/>
                    <a:pt x="10" y="0"/>
                    <a:pt x="10" y="0"/>
                  </a:cubicBezTo>
                  <a:cubicBezTo>
                    <a:pt x="7" y="0"/>
                    <a:pt x="5" y="1"/>
                    <a:pt x="3" y="3"/>
                  </a:cubicBezTo>
                  <a:cubicBezTo>
                    <a:pt x="2" y="4"/>
                    <a:pt x="0" y="7"/>
                    <a:pt x="0" y="11"/>
                  </a:cubicBezTo>
                  <a:cubicBezTo>
                    <a:pt x="0" y="47"/>
                    <a:pt x="0" y="47"/>
                    <a:pt x="0" y="47"/>
                  </a:cubicBezTo>
                  <a:cubicBezTo>
                    <a:pt x="0" y="53"/>
                    <a:pt x="4" y="57"/>
                    <a:pt x="10" y="57"/>
                  </a:cubicBezTo>
                  <a:cubicBezTo>
                    <a:pt x="73" y="57"/>
                    <a:pt x="73" y="57"/>
                    <a:pt x="73" y="57"/>
                  </a:cubicBezTo>
                  <a:cubicBezTo>
                    <a:pt x="78" y="57"/>
                    <a:pt x="83" y="53"/>
                    <a:pt x="83" y="47"/>
                  </a:cubicBezTo>
                  <a:cubicBezTo>
                    <a:pt x="83" y="11"/>
                    <a:pt x="83" y="11"/>
                    <a:pt x="83" y="11"/>
                  </a:cubicBezTo>
                  <a:cubicBezTo>
                    <a:pt x="83" y="7"/>
                    <a:pt x="81" y="4"/>
                    <a:pt x="80" y="3"/>
                  </a:cubicBezTo>
                  <a:close/>
                  <a:moveTo>
                    <a:pt x="41" y="32"/>
                  </a:moveTo>
                  <a:cubicBezTo>
                    <a:pt x="11" y="7"/>
                    <a:pt x="11" y="7"/>
                    <a:pt x="11" y="7"/>
                  </a:cubicBezTo>
                  <a:cubicBezTo>
                    <a:pt x="72" y="7"/>
                    <a:pt x="72" y="7"/>
                    <a:pt x="72" y="7"/>
                  </a:cubicBezTo>
                  <a:lnTo>
                    <a:pt x="41" y="32"/>
                  </a:lnTo>
                  <a:close/>
                  <a:moveTo>
                    <a:pt x="76" y="47"/>
                  </a:moveTo>
                  <a:cubicBezTo>
                    <a:pt x="76" y="49"/>
                    <a:pt x="75" y="51"/>
                    <a:pt x="73" y="51"/>
                  </a:cubicBezTo>
                  <a:cubicBezTo>
                    <a:pt x="10" y="51"/>
                    <a:pt x="10" y="51"/>
                    <a:pt x="10" y="51"/>
                  </a:cubicBezTo>
                  <a:cubicBezTo>
                    <a:pt x="8" y="51"/>
                    <a:pt x="6" y="49"/>
                    <a:pt x="6" y="47"/>
                  </a:cubicBezTo>
                  <a:cubicBezTo>
                    <a:pt x="6" y="11"/>
                    <a:pt x="6" y="11"/>
                    <a:pt x="6" y="11"/>
                  </a:cubicBezTo>
                  <a:cubicBezTo>
                    <a:pt x="39" y="38"/>
                    <a:pt x="39" y="38"/>
                    <a:pt x="39" y="38"/>
                  </a:cubicBezTo>
                  <a:cubicBezTo>
                    <a:pt x="40" y="39"/>
                    <a:pt x="41" y="39"/>
                    <a:pt x="41" y="39"/>
                  </a:cubicBezTo>
                  <a:cubicBezTo>
                    <a:pt x="42" y="39"/>
                    <a:pt x="43" y="39"/>
                    <a:pt x="44" y="38"/>
                  </a:cubicBezTo>
                  <a:cubicBezTo>
                    <a:pt x="76" y="11"/>
                    <a:pt x="76" y="11"/>
                    <a:pt x="76" y="11"/>
                  </a:cubicBezTo>
                  <a:lnTo>
                    <a:pt x="76" y="47"/>
                  </a:lnTo>
                  <a:close/>
                </a:path>
              </a:pathLst>
            </a:custGeom>
            <a:grpFill/>
            <a:ln>
              <a:noFill/>
            </a:ln>
          </p:spPr>
          <p:txBody>
            <a:bodyPr vert="horz" wrap="square" lIns="91440" tIns="45720" rIns="91440" bIns="45720" numCol="1" anchor="t" anchorCtr="0" compatLnSpc="1"/>
            <a:lstStyle/>
            <a:p>
              <a:endParaRPr lang="en-US"/>
            </a:p>
          </p:txBody>
        </p:sp>
        <p:sp>
          <p:nvSpPr>
            <p:cNvPr id="32" name="Freeform 81"/>
            <p:cNvSpPr/>
            <p:nvPr/>
          </p:nvSpPr>
          <p:spPr bwMode="auto">
            <a:xfrm>
              <a:off x="6248970" y="802379"/>
              <a:ext cx="49715" cy="46953"/>
            </a:xfrm>
            <a:custGeom>
              <a:avLst/>
              <a:gdLst>
                <a:gd name="T0" fmla="*/ 16 w 18"/>
                <a:gd name="T1" fmla="*/ 17 h 17"/>
                <a:gd name="T2" fmla="*/ 17 w 18"/>
                <a:gd name="T3" fmla="*/ 17 h 17"/>
                <a:gd name="T4" fmla="*/ 18 w 18"/>
                <a:gd name="T5" fmla="*/ 17 h 17"/>
                <a:gd name="T6" fmla="*/ 17 w 18"/>
                <a:gd name="T7" fmla="*/ 15 h 17"/>
                <a:gd name="T8" fmla="*/ 2 w 18"/>
                <a:gd name="T9" fmla="*/ 0 h 17"/>
                <a:gd name="T10" fmla="*/ 1 w 18"/>
                <a:gd name="T11" fmla="*/ 0 h 17"/>
                <a:gd name="T12" fmla="*/ 0 w 18"/>
                <a:gd name="T13" fmla="*/ 0 h 17"/>
                <a:gd name="T14" fmla="*/ 0 w 18"/>
                <a:gd name="T15" fmla="*/ 2 h 17"/>
                <a:gd name="T16" fmla="*/ 16 w 1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6" y="17"/>
                  </a:moveTo>
                  <a:cubicBezTo>
                    <a:pt x="16" y="17"/>
                    <a:pt x="16" y="17"/>
                    <a:pt x="17" y="17"/>
                  </a:cubicBezTo>
                  <a:cubicBezTo>
                    <a:pt x="17" y="17"/>
                    <a:pt x="17" y="17"/>
                    <a:pt x="18" y="17"/>
                  </a:cubicBezTo>
                  <a:cubicBezTo>
                    <a:pt x="18" y="16"/>
                    <a:pt x="18" y="15"/>
                    <a:pt x="17" y="15"/>
                  </a:cubicBezTo>
                  <a:cubicBezTo>
                    <a:pt x="2" y="0"/>
                    <a:pt x="2" y="0"/>
                    <a:pt x="2" y="0"/>
                  </a:cubicBezTo>
                  <a:cubicBezTo>
                    <a:pt x="2" y="0"/>
                    <a:pt x="2" y="0"/>
                    <a:pt x="1" y="0"/>
                  </a:cubicBezTo>
                  <a:cubicBezTo>
                    <a:pt x="1" y="0"/>
                    <a:pt x="0" y="0"/>
                    <a:pt x="0" y="0"/>
                  </a:cubicBezTo>
                  <a:cubicBezTo>
                    <a:pt x="0" y="1"/>
                    <a:pt x="0" y="2"/>
                    <a:pt x="0" y="2"/>
                  </a:cubicBezTo>
                  <a:lnTo>
                    <a:pt x="16" y="17"/>
                  </a:lnTo>
                  <a:close/>
                </a:path>
              </a:pathLst>
            </a:custGeom>
            <a:grpFill/>
            <a:ln>
              <a:noFill/>
            </a:ln>
          </p:spPr>
          <p:txBody>
            <a:bodyPr vert="horz" wrap="square" lIns="91440" tIns="45720" rIns="91440" bIns="45720" numCol="1" anchor="t" anchorCtr="0" compatLnSpc="1"/>
            <a:lstStyle/>
            <a:p>
              <a:endParaRPr lang="en-US"/>
            </a:p>
          </p:txBody>
        </p:sp>
        <p:sp>
          <p:nvSpPr>
            <p:cNvPr id="33" name="Freeform 82"/>
            <p:cNvSpPr/>
            <p:nvPr/>
          </p:nvSpPr>
          <p:spPr bwMode="auto">
            <a:xfrm>
              <a:off x="6334590" y="723664"/>
              <a:ext cx="142241" cy="142241"/>
            </a:xfrm>
            <a:custGeom>
              <a:avLst/>
              <a:gdLst>
                <a:gd name="T0" fmla="*/ 101 w 103"/>
                <a:gd name="T1" fmla="*/ 77 h 103"/>
                <a:gd name="T2" fmla="*/ 75 w 103"/>
                <a:gd name="T3" fmla="*/ 103 h 103"/>
                <a:gd name="T4" fmla="*/ 43 w 103"/>
                <a:gd name="T5" fmla="*/ 71 h 103"/>
                <a:gd name="T6" fmla="*/ 26 w 103"/>
                <a:gd name="T7" fmla="*/ 103 h 103"/>
                <a:gd name="T8" fmla="*/ 0 w 103"/>
                <a:gd name="T9" fmla="*/ 0 h 103"/>
                <a:gd name="T10" fmla="*/ 103 w 103"/>
                <a:gd name="T11" fmla="*/ 27 h 103"/>
                <a:gd name="T12" fmla="*/ 69 w 103"/>
                <a:gd name="T13" fmla="*/ 45 h 103"/>
                <a:gd name="T14" fmla="*/ 101 w 103"/>
                <a:gd name="T15" fmla="*/ 77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3">
                  <a:moveTo>
                    <a:pt x="101" y="77"/>
                  </a:moveTo>
                  <a:lnTo>
                    <a:pt x="75" y="103"/>
                  </a:lnTo>
                  <a:lnTo>
                    <a:pt x="43" y="71"/>
                  </a:lnTo>
                  <a:lnTo>
                    <a:pt x="26" y="103"/>
                  </a:lnTo>
                  <a:lnTo>
                    <a:pt x="0" y="0"/>
                  </a:lnTo>
                  <a:lnTo>
                    <a:pt x="103" y="27"/>
                  </a:lnTo>
                  <a:lnTo>
                    <a:pt x="69" y="45"/>
                  </a:lnTo>
                  <a:lnTo>
                    <a:pt x="101" y="77"/>
                  </a:lnTo>
                  <a:close/>
                </a:path>
              </a:pathLst>
            </a:custGeom>
            <a:grpFill/>
            <a:ln>
              <a:noFill/>
            </a:ln>
          </p:spPr>
          <p:txBody>
            <a:bodyPr vert="horz" wrap="square" lIns="91440" tIns="45720" rIns="91440" bIns="45720" numCol="1" anchor="t" anchorCtr="0" compatLnSpc="1"/>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7" name="文本框 26"/>
          <p:cNvSpPr txBox="1"/>
          <p:nvPr/>
        </p:nvSpPr>
        <p:spPr>
          <a:xfrm>
            <a:off x="4089400" y="4556429"/>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28" name="组合 27"/>
          <p:cNvGrpSpPr/>
          <p:nvPr/>
        </p:nvGrpSpPr>
        <p:grpSpPr>
          <a:xfrm flipV="1">
            <a:off x="5475336" y="5301141"/>
            <a:ext cx="1236248" cy="75524"/>
            <a:chOff x="4023692" y="4894277"/>
            <a:chExt cx="1964495" cy="120014"/>
          </a:xfrm>
        </p:grpSpPr>
        <p:sp>
          <p:nvSpPr>
            <p:cNvPr id="29" name="矩形 28"/>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983975" y="5462225"/>
            <a:ext cx="10224051" cy="789127"/>
          </a:xfrm>
          <a:prstGeom prst="rect">
            <a:avLst/>
          </a:prstGeom>
          <a:noFill/>
        </p:spPr>
        <p:txBody>
          <a:bodyPr wrap="square" rtlCol="0">
            <a:spAutoFit/>
          </a:bodyPr>
          <a:lstStyle/>
          <a:p>
            <a:pPr algn="just">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标题数字等都可以通过点击和重新输入进行更改，此处建议</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号字，</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1.3</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倍字间距请点击此处添加文本信息。标题数字等都可以通过点击和重新输入进行更改，此处建议</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号字，</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1.3</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倍字间距请点击此处添加文本信息。标题数字等都可以通过点击和重新输入进行更改，此处建议</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号字，</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1.3</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倍字间距请点击此处添加文本信息。标题数字等都可以通过点击和重新输入进行更改，此处建议</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号字，</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1.3</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倍字间距请点击此处添加文本信息</a:t>
            </a:r>
          </a:p>
        </p:txBody>
      </p:sp>
      <p:grpSp>
        <p:nvGrpSpPr>
          <p:cNvPr id="8" name="组合 7"/>
          <p:cNvGrpSpPr/>
          <p:nvPr/>
        </p:nvGrpSpPr>
        <p:grpSpPr>
          <a:xfrm>
            <a:off x="374842" y="700426"/>
            <a:ext cx="11414209" cy="3856164"/>
            <a:chOff x="-57" y="2349"/>
            <a:chExt cx="12867" cy="4347"/>
          </a:xfrm>
        </p:grpSpPr>
        <p:sp>
          <p:nvSpPr>
            <p:cNvPr id="2" name="右箭头 1"/>
            <p:cNvSpPr/>
            <p:nvPr/>
          </p:nvSpPr>
          <p:spPr>
            <a:xfrm>
              <a:off x="-57" y="2803"/>
              <a:ext cx="12699" cy="680"/>
            </a:xfrm>
            <a:prstGeom prst="rightArrow">
              <a:avLst>
                <a:gd name="adj1" fmla="val 50000"/>
                <a:gd name="adj2" fmla="val 594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9355" y="2349"/>
              <a:ext cx="2268" cy="1644"/>
              <a:chOff x="6084168" y="1779662"/>
              <a:chExt cx="1440160" cy="1044104"/>
            </a:xfrm>
          </p:grpSpPr>
          <p:sp>
            <p:nvSpPr>
              <p:cNvPr id="37" name="直角三角形 36"/>
              <p:cNvSpPr/>
              <p:nvPr/>
            </p:nvSpPr>
            <p:spPr>
              <a:xfrm rot="5400000" flipH="1" flipV="1">
                <a:off x="7128328" y="1779662"/>
                <a:ext cx="396000" cy="396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38" name="直角三角形 37"/>
              <p:cNvSpPr/>
              <p:nvPr/>
            </p:nvSpPr>
            <p:spPr>
              <a:xfrm rot="5400000">
                <a:off x="6084216" y="2391766"/>
                <a:ext cx="432000" cy="432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39" name="平行四边形 38"/>
              <p:cNvSpPr/>
              <p:nvPr/>
            </p:nvSpPr>
            <p:spPr>
              <a:xfrm>
                <a:off x="6084168" y="1779662"/>
                <a:ext cx="1440000" cy="1044000"/>
              </a:xfrm>
              <a:prstGeom prst="parallelogram">
                <a:avLst>
                  <a:gd name="adj" fmla="val 501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pic>
            <p:nvPicPr>
              <p:cNvPr id="44" name="图片 43" descr="云.png"/>
              <p:cNvPicPr>
                <a:picLocks noChangeAspect="1"/>
              </p:cNvPicPr>
              <p:nvPr/>
            </p:nvPicPr>
            <p:blipFill>
              <a:blip r:embed="rId3" cstate="print"/>
              <a:stretch>
                <a:fillRect/>
              </a:stretch>
            </p:blipFill>
            <p:spPr>
              <a:xfrm>
                <a:off x="6552168" y="2049662"/>
                <a:ext cx="504000" cy="504000"/>
              </a:xfrm>
              <a:prstGeom prst="rect">
                <a:avLst/>
              </a:prstGeom>
            </p:spPr>
          </p:pic>
        </p:grpSp>
        <p:grpSp>
          <p:nvGrpSpPr>
            <p:cNvPr id="58" name="组合 57"/>
            <p:cNvGrpSpPr/>
            <p:nvPr/>
          </p:nvGrpSpPr>
          <p:grpSpPr>
            <a:xfrm>
              <a:off x="7087" y="2349"/>
              <a:ext cx="2268" cy="1644"/>
              <a:chOff x="4355976" y="1779662"/>
              <a:chExt cx="1440160" cy="1044104"/>
            </a:xfrm>
          </p:grpSpPr>
          <p:grpSp>
            <p:nvGrpSpPr>
              <p:cNvPr id="6" name="组合 5"/>
              <p:cNvGrpSpPr/>
              <p:nvPr/>
            </p:nvGrpSpPr>
            <p:grpSpPr>
              <a:xfrm>
                <a:off x="4355976" y="1779662"/>
                <a:ext cx="1440160" cy="1044104"/>
                <a:chOff x="6084168" y="1779662"/>
                <a:chExt cx="1440160" cy="1044104"/>
              </a:xfrm>
            </p:grpSpPr>
            <p:sp>
              <p:nvSpPr>
                <p:cNvPr id="36" name="直角三角形 35"/>
                <p:cNvSpPr/>
                <p:nvPr/>
              </p:nvSpPr>
              <p:spPr>
                <a:xfrm rot="5400000" flipH="1" flipV="1">
                  <a:off x="7128328" y="1779662"/>
                  <a:ext cx="396000" cy="396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43" name="直角三角形 42"/>
                <p:cNvSpPr/>
                <p:nvPr/>
              </p:nvSpPr>
              <p:spPr>
                <a:xfrm rot="5400000">
                  <a:off x="6084216" y="2391766"/>
                  <a:ext cx="432000" cy="432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45" name="平行四边形 44"/>
                <p:cNvSpPr/>
                <p:nvPr/>
              </p:nvSpPr>
              <p:spPr>
                <a:xfrm>
                  <a:off x="6084168" y="1779662"/>
                  <a:ext cx="1440000" cy="1044000"/>
                </a:xfrm>
                <a:prstGeom prst="parallelogram">
                  <a:avLst>
                    <a:gd name="adj" fmla="val 501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grpSp>
          <p:pic>
            <p:nvPicPr>
              <p:cNvPr id="42" name="图片 41" descr="奖杯.png"/>
              <p:cNvPicPr>
                <a:picLocks noChangeAspect="1"/>
              </p:cNvPicPr>
              <p:nvPr/>
            </p:nvPicPr>
            <p:blipFill>
              <a:blip r:embed="rId4" cstate="print"/>
              <a:stretch>
                <a:fillRect/>
              </a:stretch>
            </p:blipFill>
            <p:spPr>
              <a:xfrm>
                <a:off x="4860056" y="2085714"/>
                <a:ext cx="468000" cy="468000"/>
              </a:xfrm>
              <a:prstGeom prst="rect">
                <a:avLst/>
              </a:prstGeom>
            </p:spPr>
          </p:pic>
        </p:grpSp>
        <p:grpSp>
          <p:nvGrpSpPr>
            <p:cNvPr id="57" name="组合 56"/>
            <p:cNvGrpSpPr/>
            <p:nvPr/>
          </p:nvGrpSpPr>
          <p:grpSpPr>
            <a:xfrm>
              <a:off x="4781" y="2349"/>
              <a:ext cx="2268" cy="1644"/>
              <a:chOff x="2915816" y="1779662"/>
              <a:chExt cx="1440160" cy="1044104"/>
            </a:xfrm>
          </p:grpSpPr>
          <p:grpSp>
            <p:nvGrpSpPr>
              <p:cNvPr id="47" name="组合 46"/>
              <p:cNvGrpSpPr/>
              <p:nvPr/>
            </p:nvGrpSpPr>
            <p:grpSpPr>
              <a:xfrm>
                <a:off x="2915816" y="1779662"/>
                <a:ext cx="1440160" cy="1044104"/>
                <a:chOff x="6084168" y="1779662"/>
                <a:chExt cx="1440160" cy="1044104"/>
              </a:xfrm>
            </p:grpSpPr>
            <p:sp>
              <p:nvSpPr>
                <p:cNvPr id="48" name="直角三角形 47"/>
                <p:cNvSpPr/>
                <p:nvPr/>
              </p:nvSpPr>
              <p:spPr>
                <a:xfrm rot="5400000" flipH="1" flipV="1">
                  <a:off x="7128328" y="1779662"/>
                  <a:ext cx="396000" cy="396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49" name="直角三角形 48"/>
                <p:cNvSpPr/>
                <p:nvPr/>
              </p:nvSpPr>
              <p:spPr>
                <a:xfrm rot="5400000">
                  <a:off x="6084216" y="2391766"/>
                  <a:ext cx="432000" cy="432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50" name="平行四边形 49"/>
                <p:cNvSpPr/>
                <p:nvPr/>
              </p:nvSpPr>
              <p:spPr>
                <a:xfrm>
                  <a:off x="6084168" y="1779662"/>
                  <a:ext cx="1440000" cy="1044000"/>
                </a:xfrm>
                <a:prstGeom prst="parallelogram">
                  <a:avLst>
                    <a:gd name="adj" fmla="val 501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grpSp>
          <p:pic>
            <p:nvPicPr>
              <p:cNvPr id="41" name="图片 40" descr="地球.png"/>
              <p:cNvPicPr>
                <a:picLocks noChangeAspect="1"/>
              </p:cNvPicPr>
              <p:nvPr/>
            </p:nvPicPr>
            <p:blipFill>
              <a:blip r:embed="rId5" cstate="print"/>
              <a:stretch>
                <a:fillRect/>
              </a:stretch>
            </p:blipFill>
            <p:spPr>
              <a:xfrm>
                <a:off x="3437896" y="2103714"/>
                <a:ext cx="432000" cy="432000"/>
              </a:xfrm>
              <a:prstGeom prst="rect">
                <a:avLst/>
              </a:prstGeom>
            </p:spPr>
          </p:pic>
        </p:grpSp>
        <p:grpSp>
          <p:nvGrpSpPr>
            <p:cNvPr id="56" name="组合 55"/>
            <p:cNvGrpSpPr/>
            <p:nvPr/>
          </p:nvGrpSpPr>
          <p:grpSpPr>
            <a:xfrm>
              <a:off x="2551" y="2349"/>
              <a:ext cx="2268" cy="1644"/>
              <a:chOff x="539552" y="1779662"/>
              <a:chExt cx="1440160" cy="1044104"/>
            </a:xfrm>
          </p:grpSpPr>
          <p:grpSp>
            <p:nvGrpSpPr>
              <p:cNvPr id="51" name="组合 50"/>
              <p:cNvGrpSpPr/>
              <p:nvPr/>
            </p:nvGrpSpPr>
            <p:grpSpPr>
              <a:xfrm>
                <a:off x="539552" y="1779662"/>
                <a:ext cx="1440160" cy="1044104"/>
                <a:chOff x="6084168" y="1779662"/>
                <a:chExt cx="1440160" cy="1044104"/>
              </a:xfrm>
            </p:grpSpPr>
            <p:sp>
              <p:nvSpPr>
                <p:cNvPr id="52" name="直角三角形 51"/>
                <p:cNvSpPr/>
                <p:nvPr/>
              </p:nvSpPr>
              <p:spPr>
                <a:xfrm rot="5400000" flipH="1" flipV="1">
                  <a:off x="7128328" y="1779662"/>
                  <a:ext cx="396000" cy="396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53" name="直角三角形 52"/>
                <p:cNvSpPr/>
                <p:nvPr/>
              </p:nvSpPr>
              <p:spPr>
                <a:xfrm rot="5400000">
                  <a:off x="6084216" y="2391766"/>
                  <a:ext cx="432000" cy="4320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54" name="平行四边形 53"/>
                <p:cNvSpPr/>
                <p:nvPr/>
              </p:nvSpPr>
              <p:spPr>
                <a:xfrm>
                  <a:off x="6084168" y="1779662"/>
                  <a:ext cx="1440000" cy="1044000"/>
                </a:xfrm>
                <a:prstGeom prst="parallelogram">
                  <a:avLst>
                    <a:gd name="adj" fmla="val 501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grpSp>
          <p:pic>
            <p:nvPicPr>
              <p:cNvPr id="40" name="图片 39" descr="商务 (1).png"/>
              <p:cNvPicPr/>
              <p:nvPr/>
            </p:nvPicPr>
            <p:blipFill>
              <a:blip r:embed="rId6" cstate="print"/>
              <a:stretch>
                <a:fillRect/>
              </a:stretch>
            </p:blipFill>
            <p:spPr>
              <a:xfrm>
                <a:off x="971600" y="2067694"/>
                <a:ext cx="471600" cy="468000"/>
              </a:xfrm>
              <a:prstGeom prst="rect">
                <a:avLst/>
              </a:prstGeom>
            </p:spPr>
          </p:pic>
        </p:grpSp>
        <p:grpSp>
          <p:nvGrpSpPr>
            <p:cNvPr id="61" name="组合 60"/>
            <p:cNvGrpSpPr/>
            <p:nvPr/>
          </p:nvGrpSpPr>
          <p:grpSpPr>
            <a:xfrm>
              <a:off x="2210" y="4277"/>
              <a:ext cx="2041" cy="1682"/>
              <a:chOff x="1043608" y="3003798"/>
              <a:chExt cx="1296144" cy="1067790"/>
            </a:xfrm>
          </p:grpSpPr>
          <p:sp>
            <p:nvSpPr>
              <p:cNvPr id="59" name="矩形 58"/>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60" name="TextBox 59"/>
              <p:cNvSpPr txBox="1"/>
              <p:nvPr/>
            </p:nvSpPr>
            <p:spPr>
              <a:xfrm>
                <a:off x="1043608" y="3543858"/>
                <a:ext cx="1296144" cy="527730"/>
              </a:xfrm>
              <a:prstGeom prst="rect">
                <a:avLst/>
              </a:prstGeom>
              <a:noFill/>
              <a:ln>
                <a:noFill/>
              </a:ln>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此处添加内容</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此处添加内容</a:t>
                </a:r>
              </a:p>
              <a:p>
                <a:pPr algn="ctr"/>
                <a:r>
                  <a:rPr lang="zh-CN" altLang="en-US" sz="1400" dirty="0">
                    <a:latin typeface="微软雅黑" panose="020B0503020204020204" pitchFamily="34" charset="-122"/>
                    <a:ea typeface="微软雅黑" panose="020B0503020204020204" pitchFamily="34" charset="-122"/>
                  </a:rPr>
                  <a:t>此处添加内容</a:t>
                </a:r>
              </a:p>
            </p:txBody>
          </p:sp>
        </p:grpSp>
        <p:grpSp>
          <p:nvGrpSpPr>
            <p:cNvPr id="62" name="组合 61"/>
            <p:cNvGrpSpPr/>
            <p:nvPr/>
          </p:nvGrpSpPr>
          <p:grpSpPr>
            <a:xfrm>
              <a:off x="4667" y="4277"/>
              <a:ext cx="2041" cy="1682"/>
              <a:chOff x="1043608" y="3003798"/>
              <a:chExt cx="1296144" cy="1067790"/>
            </a:xfrm>
          </p:grpSpPr>
          <p:sp>
            <p:nvSpPr>
              <p:cNvPr id="63" name="矩形 62"/>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64" name="TextBox 63"/>
              <p:cNvSpPr txBox="1"/>
              <p:nvPr/>
            </p:nvSpPr>
            <p:spPr>
              <a:xfrm>
                <a:off x="1043608" y="3543858"/>
                <a:ext cx="1296144" cy="527730"/>
              </a:xfrm>
              <a:prstGeom prst="rect">
                <a:avLst/>
              </a:prstGeom>
              <a:noFill/>
              <a:ln>
                <a:noFill/>
              </a:ln>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此处添加内容</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此处添加内容</a:t>
                </a:r>
              </a:p>
              <a:p>
                <a:pPr algn="ctr"/>
                <a:r>
                  <a:rPr lang="zh-CN" altLang="en-US" sz="1400" dirty="0">
                    <a:latin typeface="微软雅黑" panose="020B0503020204020204" pitchFamily="34" charset="-122"/>
                    <a:ea typeface="微软雅黑" panose="020B0503020204020204" pitchFamily="34" charset="-122"/>
                  </a:rPr>
                  <a:t>此处添加内容</a:t>
                </a:r>
              </a:p>
            </p:txBody>
          </p:sp>
        </p:grpSp>
        <p:grpSp>
          <p:nvGrpSpPr>
            <p:cNvPr id="65" name="组合 64"/>
            <p:cNvGrpSpPr/>
            <p:nvPr/>
          </p:nvGrpSpPr>
          <p:grpSpPr>
            <a:xfrm>
              <a:off x="6973" y="4277"/>
              <a:ext cx="2041" cy="1682"/>
              <a:chOff x="1043608" y="3003798"/>
              <a:chExt cx="1296144" cy="1067790"/>
            </a:xfrm>
          </p:grpSpPr>
          <p:sp>
            <p:nvSpPr>
              <p:cNvPr id="66" name="矩形 65"/>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67" name="TextBox 66"/>
              <p:cNvSpPr txBox="1"/>
              <p:nvPr/>
            </p:nvSpPr>
            <p:spPr>
              <a:xfrm>
                <a:off x="1043608" y="3543858"/>
                <a:ext cx="1296144" cy="527730"/>
              </a:xfrm>
              <a:prstGeom prst="rect">
                <a:avLst/>
              </a:prstGeom>
              <a:noFill/>
              <a:ln>
                <a:noFill/>
              </a:ln>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此处添加内容</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此处添加内容</a:t>
                </a:r>
              </a:p>
              <a:p>
                <a:pPr algn="ctr"/>
                <a:r>
                  <a:rPr lang="zh-CN" altLang="en-US" sz="1400" dirty="0">
                    <a:latin typeface="微软雅黑" panose="020B0503020204020204" pitchFamily="34" charset="-122"/>
                    <a:ea typeface="微软雅黑" panose="020B0503020204020204" pitchFamily="34" charset="-122"/>
                  </a:rPr>
                  <a:t>此处添加内容</a:t>
                </a:r>
              </a:p>
            </p:txBody>
          </p:sp>
        </p:grpSp>
        <p:grpSp>
          <p:nvGrpSpPr>
            <p:cNvPr id="68" name="组合 67"/>
            <p:cNvGrpSpPr/>
            <p:nvPr/>
          </p:nvGrpSpPr>
          <p:grpSpPr>
            <a:xfrm>
              <a:off x="9355" y="4277"/>
              <a:ext cx="2041" cy="1682"/>
              <a:chOff x="1043608" y="3003798"/>
              <a:chExt cx="1296144" cy="1067790"/>
            </a:xfrm>
          </p:grpSpPr>
          <p:sp>
            <p:nvSpPr>
              <p:cNvPr id="69" name="矩形 68"/>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添加标题</a:t>
                </a:r>
              </a:p>
            </p:txBody>
          </p:sp>
          <p:sp>
            <p:nvSpPr>
              <p:cNvPr id="70" name="TextBox 69"/>
              <p:cNvSpPr txBox="1"/>
              <p:nvPr/>
            </p:nvSpPr>
            <p:spPr>
              <a:xfrm>
                <a:off x="1043608" y="3543858"/>
                <a:ext cx="1296144" cy="527730"/>
              </a:xfrm>
              <a:prstGeom prst="rect">
                <a:avLst/>
              </a:prstGeom>
              <a:noFill/>
              <a:ln>
                <a:noFill/>
              </a:ln>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此处添加内容</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此处添加内容</a:t>
                </a:r>
              </a:p>
              <a:p>
                <a:pPr algn="ctr"/>
                <a:r>
                  <a:rPr lang="zh-CN" altLang="en-US" sz="1400" dirty="0">
                    <a:latin typeface="微软雅黑" panose="020B0503020204020204" pitchFamily="34" charset="-122"/>
                    <a:ea typeface="微软雅黑" panose="020B0503020204020204" pitchFamily="34" charset="-122"/>
                  </a:rPr>
                  <a:t>此处添加内容</a:t>
                </a:r>
              </a:p>
            </p:txBody>
          </p:sp>
        </p:grpSp>
        <p:sp>
          <p:nvSpPr>
            <p:cNvPr id="72" name="矩形 71"/>
            <p:cNvSpPr/>
            <p:nvPr/>
          </p:nvSpPr>
          <p:spPr>
            <a:xfrm>
              <a:off x="1584" y="6108"/>
              <a:ext cx="11226" cy="588"/>
            </a:xfrm>
            <a:prstGeom prst="rect">
              <a:avLst/>
            </a:prstGeom>
          </p:spPr>
          <p:txBody>
            <a:bodyPr wrap="square">
              <a:spAutoFit/>
            </a:bodyPr>
            <a:lstStyle/>
            <a:p>
              <a:r>
                <a:rPr lang="zh-CN" altLang="en-US" sz="1400" dirty="0"/>
                <a:t>此处添加内容此处添加内容此处添加内容此处添加内容此处添加内容此处添加内容此处添加内容此处添加内容此处添加内容此处添加内容此处添加内容此处添加内容</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5" name="文本框 54"/>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56" name="组合 55"/>
          <p:cNvGrpSpPr/>
          <p:nvPr/>
        </p:nvGrpSpPr>
        <p:grpSpPr>
          <a:xfrm flipV="1">
            <a:off x="5477876" y="942197"/>
            <a:ext cx="1236248" cy="75524"/>
            <a:chOff x="4023692" y="4894277"/>
            <a:chExt cx="1964495" cy="120014"/>
          </a:xfrm>
        </p:grpSpPr>
        <p:sp>
          <p:nvSpPr>
            <p:cNvPr id="57" name="矩形 56"/>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368" name="Group 8"/>
          <p:cNvGrpSpPr/>
          <p:nvPr/>
        </p:nvGrpSpPr>
        <p:grpSpPr>
          <a:xfrm>
            <a:off x="1743075" y="1573213"/>
            <a:ext cx="4178300" cy="2087562"/>
            <a:chOff x="0" y="0"/>
            <a:chExt cx="4178250" cy="2087562"/>
          </a:xfrm>
        </p:grpSpPr>
        <p:sp>
          <p:nvSpPr>
            <p:cNvPr id="9239" name="深色1"/>
            <p:cNvSpPr/>
            <p:nvPr/>
          </p:nvSpPr>
          <p:spPr>
            <a:xfrm>
              <a:off x="0" y="0"/>
              <a:ext cx="4178250" cy="358775"/>
            </a:xfrm>
            <a:prstGeom prst="flowChartProcess">
              <a:avLst/>
            </a:prstGeom>
            <a:solidFill>
              <a:srgbClr val="90CCF8"/>
            </a:solidFill>
            <a:ln w="317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800" dirty="0">
                <a:latin typeface="Arial" panose="020B0604020202020204" pitchFamily="34" charset="0"/>
              </a:endParaRPr>
            </a:p>
          </p:txBody>
        </p:sp>
        <p:sp>
          <p:nvSpPr>
            <p:cNvPr id="9240" name="文本1"/>
            <p:cNvSpPr/>
            <p:nvPr/>
          </p:nvSpPr>
          <p:spPr>
            <a:xfrm>
              <a:off x="0" y="358775"/>
              <a:ext cx="4176663" cy="1728787"/>
            </a:xfrm>
            <a:prstGeom prst="rect">
              <a:avLst/>
            </a:prstGeom>
            <a:gradFill rotWithShape="1">
              <a:gsLst>
                <a:gs pos="0">
                  <a:srgbClr val="F9F9F9">
                    <a:alpha val="100000"/>
                  </a:srgbClr>
                </a:gs>
                <a:gs pos="32999">
                  <a:srgbClr val="F9F9F9">
                    <a:alpha val="100000"/>
                  </a:srgbClr>
                </a:gs>
                <a:gs pos="100000">
                  <a:srgbClr val="D7D7D7">
                    <a:alpha val="100000"/>
                  </a:srgbClr>
                </a:gs>
              </a:gsLst>
              <a:lin ang="5400000" scaled="1"/>
              <a:tileRect/>
            </a:gradFill>
            <a:ln w="3175" cap="flat" cmpd="sng">
              <a:solidFill>
                <a:srgbClr val="D7D7D7"/>
              </a:solidFill>
              <a:prstDash val="solid"/>
              <a:bevel/>
              <a:headEnd type="none" w="med" len="med"/>
              <a:tailEnd type="none" w="med" len="med"/>
            </a:ln>
          </p:spPr>
          <p:txBody>
            <a:bodyPr lIns="180000" tIns="180000" rIns="72000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371" name="Group 11"/>
          <p:cNvGrpSpPr/>
          <p:nvPr/>
        </p:nvGrpSpPr>
        <p:grpSpPr>
          <a:xfrm>
            <a:off x="6137275" y="1573213"/>
            <a:ext cx="4184650" cy="2087562"/>
            <a:chOff x="0" y="0"/>
            <a:chExt cx="4184382" cy="2087562"/>
          </a:xfrm>
        </p:grpSpPr>
        <p:sp>
          <p:nvSpPr>
            <p:cNvPr id="9237" name="深色2"/>
            <p:cNvSpPr/>
            <p:nvPr/>
          </p:nvSpPr>
          <p:spPr>
            <a:xfrm>
              <a:off x="0" y="0"/>
              <a:ext cx="4184382" cy="358775"/>
            </a:xfrm>
            <a:prstGeom prst="flowChartProcess">
              <a:avLst/>
            </a:prstGeom>
            <a:solidFill>
              <a:srgbClr val="90CCF8"/>
            </a:solidFill>
            <a:ln w="317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800" dirty="0">
                <a:latin typeface="Arial" panose="020B0604020202020204" pitchFamily="34" charset="0"/>
              </a:endParaRPr>
            </a:p>
          </p:txBody>
        </p:sp>
        <p:sp>
          <p:nvSpPr>
            <p:cNvPr id="9238" name="文本2"/>
            <p:cNvSpPr/>
            <p:nvPr/>
          </p:nvSpPr>
          <p:spPr>
            <a:xfrm>
              <a:off x="0" y="358775"/>
              <a:ext cx="4176446" cy="1728787"/>
            </a:xfrm>
            <a:prstGeom prst="rect">
              <a:avLst/>
            </a:prstGeom>
            <a:gradFill rotWithShape="1">
              <a:gsLst>
                <a:gs pos="0">
                  <a:srgbClr val="F9F9F9">
                    <a:alpha val="100000"/>
                  </a:srgbClr>
                </a:gs>
                <a:gs pos="32999">
                  <a:srgbClr val="F9F9F9">
                    <a:alpha val="100000"/>
                  </a:srgbClr>
                </a:gs>
                <a:gs pos="100000">
                  <a:srgbClr val="D7D7D7">
                    <a:alpha val="100000"/>
                  </a:srgbClr>
                </a:gs>
              </a:gsLst>
              <a:lin ang="5400000" scaled="1"/>
              <a:tileRect/>
            </a:gradFill>
            <a:ln w="3175" cap="flat" cmpd="sng">
              <a:solidFill>
                <a:srgbClr val="D7D7D7"/>
              </a:solidFill>
              <a:prstDash val="solid"/>
              <a:bevel/>
              <a:headEnd type="none" w="med" len="med"/>
              <a:tailEnd type="none" w="med" len="med"/>
            </a:ln>
          </p:spPr>
          <p:txBody>
            <a:bodyPr lIns="720000" tIns="180000" rIns="18000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374" name="Group 14"/>
          <p:cNvGrpSpPr/>
          <p:nvPr/>
        </p:nvGrpSpPr>
        <p:grpSpPr>
          <a:xfrm>
            <a:off x="1743075" y="3805238"/>
            <a:ext cx="4178300" cy="2087562"/>
            <a:chOff x="0" y="0"/>
            <a:chExt cx="4176713" cy="2087562"/>
          </a:xfrm>
        </p:grpSpPr>
        <p:sp>
          <p:nvSpPr>
            <p:cNvPr id="9235" name="深色3"/>
            <p:cNvSpPr/>
            <p:nvPr/>
          </p:nvSpPr>
          <p:spPr>
            <a:xfrm>
              <a:off x="0" y="0"/>
              <a:ext cx="4176713" cy="360362"/>
            </a:xfrm>
            <a:prstGeom prst="flowChartProcess">
              <a:avLst/>
            </a:prstGeom>
            <a:solidFill>
              <a:srgbClr val="90CCF8"/>
            </a:solidFill>
            <a:ln w="317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800" dirty="0">
                <a:latin typeface="Arial" panose="020B0604020202020204" pitchFamily="34" charset="0"/>
              </a:endParaRPr>
            </a:p>
          </p:txBody>
        </p:sp>
        <p:sp>
          <p:nvSpPr>
            <p:cNvPr id="9236" name="文本3"/>
            <p:cNvSpPr/>
            <p:nvPr/>
          </p:nvSpPr>
          <p:spPr>
            <a:xfrm>
              <a:off x="0" y="360362"/>
              <a:ext cx="4176713" cy="1727200"/>
            </a:xfrm>
            <a:prstGeom prst="rect">
              <a:avLst/>
            </a:prstGeom>
            <a:gradFill rotWithShape="1">
              <a:gsLst>
                <a:gs pos="0">
                  <a:srgbClr val="F9F9F9">
                    <a:alpha val="100000"/>
                  </a:srgbClr>
                </a:gs>
                <a:gs pos="32999">
                  <a:srgbClr val="F9F9F9">
                    <a:alpha val="100000"/>
                  </a:srgbClr>
                </a:gs>
                <a:gs pos="100000">
                  <a:srgbClr val="D7D7D7">
                    <a:alpha val="100000"/>
                  </a:srgbClr>
                </a:gs>
              </a:gsLst>
              <a:lin ang="5400000" scaled="1"/>
              <a:tileRect/>
            </a:gradFill>
            <a:ln w="3175" cap="flat" cmpd="sng">
              <a:solidFill>
                <a:srgbClr val="D7D7D7"/>
              </a:solidFill>
              <a:prstDash val="solid"/>
              <a:bevel/>
              <a:headEnd type="none" w="med" len="med"/>
              <a:tailEnd type="none" w="med" len="med"/>
            </a:ln>
          </p:spPr>
          <p:txBody>
            <a:bodyPr lIns="180000" tIns="180000" rIns="72000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377" name="Group 17"/>
          <p:cNvGrpSpPr/>
          <p:nvPr/>
        </p:nvGrpSpPr>
        <p:grpSpPr>
          <a:xfrm>
            <a:off x="6137275" y="3805238"/>
            <a:ext cx="4175125" cy="2087562"/>
            <a:chOff x="0" y="0"/>
            <a:chExt cx="4176712" cy="2087562"/>
          </a:xfrm>
        </p:grpSpPr>
        <p:sp>
          <p:nvSpPr>
            <p:cNvPr id="9233" name="深色4"/>
            <p:cNvSpPr/>
            <p:nvPr/>
          </p:nvSpPr>
          <p:spPr>
            <a:xfrm>
              <a:off x="0" y="0"/>
              <a:ext cx="4176712" cy="360362"/>
            </a:xfrm>
            <a:prstGeom prst="flowChartProcess">
              <a:avLst/>
            </a:prstGeom>
            <a:solidFill>
              <a:srgbClr val="90CCF8"/>
            </a:solidFill>
            <a:ln w="317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800" dirty="0">
                <a:latin typeface="Arial" panose="020B0604020202020204" pitchFamily="34" charset="0"/>
              </a:endParaRPr>
            </a:p>
          </p:txBody>
        </p:sp>
        <p:sp>
          <p:nvSpPr>
            <p:cNvPr id="9234" name="文本4"/>
            <p:cNvSpPr/>
            <p:nvPr/>
          </p:nvSpPr>
          <p:spPr>
            <a:xfrm>
              <a:off x="0" y="360362"/>
              <a:ext cx="4176712" cy="1727200"/>
            </a:xfrm>
            <a:prstGeom prst="rect">
              <a:avLst/>
            </a:prstGeom>
            <a:gradFill rotWithShape="1">
              <a:gsLst>
                <a:gs pos="0">
                  <a:srgbClr val="F9F9F9">
                    <a:alpha val="100000"/>
                  </a:srgbClr>
                </a:gs>
                <a:gs pos="32999">
                  <a:srgbClr val="F9F9F9">
                    <a:alpha val="100000"/>
                  </a:srgbClr>
                </a:gs>
                <a:gs pos="100000">
                  <a:srgbClr val="D7D7D7">
                    <a:alpha val="100000"/>
                  </a:srgbClr>
                </a:gs>
              </a:gsLst>
              <a:lin ang="5400000" scaled="1"/>
              <a:tileRect/>
            </a:gradFill>
            <a:ln w="3175" cap="flat" cmpd="sng">
              <a:solidFill>
                <a:srgbClr val="D7D7D7"/>
              </a:solidFill>
              <a:prstDash val="solid"/>
              <a:bevel/>
              <a:headEnd type="none" w="med" len="med"/>
              <a:tailEnd type="none" w="med" len="med"/>
            </a:ln>
          </p:spPr>
          <p:txBody>
            <a:bodyPr lIns="720000" tIns="180000" rIns="18000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380" name="Group 20"/>
          <p:cNvGrpSpPr/>
          <p:nvPr/>
        </p:nvGrpSpPr>
        <p:grpSpPr>
          <a:xfrm>
            <a:off x="4984750" y="2724150"/>
            <a:ext cx="2016125" cy="2016125"/>
            <a:chOff x="0" y="0"/>
            <a:chExt cx="2016125" cy="2016125"/>
          </a:xfrm>
        </p:grpSpPr>
        <p:sp>
          <p:nvSpPr>
            <p:cNvPr id="9229" name="椭圆 23"/>
            <p:cNvSpPr/>
            <p:nvPr/>
          </p:nvSpPr>
          <p:spPr>
            <a:xfrm>
              <a:off x="0" y="0"/>
              <a:ext cx="2016125" cy="2016125"/>
            </a:xfrm>
            <a:prstGeom prst="ellipse">
              <a:avLst/>
            </a:prstGeom>
            <a:solidFill>
              <a:srgbClr val="7F7F7F"/>
            </a:solidFill>
            <a:ln w="3175" cap="flat" cmpd="sng">
              <a:solidFill>
                <a:srgbClr val="C5C5C5"/>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3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230" name="Group 22"/>
            <p:cNvGrpSpPr/>
            <p:nvPr/>
          </p:nvGrpSpPr>
          <p:grpSpPr>
            <a:xfrm rot="-1237687">
              <a:off x="145328" y="371298"/>
              <a:ext cx="1656184" cy="1167006"/>
              <a:chOff x="0" y="0"/>
              <a:chExt cx="1728787" cy="1167006"/>
            </a:xfrm>
          </p:grpSpPr>
          <p:sp>
            <p:nvSpPr>
              <p:cNvPr id="9231" name="TextBox 19"/>
              <p:cNvSpPr/>
              <p:nvPr/>
            </p:nvSpPr>
            <p:spPr>
              <a:xfrm>
                <a:off x="331" y="0"/>
                <a:ext cx="1728238" cy="32893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ct val="0"/>
                  </a:spcBef>
                  <a:buNone/>
                </a:pPr>
                <a:r>
                  <a:rPr lang="zh-CN" altLang="en-US" sz="1400" b="1" dirty="0">
                    <a:solidFill>
                      <a:srgbClr val="F9F9F9"/>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zh-CN" altLang="en-US" sz="1800" dirty="0">
                  <a:latin typeface="Arial" panose="020B0604020202020204" pitchFamily="34" charset="0"/>
                </a:endParaRPr>
              </a:p>
            </p:txBody>
          </p:sp>
          <p:sp>
            <p:nvSpPr>
              <p:cNvPr id="9232" name="TextBox 13"/>
              <p:cNvSpPr/>
              <p:nvPr/>
            </p:nvSpPr>
            <p:spPr>
              <a:xfrm>
                <a:off x="0" y="312926"/>
                <a:ext cx="1728787" cy="8540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50000"/>
                  </a:lnSpc>
                  <a:spcBef>
                    <a:spcPct val="0"/>
                  </a:spcBef>
                  <a:buNone/>
                </a:pPr>
                <a:r>
                  <a:rPr lang="zh-CN" altLang="en-US" sz="1100" dirty="0">
                    <a:solidFill>
                      <a:srgbClr val="F9F9F9"/>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80"/>
                                        </p:tgtEl>
                                        <p:attrNameLst>
                                          <p:attrName>style.visibility</p:attrName>
                                        </p:attrNameLst>
                                      </p:cBhvr>
                                      <p:to>
                                        <p:strVal val="visible"/>
                                      </p:to>
                                    </p:set>
                                    <p:anim calcmode="lin" valueType="num">
                                      <p:cBhvr>
                                        <p:cTn id="7" dur="1000" fill="hold"/>
                                        <p:tgtEl>
                                          <p:spTgt spid="15380"/>
                                        </p:tgtEl>
                                        <p:attrNameLst>
                                          <p:attrName>ppt_w</p:attrName>
                                        </p:attrNameLst>
                                      </p:cBhvr>
                                      <p:tavLst>
                                        <p:tav tm="0">
                                          <p:val>
                                            <p:fltVal val="0"/>
                                          </p:val>
                                        </p:tav>
                                        <p:tav tm="100000">
                                          <p:val>
                                            <p:strVal val="#ppt_w"/>
                                          </p:val>
                                        </p:tav>
                                      </p:tavLst>
                                    </p:anim>
                                    <p:anim calcmode="lin" valueType="num">
                                      <p:cBhvr>
                                        <p:cTn id="8" dur="1000" fill="hold"/>
                                        <p:tgtEl>
                                          <p:spTgt spid="15380"/>
                                        </p:tgtEl>
                                        <p:attrNameLst>
                                          <p:attrName>ppt_h</p:attrName>
                                        </p:attrNameLst>
                                      </p:cBhvr>
                                      <p:tavLst>
                                        <p:tav tm="0">
                                          <p:val>
                                            <p:fltVal val="0"/>
                                          </p:val>
                                        </p:tav>
                                        <p:tav tm="100000">
                                          <p:val>
                                            <p:strVal val="#ppt_h"/>
                                          </p:val>
                                        </p:tav>
                                      </p:tavLst>
                                    </p:anim>
                                    <p:animEffect filter="fade">
                                      <p:cBhvr>
                                        <p:cTn id="9" dur="1000"/>
                                        <p:tgtEl>
                                          <p:spTgt spid="15380"/>
                                        </p:tgtEl>
                                      </p:cBhvr>
                                    </p:animEffect>
                                  </p:childTnLst>
                                </p:cTn>
                              </p:par>
                              <p:par>
                                <p:cTn id="10" presetID="8" presetClass="emph" presetSubtype="0" fill="hold" nodeType="withEffect">
                                  <p:stCondLst>
                                    <p:cond delay="0"/>
                                  </p:stCondLst>
                                  <p:childTnLst>
                                    <p:animRot by="21600000">
                                      <p:cBhvr>
                                        <p:cTn id="11" dur="1000" fill="hold"/>
                                        <p:tgtEl>
                                          <p:spTgt spid="15380"/>
                                        </p:tgtEl>
                                        <p:attrNameLst>
                                          <p:attrName>r</p:attrName>
                                        </p:attrNameLst>
                                      </p:cBhvr>
                                    </p:animRot>
                                  </p:childTnLst>
                                </p:cTn>
                              </p:par>
                            </p:childTnLst>
                          </p:cTn>
                        </p:par>
                        <p:par>
                          <p:cTn id="12" fill="hold">
                            <p:stCondLst>
                              <p:cond delay="1000"/>
                            </p:stCondLst>
                            <p:childTnLst>
                              <p:par>
                                <p:cTn id="13" presetID="23" presetClass="entr" presetSubtype="528" fill="hold" nodeType="afterEffect">
                                  <p:stCondLst>
                                    <p:cond delay="0"/>
                                  </p:stCondLst>
                                  <p:childTnLst>
                                    <p:set>
                                      <p:cBhvr>
                                        <p:cTn id="14" dur="1" fill="hold">
                                          <p:stCondLst>
                                            <p:cond delay="0"/>
                                          </p:stCondLst>
                                        </p:cTn>
                                        <p:tgtEl>
                                          <p:spTgt spid="15368"/>
                                        </p:tgtEl>
                                        <p:attrNameLst>
                                          <p:attrName>style.visibility</p:attrName>
                                        </p:attrNameLst>
                                      </p:cBhvr>
                                      <p:to>
                                        <p:strVal val="visible"/>
                                      </p:to>
                                    </p:set>
                                    <p:anim calcmode="lin" valueType="num">
                                      <p:cBhvr>
                                        <p:cTn id="15" dur="500" fill="hold"/>
                                        <p:tgtEl>
                                          <p:spTgt spid="15368"/>
                                        </p:tgtEl>
                                        <p:attrNameLst>
                                          <p:attrName>ppt_w</p:attrName>
                                        </p:attrNameLst>
                                      </p:cBhvr>
                                      <p:tavLst>
                                        <p:tav tm="0">
                                          <p:val>
                                            <p:fltVal val="0"/>
                                          </p:val>
                                        </p:tav>
                                        <p:tav tm="100000">
                                          <p:val>
                                            <p:strVal val="#ppt_w"/>
                                          </p:val>
                                        </p:tav>
                                      </p:tavLst>
                                    </p:anim>
                                    <p:anim calcmode="lin" valueType="num">
                                      <p:cBhvr>
                                        <p:cTn id="16" dur="500" fill="hold"/>
                                        <p:tgtEl>
                                          <p:spTgt spid="15368"/>
                                        </p:tgtEl>
                                        <p:attrNameLst>
                                          <p:attrName>ppt_h</p:attrName>
                                        </p:attrNameLst>
                                      </p:cBhvr>
                                      <p:tavLst>
                                        <p:tav tm="0">
                                          <p:val>
                                            <p:fltVal val="0"/>
                                          </p:val>
                                        </p:tav>
                                        <p:tav tm="100000">
                                          <p:val>
                                            <p:strVal val="#ppt_h"/>
                                          </p:val>
                                        </p:tav>
                                      </p:tavLst>
                                    </p:anim>
                                    <p:anim calcmode="lin" valueType="num">
                                      <p:cBhvr>
                                        <p:cTn id="17" dur="500" fill="hold"/>
                                        <p:tgtEl>
                                          <p:spTgt spid="15368"/>
                                        </p:tgtEl>
                                        <p:attrNameLst>
                                          <p:attrName>ppt_x</p:attrName>
                                        </p:attrNameLst>
                                      </p:cBhvr>
                                      <p:tavLst>
                                        <p:tav tm="0">
                                          <p:val>
                                            <p:fltVal val="0.5"/>
                                          </p:val>
                                        </p:tav>
                                        <p:tav tm="100000">
                                          <p:val>
                                            <p:strVal val="#ppt_x"/>
                                          </p:val>
                                        </p:tav>
                                      </p:tavLst>
                                    </p:anim>
                                    <p:anim calcmode="lin" valueType="num">
                                      <p:cBhvr>
                                        <p:cTn id="18" dur="500" fill="hold"/>
                                        <p:tgtEl>
                                          <p:spTgt spid="15368"/>
                                        </p:tgtEl>
                                        <p:attrNameLst>
                                          <p:attrName>ppt_y</p:attrName>
                                        </p:attrNameLst>
                                      </p:cBhvr>
                                      <p:tavLst>
                                        <p:tav tm="0">
                                          <p:val>
                                            <p:fltVal val="0.5"/>
                                          </p:val>
                                        </p:tav>
                                        <p:tav tm="100000">
                                          <p:val>
                                            <p:strVal val="#ppt_y"/>
                                          </p:val>
                                        </p:tav>
                                      </p:tavLst>
                                    </p:anim>
                                  </p:childTnLst>
                                </p:cTn>
                              </p:par>
                            </p:childTnLst>
                          </p:cTn>
                        </p:par>
                        <p:par>
                          <p:cTn id="19" fill="hold">
                            <p:stCondLst>
                              <p:cond delay="1500"/>
                            </p:stCondLst>
                            <p:childTnLst>
                              <p:par>
                                <p:cTn id="20" presetID="23" presetClass="entr" presetSubtype="528" fill="hold" nodeType="afterEffect">
                                  <p:stCondLst>
                                    <p:cond delay="0"/>
                                  </p:stCondLst>
                                  <p:childTnLst>
                                    <p:set>
                                      <p:cBhvr>
                                        <p:cTn id="21" dur="1" fill="hold">
                                          <p:stCondLst>
                                            <p:cond delay="0"/>
                                          </p:stCondLst>
                                        </p:cTn>
                                        <p:tgtEl>
                                          <p:spTgt spid="15371"/>
                                        </p:tgtEl>
                                        <p:attrNameLst>
                                          <p:attrName>style.visibility</p:attrName>
                                        </p:attrNameLst>
                                      </p:cBhvr>
                                      <p:to>
                                        <p:strVal val="visible"/>
                                      </p:to>
                                    </p:set>
                                    <p:anim calcmode="lin" valueType="num">
                                      <p:cBhvr>
                                        <p:cTn id="22" dur="500" fill="hold"/>
                                        <p:tgtEl>
                                          <p:spTgt spid="15371"/>
                                        </p:tgtEl>
                                        <p:attrNameLst>
                                          <p:attrName>ppt_w</p:attrName>
                                        </p:attrNameLst>
                                      </p:cBhvr>
                                      <p:tavLst>
                                        <p:tav tm="0">
                                          <p:val>
                                            <p:fltVal val="0"/>
                                          </p:val>
                                        </p:tav>
                                        <p:tav tm="100000">
                                          <p:val>
                                            <p:strVal val="#ppt_w"/>
                                          </p:val>
                                        </p:tav>
                                      </p:tavLst>
                                    </p:anim>
                                    <p:anim calcmode="lin" valueType="num">
                                      <p:cBhvr>
                                        <p:cTn id="23" dur="500" fill="hold"/>
                                        <p:tgtEl>
                                          <p:spTgt spid="15371"/>
                                        </p:tgtEl>
                                        <p:attrNameLst>
                                          <p:attrName>ppt_h</p:attrName>
                                        </p:attrNameLst>
                                      </p:cBhvr>
                                      <p:tavLst>
                                        <p:tav tm="0">
                                          <p:val>
                                            <p:fltVal val="0"/>
                                          </p:val>
                                        </p:tav>
                                        <p:tav tm="100000">
                                          <p:val>
                                            <p:strVal val="#ppt_h"/>
                                          </p:val>
                                        </p:tav>
                                      </p:tavLst>
                                    </p:anim>
                                    <p:anim calcmode="lin" valueType="num">
                                      <p:cBhvr>
                                        <p:cTn id="24" dur="500" fill="hold"/>
                                        <p:tgtEl>
                                          <p:spTgt spid="15371"/>
                                        </p:tgtEl>
                                        <p:attrNameLst>
                                          <p:attrName>ppt_x</p:attrName>
                                        </p:attrNameLst>
                                      </p:cBhvr>
                                      <p:tavLst>
                                        <p:tav tm="0">
                                          <p:val>
                                            <p:fltVal val="0.5"/>
                                          </p:val>
                                        </p:tav>
                                        <p:tav tm="100000">
                                          <p:val>
                                            <p:strVal val="#ppt_x"/>
                                          </p:val>
                                        </p:tav>
                                      </p:tavLst>
                                    </p:anim>
                                    <p:anim calcmode="lin" valueType="num">
                                      <p:cBhvr>
                                        <p:cTn id="25" dur="500" fill="hold"/>
                                        <p:tgtEl>
                                          <p:spTgt spid="15371"/>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3" presetClass="entr" presetSubtype="528" fill="hold" nodeType="afterEffect">
                                  <p:stCondLst>
                                    <p:cond delay="0"/>
                                  </p:stCondLst>
                                  <p:childTnLst>
                                    <p:set>
                                      <p:cBhvr>
                                        <p:cTn id="28" dur="1" fill="hold">
                                          <p:stCondLst>
                                            <p:cond delay="0"/>
                                          </p:stCondLst>
                                        </p:cTn>
                                        <p:tgtEl>
                                          <p:spTgt spid="15374"/>
                                        </p:tgtEl>
                                        <p:attrNameLst>
                                          <p:attrName>style.visibility</p:attrName>
                                        </p:attrNameLst>
                                      </p:cBhvr>
                                      <p:to>
                                        <p:strVal val="visible"/>
                                      </p:to>
                                    </p:set>
                                    <p:anim calcmode="lin" valueType="num">
                                      <p:cBhvr>
                                        <p:cTn id="29" dur="500" fill="hold"/>
                                        <p:tgtEl>
                                          <p:spTgt spid="15374"/>
                                        </p:tgtEl>
                                        <p:attrNameLst>
                                          <p:attrName>ppt_w</p:attrName>
                                        </p:attrNameLst>
                                      </p:cBhvr>
                                      <p:tavLst>
                                        <p:tav tm="0">
                                          <p:val>
                                            <p:fltVal val="0"/>
                                          </p:val>
                                        </p:tav>
                                        <p:tav tm="100000">
                                          <p:val>
                                            <p:strVal val="#ppt_w"/>
                                          </p:val>
                                        </p:tav>
                                      </p:tavLst>
                                    </p:anim>
                                    <p:anim calcmode="lin" valueType="num">
                                      <p:cBhvr>
                                        <p:cTn id="30" dur="500" fill="hold"/>
                                        <p:tgtEl>
                                          <p:spTgt spid="15374"/>
                                        </p:tgtEl>
                                        <p:attrNameLst>
                                          <p:attrName>ppt_h</p:attrName>
                                        </p:attrNameLst>
                                      </p:cBhvr>
                                      <p:tavLst>
                                        <p:tav tm="0">
                                          <p:val>
                                            <p:fltVal val="0"/>
                                          </p:val>
                                        </p:tav>
                                        <p:tav tm="100000">
                                          <p:val>
                                            <p:strVal val="#ppt_h"/>
                                          </p:val>
                                        </p:tav>
                                      </p:tavLst>
                                    </p:anim>
                                    <p:anim calcmode="lin" valueType="num">
                                      <p:cBhvr>
                                        <p:cTn id="31" dur="500" fill="hold"/>
                                        <p:tgtEl>
                                          <p:spTgt spid="15374"/>
                                        </p:tgtEl>
                                        <p:attrNameLst>
                                          <p:attrName>ppt_x</p:attrName>
                                        </p:attrNameLst>
                                      </p:cBhvr>
                                      <p:tavLst>
                                        <p:tav tm="0">
                                          <p:val>
                                            <p:fltVal val="0.5"/>
                                          </p:val>
                                        </p:tav>
                                        <p:tav tm="100000">
                                          <p:val>
                                            <p:strVal val="#ppt_x"/>
                                          </p:val>
                                        </p:tav>
                                      </p:tavLst>
                                    </p:anim>
                                    <p:anim calcmode="lin" valueType="num">
                                      <p:cBhvr>
                                        <p:cTn id="32" dur="500" fill="hold"/>
                                        <p:tgtEl>
                                          <p:spTgt spid="15374"/>
                                        </p:tgtEl>
                                        <p:attrNameLst>
                                          <p:attrName>ppt_y</p:attrName>
                                        </p:attrNameLst>
                                      </p:cBhvr>
                                      <p:tavLst>
                                        <p:tav tm="0">
                                          <p:val>
                                            <p:fltVal val="0.5"/>
                                          </p:val>
                                        </p:tav>
                                        <p:tav tm="100000">
                                          <p:val>
                                            <p:strVal val="#ppt_y"/>
                                          </p:val>
                                        </p:tav>
                                      </p:tavLst>
                                    </p:anim>
                                  </p:childTnLst>
                                </p:cTn>
                              </p:par>
                            </p:childTnLst>
                          </p:cTn>
                        </p:par>
                        <p:par>
                          <p:cTn id="33" fill="hold">
                            <p:stCondLst>
                              <p:cond delay="2500"/>
                            </p:stCondLst>
                            <p:childTnLst>
                              <p:par>
                                <p:cTn id="34" presetID="23" presetClass="entr" presetSubtype="528" fill="hold" nodeType="afterEffect">
                                  <p:stCondLst>
                                    <p:cond delay="0"/>
                                  </p:stCondLst>
                                  <p:childTnLst>
                                    <p:set>
                                      <p:cBhvr>
                                        <p:cTn id="35" dur="1" fill="hold">
                                          <p:stCondLst>
                                            <p:cond delay="0"/>
                                          </p:stCondLst>
                                        </p:cTn>
                                        <p:tgtEl>
                                          <p:spTgt spid="15377"/>
                                        </p:tgtEl>
                                        <p:attrNameLst>
                                          <p:attrName>style.visibility</p:attrName>
                                        </p:attrNameLst>
                                      </p:cBhvr>
                                      <p:to>
                                        <p:strVal val="visible"/>
                                      </p:to>
                                    </p:set>
                                    <p:anim calcmode="lin" valueType="num">
                                      <p:cBhvr>
                                        <p:cTn id="36" dur="500" fill="hold"/>
                                        <p:tgtEl>
                                          <p:spTgt spid="15377"/>
                                        </p:tgtEl>
                                        <p:attrNameLst>
                                          <p:attrName>ppt_w</p:attrName>
                                        </p:attrNameLst>
                                      </p:cBhvr>
                                      <p:tavLst>
                                        <p:tav tm="0">
                                          <p:val>
                                            <p:fltVal val="0"/>
                                          </p:val>
                                        </p:tav>
                                        <p:tav tm="100000">
                                          <p:val>
                                            <p:strVal val="#ppt_w"/>
                                          </p:val>
                                        </p:tav>
                                      </p:tavLst>
                                    </p:anim>
                                    <p:anim calcmode="lin" valueType="num">
                                      <p:cBhvr>
                                        <p:cTn id="37" dur="500" fill="hold"/>
                                        <p:tgtEl>
                                          <p:spTgt spid="15377"/>
                                        </p:tgtEl>
                                        <p:attrNameLst>
                                          <p:attrName>ppt_h</p:attrName>
                                        </p:attrNameLst>
                                      </p:cBhvr>
                                      <p:tavLst>
                                        <p:tav tm="0">
                                          <p:val>
                                            <p:fltVal val="0"/>
                                          </p:val>
                                        </p:tav>
                                        <p:tav tm="100000">
                                          <p:val>
                                            <p:strVal val="#ppt_h"/>
                                          </p:val>
                                        </p:tav>
                                      </p:tavLst>
                                    </p:anim>
                                    <p:anim calcmode="lin" valueType="num">
                                      <p:cBhvr>
                                        <p:cTn id="38" dur="500" fill="hold"/>
                                        <p:tgtEl>
                                          <p:spTgt spid="15377"/>
                                        </p:tgtEl>
                                        <p:attrNameLst>
                                          <p:attrName>ppt_x</p:attrName>
                                        </p:attrNameLst>
                                      </p:cBhvr>
                                      <p:tavLst>
                                        <p:tav tm="0">
                                          <p:val>
                                            <p:fltVal val="0.5"/>
                                          </p:val>
                                        </p:tav>
                                        <p:tav tm="100000">
                                          <p:val>
                                            <p:strVal val="#ppt_x"/>
                                          </p:val>
                                        </p:tav>
                                      </p:tavLst>
                                    </p:anim>
                                    <p:anim calcmode="lin" valueType="num">
                                      <p:cBhvr>
                                        <p:cTn id="39" dur="500" fill="hold"/>
                                        <p:tgtEl>
                                          <p:spTgt spid="153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文本框 15"/>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17" name="组合 16"/>
          <p:cNvGrpSpPr/>
          <p:nvPr/>
        </p:nvGrpSpPr>
        <p:grpSpPr>
          <a:xfrm flipV="1">
            <a:off x="5477876" y="942197"/>
            <a:ext cx="1236248" cy="75524"/>
            <a:chOff x="4023692" y="4894277"/>
            <a:chExt cx="1964495" cy="120014"/>
          </a:xfrm>
        </p:grpSpPr>
        <p:sp>
          <p:nvSpPr>
            <p:cNvPr id="18" name="矩形 17"/>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392" name="AutoShape 2"/>
          <p:cNvSpPr/>
          <p:nvPr/>
        </p:nvSpPr>
        <p:spPr>
          <a:xfrm>
            <a:off x="7200900" y="1918335"/>
            <a:ext cx="3844925" cy="3633788"/>
          </a:xfrm>
          <a:prstGeom prst="roundRect">
            <a:avLst>
              <a:gd name="adj" fmla="val 2255"/>
            </a:avLst>
          </a:prstGeom>
          <a:solidFill>
            <a:schemeClr val="bg1"/>
          </a:solidFill>
          <a:ln w="3175" cap="flat" cmpd="sng">
            <a:solidFill>
              <a:srgbClr val="D7D7D7"/>
            </a:solidFill>
            <a:prstDash val="solid"/>
            <a:bevel/>
            <a:headEnd type="none" w="med" len="med"/>
            <a:tailEnd type="none" w="med" len="med"/>
          </a:ln>
        </p:spPr>
        <p:txBody>
          <a:bodyPr lIns="1800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50000"/>
              </a:lnSpc>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3" name="Oval 4"/>
          <p:cNvSpPr/>
          <p:nvPr/>
        </p:nvSpPr>
        <p:spPr>
          <a:xfrm>
            <a:off x="3379788" y="1870710"/>
            <a:ext cx="3249612" cy="3273425"/>
          </a:xfrm>
          <a:prstGeom prst="ellipse">
            <a:avLst/>
          </a:prstGeom>
          <a:noFill/>
          <a:ln w="12700" cap="flat" cmpd="sng">
            <a:solidFill>
              <a:srgbClr val="2B2E30"/>
            </a:solidFill>
            <a:prstDash val="dash"/>
            <a:bevel/>
            <a:headEnd type="none" w="med" len="med"/>
            <a:tailEnd type="none" w="med" len="med"/>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endParaRPr lang="zh-CN" altLang="zh-CN" sz="1800"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394" name="Oval 5"/>
          <p:cNvSpPr/>
          <p:nvPr/>
        </p:nvSpPr>
        <p:spPr>
          <a:xfrm>
            <a:off x="3076575" y="2112010"/>
            <a:ext cx="1106488" cy="1114425"/>
          </a:xfrm>
          <a:prstGeom prst="ellipse">
            <a:avLst/>
          </a:prstGeom>
          <a:solidFill>
            <a:schemeClr val="bg1"/>
          </a:solidFill>
          <a:ln w="381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dirty="0">
                <a:solidFill>
                  <a:srgbClr val="000000"/>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200" dirty="0">
                <a:solidFill>
                  <a:srgbClr val="000000"/>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1200"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395" name="Oval 6"/>
          <p:cNvSpPr/>
          <p:nvPr/>
        </p:nvSpPr>
        <p:spPr>
          <a:xfrm>
            <a:off x="5784850" y="2112010"/>
            <a:ext cx="1106488" cy="1114425"/>
          </a:xfrm>
          <a:prstGeom prst="ellipse">
            <a:avLst/>
          </a:prstGeom>
          <a:solidFill>
            <a:schemeClr val="bg1"/>
          </a:solidFill>
          <a:ln w="381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dirty="0">
                <a:solidFill>
                  <a:srgbClr val="000000"/>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200" dirty="0">
                <a:solidFill>
                  <a:srgbClr val="000000"/>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1200"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396" name="Oval 7"/>
          <p:cNvSpPr/>
          <p:nvPr/>
        </p:nvSpPr>
        <p:spPr>
          <a:xfrm>
            <a:off x="4479925" y="4563110"/>
            <a:ext cx="1108075" cy="1114425"/>
          </a:xfrm>
          <a:prstGeom prst="ellipse">
            <a:avLst/>
          </a:prstGeom>
          <a:solidFill>
            <a:schemeClr val="bg1"/>
          </a:solidFill>
          <a:ln w="381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dirty="0">
                <a:solidFill>
                  <a:srgbClr val="000000"/>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200" dirty="0">
                <a:solidFill>
                  <a:srgbClr val="000000"/>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1200"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397" name="Oval 8"/>
          <p:cNvSpPr/>
          <p:nvPr/>
        </p:nvSpPr>
        <p:spPr>
          <a:xfrm>
            <a:off x="4610100" y="1538923"/>
            <a:ext cx="752475" cy="758825"/>
          </a:xfrm>
          <a:prstGeom prst="ellipse">
            <a:avLst/>
          </a:prstGeom>
          <a:solidFill>
            <a:schemeClr val="bg1"/>
          </a:solidFill>
          <a:ln w="38100">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dirty="0">
                <a:solidFill>
                  <a:srgbClr val="000000"/>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200" dirty="0">
                <a:solidFill>
                  <a:srgbClr val="000000"/>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1200"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398" name="Oval 9"/>
          <p:cNvSpPr/>
          <p:nvPr/>
        </p:nvSpPr>
        <p:spPr>
          <a:xfrm>
            <a:off x="6021388" y="3851910"/>
            <a:ext cx="752475" cy="758825"/>
          </a:xfrm>
          <a:prstGeom prst="ellipse">
            <a:avLst/>
          </a:prstGeom>
          <a:solidFill>
            <a:schemeClr val="bg1"/>
          </a:solidFill>
          <a:ln w="38100">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dirty="0">
                <a:solidFill>
                  <a:srgbClr val="000000"/>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200" dirty="0">
                <a:solidFill>
                  <a:srgbClr val="000000"/>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1200"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399" name="Oval 10"/>
          <p:cNvSpPr/>
          <p:nvPr/>
        </p:nvSpPr>
        <p:spPr>
          <a:xfrm>
            <a:off x="3190875" y="3888423"/>
            <a:ext cx="752475" cy="758825"/>
          </a:xfrm>
          <a:prstGeom prst="ellipse">
            <a:avLst/>
          </a:prstGeom>
          <a:solidFill>
            <a:schemeClr val="bg1"/>
          </a:solidFill>
          <a:ln w="38100">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dirty="0">
                <a:solidFill>
                  <a:srgbClr val="000000"/>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200" dirty="0">
                <a:solidFill>
                  <a:srgbClr val="000000"/>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1200"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16400" name="AutoShape 11"/>
          <p:cNvCxnSpPr/>
          <p:nvPr/>
        </p:nvCxnSpPr>
        <p:spPr>
          <a:xfrm flipH="1" flipV="1">
            <a:off x="5024438" y="4104323"/>
            <a:ext cx="9525" cy="441325"/>
          </a:xfrm>
          <a:prstGeom prst="straightConnector1">
            <a:avLst/>
          </a:prstGeom>
          <a:ln w="9525" cap="flat" cmpd="sng">
            <a:solidFill>
              <a:srgbClr val="2B2E30"/>
            </a:solidFill>
            <a:prstDash val="solid"/>
            <a:bevel/>
            <a:headEnd type="none" w="med" len="med"/>
            <a:tailEnd type="none" w="med" len="med"/>
          </a:ln>
        </p:spPr>
      </p:cxnSp>
      <p:cxnSp>
        <p:nvCxnSpPr>
          <p:cNvPr id="16401" name="AutoShape 12"/>
          <p:cNvCxnSpPr/>
          <p:nvPr/>
        </p:nvCxnSpPr>
        <p:spPr>
          <a:xfrm flipH="1">
            <a:off x="5546725" y="3083560"/>
            <a:ext cx="398463" cy="106363"/>
          </a:xfrm>
          <a:prstGeom prst="straightConnector1">
            <a:avLst/>
          </a:prstGeom>
          <a:ln w="9525" cap="flat" cmpd="sng">
            <a:solidFill>
              <a:srgbClr val="2B2E30"/>
            </a:solidFill>
            <a:prstDash val="solid"/>
            <a:bevel/>
            <a:headEnd type="none" w="med" len="med"/>
            <a:tailEnd type="none" w="med" len="med"/>
          </a:ln>
        </p:spPr>
      </p:cxnSp>
      <p:cxnSp>
        <p:nvCxnSpPr>
          <p:cNvPr id="16402" name="AutoShape 13"/>
          <p:cNvCxnSpPr/>
          <p:nvPr/>
        </p:nvCxnSpPr>
        <p:spPr>
          <a:xfrm>
            <a:off x="4022725" y="3083560"/>
            <a:ext cx="479425" cy="106363"/>
          </a:xfrm>
          <a:prstGeom prst="straightConnector1">
            <a:avLst/>
          </a:prstGeom>
          <a:ln w="9525" cap="flat" cmpd="sng">
            <a:solidFill>
              <a:srgbClr val="2B2E30"/>
            </a:solidFill>
            <a:prstDash val="solid"/>
            <a:bevel/>
            <a:headEnd type="none" w="med" len="med"/>
            <a:tailEnd type="none" w="med" len="med"/>
          </a:ln>
        </p:spPr>
      </p:cxnSp>
      <p:sp>
        <p:nvSpPr>
          <p:cNvPr id="16403" name="AutoShape 22"/>
          <p:cNvSpPr/>
          <p:nvPr/>
        </p:nvSpPr>
        <p:spPr>
          <a:xfrm>
            <a:off x="7337425" y="1707198"/>
            <a:ext cx="3570288" cy="488950"/>
          </a:xfrm>
          <a:prstGeom prst="roundRect">
            <a:avLst>
              <a:gd name="adj" fmla="val 0"/>
            </a:avLst>
          </a:prstGeom>
          <a:solidFill>
            <a:srgbClr val="90CCF8"/>
          </a:solidFill>
          <a:ln w="317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800" dirty="0">
              <a:latin typeface="Arial" panose="020B0604020202020204" pitchFamily="34" charset="0"/>
            </a:endParaRPr>
          </a:p>
        </p:txBody>
      </p:sp>
      <p:sp>
        <p:nvSpPr>
          <p:cNvPr id="16404" name="Oval 16"/>
          <p:cNvSpPr/>
          <p:nvPr/>
        </p:nvSpPr>
        <p:spPr>
          <a:xfrm>
            <a:off x="4292600" y="2716848"/>
            <a:ext cx="1425575" cy="1404937"/>
          </a:xfrm>
          <a:prstGeom prst="ellipse">
            <a:avLst/>
          </a:prstGeom>
          <a:solidFill>
            <a:srgbClr val="90CCF8"/>
          </a:solidFill>
          <a:ln w="38100">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2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标题</a:t>
            </a:r>
            <a:endParaRPr lang="zh-CN" altLang="en-US" sz="1800" b="1"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405" name="矩形 25"/>
          <p:cNvSpPr/>
          <p:nvPr/>
        </p:nvSpPr>
        <p:spPr>
          <a:xfrm>
            <a:off x="7515225" y="2631123"/>
            <a:ext cx="3271838" cy="1384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6" name="Freeform 12"/>
          <p:cNvSpPr/>
          <p:nvPr/>
        </p:nvSpPr>
        <p:spPr>
          <a:xfrm>
            <a:off x="9588500" y="4680585"/>
            <a:ext cx="515938" cy="520700"/>
          </a:xfrm>
          <a:custGeom>
            <a:avLst/>
            <a:gdLst>
              <a:gd name="txL" fmla="*/ 0 w 137"/>
              <a:gd name="txT" fmla="*/ 0 h 138"/>
              <a:gd name="txR" fmla="*/ 137 w 137"/>
              <a:gd name="txB" fmla="*/ 138 h 138"/>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Lst>
            <a:rect l="txL" t="txT" r="txR" b="txB"/>
            <a:pathLst>
              <a:path w="137" h="138">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rgbClr val="3F3F3F">
              <a:alpha val="100000"/>
            </a:srgbClr>
          </a:solidFill>
          <a:ln w="9525">
            <a:noFill/>
          </a:ln>
        </p:spPr>
        <p:txBody>
          <a:bodyPr/>
          <a:lstStyle/>
          <a:p>
            <a:endParaRPr lang="zh-CN" altLang="en-US"/>
          </a:p>
        </p:txBody>
      </p:sp>
      <p:sp>
        <p:nvSpPr>
          <p:cNvPr id="16407" name="Freeform 14"/>
          <p:cNvSpPr/>
          <p:nvPr/>
        </p:nvSpPr>
        <p:spPr>
          <a:xfrm>
            <a:off x="10260013" y="4680585"/>
            <a:ext cx="515937" cy="517525"/>
          </a:xfrm>
          <a:custGeom>
            <a:avLst/>
            <a:gdLst>
              <a:gd name="txL" fmla="*/ 0 w 137"/>
              <a:gd name="txT" fmla="*/ 0 h 137"/>
              <a:gd name="txR" fmla="*/ 137 w 137"/>
              <a:gd name="txB" fmla="*/ 137 h 137"/>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137" h="137">
                <a:moveTo>
                  <a:pt x="0" y="137"/>
                </a:moveTo>
                <a:cubicBezTo>
                  <a:pt x="65" y="128"/>
                  <a:pt x="65" y="128"/>
                  <a:pt x="65" y="128"/>
                </a:cubicBezTo>
                <a:cubicBezTo>
                  <a:pt x="47" y="109"/>
                  <a:pt x="47" y="109"/>
                  <a:pt x="47" y="109"/>
                </a:cubicBezTo>
                <a:cubicBezTo>
                  <a:pt x="132" y="24"/>
                  <a:pt x="132" y="24"/>
                  <a:pt x="132" y="24"/>
                </a:cubicBezTo>
                <a:cubicBezTo>
                  <a:pt x="137" y="19"/>
                  <a:pt x="137" y="10"/>
                  <a:pt x="132" y="5"/>
                </a:cubicBezTo>
                <a:cubicBezTo>
                  <a:pt x="127" y="0"/>
                  <a:pt x="119" y="0"/>
                  <a:pt x="114" y="5"/>
                </a:cubicBezTo>
                <a:cubicBezTo>
                  <a:pt x="28" y="91"/>
                  <a:pt x="28" y="91"/>
                  <a:pt x="28" y="91"/>
                </a:cubicBezTo>
                <a:cubicBezTo>
                  <a:pt x="10" y="72"/>
                  <a:pt x="10" y="72"/>
                  <a:pt x="10" y="72"/>
                </a:cubicBezTo>
                <a:lnTo>
                  <a:pt x="0" y="137"/>
                </a:lnTo>
                <a:close/>
              </a:path>
            </a:pathLst>
          </a:custGeom>
          <a:solidFill>
            <a:srgbClr val="3F3F3F">
              <a:alpha val="100000"/>
            </a:srgbClr>
          </a:solidFill>
          <a:ln w="9525">
            <a:noFill/>
          </a:ln>
        </p:spPr>
        <p:txBody>
          <a:bodyPr/>
          <a:lstStyle/>
          <a:p>
            <a:endParaRPr lang="zh-CN" altLang="en-US"/>
          </a:p>
        </p:txBody>
      </p:sp>
      <p:sp>
        <p:nvSpPr>
          <p:cNvPr id="16408" name="Freeform 12"/>
          <p:cNvSpPr/>
          <p:nvPr/>
        </p:nvSpPr>
        <p:spPr>
          <a:xfrm rot="-2608980">
            <a:off x="8829675" y="4420235"/>
            <a:ext cx="514350" cy="520700"/>
          </a:xfrm>
          <a:custGeom>
            <a:avLst/>
            <a:gdLst>
              <a:gd name="txL" fmla="*/ 0 w 137"/>
              <a:gd name="txT" fmla="*/ 0 h 138"/>
              <a:gd name="txR" fmla="*/ 137 w 137"/>
              <a:gd name="txB" fmla="*/ 138 h 138"/>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Lst>
            <a:rect l="txL" t="txT" r="txR" b="txB"/>
            <a:pathLst>
              <a:path w="137" h="138">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rgbClr val="3F3F3F">
              <a:alpha val="100000"/>
            </a:srgbClr>
          </a:solidFill>
          <a:ln w="9525">
            <a:noFill/>
          </a:ln>
        </p:spPr>
        <p:txBody>
          <a:bodyPr/>
          <a:lstStyle/>
          <a:p>
            <a:endParaRPr lang="zh-CN" altLang="en-US"/>
          </a:p>
        </p:txBody>
      </p:sp>
      <p:grpSp>
        <p:nvGrpSpPr>
          <p:cNvPr id="16409" name="Group 25"/>
          <p:cNvGrpSpPr/>
          <p:nvPr/>
        </p:nvGrpSpPr>
        <p:grpSpPr>
          <a:xfrm>
            <a:off x="1204913" y="3267710"/>
            <a:ext cx="1722437" cy="2828925"/>
            <a:chOff x="0" y="0"/>
            <a:chExt cx="1722438" cy="2830512"/>
          </a:xfrm>
        </p:grpSpPr>
        <p:sp>
          <p:nvSpPr>
            <p:cNvPr id="10266" name="AutoShape 3"/>
            <p:cNvSpPr>
              <a:spLocks noChangeAspect="1" noTextEdit="1"/>
            </p:cNvSpPr>
            <p:nvPr/>
          </p:nvSpPr>
          <p:spPr>
            <a:xfrm>
              <a:off x="0" y="0"/>
              <a:ext cx="1697038" cy="2805112"/>
            </a:xfrm>
            <a:prstGeom prst="rect">
              <a:avLst/>
            </a:prstGeom>
            <a:noFill/>
            <a:ln w="9525">
              <a:noFill/>
            </a:ln>
          </p:spPr>
          <p:txBody>
            <a:bodyPr/>
            <a:lstStyle/>
            <a:p>
              <a:endParaRPr lang="zh-CN" altLang="en-US"/>
            </a:p>
          </p:txBody>
        </p:sp>
        <p:sp>
          <p:nvSpPr>
            <p:cNvPr id="10267" name="Freeform 5"/>
            <p:cNvSpPr/>
            <p:nvPr/>
          </p:nvSpPr>
          <p:spPr>
            <a:xfrm>
              <a:off x="1458913" y="398462"/>
              <a:ext cx="263525" cy="274637"/>
            </a:xfrm>
            <a:custGeom>
              <a:avLst/>
              <a:gdLst>
                <a:gd name="txL" fmla="*/ 0 w 21"/>
                <a:gd name="txT" fmla="*/ 0 h 22"/>
                <a:gd name="txR" fmla="*/ 21 w 21"/>
                <a:gd name="txB" fmla="*/ 22 h 2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rect l="txL" t="txT" r="txR" b="txB"/>
              <a:pathLst>
                <a:path w="21" h="22">
                  <a:moveTo>
                    <a:pt x="1" y="21"/>
                  </a:moveTo>
                  <a:cubicBezTo>
                    <a:pt x="1" y="21"/>
                    <a:pt x="4" y="22"/>
                    <a:pt x="5" y="22"/>
                  </a:cubicBezTo>
                  <a:cubicBezTo>
                    <a:pt x="6" y="21"/>
                    <a:pt x="13" y="16"/>
                    <a:pt x="13" y="16"/>
                  </a:cubicBezTo>
                  <a:cubicBezTo>
                    <a:pt x="13" y="16"/>
                    <a:pt x="14" y="14"/>
                    <a:pt x="15" y="13"/>
                  </a:cubicBezTo>
                  <a:cubicBezTo>
                    <a:pt x="16" y="12"/>
                    <a:pt x="19" y="9"/>
                    <a:pt x="17" y="8"/>
                  </a:cubicBezTo>
                  <a:cubicBezTo>
                    <a:pt x="16" y="9"/>
                    <a:pt x="16" y="9"/>
                    <a:pt x="16" y="9"/>
                  </a:cubicBezTo>
                  <a:cubicBezTo>
                    <a:pt x="16" y="9"/>
                    <a:pt x="16" y="7"/>
                    <a:pt x="17" y="6"/>
                  </a:cubicBezTo>
                  <a:cubicBezTo>
                    <a:pt x="17" y="6"/>
                    <a:pt x="21" y="2"/>
                    <a:pt x="20" y="0"/>
                  </a:cubicBezTo>
                  <a:cubicBezTo>
                    <a:pt x="20" y="0"/>
                    <a:pt x="19" y="0"/>
                    <a:pt x="18" y="1"/>
                  </a:cubicBezTo>
                  <a:cubicBezTo>
                    <a:pt x="18" y="1"/>
                    <a:pt x="17" y="1"/>
                    <a:pt x="17" y="1"/>
                  </a:cubicBezTo>
                  <a:cubicBezTo>
                    <a:pt x="15" y="2"/>
                    <a:pt x="14" y="4"/>
                    <a:pt x="13" y="4"/>
                  </a:cubicBezTo>
                  <a:cubicBezTo>
                    <a:pt x="12" y="6"/>
                    <a:pt x="10" y="9"/>
                    <a:pt x="10" y="10"/>
                  </a:cubicBezTo>
                  <a:cubicBezTo>
                    <a:pt x="9" y="10"/>
                    <a:pt x="6" y="12"/>
                    <a:pt x="4" y="14"/>
                  </a:cubicBezTo>
                  <a:cubicBezTo>
                    <a:pt x="1" y="16"/>
                    <a:pt x="0" y="15"/>
                    <a:pt x="0" y="15"/>
                  </a:cubicBezTo>
                  <a:cubicBezTo>
                    <a:pt x="0" y="15"/>
                    <a:pt x="0" y="19"/>
                    <a:pt x="1" y="21"/>
                  </a:cubicBezTo>
                  <a:close/>
                </a:path>
              </a:pathLst>
            </a:custGeom>
            <a:solidFill>
              <a:srgbClr val="F1B15F">
                <a:alpha val="100000"/>
              </a:srgbClr>
            </a:solidFill>
            <a:ln w="9525">
              <a:noFill/>
            </a:ln>
          </p:spPr>
          <p:txBody>
            <a:bodyPr/>
            <a:lstStyle/>
            <a:p>
              <a:endParaRPr lang="zh-CN" altLang="en-US"/>
            </a:p>
          </p:txBody>
        </p:sp>
        <p:sp>
          <p:nvSpPr>
            <p:cNvPr id="10268" name="Freeform 6"/>
            <p:cNvSpPr/>
            <p:nvPr/>
          </p:nvSpPr>
          <p:spPr>
            <a:xfrm>
              <a:off x="1471613" y="398462"/>
              <a:ext cx="250825" cy="274637"/>
            </a:xfrm>
            <a:custGeom>
              <a:avLst/>
              <a:gdLst>
                <a:gd name="txL" fmla="*/ 0 w 20"/>
                <a:gd name="txT" fmla="*/ 0 h 22"/>
                <a:gd name="txR" fmla="*/ 20 w 20"/>
                <a:gd name="txB" fmla="*/ 22 h 22"/>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20" h="22">
                  <a:moveTo>
                    <a:pt x="19" y="0"/>
                  </a:moveTo>
                  <a:cubicBezTo>
                    <a:pt x="19" y="0"/>
                    <a:pt x="18" y="0"/>
                    <a:pt x="18" y="0"/>
                  </a:cubicBezTo>
                  <a:cubicBezTo>
                    <a:pt x="19" y="2"/>
                    <a:pt x="15" y="6"/>
                    <a:pt x="15" y="6"/>
                  </a:cubicBezTo>
                  <a:cubicBezTo>
                    <a:pt x="13" y="10"/>
                    <a:pt x="13" y="10"/>
                    <a:pt x="13" y="10"/>
                  </a:cubicBezTo>
                  <a:cubicBezTo>
                    <a:pt x="13" y="10"/>
                    <a:pt x="15" y="9"/>
                    <a:pt x="15" y="10"/>
                  </a:cubicBezTo>
                  <a:cubicBezTo>
                    <a:pt x="14" y="11"/>
                    <a:pt x="11" y="16"/>
                    <a:pt x="11" y="16"/>
                  </a:cubicBezTo>
                  <a:cubicBezTo>
                    <a:pt x="11" y="16"/>
                    <a:pt x="8" y="18"/>
                    <a:pt x="5" y="20"/>
                  </a:cubicBezTo>
                  <a:cubicBezTo>
                    <a:pt x="1" y="22"/>
                    <a:pt x="1" y="19"/>
                    <a:pt x="1" y="19"/>
                  </a:cubicBezTo>
                  <a:cubicBezTo>
                    <a:pt x="0" y="21"/>
                    <a:pt x="0" y="21"/>
                    <a:pt x="0" y="21"/>
                  </a:cubicBezTo>
                  <a:cubicBezTo>
                    <a:pt x="0" y="21"/>
                    <a:pt x="0" y="21"/>
                    <a:pt x="0" y="21"/>
                  </a:cubicBezTo>
                  <a:cubicBezTo>
                    <a:pt x="0" y="21"/>
                    <a:pt x="3" y="22"/>
                    <a:pt x="4" y="22"/>
                  </a:cubicBezTo>
                  <a:cubicBezTo>
                    <a:pt x="5" y="21"/>
                    <a:pt x="12" y="16"/>
                    <a:pt x="12" y="16"/>
                  </a:cubicBezTo>
                  <a:cubicBezTo>
                    <a:pt x="12" y="16"/>
                    <a:pt x="13" y="14"/>
                    <a:pt x="14" y="13"/>
                  </a:cubicBezTo>
                  <a:cubicBezTo>
                    <a:pt x="15" y="12"/>
                    <a:pt x="18" y="9"/>
                    <a:pt x="16" y="8"/>
                  </a:cubicBezTo>
                  <a:cubicBezTo>
                    <a:pt x="15" y="9"/>
                    <a:pt x="15" y="9"/>
                    <a:pt x="15" y="9"/>
                  </a:cubicBezTo>
                  <a:cubicBezTo>
                    <a:pt x="15" y="9"/>
                    <a:pt x="15" y="7"/>
                    <a:pt x="16" y="6"/>
                  </a:cubicBezTo>
                  <a:cubicBezTo>
                    <a:pt x="16" y="6"/>
                    <a:pt x="20" y="2"/>
                    <a:pt x="19" y="0"/>
                  </a:cubicBezTo>
                  <a:close/>
                </a:path>
              </a:pathLst>
            </a:custGeom>
            <a:solidFill>
              <a:srgbClr val="E99D5A">
                <a:alpha val="100000"/>
              </a:srgbClr>
            </a:solidFill>
            <a:ln w="9525">
              <a:noFill/>
            </a:ln>
          </p:spPr>
          <p:txBody>
            <a:bodyPr/>
            <a:lstStyle/>
            <a:p>
              <a:endParaRPr lang="zh-CN" altLang="en-US"/>
            </a:p>
          </p:txBody>
        </p:sp>
        <p:sp>
          <p:nvSpPr>
            <p:cNvPr id="10269" name="Freeform 7"/>
            <p:cNvSpPr/>
            <p:nvPr/>
          </p:nvSpPr>
          <p:spPr>
            <a:xfrm>
              <a:off x="1597025" y="498475"/>
              <a:ext cx="61913" cy="61912"/>
            </a:xfrm>
            <a:custGeom>
              <a:avLst/>
              <a:gdLst>
                <a:gd name="txL" fmla="*/ 0 w 5"/>
                <a:gd name="txT" fmla="*/ 0 h 5"/>
                <a:gd name="txR" fmla="*/ 5 w 5"/>
                <a:gd name="txB" fmla="*/ 5 h 5"/>
              </a:gdLst>
              <a:ahLst/>
              <a:cxnLst>
                <a:cxn ang="0">
                  <a:pos x="0" y="2147483646"/>
                </a:cxn>
                <a:cxn ang="0">
                  <a:pos x="2147483646" y="2147483646"/>
                </a:cxn>
                <a:cxn ang="0">
                  <a:pos x="2147483646" y="0"/>
                </a:cxn>
                <a:cxn ang="0">
                  <a:pos x="0" y="2147483646"/>
                </a:cxn>
              </a:cxnLst>
              <a:rect l="txL" t="txT" r="txR" b="txB"/>
              <a:pathLst>
                <a:path w="5" h="5">
                  <a:moveTo>
                    <a:pt x="0" y="5"/>
                  </a:moveTo>
                  <a:cubicBezTo>
                    <a:pt x="0" y="5"/>
                    <a:pt x="3" y="2"/>
                    <a:pt x="5" y="2"/>
                  </a:cubicBezTo>
                  <a:cubicBezTo>
                    <a:pt x="4" y="0"/>
                    <a:pt x="4" y="0"/>
                    <a:pt x="4" y="0"/>
                  </a:cubicBezTo>
                  <a:cubicBezTo>
                    <a:pt x="4" y="0"/>
                    <a:pt x="1" y="4"/>
                    <a:pt x="0" y="5"/>
                  </a:cubicBezTo>
                  <a:close/>
                </a:path>
              </a:pathLst>
            </a:custGeom>
            <a:solidFill>
              <a:srgbClr val="E99D5A">
                <a:alpha val="100000"/>
              </a:srgbClr>
            </a:solidFill>
            <a:ln w="9525">
              <a:noFill/>
            </a:ln>
          </p:spPr>
          <p:txBody>
            <a:bodyPr/>
            <a:lstStyle/>
            <a:p>
              <a:endParaRPr lang="zh-CN" altLang="en-US"/>
            </a:p>
          </p:txBody>
        </p:sp>
        <p:sp>
          <p:nvSpPr>
            <p:cNvPr id="10270" name="Freeform 8"/>
            <p:cNvSpPr/>
            <p:nvPr/>
          </p:nvSpPr>
          <p:spPr>
            <a:xfrm>
              <a:off x="1609725" y="423862"/>
              <a:ext cx="74613" cy="74612"/>
            </a:xfrm>
            <a:custGeom>
              <a:avLst/>
              <a:gdLst>
                <a:gd name="txL" fmla="*/ 0 w 6"/>
                <a:gd name="txT" fmla="*/ 0 h 6"/>
                <a:gd name="txR" fmla="*/ 6 w 6"/>
                <a:gd name="txB" fmla="*/ 6 h 6"/>
              </a:gdLst>
              <a:ahLst/>
              <a:cxnLst>
                <a:cxn ang="0">
                  <a:pos x="0" y="2147483646"/>
                </a:cxn>
                <a:cxn ang="0">
                  <a:pos x="2147483646" y="2147483646"/>
                </a:cxn>
                <a:cxn ang="0">
                  <a:pos x="2147483646" y="0"/>
                </a:cxn>
                <a:cxn ang="0">
                  <a:pos x="2147483646" y="2147483646"/>
                </a:cxn>
                <a:cxn ang="0">
                  <a:pos x="0" y="2147483646"/>
                </a:cxn>
              </a:cxnLst>
              <a:rect l="txL" t="txT" r="txR" b="txB"/>
              <a:pathLst>
                <a:path w="6" h="6">
                  <a:moveTo>
                    <a:pt x="0" y="6"/>
                  </a:moveTo>
                  <a:cubicBezTo>
                    <a:pt x="0" y="6"/>
                    <a:pt x="2" y="3"/>
                    <a:pt x="2" y="3"/>
                  </a:cubicBezTo>
                  <a:cubicBezTo>
                    <a:pt x="3" y="3"/>
                    <a:pt x="6" y="0"/>
                    <a:pt x="6" y="0"/>
                  </a:cubicBezTo>
                  <a:cubicBezTo>
                    <a:pt x="2" y="3"/>
                    <a:pt x="2" y="3"/>
                    <a:pt x="2" y="3"/>
                  </a:cubicBezTo>
                  <a:lnTo>
                    <a:pt x="0" y="6"/>
                  </a:lnTo>
                  <a:close/>
                </a:path>
              </a:pathLst>
            </a:custGeom>
            <a:solidFill>
              <a:srgbClr val="E99D5A">
                <a:alpha val="100000"/>
              </a:srgbClr>
            </a:solidFill>
            <a:ln w="9525">
              <a:noFill/>
            </a:ln>
          </p:spPr>
          <p:txBody>
            <a:bodyPr/>
            <a:lstStyle/>
            <a:p>
              <a:endParaRPr lang="zh-CN" altLang="en-US"/>
            </a:p>
          </p:txBody>
        </p:sp>
        <p:sp>
          <p:nvSpPr>
            <p:cNvPr id="10271" name="Freeform 9"/>
            <p:cNvSpPr/>
            <p:nvPr/>
          </p:nvSpPr>
          <p:spPr>
            <a:xfrm>
              <a:off x="1508125" y="534987"/>
              <a:ext cx="63500" cy="150812"/>
            </a:xfrm>
            <a:custGeom>
              <a:avLst/>
              <a:gdLst>
                <a:gd name="txL" fmla="*/ 0 w 5"/>
                <a:gd name="txT" fmla="*/ 0 h 12"/>
                <a:gd name="txR" fmla="*/ 5 w 5"/>
                <a:gd name="txB" fmla="*/ 12 h 12"/>
              </a:gdLst>
              <a:ahLst/>
              <a:cxnLst>
                <a:cxn ang="0">
                  <a:pos x="2147483646" y="0"/>
                </a:cxn>
                <a:cxn ang="0">
                  <a:pos x="0" y="2147483646"/>
                </a:cxn>
                <a:cxn ang="0">
                  <a:pos x="2147483646" y="2147483646"/>
                </a:cxn>
                <a:cxn ang="0">
                  <a:pos x="2147483646" y="0"/>
                </a:cxn>
              </a:cxnLst>
              <a:rect l="txL" t="txT" r="txR" b="txB"/>
              <a:pathLst>
                <a:path w="5" h="12">
                  <a:moveTo>
                    <a:pt x="3" y="0"/>
                  </a:moveTo>
                  <a:cubicBezTo>
                    <a:pt x="0" y="2"/>
                    <a:pt x="0" y="2"/>
                    <a:pt x="0" y="2"/>
                  </a:cubicBezTo>
                  <a:cubicBezTo>
                    <a:pt x="3" y="12"/>
                    <a:pt x="3" y="12"/>
                    <a:pt x="3" y="12"/>
                  </a:cubicBezTo>
                  <a:cubicBezTo>
                    <a:pt x="3" y="12"/>
                    <a:pt x="5" y="5"/>
                    <a:pt x="3" y="0"/>
                  </a:cubicBezTo>
                  <a:close/>
                </a:path>
              </a:pathLst>
            </a:custGeom>
            <a:solidFill>
              <a:srgbClr val="BABABA">
                <a:alpha val="100000"/>
              </a:srgbClr>
            </a:solidFill>
            <a:ln w="9525">
              <a:noFill/>
            </a:ln>
          </p:spPr>
          <p:txBody>
            <a:bodyPr/>
            <a:lstStyle/>
            <a:p>
              <a:endParaRPr lang="zh-CN" altLang="en-US"/>
            </a:p>
          </p:txBody>
        </p:sp>
        <p:sp>
          <p:nvSpPr>
            <p:cNvPr id="10272" name="Freeform 10"/>
            <p:cNvSpPr/>
            <p:nvPr/>
          </p:nvSpPr>
          <p:spPr>
            <a:xfrm>
              <a:off x="125413" y="1308100"/>
              <a:ext cx="138113" cy="212725"/>
            </a:xfrm>
            <a:custGeom>
              <a:avLst/>
              <a:gdLst>
                <a:gd name="txL" fmla="*/ 0 w 11"/>
                <a:gd name="txT" fmla="*/ 0 h 17"/>
                <a:gd name="txR" fmla="*/ 11 w 11"/>
                <a:gd name="txB" fmla="*/ 17 h 17"/>
              </a:gdLst>
              <a:ahLst/>
              <a:cxnLst>
                <a:cxn ang="0">
                  <a:pos x="0" y="0"/>
                </a:cxn>
                <a:cxn ang="0">
                  <a:pos x="0" y="2147483646"/>
                </a:cxn>
                <a:cxn ang="0">
                  <a:pos x="2147483646" y="2147483646"/>
                </a:cxn>
                <a:cxn ang="0">
                  <a:pos x="2147483646" y="0"/>
                </a:cxn>
                <a:cxn ang="0">
                  <a:pos x="0" y="0"/>
                </a:cxn>
              </a:cxnLst>
              <a:rect l="txL" t="txT" r="txR" b="txB"/>
              <a:pathLst>
                <a:path w="11" h="17">
                  <a:moveTo>
                    <a:pt x="0" y="0"/>
                  </a:moveTo>
                  <a:cubicBezTo>
                    <a:pt x="0" y="0"/>
                    <a:pt x="0" y="13"/>
                    <a:pt x="0" y="14"/>
                  </a:cubicBezTo>
                  <a:cubicBezTo>
                    <a:pt x="1" y="16"/>
                    <a:pt x="11" y="17"/>
                    <a:pt x="11" y="17"/>
                  </a:cubicBezTo>
                  <a:cubicBezTo>
                    <a:pt x="6" y="0"/>
                    <a:pt x="6" y="0"/>
                    <a:pt x="6" y="0"/>
                  </a:cubicBezTo>
                  <a:lnTo>
                    <a:pt x="0" y="0"/>
                  </a:lnTo>
                  <a:close/>
                </a:path>
              </a:pathLst>
            </a:custGeom>
            <a:solidFill>
              <a:srgbClr val="000000">
                <a:alpha val="100000"/>
              </a:srgbClr>
            </a:solidFill>
            <a:ln w="9525">
              <a:noFill/>
            </a:ln>
          </p:spPr>
          <p:txBody>
            <a:bodyPr/>
            <a:lstStyle/>
            <a:p>
              <a:endParaRPr lang="zh-CN" altLang="en-US"/>
            </a:p>
          </p:txBody>
        </p:sp>
        <p:sp>
          <p:nvSpPr>
            <p:cNvPr id="10273" name="Freeform 11"/>
            <p:cNvSpPr/>
            <p:nvPr/>
          </p:nvSpPr>
          <p:spPr>
            <a:xfrm>
              <a:off x="401638" y="249237"/>
              <a:ext cx="201613" cy="236537"/>
            </a:xfrm>
            <a:custGeom>
              <a:avLst/>
              <a:gdLst>
                <a:gd name="txL" fmla="*/ 0 w 16"/>
                <a:gd name="txT" fmla="*/ 0 h 19"/>
                <a:gd name="txR" fmla="*/ 16 w 16"/>
                <a:gd name="txB" fmla="*/ 19 h 19"/>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rect l="txL" t="txT" r="txR" b="txB"/>
              <a:pathLst>
                <a:path w="16" h="19">
                  <a:moveTo>
                    <a:pt x="16" y="8"/>
                  </a:moveTo>
                  <a:cubicBezTo>
                    <a:pt x="15" y="12"/>
                    <a:pt x="15" y="12"/>
                    <a:pt x="15" y="12"/>
                  </a:cubicBezTo>
                  <a:cubicBezTo>
                    <a:pt x="15" y="12"/>
                    <a:pt x="10" y="18"/>
                    <a:pt x="8" y="19"/>
                  </a:cubicBezTo>
                  <a:cubicBezTo>
                    <a:pt x="7" y="19"/>
                    <a:pt x="3" y="17"/>
                    <a:pt x="3" y="17"/>
                  </a:cubicBezTo>
                  <a:cubicBezTo>
                    <a:pt x="1" y="11"/>
                    <a:pt x="1" y="11"/>
                    <a:pt x="1" y="11"/>
                  </a:cubicBezTo>
                  <a:cubicBezTo>
                    <a:pt x="1" y="11"/>
                    <a:pt x="1" y="5"/>
                    <a:pt x="0" y="2"/>
                  </a:cubicBezTo>
                  <a:cubicBezTo>
                    <a:pt x="0" y="0"/>
                    <a:pt x="12" y="7"/>
                    <a:pt x="16" y="8"/>
                  </a:cubicBezTo>
                  <a:close/>
                </a:path>
              </a:pathLst>
            </a:custGeom>
            <a:solidFill>
              <a:srgbClr val="D08147">
                <a:alpha val="100000"/>
              </a:srgbClr>
            </a:solidFill>
            <a:ln w="9525">
              <a:noFill/>
            </a:ln>
          </p:spPr>
          <p:txBody>
            <a:bodyPr/>
            <a:lstStyle/>
            <a:p>
              <a:endParaRPr lang="zh-CN" altLang="en-US"/>
            </a:p>
          </p:txBody>
        </p:sp>
        <p:sp>
          <p:nvSpPr>
            <p:cNvPr id="10274" name="Freeform 12"/>
            <p:cNvSpPr/>
            <p:nvPr/>
          </p:nvSpPr>
          <p:spPr>
            <a:xfrm>
              <a:off x="427038" y="323850"/>
              <a:ext cx="138113" cy="161925"/>
            </a:xfrm>
            <a:custGeom>
              <a:avLst/>
              <a:gdLst>
                <a:gd name="txL" fmla="*/ 0 w 11"/>
                <a:gd name="txT" fmla="*/ 0 h 13"/>
                <a:gd name="txR" fmla="*/ 11 w 11"/>
                <a:gd name="txB" fmla="*/ 13 h 13"/>
              </a:gdLst>
              <a:ahLst/>
              <a:cxnLst>
                <a:cxn ang="0">
                  <a:pos x="0" y="0"/>
                </a:cxn>
                <a:cxn ang="0">
                  <a:pos x="2147483646" y="2147483646"/>
                </a:cxn>
                <a:cxn ang="0">
                  <a:pos x="2147483646" y="2147483646"/>
                </a:cxn>
                <a:cxn ang="0">
                  <a:pos x="2147483646" y="2147483646"/>
                </a:cxn>
                <a:cxn ang="0">
                  <a:pos x="2147483646" y="2147483646"/>
                </a:cxn>
                <a:cxn ang="0">
                  <a:pos x="0" y="2147483646"/>
                </a:cxn>
                <a:cxn ang="0">
                  <a:pos x="0" y="0"/>
                </a:cxn>
              </a:cxnLst>
              <a:rect l="txL" t="txT" r="txR" b="txB"/>
              <a:pathLst>
                <a:path w="11" h="13">
                  <a:moveTo>
                    <a:pt x="0" y="0"/>
                  </a:moveTo>
                  <a:cubicBezTo>
                    <a:pt x="1" y="0"/>
                    <a:pt x="3" y="4"/>
                    <a:pt x="4" y="5"/>
                  </a:cubicBezTo>
                  <a:cubicBezTo>
                    <a:pt x="4" y="6"/>
                    <a:pt x="8" y="8"/>
                    <a:pt x="11" y="9"/>
                  </a:cubicBezTo>
                  <a:cubicBezTo>
                    <a:pt x="9" y="11"/>
                    <a:pt x="7" y="13"/>
                    <a:pt x="6" y="13"/>
                  </a:cubicBezTo>
                  <a:cubicBezTo>
                    <a:pt x="5" y="13"/>
                    <a:pt x="1" y="11"/>
                    <a:pt x="1" y="11"/>
                  </a:cubicBezTo>
                  <a:cubicBezTo>
                    <a:pt x="0" y="7"/>
                    <a:pt x="0" y="7"/>
                    <a:pt x="0" y="7"/>
                  </a:cubicBezTo>
                  <a:cubicBezTo>
                    <a:pt x="0" y="5"/>
                    <a:pt x="0" y="0"/>
                    <a:pt x="0" y="0"/>
                  </a:cubicBezTo>
                  <a:close/>
                </a:path>
              </a:pathLst>
            </a:custGeom>
            <a:solidFill>
              <a:srgbClr val="E99D5A">
                <a:alpha val="100000"/>
              </a:srgbClr>
            </a:solidFill>
            <a:ln w="9525">
              <a:noFill/>
            </a:ln>
          </p:spPr>
          <p:txBody>
            <a:bodyPr/>
            <a:lstStyle/>
            <a:p>
              <a:endParaRPr lang="zh-CN" altLang="en-US"/>
            </a:p>
          </p:txBody>
        </p:sp>
        <p:sp>
          <p:nvSpPr>
            <p:cNvPr id="10275" name="Freeform 13"/>
            <p:cNvSpPr/>
            <p:nvPr/>
          </p:nvSpPr>
          <p:spPr>
            <a:xfrm>
              <a:off x="339725" y="0"/>
              <a:ext cx="301625" cy="285750"/>
            </a:xfrm>
            <a:custGeom>
              <a:avLst/>
              <a:gdLst>
                <a:gd name="txL" fmla="*/ 0 w 24"/>
                <a:gd name="txT" fmla="*/ 0 h 23"/>
                <a:gd name="txR" fmla="*/ 24 w 24"/>
                <a:gd name="txB" fmla="*/ 23 h 23"/>
              </a:gdLst>
              <a:ahLst/>
              <a:cxnLst>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Lst>
              <a:rect l="txL" t="txT" r="txR" b="txB"/>
              <a:pathLst>
                <a:path w="24" h="23">
                  <a:moveTo>
                    <a:pt x="23" y="6"/>
                  </a:moveTo>
                  <a:cubicBezTo>
                    <a:pt x="23" y="6"/>
                    <a:pt x="24" y="5"/>
                    <a:pt x="24" y="5"/>
                  </a:cubicBezTo>
                  <a:cubicBezTo>
                    <a:pt x="23" y="4"/>
                    <a:pt x="21" y="0"/>
                    <a:pt x="18" y="0"/>
                  </a:cubicBezTo>
                  <a:cubicBezTo>
                    <a:pt x="15" y="0"/>
                    <a:pt x="9" y="0"/>
                    <a:pt x="9" y="0"/>
                  </a:cubicBezTo>
                  <a:cubicBezTo>
                    <a:pt x="9" y="0"/>
                    <a:pt x="4" y="3"/>
                    <a:pt x="2" y="6"/>
                  </a:cubicBezTo>
                  <a:cubicBezTo>
                    <a:pt x="0" y="9"/>
                    <a:pt x="1" y="13"/>
                    <a:pt x="1" y="13"/>
                  </a:cubicBezTo>
                  <a:cubicBezTo>
                    <a:pt x="1" y="13"/>
                    <a:pt x="0" y="19"/>
                    <a:pt x="4" y="20"/>
                  </a:cubicBezTo>
                  <a:cubicBezTo>
                    <a:pt x="4" y="20"/>
                    <a:pt x="11" y="23"/>
                    <a:pt x="23" y="6"/>
                  </a:cubicBezTo>
                  <a:close/>
                </a:path>
              </a:pathLst>
            </a:custGeom>
            <a:solidFill>
              <a:srgbClr val="121212">
                <a:alpha val="100000"/>
              </a:srgbClr>
            </a:solidFill>
            <a:ln w="9525">
              <a:noFill/>
            </a:ln>
          </p:spPr>
          <p:txBody>
            <a:bodyPr/>
            <a:lstStyle/>
            <a:p>
              <a:endParaRPr lang="zh-CN" altLang="en-US"/>
            </a:p>
          </p:txBody>
        </p:sp>
        <p:sp>
          <p:nvSpPr>
            <p:cNvPr id="10276" name="Freeform 14"/>
            <p:cNvSpPr/>
            <p:nvPr/>
          </p:nvSpPr>
          <p:spPr>
            <a:xfrm>
              <a:off x="352425" y="74612"/>
              <a:ext cx="314325" cy="311150"/>
            </a:xfrm>
            <a:custGeom>
              <a:avLst/>
              <a:gdLst>
                <a:gd name="txL" fmla="*/ 0 w 25"/>
                <a:gd name="txT" fmla="*/ 0 h 25"/>
                <a:gd name="txR" fmla="*/ 25 w 25"/>
                <a:gd name="txB" fmla="*/ 25 h 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5" h="25">
                  <a:moveTo>
                    <a:pt x="21" y="24"/>
                  </a:move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3" y="0"/>
                    <a:pt x="19" y="0"/>
                    <a:pt x="22" y="0"/>
                  </a:cubicBezTo>
                  <a:cubicBezTo>
                    <a:pt x="22" y="0"/>
                    <a:pt x="24" y="3"/>
                    <a:pt x="24" y="7"/>
                  </a:cubicBezTo>
                  <a:cubicBezTo>
                    <a:pt x="24" y="7"/>
                    <a:pt x="24" y="8"/>
                    <a:pt x="23" y="9"/>
                  </a:cubicBezTo>
                  <a:cubicBezTo>
                    <a:pt x="23" y="9"/>
                    <a:pt x="25" y="11"/>
                    <a:pt x="24" y="14"/>
                  </a:cubicBezTo>
                  <a:cubicBezTo>
                    <a:pt x="24" y="17"/>
                    <a:pt x="22" y="20"/>
                    <a:pt x="22" y="21"/>
                  </a:cubicBezTo>
                  <a:cubicBezTo>
                    <a:pt x="22" y="22"/>
                    <a:pt x="22" y="24"/>
                    <a:pt x="21" y="24"/>
                  </a:cubicBezTo>
                  <a:close/>
                </a:path>
              </a:pathLst>
            </a:custGeom>
            <a:solidFill>
              <a:srgbClr val="F1B15F">
                <a:alpha val="100000"/>
              </a:srgbClr>
            </a:solidFill>
            <a:ln w="9525">
              <a:noFill/>
            </a:ln>
          </p:spPr>
          <p:txBody>
            <a:bodyPr/>
            <a:lstStyle/>
            <a:p>
              <a:endParaRPr lang="zh-CN" altLang="en-US"/>
            </a:p>
          </p:txBody>
        </p:sp>
        <p:sp>
          <p:nvSpPr>
            <p:cNvPr id="10277" name="Freeform 15"/>
            <p:cNvSpPr/>
            <p:nvPr/>
          </p:nvSpPr>
          <p:spPr>
            <a:xfrm>
              <a:off x="352425" y="74612"/>
              <a:ext cx="276225" cy="311150"/>
            </a:xfrm>
            <a:custGeom>
              <a:avLst/>
              <a:gdLst>
                <a:gd name="txL" fmla="*/ 0 w 22"/>
                <a:gd name="txT" fmla="*/ 0 h 25"/>
                <a:gd name="txR" fmla="*/ 22 w 22"/>
                <a:gd name="txB" fmla="*/ 25 h 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2" h="25">
                  <a:moveTo>
                    <a:pt x="2" y="9"/>
                  </a:move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2" y="0"/>
                    <a:pt x="13" y="0"/>
                    <a:pt x="13" y="0"/>
                  </a:cubicBezTo>
                  <a:cubicBezTo>
                    <a:pt x="15" y="2"/>
                    <a:pt x="17" y="6"/>
                    <a:pt x="16" y="6"/>
                  </a:cubicBezTo>
                  <a:cubicBezTo>
                    <a:pt x="15" y="6"/>
                    <a:pt x="13" y="7"/>
                    <a:pt x="13" y="7"/>
                  </a:cubicBezTo>
                  <a:cubicBezTo>
                    <a:pt x="13" y="7"/>
                    <a:pt x="13" y="9"/>
                    <a:pt x="13" y="10"/>
                  </a:cubicBezTo>
                  <a:cubicBezTo>
                    <a:pt x="12" y="10"/>
                    <a:pt x="11" y="10"/>
                    <a:pt x="11" y="10"/>
                  </a:cubicBezTo>
                  <a:cubicBezTo>
                    <a:pt x="11" y="11"/>
                    <a:pt x="11" y="14"/>
                    <a:pt x="12" y="15"/>
                  </a:cubicBezTo>
                  <a:cubicBezTo>
                    <a:pt x="13" y="16"/>
                    <a:pt x="15" y="15"/>
                    <a:pt x="15" y="15"/>
                  </a:cubicBezTo>
                  <a:cubicBezTo>
                    <a:pt x="14" y="16"/>
                    <a:pt x="14" y="19"/>
                    <a:pt x="14" y="20"/>
                  </a:cubicBezTo>
                  <a:cubicBezTo>
                    <a:pt x="14" y="21"/>
                    <a:pt x="16" y="23"/>
                    <a:pt x="18" y="24"/>
                  </a:cubicBezTo>
                  <a:cubicBezTo>
                    <a:pt x="18" y="24"/>
                    <a:pt x="20" y="23"/>
                    <a:pt x="22" y="23"/>
                  </a:cubicBezTo>
                  <a:cubicBezTo>
                    <a:pt x="22" y="24"/>
                    <a:pt x="21" y="24"/>
                    <a:pt x="21" y="24"/>
                  </a:cubicBez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lose/>
                </a:path>
              </a:pathLst>
            </a:custGeom>
            <a:solidFill>
              <a:srgbClr val="E99D5A">
                <a:alpha val="100000"/>
              </a:srgbClr>
            </a:solidFill>
            <a:ln w="9525">
              <a:noFill/>
            </a:ln>
          </p:spPr>
          <p:txBody>
            <a:bodyPr/>
            <a:lstStyle/>
            <a:p>
              <a:endParaRPr lang="zh-CN" altLang="en-US"/>
            </a:p>
          </p:txBody>
        </p:sp>
        <p:sp>
          <p:nvSpPr>
            <p:cNvPr id="10278" name="Freeform 16"/>
            <p:cNvSpPr/>
            <p:nvPr/>
          </p:nvSpPr>
          <p:spPr>
            <a:xfrm>
              <a:off x="214313" y="2106612"/>
              <a:ext cx="163513" cy="63500"/>
            </a:xfrm>
            <a:custGeom>
              <a:avLst/>
              <a:gdLst>
                <a:gd name="txL" fmla="*/ 0 w 13"/>
                <a:gd name="txT" fmla="*/ 0 h 5"/>
                <a:gd name="txR" fmla="*/ 13 w 13"/>
                <a:gd name="txB" fmla="*/ 5 h 5"/>
              </a:gdLst>
              <a:ahLst/>
              <a:cxnLst>
                <a:cxn ang="0">
                  <a:pos x="2147483646" y="2147483646"/>
                </a:cxn>
                <a:cxn ang="0">
                  <a:pos x="2147483646" y="0"/>
                </a:cxn>
                <a:cxn ang="0">
                  <a:pos x="2147483646" y="2147483646"/>
                </a:cxn>
              </a:cxnLst>
              <a:rect l="txL" t="txT" r="txR" b="txB"/>
              <a:pathLst>
                <a:path w="13" h="5">
                  <a:moveTo>
                    <a:pt x="5" y="5"/>
                  </a:moveTo>
                  <a:cubicBezTo>
                    <a:pt x="8" y="5"/>
                    <a:pt x="13" y="0"/>
                    <a:pt x="8" y="0"/>
                  </a:cubicBezTo>
                  <a:cubicBezTo>
                    <a:pt x="5" y="0"/>
                    <a:pt x="0" y="5"/>
                    <a:pt x="5" y="5"/>
                  </a:cubicBezTo>
                  <a:close/>
                </a:path>
              </a:pathLst>
            </a:custGeom>
            <a:solidFill>
              <a:srgbClr val="121212">
                <a:alpha val="100000"/>
              </a:srgbClr>
            </a:solidFill>
            <a:ln w="9525">
              <a:noFill/>
            </a:ln>
          </p:spPr>
          <p:txBody>
            <a:bodyPr/>
            <a:lstStyle/>
            <a:p>
              <a:endParaRPr lang="zh-CN" altLang="en-US"/>
            </a:p>
          </p:txBody>
        </p:sp>
        <p:sp>
          <p:nvSpPr>
            <p:cNvPr id="10279" name="Freeform 17"/>
            <p:cNvSpPr/>
            <p:nvPr/>
          </p:nvSpPr>
          <p:spPr>
            <a:xfrm>
              <a:off x="112713" y="2655887"/>
              <a:ext cx="227013" cy="174625"/>
            </a:xfrm>
            <a:custGeom>
              <a:avLst/>
              <a:gdLst>
                <a:gd name="txL" fmla="*/ 0 w 18"/>
                <a:gd name="txT" fmla="*/ 0 h 14"/>
                <a:gd name="txR" fmla="*/ 18 w 18"/>
                <a:gd name="txB" fmla="*/ 14 h 14"/>
              </a:gdLst>
              <a:ahLst/>
              <a:cxnLst>
                <a:cxn ang="0">
                  <a:pos x="2147483646" y="0"/>
                </a:cxn>
                <a:cxn ang="0">
                  <a:pos x="0" y="2147483646"/>
                </a:cxn>
                <a:cxn ang="0">
                  <a:pos x="2147483646" y="2147483646"/>
                </a:cxn>
                <a:cxn ang="0">
                  <a:pos x="2147483646" y="2147483646"/>
                </a:cxn>
                <a:cxn ang="0">
                  <a:pos x="2147483646" y="2147483646"/>
                </a:cxn>
                <a:cxn ang="0">
                  <a:pos x="2147483646" y="0"/>
                </a:cxn>
              </a:cxnLst>
              <a:rect l="txL" t="txT" r="txR" b="txB"/>
              <a:pathLst>
                <a:path w="18" h="14">
                  <a:moveTo>
                    <a:pt x="6" y="0"/>
                  </a:moveTo>
                  <a:cubicBezTo>
                    <a:pt x="6" y="0"/>
                    <a:pt x="0" y="8"/>
                    <a:pt x="0" y="12"/>
                  </a:cubicBezTo>
                  <a:cubicBezTo>
                    <a:pt x="0" y="12"/>
                    <a:pt x="14" y="14"/>
                    <a:pt x="15" y="9"/>
                  </a:cubicBezTo>
                  <a:cubicBezTo>
                    <a:pt x="16" y="6"/>
                    <a:pt x="16" y="6"/>
                    <a:pt x="16" y="6"/>
                  </a:cubicBezTo>
                  <a:cubicBezTo>
                    <a:pt x="16" y="6"/>
                    <a:pt x="18" y="8"/>
                    <a:pt x="17" y="1"/>
                  </a:cubicBezTo>
                  <a:lnTo>
                    <a:pt x="6" y="0"/>
                  </a:lnTo>
                  <a:close/>
                </a:path>
              </a:pathLst>
            </a:custGeom>
            <a:solidFill>
              <a:srgbClr val="000000">
                <a:alpha val="100000"/>
              </a:srgbClr>
            </a:solidFill>
            <a:ln w="9525">
              <a:noFill/>
            </a:ln>
          </p:spPr>
          <p:txBody>
            <a:bodyPr/>
            <a:lstStyle/>
            <a:p>
              <a:endParaRPr lang="zh-CN" altLang="en-US"/>
            </a:p>
          </p:txBody>
        </p:sp>
        <p:sp>
          <p:nvSpPr>
            <p:cNvPr id="10280" name="Freeform 18"/>
            <p:cNvSpPr/>
            <p:nvPr/>
          </p:nvSpPr>
          <p:spPr>
            <a:xfrm>
              <a:off x="715963" y="2605087"/>
              <a:ext cx="252413" cy="225425"/>
            </a:xfrm>
            <a:custGeom>
              <a:avLst/>
              <a:gdLst>
                <a:gd name="txL" fmla="*/ 0 w 20"/>
                <a:gd name="txT" fmla="*/ 0 h 18"/>
                <a:gd name="txR" fmla="*/ 20 w 20"/>
                <a:gd name="txB" fmla="*/ 18 h 18"/>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20" h="18">
                  <a:moveTo>
                    <a:pt x="0" y="4"/>
                  </a:moveTo>
                  <a:cubicBezTo>
                    <a:pt x="0" y="4"/>
                    <a:pt x="0" y="8"/>
                    <a:pt x="0" y="10"/>
                  </a:cubicBezTo>
                  <a:cubicBezTo>
                    <a:pt x="0" y="10"/>
                    <a:pt x="3" y="13"/>
                    <a:pt x="6" y="13"/>
                  </a:cubicBezTo>
                  <a:cubicBezTo>
                    <a:pt x="6" y="13"/>
                    <a:pt x="7" y="16"/>
                    <a:pt x="7" y="16"/>
                  </a:cubicBezTo>
                  <a:cubicBezTo>
                    <a:pt x="8" y="17"/>
                    <a:pt x="7" y="16"/>
                    <a:pt x="7" y="16"/>
                  </a:cubicBezTo>
                  <a:cubicBezTo>
                    <a:pt x="7" y="16"/>
                    <a:pt x="17" y="18"/>
                    <a:pt x="20" y="17"/>
                  </a:cubicBezTo>
                  <a:cubicBezTo>
                    <a:pt x="20" y="14"/>
                    <a:pt x="20" y="14"/>
                    <a:pt x="20" y="14"/>
                  </a:cubicBezTo>
                  <a:cubicBezTo>
                    <a:pt x="20" y="14"/>
                    <a:pt x="14" y="7"/>
                    <a:pt x="12" y="4"/>
                  </a:cubicBezTo>
                  <a:cubicBezTo>
                    <a:pt x="11" y="0"/>
                    <a:pt x="0" y="4"/>
                    <a:pt x="0" y="4"/>
                  </a:cubicBezTo>
                  <a:close/>
                </a:path>
              </a:pathLst>
            </a:custGeom>
            <a:solidFill>
              <a:srgbClr val="000000">
                <a:alpha val="100000"/>
              </a:srgbClr>
            </a:solidFill>
            <a:ln w="9525">
              <a:noFill/>
            </a:ln>
          </p:spPr>
          <p:txBody>
            <a:bodyPr/>
            <a:lstStyle/>
            <a:p>
              <a:endParaRPr lang="zh-CN" altLang="en-US"/>
            </a:p>
          </p:txBody>
        </p:sp>
        <p:sp>
          <p:nvSpPr>
            <p:cNvPr id="10281" name="Freeform 19"/>
            <p:cNvSpPr/>
            <p:nvPr/>
          </p:nvSpPr>
          <p:spPr>
            <a:xfrm>
              <a:off x="138113" y="1158875"/>
              <a:ext cx="779463" cy="1571625"/>
            </a:xfrm>
            <a:custGeom>
              <a:avLst/>
              <a:gdLst>
                <a:gd name="txL" fmla="*/ 0 w 62"/>
                <a:gd name="txT" fmla="*/ 0 h 126"/>
                <a:gd name="txR" fmla="*/ 62 w 62"/>
                <a:gd name="txB" fmla="*/ 126 h 12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2" h="126">
                  <a:moveTo>
                    <a:pt x="3" y="121"/>
                  </a:moveTo>
                  <a:cubicBezTo>
                    <a:pt x="3" y="121"/>
                    <a:pt x="16" y="124"/>
                    <a:pt x="17" y="120"/>
                  </a:cubicBezTo>
                  <a:cubicBezTo>
                    <a:pt x="18" y="116"/>
                    <a:pt x="15" y="106"/>
                    <a:pt x="15" y="106"/>
                  </a:cubicBezTo>
                  <a:cubicBezTo>
                    <a:pt x="15" y="106"/>
                    <a:pt x="22" y="65"/>
                    <a:pt x="23" y="64"/>
                  </a:cubicBezTo>
                  <a:cubicBezTo>
                    <a:pt x="24" y="64"/>
                    <a:pt x="28" y="47"/>
                    <a:pt x="30" y="36"/>
                  </a:cubicBezTo>
                  <a:cubicBezTo>
                    <a:pt x="32" y="40"/>
                    <a:pt x="32" y="40"/>
                    <a:pt x="32" y="40"/>
                  </a:cubicBezTo>
                  <a:cubicBezTo>
                    <a:pt x="32" y="40"/>
                    <a:pt x="39" y="111"/>
                    <a:pt x="46" y="120"/>
                  </a:cubicBezTo>
                  <a:cubicBezTo>
                    <a:pt x="46" y="120"/>
                    <a:pt x="55" y="126"/>
                    <a:pt x="59" y="122"/>
                  </a:cubicBezTo>
                  <a:cubicBezTo>
                    <a:pt x="59" y="122"/>
                    <a:pt x="62" y="119"/>
                    <a:pt x="59" y="110"/>
                  </a:cubicBezTo>
                  <a:cubicBezTo>
                    <a:pt x="59" y="110"/>
                    <a:pt x="61" y="95"/>
                    <a:pt x="58" y="88"/>
                  </a:cubicBezTo>
                  <a:cubicBezTo>
                    <a:pt x="58" y="88"/>
                    <a:pt x="58" y="63"/>
                    <a:pt x="58" y="58"/>
                  </a:cubicBezTo>
                  <a:cubicBezTo>
                    <a:pt x="58" y="53"/>
                    <a:pt x="55" y="28"/>
                    <a:pt x="56" y="24"/>
                  </a:cubicBezTo>
                  <a:cubicBezTo>
                    <a:pt x="56" y="20"/>
                    <a:pt x="56" y="20"/>
                    <a:pt x="56" y="20"/>
                  </a:cubicBezTo>
                  <a:cubicBezTo>
                    <a:pt x="53" y="12"/>
                    <a:pt x="53" y="12"/>
                    <a:pt x="53" y="12"/>
                  </a:cubicBezTo>
                  <a:cubicBezTo>
                    <a:pt x="52" y="2"/>
                    <a:pt x="52" y="2"/>
                    <a:pt x="52" y="2"/>
                  </a:cubicBezTo>
                  <a:cubicBezTo>
                    <a:pt x="52" y="2"/>
                    <a:pt x="37" y="6"/>
                    <a:pt x="30" y="5"/>
                  </a:cubicBezTo>
                  <a:cubicBezTo>
                    <a:pt x="14" y="0"/>
                    <a:pt x="14" y="0"/>
                    <a:pt x="14" y="0"/>
                  </a:cubicBezTo>
                  <a:cubicBezTo>
                    <a:pt x="13" y="5"/>
                    <a:pt x="13" y="5"/>
                    <a:pt x="13" y="5"/>
                  </a:cubicBezTo>
                  <a:cubicBezTo>
                    <a:pt x="13" y="5"/>
                    <a:pt x="4" y="14"/>
                    <a:pt x="3" y="17"/>
                  </a:cubicBezTo>
                  <a:cubicBezTo>
                    <a:pt x="5" y="23"/>
                    <a:pt x="5" y="23"/>
                    <a:pt x="5" y="23"/>
                  </a:cubicBezTo>
                  <a:cubicBezTo>
                    <a:pt x="5" y="23"/>
                    <a:pt x="4" y="48"/>
                    <a:pt x="5" y="55"/>
                  </a:cubicBezTo>
                  <a:cubicBezTo>
                    <a:pt x="5" y="55"/>
                    <a:pt x="2" y="87"/>
                    <a:pt x="3" y="93"/>
                  </a:cubicBezTo>
                  <a:cubicBezTo>
                    <a:pt x="3" y="93"/>
                    <a:pt x="0" y="109"/>
                    <a:pt x="1" y="112"/>
                  </a:cubicBezTo>
                  <a:cubicBezTo>
                    <a:pt x="2" y="115"/>
                    <a:pt x="3" y="121"/>
                    <a:pt x="3" y="121"/>
                  </a:cubicBezTo>
                  <a:close/>
                </a:path>
              </a:pathLst>
            </a:custGeom>
            <a:solidFill>
              <a:srgbClr val="121212">
                <a:alpha val="100000"/>
              </a:srgbClr>
            </a:solidFill>
            <a:ln w="9525">
              <a:noFill/>
            </a:ln>
          </p:spPr>
          <p:txBody>
            <a:bodyPr/>
            <a:lstStyle/>
            <a:p>
              <a:endParaRPr lang="zh-CN" altLang="en-US"/>
            </a:p>
          </p:txBody>
        </p:sp>
        <p:sp>
          <p:nvSpPr>
            <p:cNvPr id="10282" name="Freeform 20"/>
            <p:cNvSpPr/>
            <p:nvPr/>
          </p:nvSpPr>
          <p:spPr>
            <a:xfrm>
              <a:off x="628650" y="1384300"/>
              <a:ext cx="12700" cy="1"/>
            </a:xfrm>
            <a:custGeom>
              <a:avLst/>
              <a:gdLst>
                <a:gd name="txL" fmla="*/ 0 w 1"/>
                <a:gd name="txT" fmla="*/ 0 h 1"/>
                <a:gd name="txR" fmla="*/ 1 w 1"/>
                <a:gd name="txB" fmla="*/ 1 h 1"/>
              </a:gdLst>
              <a:ahLst/>
              <a:cxnLst>
                <a:cxn ang="0">
                  <a:pos x="0" y="0"/>
                </a:cxn>
                <a:cxn ang="0">
                  <a:pos x="2147483646" y="0"/>
                </a:cxn>
                <a:cxn ang="0">
                  <a:pos x="0" y="0"/>
                </a:cxn>
              </a:cxnLst>
              <a:rect l="txL" t="txT" r="txR" b="txB"/>
              <a:pathLst>
                <a:path w="1" h="1">
                  <a:moveTo>
                    <a:pt x="0" y="0"/>
                  </a:moveTo>
                  <a:cubicBezTo>
                    <a:pt x="0" y="0"/>
                    <a:pt x="0" y="0"/>
                    <a:pt x="1" y="0"/>
                  </a:cubicBezTo>
                  <a:lnTo>
                    <a:pt x="0" y="0"/>
                  </a:lnTo>
                  <a:close/>
                </a:path>
              </a:pathLst>
            </a:custGeom>
            <a:solidFill>
              <a:srgbClr val="000000">
                <a:alpha val="100000"/>
              </a:srgbClr>
            </a:solidFill>
            <a:ln w="9525">
              <a:noFill/>
            </a:ln>
          </p:spPr>
          <p:txBody>
            <a:bodyPr/>
            <a:lstStyle/>
            <a:p>
              <a:endParaRPr lang="zh-CN" altLang="en-US"/>
            </a:p>
          </p:txBody>
        </p:sp>
        <p:sp>
          <p:nvSpPr>
            <p:cNvPr id="10283" name="Freeform 21"/>
            <p:cNvSpPr/>
            <p:nvPr/>
          </p:nvSpPr>
          <p:spPr>
            <a:xfrm>
              <a:off x="741363" y="1446212"/>
              <a:ext cx="12700" cy="12700"/>
            </a:xfrm>
            <a:custGeom>
              <a:avLst/>
              <a:gdLst>
                <a:gd name="txL" fmla="*/ 0 w 1"/>
                <a:gd name="txT" fmla="*/ 0 h 1"/>
                <a:gd name="txR" fmla="*/ 1 w 1"/>
                <a:gd name="txB" fmla="*/ 1 h 1"/>
              </a:gdLst>
              <a:ahLst/>
              <a:cxnLst>
                <a:cxn ang="0">
                  <a:pos x="0" y="2147483646"/>
                </a:cxn>
                <a:cxn ang="0">
                  <a:pos x="2147483646" y="0"/>
                </a:cxn>
                <a:cxn ang="0">
                  <a:pos x="0" y="2147483646"/>
                </a:cxn>
              </a:cxnLst>
              <a:rect l="txL" t="txT" r="txR" b="txB"/>
              <a:pathLst>
                <a:path w="1" h="1">
                  <a:moveTo>
                    <a:pt x="0" y="1"/>
                  </a:moveTo>
                  <a:cubicBezTo>
                    <a:pt x="0" y="1"/>
                    <a:pt x="1" y="1"/>
                    <a:pt x="1" y="0"/>
                  </a:cubicBezTo>
                  <a:cubicBezTo>
                    <a:pt x="1" y="0"/>
                    <a:pt x="1" y="1"/>
                    <a:pt x="0" y="1"/>
                  </a:cubicBezTo>
                  <a:close/>
                </a:path>
              </a:pathLst>
            </a:custGeom>
            <a:solidFill>
              <a:srgbClr val="000000">
                <a:alpha val="100000"/>
              </a:srgbClr>
            </a:solidFill>
            <a:ln w="9525">
              <a:noFill/>
            </a:ln>
          </p:spPr>
          <p:txBody>
            <a:bodyPr/>
            <a:lstStyle/>
            <a:p>
              <a:endParaRPr lang="zh-CN" altLang="en-US"/>
            </a:p>
          </p:txBody>
        </p:sp>
        <p:sp>
          <p:nvSpPr>
            <p:cNvPr id="10284" name="Freeform 22"/>
            <p:cNvSpPr/>
            <p:nvPr/>
          </p:nvSpPr>
          <p:spPr>
            <a:xfrm>
              <a:off x="741363" y="1570037"/>
              <a:ext cx="12700" cy="1"/>
            </a:xfrm>
            <a:custGeom>
              <a:avLst/>
              <a:gdLst>
                <a:gd name="txL" fmla="*/ 0 w 1"/>
                <a:gd name="txT" fmla="*/ 0 h 1"/>
                <a:gd name="txR" fmla="*/ 1 w 1"/>
                <a:gd name="txB" fmla="*/ 1 h 1"/>
              </a:gdLst>
              <a:ahLst/>
              <a:cxnLst>
                <a:cxn ang="0">
                  <a:pos x="0" y="0"/>
                </a:cxn>
                <a:cxn ang="0">
                  <a:pos x="2147483646" y="0"/>
                </a:cxn>
                <a:cxn ang="0">
                  <a:pos x="0" y="0"/>
                </a:cxn>
              </a:cxnLst>
              <a:rect l="txL" t="txT" r="txR" b="txB"/>
              <a:pathLst>
                <a:path w="1" h="1">
                  <a:moveTo>
                    <a:pt x="0" y="0"/>
                  </a:moveTo>
                  <a:cubicBezTo>
                    <a:pt x="1" y="0"/>
                    <a:pt x="1" y="0"/>
                    <a:pt x="1" y="0"/>
                  </a:cubicBezTo>
                  <a:cubicBezTo>
                    <a:pt x="1" y="0"/>
                    <a:pt x="1" y="0"/>
                    <a:pt x="0" y="0"/>
                  </a:cubicBezTo>
                  <a:close/>
                </a:path>
              </a:pathLst>
            </a:custGeom>
            <a:solidFill>
              <a:srgbClr val="000000">
                <a:alpha val="100000"/>
              </a:srgbClr>
            </a:solidFill>
            <a:ln w="9525">
              <a:noFill/>
            </a:ln>
          </p:spPr>
          <p:txBody>
            <a:bodyPr/>
            <a:lstStyle/>
            <a:p>
              <a:endParaRPr lang="zh-CN" altLang="en-US"/>
            </a:p>
          </p:txBody>
        </p:sp>
        <p:sp>
          <p:nvSpPr>
            <p:cNvPr id="10285" name="Freeform 23"/>
            <p:cNvSpPr/>
            <p:nvPr/>
          </p:nvSpPr>
          <p:spPr>
            <a:xfrm>
              <a:off x="176213" y="1284287"/>
              <a:ext cx="666750" cy="1408112"/>
            </a:xfrm>
            <a:custGeom>
              <a:avLst/>
              <a:gdLst>
                <a:gd name="txL" fmla="*/ 0 w 53"/>
                <a:gd name="txT" fmla="*/ 0 h 113"/>
                <a:gd name="txR" fmla="*/ 53 w 53"/>
                <a:gd name="txB" fmla="*/ 113 h 11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3" h="113">
                  <a:moveTo>
                    <a:pt x="53" y="113"/>
                  </a:moveTo>
                  <a:cubicBezTo>
                    <a:pt x="52" y="108"/>
                    <a:pt x="51" y="102"/>
                    <a:pt x="50" y="100"/>
                  </a:cubicBezTo>
                  <a:cubicBezTo>
                    <a:pt x="48" y="96"/>
                    <a:pt x="48" y="89"/>
                    <a:pt x="48" y="89"/>
                  </a:cubicBezTo>
                  <a:cubicBezTo>
                    <a:pt x="52" y="88"/>
                    <a:pt x="53" y="73"/>
                    <a:pt x="53" y="73"/>
                  </a:cubicBezTo>
                  <a:cubicBezTo>
                    <a:pt x="53" y="73"/>
                    <a:pt x="48" y="79"/>
                    <a:pt x="46" y="78"/>
                  </a:cubicBezTo>
                  <a:cubicBezTo>
                    <a:pt x="44" y="78"/>
                    <a:pt x="45" y="75"/>
                    <a:pt x="46" y="68"/>
                  </a:cubicBezTo>
                  <a:cubicBezTo>
                    <a:pt x="47" y="62"/>
                    <a:pt x="43" y="44"/>
                    <a:pt x="43" y="44"/>
                  </a:cubicBezTo>
                  <a:cubicBezTo>
                    <a:pt x="44" y="49"/>
                    <a:pt x="43" y="60"/>
                    <a:pt x="43" y="60"/>
                  </a:cubicBezTo>
                  <a:cubicBezTo>
                    <a:pt x="43" y="60"/>
                    <a:pt x="38" y="40"/>
                    <a:pt x="37" y="34"/>
                  </a:cubicBezTo>
                  <a:cubicBezTo>
                    <a:pt x="37" y="29"/>
                    <a:pt x="44" y="24"/>
                    <a:pt x="45" y="23"/>
                  </a:cubicBezTo>
                  <a:cubicBezTo>
                    <a:pt x="39" y="28"/>
                    <a:pt x="32" y="23"/>
                    <a:pt x="32" y="23"/>
                  </a:cubicBezTo>
                  <a:cubicBezTo>
                    <a:pt x="35" y="22"/>
                    <a:pt x="43" y="16"/>
                    <a:pt x="45" y="14"/>
                  </a:cubicBezTo>
                  <a:cubicBezTo>
                    <a:pt x="41" y="16"/>
                    <a:pt x="32" y="18"/>
                    <a:pt x="32" y="18"/>
                  </a:cubicBezTo>
                  <a:cubicBezTo>
                    <a:pt x="36" y="8"/>
                    <a:pt x="36" y="8"/>
                    <a:pt x="36" y="8"/>
                  </a:cubicBezTo>
                  <a:cubicBezTo>
                    <a:pt x="34" y="14"/>
                    <a:pt x="28" y="17"/>
                    <a:pt x="24" y="11"/>
                  </a:cubicBezTo>
                  <a:cubicBezTo>
                    <a:pt x="21" y="5"/>
                    <a:pt x="14" y="0"/>
                    <a:pt x="14" y="0"/>
                  </a:cubicBezTo>
                  <a:cubicBezTo>
                    <a:pt x="17" y="4"/>
                    <a:pt x="19" y="14"/>
                    <a:pt x="19" y="14"/>
                  </a:cubicBezTo>
                  <a:cubicBezTo>
                    <a:pt x="19" y="14"/>
                    <a:pt x="17" y="13"/>
                    <a:pt x="10" y="10"/>
                  </a:cubicBezTo>
                  <a:cubicBezTo>
                    <a:pt x="5" y="8"/>
                    <a:pt x="4" y="4"/>
                    <a:pt x="4" y="1"/>
                  </a:cubicBezTo>
                  <a:cubicBezTo>
                    <a:pt x="2" y="4"/>
                    <a:pt x="1" y="6"/>
                    <a:pt x="0" y="7"/>
                  </a:cubicBezTo>
                  <a:cubicBezTo>
                    <a:pt x="1" y="10"/>
                    <a:pt x="1" y="10"/>
                    <a:pt x="1" y="10"/>
                  </a:cubicBezTo>
                  <a:cubicBezTo>
                    <a:pt x="4" y="23"/>
                    <a:pt x="25" y="20"/>
                    <a:pt x="22" y="23"/>
                  </a:cubicBezTo>
                  <a:cubicBezTo>
                    <a:pt x="18" y="26"/>
                    <a:pt x="8" y="21"/>
                    <a:pt x="8" y="21"/>
                  </a:cubicBezTo>
                  <a:cubicBezTo>
                    <a:pt x="10" y="25"/>
                    <a:pt x="18" y="27"/>
                    <a:pt x="18" y="27"/>
                  </a:cubicBezTo>
                  <a:cubicBezTo>
                    <a:pt x="18" y="27"/>
                    <a:pt x="18" y="35"/>
                    <a:pt x="12" y="47"/>
                  </a:cubicBezTo>
                  <a:cubicBezTo>
                    <a:pt x="7" y="58"/>
                    <a:pt x="12" y="67"/>
                    <a:pt x="12" y="67"/>
                  </a:cubicBezTo>
                  <a:cubicBezTo>
                    <a:pt x="8" y="67"/>
                    <a:pt x="7" y="54"/>
                    <a:pt x="7" y="54"/>
                  </a:cubicBezTo>
                  <a:cubicBezTo>
                    <a:pt x="7" y="54"/>
                    <a:pt x="7" y="72"/>
                    <a:pt x="6" y="78"/>
                  </a:cubicBezTo>
                  <a:cubicBezTo>
                    <a:pt x="5" y="84"/>
                    <a:pt x="10" y="98"/>
                    <a:pt x="10" y="98"/>
                  </a:cubicBezTo>
                  <a:cubicBezTo>
                    <a:pt x="5" y="98"/>
                    <a:pt x="3" y="85"/>
                    <a:pt x="3" y="85"/>
                  </a:cubicBezTo>
                  <a:cubicBezTo>
                    <a:pt x="2" y="87"/>
                    <a:pt x="4" y="98"/>
                    <a:pt x="6" y="103"/>
                  </a:cubicBezTo>
                  <a:cubicBezTo>
                    <a:pt x="7" y="105"/>
                    <a:pt x="7" y="109"/>
                    <a:pt x="6" y="112"/>
                  </a:cubicBezTo>
                  <a:cubicBezTo>
                    <a:pt x="9" y="112"/>
                    <a:pt x="13" y="112"/>
                    <a:pt x="14" y="110"/>
                  </a:cubicBezTo>
                  <a:cubicBezTo>
                    <a:pt x="15" y="106"/>
                    <a:pt x="12" y="96"/>
                    <a:pt x="12" y="96"/>
                  </a:cubicBezTo>
                  <a:cubicBezTo>
                    <a:pt x="12" y="96"/>
                    <a:pt x="19" y="55"/>
                    <a:pt x="20" y="54"/>
                  </a:cubicBezTo>
                  <a:cubicBezTo>
                    <a:pt x="21" y="54"/>
                    <a:pt x="25" y="37"/>
                    <a:pt x="27" y="26"/>
                  </a:cubicBezTo>
                  <a:cubicBezTo>
                    <a:pt x="29" y="30"/>
                    <a:pt x="29" y="30"/>
                    <a:pt x="29" y="30"/>
                  </a:cubicBezTo>
                  <a:cubicBezTo>
                    <a:pt x="29" y="30"/>
                    <a:pt x="36" y="101"/>
                    <a:pt x="43" y="110"/>
                  </a:cubicBezTo>
                  <a:cubicBezTo>
                    <a:pt x="43" y="110"/>
                    <a:pt x="48" y="113"/>
                    <a:pt x="53" y="113"/>
                  </a:cubicBezTo>
                  <a:close/>
                </a:path>
              </a:pathLst>
            </a:custGeom>
            <a:solidFill>
              <a:srgbClr val="000000">
                <a:alpha val="100000"/>
              </a:srgbClr>
            </a:solidFill>
            <a:ln w="9525">
              <a:noFill/>
            </a:ln>
          </p:spPr>
          <p:txBody>
            <a:bodyPr/>
            <a:lstStyle/>
            <a:p>
              <a:endParaRPr lang="zh-CN" altLang="en-US"/>
            </a:p>
          </p:txBody>
        </p:sp>
        <p:sp>
          <p:nvSpPr>
            <p:cNvPr id="10286" name="Freeform 24"/>
            <p:cNvSpPr/>
            <p:nvPr/>
          </p:nvSpPr>
          <p:spPr>
            <a:xfrm>
              <a:off x="163513" y="1308100"/>
              <a:ext cx="112713" cy="163512"/>
            </a:xfrm>
            <a:custGeom>
              <a:avLst/>
              <a:gdLst>
                <a:gd name="txL" fmla="*/ 0 w 9"/>
                <a:gd name="txT" fmla="*/ 0 h 13"/>
                <a:gd name="txR" fmla="*/ 9 w 9"/>
                <a:gd name="txB" fmla="*/ 13 h 13"/>
              </a:gdLst>
              <a:ahLst/>
              <a:cxnLst>
                <a:cxn ang="0">
                  <a:pos x="0" y="2147483646"/>
                </a:cxn>
                <a:cxn ang="0">
                  <a:pos x="2147483646" y="2147483646"/>
                </a:cxn>
                <a:cxn ang="0">
                  <a:pos x="2147483646" y="2147483646"/>
                </a:cxn>
                <a:cxn ang="0">
                  <a:pos x="2147483646" y="0"/>
                </a:cxn>
                <a:cxn ang="0">
                  <a:pos x="0" y="2147483646"/>
                </a:cxn>
              </a:cxnLst>
              <a:rect l="txL" t="txT" r="txR" b="txB"/>
              <a:pathLst>
                <a:path w="9" h="13">
                  <a:moveTo>
                    <a:pt x="0" y="6"/>
                  </a:moveTo>
                  <a:cubicBezTo>
                    <a:pt x="0" y="6"/>
                    <a:pt x="2" y="12"/>
                    <a:pt x="5" y="13"/>
                  </a:cubicBezTo>
                  <a:cubicBezTo>
                    <a:pt x="5" y="13"/>
                    <a:pt x="3" y="8"/>
                    <a:pt x="5" y="7"/>
                  </a:cubicBezTo>
                  <a:cubicBezTo>
                    <a:pt x="5" y="7"/>
                    <a:pt x="9" y="4"/>
                    <a:pt x="7" y="0"/>
                  </a:cubicBezTo>
                  <a:lnTo>
                    <a:pt x="0" y="6"/>
                  </a:lnTo>
                  <a:close/>
                </a:path>
              </a:pathLst>
            </a:custGeom>
            <a:solidFill>
              <a:srgbClr val="E99D5A">
                <a:alpha val="100000"/>
              </a:srgbClr>
            </a:solidFill>
            <a:ln w="9525">
              <a:noFill/>
            </a:ln>
          </p:spPr>
          <p:txBody>
            <a:bodyPr/>
            <a:lstStyle/>
            <a:p>
              <a:endParaRPr lang="zh-CN" altLang="en-US"/>
            </a:p>
          </p:txBody>
        </p:sp>
        <p:sp>
          <p:nvSpPr>
            <p:cNvPr id="10287" name="Freeform 25"/>
            <p:cNvSpPr/>
            <p:nvPr/>
          </p:nvSpPr>
          <p:spPr>
            <a:xfrm>
              <a:off x="214313" y="373062"/>
              <a:ext cx="590550" cy="847725"/>
            </a:xfrm>
            <a:custGeom>
              <a:avLst/>
              <a:gdLst>
                <a:gd name="txL" fmla="*/ 0 w 47"/>
                <a:gd name="txT" fmla="*/ 0 h 68"/>
                <a:gd name="txR" fmla="*/ 47 w 47"/>
                <a:gd name="txB" fmla="*/ 68 h 68"/>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Lst>
              <a:rect l="txL" t="txT" r="txR" b="txB"/>
              <a:pathLst>
                <a:path w="47" h="68">
                  <a:moveTo>
                    <a:pt x="14" y="0"/>
                  </a:moveTo>
                  <a:cubicBezTo>
                    <a:pt x="14" y="0"/>
                    <a:pt x="17" y="7"/>
                    <a:pt x="20" y="7"/>
                  </a:cubicBezTo>
                  <a:cubicBezTo>
                    <a:pt x="20" y="7"/>
                    <a:pt x="25" y="9"/>
                    <a:pt x="30" y="5"/>
                  </a:cubicBezTo>
                  <a:cubicBezTo>
                    <a:pt x="40" y="46"/>
                    <a:pt x="40" y="46"/>
                    <a:pt x="40" y="46"/>
                  </a:cubicBezTo>
                  <a:cubicBezTo>
                    <a:pt x="47" y="66"/>
                    <a:pt x="47" y="66"/>
                    <a:pt x="47" y="66"/>
                  </a:cubicBezTo>
                  <a:cubicBezTo>
                    <a:pt x="24" y="68"/>
                    <a:pt x="24" y="68"/>
                    <a:pt x="24" y="68"/>
                  </a:cubicBezTo>
                  <a:cubicBezTo>
                    <a:pt x="2" y="66"/>
                    <a:pt x="2" y="66"/>
                    <a:pt x="2" y="66"/>
                  </a:cubicBezTo>
                  <a:cubicBezTo>
                    <a:pt x="0" y="20"/>
                    <a:pt x="0" y="20"/>
                    <a:pt x="0" y="20"/>
                  </a:cubicBezTo>
                  <a:lnTo>
                    <a:pt x="14" y="0"/>
                  </a:lnTo>
                  <a:close/>
                </a:path>
              </a:pathLst>
            </a:custGeom>
            <a:solidFill>
              <a:srgbClr val="F2F2F8">
                <a:alpha val="100000"/>
              </a:srgbClr>
            </a:solidFill>
            <a:ln w="9525">
              <a:noFill/>
            </a:ln>
          </p:spPr>
          <p:txBody>
            <a:bodyPr/>
            <a:lstStyle/>
            <a:p>
              <a:endParaRPr lang="zh-CN" altLang="en-US"/>
            </a:p>
          </p:txBody>
        </p:sp>
        <p:sp>
          <p:nvSpPr>
            <p:cNvPr id="10288" name="Freeform 26"/>
            <p:cNvSpPr/>
            <p:nvPr/>
          </p:nvSpPr>
          <p:spPr>
            <a:xfrm>
              <a:off x="327025" y="473075"/>
              <a:ext cx="125413" cy="112712"/>
            </a:xfrm>
            <a:custGeom>
              <a:avLst/>
              <a:gdLst>
                <a:gd name="txL" fmla="*/ 0 w 79"/>
                <a:gd name="txT" fmla="*/ 0 h 71"/>
                <a:gd name="txR" fmla="*/ 79 w 79"/>
                <a:gd name="txB" fmla="*/ 71 h 71"/>
              </a:gdLst>
              <a:ahLst/>
              <a:cxnLst>
                <a:cxn ang="0">
                  <a:pos x="0" y="2147483646"/>
                </a:cxn>
                <a:cxn ang="0">
                  <a:pos x="2147483646" y="0"/>
                </a:cxn>
                <a:cxn ang="0">
                  <a:pos x="0" y="2147483646"/>
                </a:cxn>
                <a:cxn ang="0">
                  <a:pos x="0" y="2147483646"/>
                </a:cxn>
              </a:cxnLst>
              <a:rect l="txL" t="txT" r="txR" b="txB"/>
              <a:pathLst>
                <a:path w="79" h="71">
                  <a:moveTo>
                    <a:pt x="0" y="55"/>
                  </a:moveTo>
                  <a:lnTo>
                    <a:pt x="79" y="0"/>
                  </a:lnTo>
                  <a:lnTo>
                    <a:pt x="0" y="71"/>
                  </a:lnTo>
                  <a:lnTo>
                    <a:pt x="0" y="55"/>
                  </a:lnTo>
                  <a:close/>
                </a:path>
              </a:pathLst>
            </a:custGeom>
            <a:solidFill>
              <a:srgbClr val="BABABA">
                <a:alpha val="100000"/>
              </a:srgbClr>
            </a:solidFill>
            <a:ln w="9525">
              <a:noFill/>
            </a:ln>
          </p:spPr>
          <p:txBody>
            <a:bodyPr/>
            <a:lstStyle/>
            <a:p>
              <a:endParaRPr lang="zh-CN" altLang="en-US"/>
            </a:p>
          </p:txBody>
        </p:sp>
        <p:sp>
          <p:nvSpPr>
            <p:cNvPr id="10289" name="Freeform 27"/>
            <p:cNvSpPr/>
            <p:nvPr/>
          </p:nvSpPr>
          <p:spPr>
            <a:xfrm>
              <a:off x="503238" y="498475"/>
              <a:ext cx="276225" cy="673100"/>
            </a:xfrm>
            <a:custGeom>
              <a:avLst/>
              <a:gdLst>
                <a:gd name="txL" fmla="*/ 0 w 22"/>
                <a:gd name="txT" fmla="*/ 0 h 54"/>
                <a:gd name="txR" fmla="*/ 22 w 22"/>
                <a:gd name="txB" fmla="*/ 54 h 54"/>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Lst>
              <a:rect l="txL" t="txT" r="txR" b="txB"/>
              <a:pathLst>
                <a:path w="22" h="54">
                  <a:moveTo>
                    <a:pt x="0" y="0"/>
                  </a:moveTo>
                  <a:cubicBezTo>
                    <a:pt x="8" y="6"/>
                    <a:pt x="8" y="6"/>
                    <a:pt x="8" y="6"/>
                  </a:cubicBezTo>
                  <a:cubicBezTo>
                    <a:pt x="15" y="29"/>
                    <a:pt x="15" y="29"/>
                    <a:pt x="15" y="29"/>
                  </a:cubicBezTo>
                  <a:cubicBezTo>
                    <a:pt x="22" y="50"/>
                    <a:pt x="22" y="50"/>
                    <a:pt x="22" y="50"/>
                  </a:cubicBezTo>
                  <a:cubicBezTo>
                    <a:pt x="22" y="50"/>
                    <a:pt x="9" y="54"/>
                    <a:pt x="6" y="49"/>
                  </a:cubicBezTo>
                  <a:cubicBezTo>
                    <a:pt x="6" y="49"/>
                    <a:pt x="14" y="52"/>
                    <a:pt x="13" y="44"/>
                  </a:cubicBezTo>
                  <a:cubicBezTo>
                    <a:pt x="12" y="36"/>
                    <a:pt x="8" y="37"/>
                    <a:pt x="6" y="34"/>
                  </a:cubicBezTo>
                  <a:cubicBezTo>
                    <a:pt x="6" y="34"/>
                    <a:pt x="8" y="34"/>
                    <a:pt x="8" y="28"/>
                  </a:cubicBezTo>
                  <a:cubicBezTo>
                    <a:pt x="8" y="22"/>
                    <a:pt x="7" y="8"/>
                    <a:pt x="7" y="8"/>
                  </a:cubicBezTo>
                  <a:cubicBezTo>
                    <a:pt x="7" y="8"/>
                    <a:pt x="4" y="4"/>
                    <a:pt x="0" y="0"/>
                  </a:cubicBezTo>
                  <a:close/>
                </a:path>
              </a:pathLst>
            </a:custGeom>
            <a:solidFill>
              <a:srgbClr val="BABABA">
                <a:alpha val="100000"/>
              </a:srgbClr>
            </a:solidFill>
            <a:ln w="9525">
              <a:noFill/>
            </a:ln>
          </p:spPr>
          <p:txBody>
            <a:bodyPr/>
            <a:lstStyle/>
            <a:p>
              <a:endParaRPr lang="zh-CN" altLang="en-US"/>
            </a:p>
          </p:txBody>
        </p:sp>
        <p:sp>
          <p:nvSpPr>
            <p:cNvPr id="10290" name="Freeform 28"/>
            <p:cNvSpPr/>
            <p:nvPr/>
          </p:nvSpPr>
          <p:spPr>
            <a:xfrm>
              <a:off x="12700" y="398462"/>
              <a:ext cx="365125" cy="1047750"/>
            </a:xfrm>
            <a:custGeom>
              <a:avLst/>
              <a:gdLst>
                <a:gd name="txL" fmla="*/ 0 w 29"/>
                <a:gd name="txT" fmla="*/ 0 h 84"/>
                <a:gd name="txR" fmla="*/ 29 w 29"/>
                <a:gd name="txB" fmla="*/ 84 h 84"/>
              </a:gdLst>
              <a:ahLst/>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Lst>
              <a:rect l="txL" t="txT" r="txR" b="txB"/>
              <a:pathLst>
                <a:path w="29" h="84">
                  <a:moveTo>
                    <a:pt x="12" y="84"/>
                  </a:moveTo>
                  <a:cubicBezTo>
                    <a:pt x="12" y="84"/>
                    <a:pt x="13" y="78"/>
                    <a:pt x="20" y="75"/>
                  </a:cubicBezTo>
                  <a:cubicBezTo>
                    <a:pt x="20" y="75"/>
                    <a:pt x="27" y="59"/>
                    <a:pt x="27" y="44"/>
                  </a:cubicBezTo>
                  <a:cubicBezTo>
                    <a:pt x="28" y="28"/>
                    <a:pt x="27" y="4"/>
                    <a:pt x="29" y="0"/>
                  </a:cubicBezTo>
                  <a:cubicBezTo>
                    <a:pt x="29" y="0"/>
                    <a:pt x="27" y="1"/>
                    <a:pt x="25" y="4"/>
                  </a:cubicBezTo>
                  <a:cubicBezTo>
                    <a:pt x="25" y="4"/>
                    <a:pt x="10" y="7"/>
                    <a:pt x="7" y="9"/>
                  </a:cubicBezTo>
                  <a:cubicBezTo>
                    <a:pt x="7" y="9"/>
                    <a:pt x="2" y="22"/>
                    <a:pt x="0" y="46"/>
                  </a:cubicBezTo>
                  <a:cubicBezTo>
                    <a:pt x="0" y="46"/>
                    <a:pt x="2" y="61"/>
                    <a:pt x="3" y="63"/>
                  </a:cubicBezTo>
                  <a:cubicBezTo>
                    <a:pt x="4" y="65"/>
                    <a:pt x="8" y="76"/>
                    <a:pt x="12" y="84"/>
                  </a:cubicBezTo>
                  <a:close/>
                </a:path>
              </a:pathLst>
            </a:custGeom>
            <a:solidFill>
              <a:srgbClr val="121212">
                <a:alpha val="100000"/>
              </a:srgbClr>
            </a:solidFill>
            <a:ln w="9525">
              <a:noFill/>
            </a:ln>
          </p:spPr>
          <p:txBody>
            <a:bodyPr/>
            <a:lstStyle/>
            <a:p>
              <a:endParaRPr lang="zh-CN" altLang="en-US"/>
            </a:p>
          </p:txBody>
        </p:sp>
        <p:sp>
          <p:nvSpPr>
            <p:cNvPr id="10291" name="Freeform 29"/>
            <p:cNvSpPr/>
            <p:nvPr/>
          </p:nvSpPr>
          <p:spPr>
            <a:xfrm>
              <a:off x="327025" y="1158875"/>
              <a:ext cx="427038" cy="112712"/>
            </a:xfrm>
            <a:custGeom>
              <a:avLst/>
              <a:gdLst>
                <a:gd name="txL" fmla="*/ 0 w 34"/>
                <a:gd name="txT" fmla="*/ 0 h 9"/>
                <a:gd name="txR" fmla="*/ 34 w 34"/>
                <a:gd name="txB" fmla="*/ 9 h 9"/>
              </a:gdLst>
              <a:ahLst/>
              <a:cxnLst>
                <a:cxn ang="0">
                  <a:pos x="2147483646" y="0"/>
                </a:cxn>
                <a:cxn ang="0">
                  <a:pos x="2147483646" y="2147483646"/>
                </a:cxn>
                <a:cxn ang="0">
                  <a:pos x="0" y="2147483646"/>
                </a:cxn>
                <a:cxn ang="0">
                  <a:pos x="2147483646" y="2147483646"/>
                </a:cxn>
                <a:cxn ang="0">
                  <a:pos x="2147483646" y="0"/>
                </a:cxn>
              </a:cxnLst>
              <a:rect l="txL" t="txT" r="txR" b="txB"/>
              <a:pathLst>
                <a:path w="34" h="9">
                  <a:moveTo>
                    <a:pt x="32" y="0"/>
                  </a:moveTo>
                  <a:cubicBezTo>
                    <a:pt x="21" y="5"/>
                    <a:pt x="7" y="4"/>
                    <a:pt x="1" y="4"/>
                  </a:cubicBezTo>
                  <a:cubicBezTo>
                    <a:pt x="1" y="4"/>
                    <a:pt x="0" y="5"/>
                    <a:pt x="0" y="5"/>
                  </a:cubicBezTo>
                  <a:cubicBezTo>
                    <a:pt x="0" y="5"/>
                    <a:pt x="20" y="9"/>
                    <a:pt x="34" y="4"/>
                  </a:cubicBezTo>
                  <a:lnTo>
                    <a:pt x="32" y="0"/>
                  </a:lnTo>
                  <a:close/>
                </a:path>
              </a:pathLst>
            </a:custGeom>
            <a:solidFill>
              <a:srgbClr val="000000">
                <a:alpha val="100000"/>
              </a:srgbClr>
            </a:solidFill>
            <a:ln w="9525">
              <a:noFill/>
            </a:ln>
          </p:spPr>
          <p:txBody>
            <a:bodyPr/>
            <a:lstStyle/>
            <a:p>
              <a:endParaRPr lang="zh-CN" altLang="en-US"/>
            </a:p>
          </p:txBody>
        </p:sp>
        <p:sp>
          <p:nvSpPr>
            <p:cNvPr id="10292" name="Freeform 30"/>
            <p:cNvSpPr/>
            <p:nvPr/>
          </p:nvSpPr>
          <p:spPr>
            <a:xfrm>
              <a:off x="238125" y="498475"/>
              <a:ext cx="127000" cy="573087"/>
            </a:xfrm>
            <a:custGeom>
              <a:avLst/>
              <a:gdLst>
                <a:gd name="txL" fmla="*/ 0 w 10"/>
                <a:gd name="txT" fmla="*/ 0 h 46"/>
                <a:gd name="txR" fmla="*/ 10 w 10"/>
                <a:gd name="txB" fmla="*/ 46 h 46"/>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0" y="2147483646"/>
                </a:cxn>
                <a:cxn ang="0">
                  <a:pos x="2147483646" y="2147483646"/>
                </a:cxn>
              </a:cxnLst>
              <a:rect l="txL" t="txT" r="txR" b="txB"/>
              <a:pathLst>
                <a:path w="10" h="46">
                  <a:moveTo>
                    <a:pt x="8" y="46"/>
                  </a:moveTo>
                  <a:cubicBezTo>
                    <a:pt x="9" y="43"/>
                    <a:pt x="9" y="39"/>
                    <a:pt x="9" y="36"/>
                  </a:cubicBezTo>
                  <a:cubicBezTo>
                    <a:pt x="10" y="35"/>
                    <a:pt x="10" y="34"/>
                    <a:pt x="10" y="34"/>
                  </a:cubicBezTo>
                  <a:cubicBezTo>
                    <a:pt x="6" y="23"/>
                    <a:pt x="1" y="5"/>
                    <a:pt x="1" y="5"/>
                  </a:cubicBezTo>
                  <a:cubicBezTo>
                    <a:pt x="4" y="4"/>
                    <a:pt x="4" y="4"/>
                    <a:pt x="4" y="4"/>
                  </a:cubicBezTo>
                  <a:cubicBezTo>
                    <a:pt x="3" y="2"/>
                    <a:pt x="1" y="0"/>
                    <a:pt x="1" y="0"/>
                  </a:cubicBezTo>
                  <a:cubicBezTo>
                    <a:pt x="3" y="4"/>
                    <a:pt x="3" y="4"/>
                    <a:pt x="3" y="4"/>
                  </a:cubicBezTo>
                  <a:cubicBezTo>
                    <a:pt x="1" y="4"/>
                    <a:pt x="0" y="5"/>
                    <a:pt x="0" y="5"/>
                  </a:cubicBezTo>
                  <a:cubicBezTo>
                    <a:pt x="4" y="22"/>
                    <a:pt x="7" y="38"/>
                    <a:pt x="8" y="46"/>
                  </a:cubicBezTo>
                  <a:close/>
                </a:path>
              </a:pathLst>
            </a:custGeom>
            <a:solidFill>
              <a:srgbClr val="000000">
                <a:alpha val="100000"/>
              </a:srgbClr>
            </a:solidFill>
            <a:ln w="9525">
              <a:noFill/>
            </a:ln>
          </p:spPr>
          <p:txBody>
            <a:bodyPr/>
            <a:lstStyle/>
            <a:p>
              <a:endParaRPr lang="zh-CN" altLang="en-US"/>
            </a:p>
          </p:txBody>
        </p:sp>
        <p:sp>
          <p:nvSpPr>
            <p:cNvPr id="10293" name="Freeform 31"/>
            <p:cNvSpPr/>
            <p:nvPr/>
          </p:nvSpPr>
          <p:spPr>
            <a:xfrm>
              <a:off x="250825" y="773112"/>
              <a:ext cx="1" cy="61912"/>
            </a:xfrm>
            <a:custGeom>
              <a:avLst/>
              <a:gdLst>
                <a:gd name="txL" fmla="*/ 0 w 1"/>
                <a:gd name="txT" fmla="*/ 0 h 5"/>
                <a:gd name="txR" fmla="*/ 1 w 1"/>
                <a:gd name="txB" fmla="*/ 5 h 5"/>
              </a:gdLst>
              <a:ahLst/>
              <a:cxnLst>
                <a:cxn ang="0">
                  <a:pos x="0" y="2147483646"/>
                </a:cxn>
                <a:cxn ang="0">
                  <a:pos x="0" y="2147483646"/>
                </a:cxn>
                <a:cxn ang="0">
                  <a:pos x="0" y="2147483646"/>
                </a:cxn>
                <a:cxn ang="0">
                  <a:pos x="0" y="2147483646"/>
                </a:cxn>
              </a:cxnLst>
              <a:rect l="txL" t="txT" r="txR" b="txB"/>
              <a:pathLst>
                <a:path w="1" h="5">
                  <a:moveTo>
                    <a:pt x="0" y="1"/>
                  </a:moveTo>
                  <a:cubicBezTo>
                    <a:pt x="0" y="0"/>
                    <a:pt x="0" y="1"/>
                    <a:pt x="0" y="5"/>
                  </a:cubicBezTo>
                  <a:cubicBezTo>
                    <a:pt x="0" y="4"/>
                    <a:pt x="0" y="3"/>
                    <a:pt x="0" y="2"/>
                  </a:cubicBezTo>
                  <a:cubicBezTo>
                    <a:pt x="0" y="1"/>
                    <a:pt x="0" y="1"/>
                    <a:pt x="0" y="1"/>
                  </a:cubicBezTo>
                  <a:close/>
                </a:path>
              </a:pathLst>
            </a:custGeom>
            <a:solidFill>
              <a:srgbClr val="000000">
                <a:alpha val="100000"/>
              </a:srgbClr>
            </a:solidFill>
            <a:ln w="9525">
              <a:noFill/>
            </a:ln>
          </p:spPr>
          <p:txBody>
            <a:bodyPr/>
            <a:lstStyle/>
            <a:p>
              <a:endParaRPr lang="zh-CN" altLang="en-US"/>
            </a:p>
          </p:txBody>
        </p:sp>
        <p:sp>
          <p:nvSpPr>
            <p:cNvPr id="10294" name="Freeform 32"/>
            <p:cNvSpPr/>
            <p:nvPr/>
          </p:nvSpPr>
          <p:spPr>
            <a:xfrm>
              <a:off x="50800" y="573087"/>
              <a:ext cx="238125" cy="760412"/>
            </a:xfrm>
            <a:custGeom>
              <a:avLst/>
              <a:gdLst>
                <a:gd name="txL" fmla="*/ 0 w 19"/>
                <a:gd name="txT" fmla="*/ 0 h 61"/>
                <a:gd name="txR" fmla="*/ 19 w 19"/>
                <a:gd name="txB" fmla="*/ 61 h 6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9" h="61">
                  <a:moveTo>
                    <a:pt x="19" y="57"/>
                  </a:moveTo>
                  <a:cubicBezTo>
                    <a:pt x="17" y="52"/>
                    <a:pt x="17" y="44"/>
                    <a:pt x="17" y="44"/>
                  </a:cubicBezTo>
                  <a:cubicBezTo>
                    <a:pt x="17" y="37"/>
                    <a:pt x="16" y="27"/>
                    <a:pt x="16" y="21"/>
                  </a:cubicBezTo>
                  <a:cubicBezTo>
                    <a:pt x="16" y="28"/>
                    <a:pt x="14" y="38"/>
                    <a:pt x="14" y="38"/>
                  </a:cubicBezTo>
                  <a:cubicBezTo>
                    <a:pt x="14" y="32"/>
                    <a:pt x="13" y="17"/>
                    <a:pt x="13" y="17"/>
                  </a:cubicBezTo>
                  <a:cubicBezTo>
                    <a:pt x="13" y="17"/>
                    <a:pt x="13" y="44"/>
                    <a:pt x="13" y="44"/>
                  </a:cubicBezTo>
                  <a:cubicBezTo>
                    <a:pt x="9" y="40"/>
                    <a:pt x="8" y="27"/>
                    <a:pt x="8" y="27"/>
                  </a:cubicBezTo>
                  <a:cubicBezTo>
                    <a:pt x="9" y="19"/>
                    <a:pt x="6" y="0"/>
                    <a:pt x="6" y="0"/>
                  </a:cubicBezTo>
                  <a:cubicBezTo>
                    <a:pt x="6" y="0"/>
                    <a:pt x="8" y="23"/>
                    <a:pt x="6" y="25"/>
                  </a:cubicBezTo>
                  <a:cubicBezTo>
                    <a:pt x="3" y="27"/>
                    <a:pt x="0" y="19"/>
                    <a:pt x="0" y="19"/>
                  </a:cubicBezTo>
                  <a:cubicBezTo>
                    <a:pt x="1" y="25"/>
                    <a:pt x="5" y="28"/>
                    <a:pt x="6" y="28"/>
                  </a:cubicBezTo>
                  <a:cubicBezTo>
                    <a:pt x="5" y="28"/>
                    <a:pt x="4" y="30"/>
                    <a:pt x="4" y="30"/>
                  </a:cubicBezTo>
                  <a:cubicBezTo>
                    <a:pt x="6" y="30"/>
                    <a:pt x="6" y="32"/>
                    <a:pt x="6" y="32"/>
                  </a:cubicBezTo>
                  <a:cubicBezTo>
                    <a:pt x="5" y="32"/>
                    <a:pt x="1" y="35"/>
                    <a:pt x="1" y="35"/>
                  </a:cubicBezTo>
                  <a:cubicBezTo>
                    <a:pt x="4" y="34"/>
                    <a:pt x="7" y="35"/>
                    <a:pt x="7" y="35"/>
                  </a:cubicBezTo>
                  <a:cubicBezTo>
                    <a:pt x="5" y="35"/>
                    <a:pt x="2" y="37"/>
                    <a:pt x="2" y="37"/>
                  </a:cubicBezTo>
                  <a:cubicBezTo>
                    <a:pt x="6" y="36"/>
                    <a:pt x="8" y="40"/>
                    <a:pt x="9" y="41"/>
                  </a:cubicBezTo>
                  <a:cubicBezTo>
                    <a:pt x="9" y="42"/>
                    <a:pt x="14" y="54"/>
                    <a:pt x="17" y="61"/>
                  </a:cubicBezTo>
                  <a:cubicBezTo>
                    <a:pt x="17" y="61"/>
                    <a:pt x="18" y="59"/>
                    <a:pt x="19" y="57"/>
                  </a:cubicBezTo>
                  <a:close/>
                </a:path>
              </a:pathLst>
            </a:custGeom>
            <a:solidFill>
              <a:srgbClr val="000000">
                <a:alpha val="100000"/>
              </a:srgbClr>
            </a:solidFill>
            <a:ln w="9525">
              <a:noFill/>
            </a:ln>
          </p:spPr>
          <p:txBody>
            <a:bodyPr/>
            <a:lstStyle/>
            <a:p>
              <a:endParaRPr lang="zh-CN" altLang="en-US"/>
            </a:p>
          </p:txBody>
        </p:sp>
        <p:sp>
          <p:nvSpPr>
            <p:cNvPr id="10295" name="Freeform 33"/>
            <p:cNvSpPr/>
            <p:nvPr/>
          </p:nvSpPr>
          <p:spPr>
            <a:xfrm>
              <a:off x="577850" y="423862"/>
              <a:ext cx="993775" cy="1122362"/>
            </a:xfrm>
            <a:custGeom>
              <a:avLst/>
              <a:gdLst>
                <a:gd name="txL" fmla="*/ 0 w 79"/>
                <a:gd name="txT" fmla="*/ 0 h 90"/>
                <a:gd name="txR" fmla="*/ 79 w 79"/>
                <a:gd name="txB" fmla="*/ 90 h 90"/>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Lst>
              <a:rect l="txL" t="txT" r="txR" b="txB"/>
              <a:pathLst>
                <a:path w="79" h="90">
                  <a:moveTo>
                    <a:pt x="0" y="2"/>
                  </a:moveTo>
                  <a:cubicBezTo>
                    <a:pt x="0" y="2"/>
                    <a:pt x="0" y="25"/>
                    <a:pt x="2" y="37"/>
                  </a:cubicBezTo>
                  <a:cubicBezTo>
                    <a:pt x="2" y="37"/>
                    <a:pt x="14" y="82"/>
                    <a:pt x="28" y="90"/>
                  </a:cubicBezTo>
                  <a:cubicBezTo>
                    <a:pt x="28" y="90"/>
                    <a:pt x="33" y="87"/>
                    <a:pt x="33" y="86"/>
                  </a:cubicBezTo>
                  <a:cubicBezTo>
                    <a:pt x="34" y="84"/>
                    <a:pt x="27" y="45"/>
                    <a:pt x="26" y="42"/>
                  </a:cubicBezTo>
                  <a:cubicBezTo>
                    <a:pt x="25" y="39"/>
                    <a:pt x="24" y="25"/>
                    <a:pt x="24" y="25"/>
                  </a:cubicBezTo>
                  <a:cubicBezTo>
                    <a:pt x="24" y="25"/>
                    <a:pt x="36" y="26"/>
                    <a:pt x="38" y="26"/>
                  </a:cubicBezTo>
                  <a:cubicBezTo>
                    <a:pt x="38" y="26"/>
                    <a:pt x="38" y="29"/>
                    <a:pt x="41" y="28"/>
                  </a:cubicBezTo>
                  <a:cubicBezTo>
                    <a:pt x="44" y="28"/>
                    <a:pt x="55" y="26"/>
                    <a:pt x="56" y="25"/>
                  </a:cubicBezTo>
                  <a:cubicBezTo>
                    <a:pt x="58" y="25"/>
                    <a:pt x="77" y="22"/>
                    <a:pt x="78" y="22"/>
                  </a:cubicBezTo>
                  <a:cubicBezTo>
                    <a:pt x="79" y="21"/>
                    <a:pt x="76" y="11"/>
                    <a:pt x="75" y="10"/>
                  </a:cubicBezTo>
                  <a:cubicBezTo>
                    <a:pt x="75" y="9"/>
                    <a:pt x="49" y="11"/>
                    <a:pt x="43" y="12"/>
                  </a:cubicBezTo>
                  <a:cubicBezTo>
                    <a:pt x="43" y="12"/>
                    <a:pt x="33" y="11"/>
                    <a:pt x="32" y="11"/>
                  </a:cubicBezTo>
                  <a:cubicBezTo>
                    <a:pt x="31" y="10"/>
                    <a:pt x="27" y="11"/>
                    <a:pt x="27" y="11"/>
                  </a:cubicBezTo>
                  <a:cubicBezTo>
                    <a:pt x="27" y="11"/>
                    <a:pt x="26" y="8"/>
                    <a:pt x="25" y="8"/>
                  </a:cubicBezTo>
                  <a:cubicBezTo>
                    <a:pt x="25" y="8"/>
                    <a:pt x="22" y="8"/>
                    <a:pt x="22" y="8"/>
                  </a:cubicBezTo>
                  <a:cubicBezTo>
                    <a:pt x="22" y="8"/>
                    <a:pt x="23" y="4"/>
                    <a:pt x="20" y="2"/>
                  </a:cubicBezTo>
                  <a:cubicBezTo>
                    <a:pt x="16" y="1"/>
                    <a:pt x="11" y="2"/>
                    <a:pt x="9" y="1"/>
                  </a:cubicBezTo>
                  <a:cubicBezTo>
                    <a:pt x="7" y="0"/>
                    <a:pt x="3" y="0"/>
                    <a:pt x="3" y="0"/>
                  </a:cubicBezTo>
                  <a:lnTo>
                    <a:pt x="0" y="2"/>
                  </a:lnTo>
                  <a:close/>
                </a:path>
              </a:pathLst>
            </a:custGeom>
            <a:solidFill>
              <a:srgbClr val="000000">
                <a:alpha val="100000"/>
              </a:srgbClr>
            </a:solidFill>
            <a:ln w="9525">
              <a:noFill/>
            </a:ln>
          </p:spPr>
          <p:txBody>
            <a:bodyPr/>
            <a:lstStyle/>
            <a:p>
              <a:endParaRPr lang="zh-CN" altLang="en-US"/>
            </a:p>
          </p:txBody>
        </p:sp>
        <p:sp>
          <p:nvSpPr>
            <p:cNvPr id="10296" name="Freeform 34"/>
            <p:cNvSpPr/>
            <p:nvPr/>
          </p:nvSpPr>
          <p:spPr>
            <a:xfrm>
              <a:off x="577850" y="436562"/>
              <a:ext cx="955675" cy="1035050"/>
            </a:xfrm>
            <a:custGeom>
              <a:avLst/>
              <a:gdLst>
                <a:gd name="txL" fmla="*/ 0 w 76"/>
                <a:gd name="txT" fmla="*/ 0 h 83"/>
                <a:gd name="txR" fmla="*/ 76 w 76"/>
                <a:gd name="txB" fmla="*/ 83 h 8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76" h="83">
                  <a:moveTo>
                    <a:pt x="74" y="10"/>
                  </a:moveTo>
                  <a:cubicBezTo>
                    <a:pt x="72" y="9"/>
                    <a:pt x="45" y="13"/>
                    <a:pt x="45" y="13"/>
                  </a:cubicBezTo>
                  <a:cubicBezTo>
                    <a:pt x="45" y="13"/>
                    <a:pt x="35" y="21"/>
                    <a:pt x="31" y="21"/>
                  </a:cubicBezTo>
                  <a:cubicBezTo>
                    <a:pt x="31" y="21"/>
                    <a:pt x="41" y="16"/>
                    <a:pt x="39" y="13"/>
                  </a:cubicBezTo>
                  <a:cubicBezTo>
                    <a:pt x="37" y="10"/>
                    <a:pt x="29" y="21"/>
                    <a:pt x="29" y="21"/>
                  </a:cubicBezTo>
                  <a:cubicBezTo>
                    <a:pt x="29" y="21"/>
                    <a:pt x="31" y="15"/>
                    <a:pt x="35" y="13"/>
                  </a:cubicBezTo>
                  <a:cubicBezTo>
                    <a:pt x="35" y="13"/>
                    <a:pt x="30" y="11"/>
                    <a:pt x="26" y="20"/>
                  </a:cubicBezTo>
                  <a:cubicBezTo>
                    <a:pt x="26" y="20"/>
                    <a:pt x="27" y="15"/>
                    <a:pt x="28" y="13"/>
                  </a:cubicBezTo>
                  <a:cubicBezTo>
                    <a:pt x="29" y="13"/>
                    <a:pt x="29" y="12"/>
                    <a:pt x="29" y="12"/>
                  </a:cubicBezTo>
                  <a:cubicBezTo>
                    <a:pt x="31" y="11"/>
                    <a:pt x="28" y="11"/>
                    <a:pt x="27" y="12"/>
                  </a:cubicBezTo>
                  <a:cubicBezTo>
                    <a:pt x="25" y="13"/>
                    <a:pt x="24" y="18"/>
                    <a:pt x="24" y="18"/>
                  </a:cubicBezTo>
                  <a:cubicBezTo>
                    <a:pt x="24" y="18"/>
                    <a:pt x="22" y="12"/>
                    <a:pt x="25" y="11"/>
                  </a:cubicBezTo>
                  <a:cubicBezTo>
                    <a:pt x="25" y="11"/>
                    <a:pt x="21" y="9"/>
                    <a:pt x="22" y="15"/>
                  </a:cubicBezTo>
                  <a:cubicBezTo>
                    <a:pt x="22" y="15"/>
                    <a:pt x="22" y="15"/>
                    <a:pt x="22" y="15"/>
                  </a:cubicBezTo>
                  <a:cubicBezTo>
                    <a:pt x="22" y="21"/>
                    <a:pt x="16" y="6"/>
                    <a:pt x="21" y="2"/>
                  </a:cubicBezTo>
                  <a:cubicBezTo>
                    <a:pt x="20" y="2"/>
                    <a:pt x="20" y="1"/>
                    <a:pt x="20" y="1"/>
                  </a:cubicBezTo>
                  <a:cubicBezTo>
                    <a:pt x="18" y="1"/>
                    <a:pt x="17" y="1"/>
                    <a:pt x="15" y="1"/>
                  </a:cubicBezTo>
                  <a:cubicBezTo>
                    <a:pt x="15" y="1"/>
                    <a:pt x="15" y="1"/>
                    <a:pt x="15" y="1"/>
                  </a:cubicBezTo>
                  <a:cubicBezTo>
                    <a:pt x="15" y="1"/>
                    <a:pt x="9" y="1"/>
                    <a:pt x="9" y="1"/>
                  </a:cubicBezTo>
                  <a:cubicBezTo>
                    <a:pt x="10" y="1"/>
                    <a:pt x="11" y="4"/>
                    <a:pt x="13" y="4"/>
                  </a:cubicBezTo>
                  <a:cubicBezTo>
                    <a:pt x="13" y="4"/>
                    <a:pt x="5" y="4"/>
                    <a:pt x="1" y="0"/>
                  </a:cubicBezTo>
                  <a:cubicBezTo>
                    <a:pt x="0" y="1"/>
                    <a:pt x="0" y="1"/>
                    <a:pt x="0" y="1"/>
                  </a:cubicBezTo>
                  <a:cubicBezTo>
                    <a:pt x="0" y="1"/>
                    <a:pt x="0" y="1"/>
                    <a:pt x="0" y="2"/>
                  </a:cubicBezTo>
                  <a:cubicBezTo>
                    <a:pt x="2" y="4"/>
                    <a:pt x="4" y="6"/>
                    <a:pt x="5" y="6"/>
                  </a:cubicBezTo>
                  <a:cubicBezTo>
                    <a:pt x="7" y="7"/>
                    <a:pt x="2" y="11"/>
                    <a:pt x="2" y="22"/>
                  </a:cubicBezTo>
                  <a:cubicBezTo>
                    <a:pt x="2" y="26"/>
                    <a:pt x="2" y="30"/>
                    <a:pt x="1" y="33"/>
                  </a:cubicBezTo>
                  <a:cubicBezTo>
                    <a:pt x="1" y="34"/>
                    <a:pt x="2" y="35"/>
                    <a:pt x="2" y="36"/>
                  </a:cubicBezTo>
                  <a:cubicBezTo>
                    <a:pt x="2" y="36"/>
                    <a:pt x="2" y="38"/>
                    <a:pt x="3" y="41"/>
                  </a:cubicBezTo>
                  <a:cubicBezTo>
                    <a:pt x="6" y="23"/>
                    <a:pt x="6" y="23"/>
                    <a:pt x="6" y="23"/>
                  </a:cubicBezTo>
                  <a:cubicBezTo>
                    <a:pt x="8" y="7"/>
                    <a:pt x="8" y="7"/>
                    <a:pt x="8" y="7"/>
                  </a:cubicBezTo>
                  <a:cubicBezTo>
                    <a:pt x="7" y="24"/>
                    <a:pt x="7" y="24"/>
                    <a:pt x="7" y="24"/>
                  </a:cubicBezTo>
                  <a:cubicBezTo>
                    <a:pt x="7" y="24"/>
                    <a:pt x="6" y="42"/>
                    <a:pt x="8" y="42"/>
                  </a:cubicBezTo>
                  <a:cubicBezTo>
                    <a:pt x="10" y="43"/>
                    <a:pt x="20" y="74"/>
                    <a:pt x="21" y="74"/>
                  </a:cubicBezTo>
                  <a:cubicBezTo>
                    <a:pt x="22" y="75"/>
                    <a:pt x="28" y="83"/>
                    <a:pt x="28" y="83"/>
                  </a:cubicBezTo>
                  <a:cubicBezTo>
                    <a:pt x="28" y="83"/>
                    <a:pt x="25" y="54"/>
                    <a:pt x="25" y="51"/>
                  </a:cubicBezTo>
                  <a:cubicBezTo>
                    <a:pt x="25" y="49"/>
                    <a:pt x="23" y="23"/>
                    <a:pt x="23" y="23"/>
                  </a:cubicBezTo>
                  <a:cubicBezTo>
                    <a:pt x="23" y="23"/>
                    <a:pt x="32" y="23"/>
                    <a:pt x="33" y="22"/>
                  </a:cubicBezTo>
                  <a:cubicBezTo>
                    <a:pt x="35" y="22"/>
                    <a:pt x="41" y="21"/>
                    <a:pt x="43" y="21"/>
                  </a:cubicBezTo>
                  <a:cubicBezTo>
                    <a:pt x="43" y="21"/>
                    <a:pt x="40" y="22"/>
                    <a:pt x="41" y="23"/>
                  </a:cubicBezTo>
                  <a:cubicBezTo>
                    <a:pt x="42" y="25"/>
                    <a:pt x="49" y="23"/>
                    <a:pt x="52" y="22"/>
                  </a:cubicBezTo>
                  <a:cubicBezTo>
                    <a:pt x="54" y="22"/>
                    <a:pt x="76" y="19"/>
                    <a:pt x="76" y="19"/>
                  </a:cubicBezTo>
                  <a:cubicBezTo>
                    <a:pt x="76" y="19"/>
                    <a:pt x="76" y="11"/>
                    <a:pt x="74" y="10"/>
                  </a:cubicBezTo>
                  <a:close/>
                </a:path>
              </a:pathLst>
            </a:custGeom>
            <a:solidFill>
              <a:srgbClr val="121212">
                <a:alpha val="100000"/>
              </a:srgbClr>
            </a:solidFill>
            <a:ln w="9525">
              <a:noFill/>
            </a:ln>
          </p:spPr>
          <p:txBody>
            <a:bodyPr/>
            <a:lstStyle/>
            <a:p>
              <a:endParaRPr lang="zh-CN" altLang="en-US"/>
            </a:p>
          </p:txBody>
        </p:sp>
        <p:sp>
          <p:nvSpPr>
            <p:cNvPr id="10297" name="Freeform 35"/>
            <p:cNvSpPr/>
            <p:nvPr/>
          </p:nvSpPr>
          <p:spPr>
            <a:xfrm>
              <a:off x="377825" y="447675"/>
              <a:ext cx="163513" cy="674687"/>
            </a:xfrm>
            <a:custGeom>
              <a:avLst/>
              <a:gdLst>
                <a:gd name="txL" fmla="*/ 0 w 13"/>
                <a:gd name="txT" fmla="*/ 0 h 54"/>
                <a:gd name="txR" fmla="*/ 13 w 13"/>
                <a:gd name="txB" fmla="*/ 54 h 54"/>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13" h="54">
                  <a:moveTo>
                    <a:pt x="0" y="49"/>
                  </a:moveTo>
                  <a:cubicBezTo>
                    <a:pt x="7" y="54"/>
                    <a:pt x="7" y="54"/>
                    <a:pt x="7" y="54"/>
                  </a:cubicBezTo>
                  <a:cubicBezTo>
                    <a:pt x="13" y="48"/>
                    <a:pt x="13" y="48"/>
                    <a:pt x="13" y="48"/>
                  </a:cubicBezTo>
                  <a:cubicBezTo>
                    <a:pt x="13" y="48"/>
                    <a:pt x="11" y="13"/>
                    <a:pt x="11" y="12"/>
                  </a:cubicBezTo>
                  <a:cubicBezTo>
                    <a:pt x="11" y="11"/>
                    <a:pt x="9" y="7"/>
                    <a:pt x="9" y="7"/>
                  </a:cubicBezTo>
                  <a:cubicBezTo>
                    <a:pt x="11" y="3"/>
                    <a:pt x="11" y="3"/>
                    <a:pt x="11" y="3"/>
                  </a:cubicBezTo>
                  <a:cubicBezTo>
                    <a:pt x="11" y="3"/>
                    <a:pt x="9" y="0"/>
                    <a:pt x="7" y="1"/>
                  </a:cubicBezTo>
                  <a:cubicBezTo>
                    <a:pt x="5" y="2"/>
                    <a:pt x="4" y="6"/>
                    <a:pt x="4" y="6"/>
                  </a:cubicBezTo>
                  <a:cubicBezTo>
                    <a:pt x="2" y="11"/>
                    <a:pt x="2" y="11"/>
                    <a:pt x="2" y="11"/>
                  </a:cubicBezTo>
                  <a:lnTo>
                    <a:pt x="0" y="49"/>
                  </a:lnTo>
                  <a:close/>
                </a:path>
              </a:pathLst>
            </a:custGeom>
            <a:solidFill>
              <a:srgbClr val="121212">
                <a:alpha val="100000"/>
              </a:srgbClr>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6404"/>
                                        </p:tgtEl>
                                        <p:attrNameLst>
                                          <p:attrName>style.visibility</p:attrName>
                                        </p:attrNameLst>
                                      </p:cBhvr>
                                      <p:to>
                                        <p:strVal val="visible"/>
                                      </p:to>
                                    </p:set>
                                    <p:anim calcmode="lin" valueType="num">
                                      <p:cBhvr>
                                        <p:cTn id="7" dur="500" fill="hold"/>
                                        <p:tgtEl>
                                          <p:spTgt spid="16404"/>
                                        </p:tgtEl>
                                        <p:attrNameLst>
                                          <p:attrName>ppt_w</p:attrName>
                                        </p:attrNameLst>
                                      </p:cBhvr>
                                      <p:tavLst>
                                        <p:tav tm="0">
                                          <p:val>
                                            <p:strVal val="4*#ppt_w"/>
                                          </p:val>
                                        </p:tav>
                                        <p:tav tm="100000">
                                          <p:val>
                                            <p:strVal val="#ppt_w"/>
                                          </p:val>
                                        </p:tav>
                                      </p:tavLst>
                                    </p:anim>
                                    <p:anim calcmode="lin" valueType="num">
                                      <p:cBhvr>
                                        <p:cTn id="8" dur="500" fill="hold"/>
                                        <p:tgtEl>
                                          <p:spTgt spid="1640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6402"/>
                                        </p:tgtEl>
                                        <p:attrNameLst>
                                          <p:attrName>style.visibility</p:attrName>
                                        </p:attrNameLst>
                                      </p:cBhvr>
                                      <p:to>
                                        <p:strVal val="visible"/>
                                      </p:to>
                                    </p:set>
                                    <p:animEffect filter="wipe(right)">
                                      <p:cBhvr>
                                        <p:cTn id="12" dur="500"/>
                                        <p:tgtEl>
                                          <p:spTgt spid="1640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401"/>
                                        </p:tgtEl>
                                        <p:attrNameLst>
                                          <p:attrName>style.visibility</p:attrName>
                                        </p:attrNameLst>
                                      </p:cBhvr>
                                      <p:to>
                                        <p:strVal val="visible"/>
                                      </p:to>
                                    </p:set>
                                    <p:animEffect filter="wipe(left)">
                                      <p:cBhvr>
                                        <p:cTn id="15" dur="500"/>
                                        <p:tgtEl>
                                          <p:spTgt spid="1640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400"/>
                                        </p:tgtEl>
                                        <p:attrNameLst>
                                          <p:attrName>style.visibility</p:attrName>
                                        </p:attrNameLst>
                                      </p:cBhvr>
                                      <p:to>
                                        <p:strVal val="visible"/>
                                      </p:to>
                                    </p:set>
                                    <p:animEffect filter="wipe(up)">
                                      <p:cBhvr>
                                        <p:cTn id="18" dur="500"/>
                                        <p:tgtEl>
                                          <p:spTgt spid="16400"/>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6393"/>
                                        </p:tgtEl>
                                        <p:attrNameLst>
                                          <p:attrName>style.visibility</p:attrName>
                                        </p:attrNameLst>
                                      </p:cBhvr>
                                      <p:to>
                                        <p:strVal val="visible"/>
                                      </p:to>
                                    </p:set>
                                    <p:animEffect filter="fade">
                                      <p:cBhvr>
                                        <p:cTn id="22" dur="500"/>
                                        <p:tgtEl>
                                          <p:spTgt spid="16393"/>
                                        </p:tgtEl>
                                      </p:cBhvr>
                                    </p:animEffect>
                                  </p:childTnLst>
                                </p:cTn>
                              </p:par>
                              <p:par>
                                <p:cTn id="23" presetID="8" presetClass="emph" presetSubtype="0" fill="hold" grpId="1" nodeType="withEffect">
                                  <p:stCondLst>
                                    <p:cond delay="0"/>
                                  </p:stCondLst>
                                  <p:childTnLst>
                                    <p:animRot by="21600000">
                                      <p:cBhvr>
                                        <p:cTn id="24" dur="2000" fill="hold"/>
                                        <p:tgtEl>
                                          <p:spTgt spid="16393"/>
                                        </p:tgtEl>
                                        <p:attrNameLst>
                                          <p:attrName>r</p:attrName>
                                        </p:attrNameLst>
                                      </p:cBhvr>
                                    </p:animRot>
                                  </p:childTnLst>
                                </p:cTn>
                              </p:par>
                            </p:childTnLst>
                          </p:cTn>
                        </p:par>
                        <p:par>
                          <p:cTn id="25" fill="hold">
                            <p:stCondLst>
                              <p:cond delay="1500"/>
                            </p:stCondLst>
                            <p:childTnLst>
                              <p:par>
                                <p:cTn id="26" presetID="10" presetClass="entr" presetSubtype="0" fill="hold" grpId="1" nodeType="afterEffect">
                                  <p:stCondLst>
                                    <p:cond delay="0"/>
                                  </p:stCondLst>
                                  <p:childTnLst>
                                    <p:set>
                                      <p:cBhvr>
                                        <p:cTn id="27" dur="1" fill="hold">
                                          <p:stCondLst>
                                            <p:cond delay="0"/>
                                          </p:stCondLst>
                                        </p:cTn>
                                        <p:tgtEl>
                                          <p:spTgt spid="16397"/>
                                        </p:tgtEl>
                                        <p:attrNameLst>
                                          <p:attrName>style.visibility</p:attrName>
                                        </p:attrNameLst>
                                      </p:cBhvr>
                                      <p:to>
                                        <p:strVal val="visible"/>
                                      </p:to>
                                    </p:set>
                                    <p:animEffect filter="fade">
                                      <p:cBhvr>
                                        <p:cTn id="28" dur="250"/>
                                        <p:tgtEl>
                                          <p:spTgt spid="16397"/>
                                        </p:tgtEl>
                                      </p:cBhvr>
                                    </p:animEffect>
                                  </p:childTnLst>
                                </p:cTn>
                              </p:par>
                              <p:par>
                                <p:cTn id="29" presetID="1" presetClass="path" presetSubtype="0" accel="50000" decel="50000" fill="hold" grpId="0" nodeType="withEffect">
                                  <p:stCondLst>
                                    <p:cond delay="0"/>
                                  </p:stCondLst>
                                  <p:childTnLst>
                                    <p:animMotion origin="layout" path="M -4.79167E-6 3.7037E-7 C 0.07227 0.00093 0.13178 0.10463 0.13178 0.23264 C 0.13165 0.36181 0.0724 0.46713 0.00014 0.46736 C -0.07278 0.4669 -0.13151 0.36181 -0.13164 0.23241 C -0.13151 0.1037 -0.07291 0.00093 -4.79167E-6 3.7037E-7 Z " pathEditMode="relative" rAng="0" ptsTypes="AAAAA">
                                      <p:cBhvr>
                                        <p:cTn id="30" dur="500" fill="hold"/>
                                        <p:tgtEl>
                                          <p:spTgt spid="16397"/>
                                        </p:tgtEl>
                                        <p:attrNameLst>
                                          <p:attrName>ppt_x</p:attrName>
                                          <p:attrName>ppt_y</p:attrName>
                                        </p:attrNameLst>
                                      </p:cBhvr>
                                      <p:rCtr x="0" y="2335600"/>
                                    </p:animMotion>
                                  </p:childTnLst>
                                </p:cTn>
                              </p:par>
                            </p:childTnLst>
                          </p:cTn>
                        </p:par>
                        <p:par>
                          <p:cTn id="31" fill="hold">
                            <p:stCondLst>
                              <p:cond delay="2000"/>
                            </p:stCondLst>
                            <p:childTnLst>
                              <p:par>
                                <p:cTn id="32" presetID="10" presetClass="entr" presetSubtype="0" fill="hold" grpId="1" nodeType="afterEffect">
                                  <p:stCondLst>
                                    <p:cond delay="0"/>
                                  </p:stCondLst>
                                  <p:childTnLst>
                                    <p:set>
                                      <p:cBhvr>
                                        <p:cTn id="33" dur="1" fill="hold">
                                          <p:stCondLst>
                                            <p:cond delay="0"/>
                                          </p:stCondLst>
                                        </p:cTn>
                                        <p:tgtEl>
                                          <p:spTgt spid="16395"/>
                                        </p:tgtEl>
                                        <p:attrNameLst>
                                          <p:attrName>style.visibility</p:attrName>
                                        </p:attrNameLst>
                                      </p:cBhvr>
                                      <p:to>
                                        <p:strVal val="visible"/>
                                      </p:to>
                                    </p:set>
                                    <p:animEffect filter="fade">
                                      <p:cBhvr>
                                        <p:cTn id="34" dur="250"/>
                                        <p:tgtEl>
                                          <p:spTgt spid="16395"/>
                                        </p:tgtEl>
                                      </p:cBhvr>
                                    </p:animEffect>
                                  </p:childTnLst>
                                </p:cTn>
                              </p:par>
                              <p:par>
                                <p:cTn id="35" presetID="1" presetClass="path" presetSubtype="0" accel="50000" decel="50000" fill="hold" grpId="0" nodeType="withEffect">
                                  <p:stCondLst>
                                    <p:cond delay="0"/>
                                  </p:stCondLst>
                                  <p:childTnLst>
                                    <p:animMotion origin="layout" path="M -0.00183 -0.00463 C 0.03867 0.10209 0.0233 0.24769 -0.03659 0.31968 C -0.09675 0.39167 -0.17917 0.3632 -0.21954 0.25672 C -0.26016 0.14885 -0.24388 0.00371 -0.18373 -0.06875 C -0.1237 -0.1405 -0.04258 -0.11203 -0.00183 -0.00463 Z " pathEditMode="relative" rAng="3360000" ptsTypes="AAAAA">
                                      <p:cBhvr>
                                        <p:cTn id="36" dur="500" fill="hold"/>
                                        <p:tgtEl>
                                          <p:spTgt spid="16395"/>
                                        </p:tgtEl>
                                        <p:attrNameLst>
                                          <p:attrName>ppt_x</p:attrName>
                                          <p:attrName>ppt_y</p:attrName>
                                        </p:attrNameLst>
                                      </p:cBhvr>
                                      <p:rCtr x="-1088500" y="1305600"/>
                                    </p:animMotion>
                                  </p:childTnLst>
                                </p:cTn>
                              </p:par>
                            </p:childTnLst>
                          </p:cTn>
                        </p:par>
                        <p:par>
                          <p:cTn id="37" fill="hold">
                            <p:stCondLst>
                              <p:cond delay="2500"/>
                            </p:stCondLst>
                            <p:childTnLst>
                              <p:par>
                                <p:cTn id="38" presetID="10" presetClass="entr" presetSubtype="0" fill="hold" grpId="1" nodeType="afterEffect">
                                  <p:stCondLst>
                                    <p:cond delay="0"/>
                                  </p:stCondLst>
                                  <p:childTnLst>
                                    <p:set>
                                      <p:cBhvr>
                                        <p:cTn id="39" dur="1" fill="hold">
                                          <p:stCondLst>
                                            <p:cond delay="0"/>
                                          </p:stCondLst>
                                        </p:cTn>
                                        <p:tgtEl>
                                          <p:spTgt spid="16398"/>
                                        </p:tgtEl>
                                        <p:attrNameLst>
                                          <p:attrName>style.visibility</p:attrName>
                                        </p:attrNameLst>
                                      </p:cBhvr>
                                      <p:to>
                                        <p:strVal val="visible"/>
                                      </p:to>
                                    </p:set>
                                    <p:animEffect filter="fade">
                                      <p:cBhvr>
                                        <p:cTn id="40" dur="250"/>
                                        <p:tgtEl>
                                          <p:spTgt spid="16398"/>
                                        </p:tgtEl>
                                      </p:cBhvr>
                                    </p:animEffect>
                                  </p:childTnLst>
                                </p:cTn>
                              </p:par>
                              <p:par>
                                <p:cTn id="41" presetID="1" presetClass="path" presetSubtype="0" accel="50000" decel="50000" fill="hold" grpId="0" nodeType="withEffect">
                                  <p:stCondLst>
                                    <p:cond delay="0"/>
                                  </p:stCondLst>
                                  <p:childTnLst>
                                    <p:animMotion origin="layout" path="M 4.16667E-6 -4.44444E-6 C -0.03282 0.11459 -0.11198 0.16135 -0.17644 0.10301 C -0.24102 0.04445 -0.26693 -0.09745 -0.23412 -0.21203 C -0.20092 -0.32708 -0.12162 -0.37222 -0.05664 -0.31412 C 0.00768 -0.25555 0.0332 -0.11527 4.16667E-6 -4.44444E-6 Z " pathEditMode="relative" rAng="7020000" ptsTypes="AAAAA">
                                      <p:cBhvr>
                                        <p:cTn id="42" dur="500" fill="hold"/>
                                        <p:tgtEl>
                                          <p:spTgt spid="16398"/>
                                        </p:tgtEl>
                                        <p:attrNameLst>
                                          <p:attrName>ppt_x</p:attrName>
                                          <p:attrName>ppt_y</p:attrName>
                                        </p:attrNameLst>
                                      </p:cBhvr>
                                      <p:rCtr x="-1169300" y="-1060200"/>
                                    </p:animMotion>
                                  </p:childTnLst>
                                </p:cTn>
                              </p:par>
                            </p:childTnLst>
                          </p:cTn>
                        </p:par>
                        <p:par>
                          <p:cTn id="43" fill="hold">
                            <p:stCondLst>
                              <p:cond delay="3000"/>
                            </p:stCondLst>
                            <p:childTnLst>
                              <p:par>
                                <p:cTn id="44" presetID="10" presetClass="entr" presetSubtype="0" fill="hold" grpId="1" nodeType="afterEffect">
                                  <p:stCondLst>
                                    <p:cond delay="0"/>
                                  </p:stCondLst>
                                  <p:childTnLst>
                                    <p:set>
                                      <p:cBhvr>
                                        <p:cTn id="45" dur="1" fill="hold">
                                          <p:stCondLst>
                                            <p:cond delay="0"/>
                                          </p:stCondLst>
                                        </p:cTn>
                                        <p:tgtEl>
                                          <p:spTgt spid="16396"/>
                                        </p:tgtEl>
                                        <p:attrNameLst>
                                          <p:attrName>style.visibility</p:attrName>
                                        </p:attrNameLst>
                                      </p:cBhvr>
                                      <p:to>
                                        <p:strVal val="visible"/>
                                      </p:to>
                                    </p:set>
                                    <p:animEffect filter="fade">
                                      <p:cBhvr>
                                        <p:cTn id="46" dur="500"/>
                                        <p:tgtEl>
                                          <p:spTgt spid="16396"/>
                                        </p:tgtEl>
                                      </p:cBhvr>
                                    </p:animEffect>
                                  </p:childTnLst>
                                </p:cTn>
                              </p:par>
                              <p:par>
                                <p:cTn id="47" presetID="1" presetClass="path" presetSubtype="0" accel="50000" decel="50000" fill="hold" grpId="0" nodeType="withEffect">
                                  <p:stCondLst>
                                    <p:cond delay="0"/>
                                  </p:stCondLst>
                                  <p:childTnLst>
                                    <p:animMotion origin="layout" path="M 2.08333E-7 2.22222E-6 C -0.0724 0.00671 -0.13464 -0.0919 -0.13841 -0.22014 C -0.14232 -0.34884 -0.08607 -0.45996 -0.01393 -0.46667 C 0.05885 -0.47292 0.12057 -0.37338 0.12461 -0.24445 C 0.12826 -0.11597 0.07266 -0.00672 2.08333E-7 2.22222E-6 Z " pathEditMode="relative" rAng="10620000" ptsTypes="AAAAA">
                                      <p:cBhvr>
                                        <p:cTn id="48" dur="500" fill="hold"/>
                                        <p:tgtEl>
                                          <p:spTgt spid="16396"/>
                                        </p:tgtEl>
                                        <p:attrNameLst>
                                          <p:attrName>ppt_x</p:attrName>
                                          <p:attrName>ppt_y</p:attrName>
                                        </p:attrNameLst>
                                      </p:cBhvr>
                                      <p:rCtr x="-69000" y="-2331000"/>
                                    </p:animMotion>
                                  </p:childTnLst>
                                </p:cTn>
                              </p:par>
                            </p:childTnLst>
                          </p:cTn>
                        </p:par>
                        <p:par>
                          <p:cTn id="49" fill="hold">
                            <p:stCondLst>
                              <p:cond delay="3500"/>
                            </p:stCondLst>
                            <p:childTnLst>
                              <p:par>
                                <p:cTn id="50" presetID="10" presetClass="entr" presetSubtype="0" fill="hold" grpId="1" nodeType="afterEffect">
                                  <p:stCondLst>
                                    <p:cond delay="0"/>
                                  </p:stCondLst>
                                  <p:childTnLst>
                                    <p:set>
                                      <p:cBhvr>
                                        <p:cTn id="51" dur="1" fill="hold">
                                          <p:stCondLst>
                                            <p:cond delay="0"/>
                                          </p:stCondLst>
                                        </p:cTn>
                                        <p:tgtEl>
                                          <p:spTgt spid="16399"/>
                                        </p:tgtEl>
                                        <p:attrNameLst>
                                          <p:attrName>style.visibility</p:attrName>
                                        </p:attrNameLst>
                                      </p:cBhvr>
                                      <p:to>
                                        <p:strVal val="visible"/>
                                      </p:to>
                                    </p:set>
                                    <p:animEffect filter="fade">
                                      <p:cBhvr>
                                        <p:cTn id="52" dur="500"/>
                                        <p:tgtEl>
                                          <p:spTgt spid="16399"/>
                                        </p:tgtEl>
                                      </p:cBhvr>
                                    </p:animEffect>
                                  </p:childTnLst>
                                </p:cTn>
                              </p:par>
                              <p:par>
                                <p:cTn id="53" presetID="1" presetClass="path" presetSubtype="0" accel="50000" decel="50000" fill="hold" grpId="0" nodeType="withEffect">
                                  <p:stCondLst>
                                    <p:cond delay="0"/>
                                  </p:stCondLst>
                                  <p:childTnLst>
                                    <p:animMotion origin="layout" path="M -3.33333E-6 3.33333E-6 C -0.03398 -0.11366 -0.01015 -0.25579 0.05365 -0.31598 C 0.11771 -0.37662 0.19805 -0.33287 0.2319 -0.21945 C 0.26589 -0.1051 0.24128 0.03657 0.17722 0.09768 C 0.11328 0.15787 0.03412 0.11435 -3.33333E-6 3.33333E-6 Z " pathEditMode="relative" rAng="14520000" ptsTypes="AAAAA">
                                      <p:cBhvr>
                                        <p:cTn id="54" dur="500" fill="hold"/>
                                        <p:tgtEl>
                                          <p:spTgt spid="16399"/>
                                        </p:tgtEl>
                                        <p:attrNameLst>
                                          <p:attrName>ppt_x</p:attrName>
                                          <p:attrName>ppt_y</p:attrName>
                                        </p:attrNameLst>
                                      </p:cBhvr>
                                      <p:rCtr x="1158900" y="-1094900"/>
                                    </p:animMotion>
                                  </p:childTnLst>
                                </p:cTn>
                              </p:par>
                            </p:childTnLst>
                          </p:cTn>
                        </p:par>
                        <p:par>
                          <p:cTn id="55" fill="hold">
                            <p:stCondLst>
                              <p:cond delay="4000"/>
                            </p:stCondLst>
                            <p:childTnLst>
                              <p:par>
                                <p:cTn id="56" presetID="10" presetClass="entr" presetSubtype="0" fill="hold" grpId="1" nodeType="afterEffect">
                                  <p:stCondLst>
                                    <p:cond delay="0"/>
                                  </p:stCondLst>
                                  <p:childTnLst>
                                    <p:set>
                                      <p:cBhvr>
                                        <p:cTn id="57" dur="1" fill="hold">
                                          <p:stCondLst>
                                            <p:cond delay="0"/>
                                          </p:stCondLst>
                                        </p:cTn>
                                        <p:tgtEl>
                                          <p:spTgt spid="16394"/>
                                        </p:tgtEl>
                                        <p:attrNameLst>
                                          <p:attrName>style.visibility</p:attrName>
                                        </p:attrNameLst>
                                      </p:cBhvr>
                                      <p:to>
                                        <p:strVal val="visible"/>
                                      </p:to>
                                    </p:set>
                                    <p:animEffect filter="fade">
                                      <p:cBhvr>
                                        <p:cTn id="58" dur="500"/>
                                        <p:tgtEl>
                                          <p:spTgt spid="16394"/>
                                        </p:tgtEl>
                                      </p:cBhvr>
                                    </p:animEffect>
                                  </p:childTnLst>
                                </p:cTn>
                              </p:par>
                              <p:par>
                                <p:cTn id="59" presetID="1" presetClass="path" presetSubtype="0" accel="50000" decel="50000" fill="hold" grpId="0" nodeType="withEffect">
                                  <p:stCondLst>
                                    <p:cond delay="0"/>
                                  </p:stCondLst>
                                  <p:childTnLst>
                                    <p:animMotion origin="layout" path="M -6.25E-7 -4.81481E-6 C 0.03841 -0.10925 0.11953 -0.14351 0.18086 -0.07546 C 0.24232 -0.00717 0.2612 0.13843 0.22292 0.24723 C 0.18412 0.35672 0.10287 0.38959 0.04115 0.32153 C -0.02018 0.25325 -0.03867 0.1095 -6.25E-7 -4.81481E-6 Z " pathEditMode="relative" rAng="18120000" ptsTypes="AAAAA">
                                      <p:cBhvr>
                                        <p:cTn id="60" dur="500" fill="hold"/>
                                        <p:tgtEl>
                                          <p:spTgt spid="16394"/>
                                        </p:tgtEl>
                                        <p:attrNameLst>
                                          <p:attrName>ppt_x</p:attrName>
                                          <p:attrName>ppt_y</p:attrName>
                                        </p:attrNameLst>
                                      </p:cBhvr>
                                      <p:rCtr x="1113300" y="1236100"/>
                                    </p:animMotion>
                                  </p:childTnLst>
                                </p:cTn>
                              </p:par>
                            </p:childTnLst>
                          </p:cTn>
                        </p:par>
                        <p:par>
                          <p:cTn id="61" fill="hold">
                            <p:stCondLst>
                              <p:cond delay="4500"/>
                            </p:stCondLst>
                            <p:childTnLst>
                              <p:par>
                                <p:cTn id="62" presetID="16" presetClass="entr" presetSubtype="37" fill="hold" grpId="0" nodeType="afterEffect">
                                  <p:stCondLst>
                                    <p:cond delay="0"/>
                                  </p:stCondLst>
                                  <p:childTnLst>
                                    <p:set>
                                      <p:cBhvr>
                                        <p:cTn id="63" dur="1" fill="hold">
                                          <p:stCondLst>
                                            <p:cond delay="0"/>
                                          </p:stCondLst>
                                        </p:cTn>
                                        <p:tgtEl>
                                          <p:spTgt spid="16403"/>
                                        </p:tgtEl>
                                        <p:attrNameLst>
                                          <p:attrName>style.visibility</p:attrName>
                                        </p:attrNameLst>
                                      </p:cBhvr>
                                      <p:to>
                                        <p:strVal val="visible"/>
                                      </p:to>
                                    </p:set>
                                    <p:animEffect filter="barn(outVertical)">
                                      <p:cBhvr>
                                        <p:cTn id="64" dur="500"/>
                                        <p:tgtEl>
                                          <p:spTgt spid="16403"/>
                                        </p:tgtEl>
                                      </p:cBhvr>
                                    </p:animEffect>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16392"/>
                                        </p:tgtEl>
                                        <p:attrNameLst>
                                          <p:attrName>style.visibility</p:attrName>
                                        </p:attrNameLst>
                                      </p:cBhvr>
                                      <p:to>
                                        <p:strVal val="visible"/>
                                      </p:to>
                                    </p:set>
                                    <p:animEffect filter="wipe(up)">
                                      <p:cBhvr>
                                        <p:cTn id="68" dur="500"/>
                                        <p:tgtEl>
                                          <p:spTgt spid="16392"/>
                                        </p:tgtEl>
                                      </p:cBhvr>
                                    </p:animEffect>
                                  </p:childTnLst>
                                </p:cTn>
                              </p:par>
                            </p:childTnLst>
                          </p:cTn>
                        </p:par>
                        <p:par>
                          <p:cTn id="69" fill="hold">
                            <p:stCondLst>
                              <p:cond delay="55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6405"/>
                                        </p:tgtEl>
                                        <p:attrNameLst>
                                          <p:attrName>style.visibility</p:attrName>
                                        </p:attrNameLst>
                                      </p:cBhvr>
                                      <p:to>
                                        <p:strVal val="visible"/>
                                      </p:to>
                                    </p:set>
                                    <p:anim calcmode="lin" valueType="num">
                                      <p:cBhvr>
                                        <p:cTn id="72" dur="220" fill="hold"/>
                                        <p:tgtEl>
                                          <p:spTgt spid="16405"/>
                                        </p:tgtEl>
                                        <p:attrNameLst>
                                          <p:attrName>ppt_x</p:attrName>
                                        </p:attrNameLst>
                                      </p:cBhvr>
                                      <p:tavLst>
                                        <p:tav tm="0">
                                          <p:val>
                                            <p:strVal val="#ppt_x"/>
                                          </p:val>
                                        </p:tav>
                                        <p:tav tm="50000">
                                          <p:val>
                                            <p:strVal val="#ppt_x+.1"/>
                                          </p:val>
                                        </p:tav>
                                        <p:tav tm="100000">
                                          <p:val>
                                            <p:strVal val="#ppt_x"/>
                                          </p:val>
                                        </p:tav>
                                      </p:tavLst>
                                    </p:anim>
                                    <p:anim calcmode="lin" valueType="num">
                                      <p:cBhvr>
                                        <p:cTn id="73" dur="220" fill="hold"/>
                                        <p:tgtEl>
                                          <p:spTgt spid="16405"/>
                                        </p:tgtEl>
                                        <p:attrNameLst>
                                          <p:attrName>ppt_y</p:attrName>
                                        </p:attrNameLst>
                                      </p:cBhvr>
                                      <p:tavLst>
                                        <p:tav tm="0">
                                          <p:val>
                                            <p:strVal val="#ppt_y"/>
                                          </p:val>
                                        </p:tav>
                                        <p:tav tm="100000">
                                          <p:val>
                                            <p:strVal val="#ppt_y"/>
                                          </p:val>
                                        </p:tav>
                                      </p:tavLst>
                                    </p:anim>
                                    <p:anim calcmode="lin" valueType="num">
                                      <p:cBhvr>
                                        <p:cTn id="74" dur="220" fill="hold"/>
                                        <p:tgtEl>
                                          <p:spTgt spid="16405"/>
                                        </p:tgtEl>
                                        <p:attrNameLst>
                                          <p:attrName>ppt_h</p:attrName>
                                        </p:attrNameLst>
                                      </p:cBhvr>
                                      <p:tavLst>
                                        <p:tav tm="0">
                                          <p:val>
                                            <p:strVal val="#ppt_h/10"/>
                                          </p:val>
                                        </p:tav>
                                        <p:tav tm="50000">
                                          <p:val>
                                            <p:strVal val="#ppt_h+.01"/>
                                          </p:val>
                                        </p:tav>
                                        <p:tav tm="100000">
                                          <p:val>
                                            <p:strVal val="#ppt_h"/>
                                          </p:val>
                                        </p:tav>
                                      </p:tavLst>
                                    </p:anim>
                                    <p:anim calcmode="lin" valueType="num">
                                      <p:cBhvr>
                                        <p:cTn id="75" dur="220" fill="hold"/>
                                        <p:tgtEl>
                                          <p:spTgt spid="16405"/>
                                        </p:tgtEl>
                                        <p:attrNameLst>
                                          <p:attrName>ppt_w</p:attrName>
                                        </p:attrNameLst>
                                      </p:cBhvr>
                                      <p:tavLst>
                                        <p:tav tm="0">
                                          <p:val>
                                            <p:strVal val="#ppt_w/10"/>
                                          </p:val>
                                        </p:tav>
                                        <p:tav tm="50000">
                                          <p:val>
                                            <p:strVal val="#ppt_w+.01"/>
                                          </p:val>
                                        </p:tav>
                                        <p:tav tm="100000">
                                          <p:val>
                                            <p:strVal val="#ppt_w"/>
                                          </p:val>
                                        </p:tav>
                                      </p:tavLst>
                                    </p:anim>
                                    <p:animEffect filter="fade">
                                      <p:cBhvr>
                                        <p:cTn id="76" dur="220" tmFilter="0,0; .5, 1; 1, 1"/>
                                        <p:tgtEl>
                                          <p:spTgt spid="16405"/>
                                        </p:tgtEl>
                                      </p:cBhvr>
                                    </p:animEffect>
                                  </p:childTnLst>
                                </p:cTn>
                              </p:par>
                            </p:childTnLst>
                          </p:cTn>
                        </p:par>
                        <p:par>
                          <p:cTn id="77" fill="hold">
                            <p:stCondLst>
                              <p:cond delay="10124"/>
                            </p:stCondLst>
                            <p:childTnLst>
                              <p:par>
                                <p:cTn id="78" presetID="22" presetClass="entr" presetSubtype="1" fill="hold" nodeType="afterEffect">
                                  <p:stCondLst>
                                    <p:cond delay="0"/>
                                  </p:stCondLst>
                                  <p:childTnLst>
                                    <p:set>
                                      <p:cBhvr>
                                        <p:cTn id="79" dur="1" fill="hold">
                                          <p:stCondLst>
                                            <p:cond delay="0"/>
                                          </p:stCondLst>
                                        </p:cTn>
                                        <p:tgtEl>
                                          <p:spTgt spid="16407"/>
                                        </p:tgtEl>
                                        <p:attrNameLst>
                                          <p:attrName>style.visibility</p:attrName>
                                        </p:attrNameLst>
                                      </p:cBhvr>
                                      <p:to>
                                        <p:strVal val="visible"/>
                                      </p:to>
                                    </p:set>
                                    <p:animEffect filter="wipe(up)">
                                      <p:cBhvr>
                                        <p:cTn id="80" dur="500"/>
                                        <p:tgtEl>
                                          <p:spTgt spid="16407"/>
                                        </p:tgtEl>
                                      </p:cBhvr>
                                    </p:animEffect>
                                  </p:childTnLst>
                                </p:cTn>
                              </p:par>
                            </p:childTnLst>
                          </p:cTn>
                        </p:par>
                        <p:par>
                          <p:cTn id="81" fill="hold">
                            <p:stCondLst>
                              <p:cond delay="10624"/>
                            </p:stCondLst>
                            <p:childTnLst>
                              <p:par>
                                <p:cTn id="82" presetID="22" presetClass="entr" presetSubtype="2" fill="hold" nodeType="afterEffect">
                                  <p:stCondLst>
                                    <p:cond delay="0"/>
                                  </p:stCondLst>
                                  <p:childTnLst>
                                    <p:set>
                                      <p:cBhvr>
                                        <p:cTn id="83" dur="1" fill="hold">
                                          <p:stCondLst>
                                            <p:cond delay="0"/>
                                          </p:stCondLst>
                                        </p:cTn>
                                        <p:tgtEl>
                                          <p:spTgt spid="16406"/>
                                        </p:tgtEl>
                                        <p:attrNameLst>
                                          <p:attrName>style.visibility</p:attrName>
                                        </p:attrNameLst>
                                      </p:cBhvr>
                                      <p:to>
                                        <p:strVal val="visible"/>
                                      </p:to>
                                    </p:set>
                                    <p:animEffect filter="wipe(right)">
                                      <p:cBhvr>
                                        <p:cTn id="84" dur="500"/>
                                        <p:tgtEl>
                                          <p:spTgt spid="16406"/>
                                        </p:tgtEl>
                                      </p:cBhvr>
                                    </p:animEffect>
                                  </p:childTnLst>
                                </p:cTn>
                              </p:par>
                            </p:childTnLst>
                          </p:cTn>
                        </p:par>
                        <p:par>
                          <p:cTn id="85" fill="hold">
                            <p:stCondLst>
                              <p:cond delay="11124"/>
                            </p:stCondLst>
                            <p:childTnLst>
                              <p:par>
                                <p:cTn id="86" presetID="22" presetClass="entr" presetSubtype="2" fill="hold" nodeType="afterEffect">
                                  <p:stCondLst>
                                    <p:cond delay="0"/>
                                  </p:stCondLst>
                                  <p:childTnLst>
                                    <p:set>
                                      <p:cBhvr>
                                        <p:cTn id="87" dur="1" fill="hold">
                                          <p:stCondLst>
                                            <p:cond delay="0"/>
                                          </p:stCondLst>
                                        </p:cTn>
                                        <p:tgtEl>
                                          <p:spTgt spid="16408"/>
                                        </p:tgtEl>
                                        <p:attrNameLst>
                                          <p:attrName>style.visibility</p:attrName>
                                        </p:attrNameLst>
                                      </p:cBhvr>
                                      <p:to>
                                        <p:strVal val="visible"/>
                                      </p:to>
                                    </p:set>
                                    <p:animEffect filter="wipe(right)">
                                      <p:cBhvr>
                                        <p:cTn id="88" dur="500"/>
                                        <p:tgtEl>
                                          <p:spTgt spid="16408"/>
                                        </p:tgtEl>
                                      </p:cBhvr>
                                    </p:animEffect>
                                  </p:childTnLst>
                                </p:cTn>
                              </p:par>
                              <p:par>
                                <p:cTn id="89" presetID="10" presetClass="entr" presetSubtype="0" fill="hold" nodeType="withEffect">
                                  <p:stCondLst>
                                    <p:cond delay="0"/>
                                  </p:stCondLst>
                                  <p:childTnLst>
                                    <p:set>
                                      <p:cBhvr>
                                        <p:cTn id="90" dur="1" fill="hold">
                                          <p:stCondLst>
                                            <p:cond delay="0"/>
                                          </p:stCondLst>
                                        </p:cTn>
                                        <p:tgtEl>
                                          <p:spTgt spid="16409"/>
                                        </p:tgtEl>
                                        <p:attrNameLst>
                                          <p:attrName>style.visibility</p:attrName>
                                        </p:attrNameLst>
                                      </p:cBhvr>
                                      <p:to>
                                        <p:strVal val="visible"/>
                                      </p:to>
                                    </p:set>
                                    <p:animEffect filter="fade">
                                      <p:cBhvr>
                                        <p:cTn id="91" dur="1000"/>
                                        <p:tgtEl>
                                          <p:spTgt spid="16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bldLvl="0" animBg="1"/>
      <p:bldP spid="16393" grpId="0" bldLvl="0" animBg="1"/>
      <p:bldP spid="16393" grpId="1" bldLvl="0" animBg="1"/>
      <p:bldP spid="16394" grpId="0" bldLvl="0" animBg="1"/>
      <p:bldP spid="16394" grpId="1" bldLvl="0" animBg="1"/>
      <p:bldP spid="16395" grpId="0" bldLvl="0" animBg="1"/>
      <p:bldP spid="16395" grpId="1" bldLvl="0" animBg="1"/>
      <p:bldP spid="16396" grpId="0" bldLvl="0" animBg="1"/>
      <p:bldP spid="16396" grpId="1" bldLvl="0" animBg="1"/>
      <p:bldP spid="16397" grpId="0" bldLvl="0" animBg="1"/>
      <p:bldP spid="16397" grpId="1" bldLvl="0" animBg="1"/>
      <p:bldP spid="16398" grpId="0" bldLvl="0" animBg="1"/>
      <p:bldP spid="16398" grpId="1" bldLvl="0" animBg="1"/>
      <p:bldP spid="16399" grpId="0" bldLvl="0" animBg="1"/>
      <p:bldP spid="16399" grpId="1" bldLvl="0" animBg="1"/>
      <p:bldP spid="16400" grpId="0" bldLvl="0" animBg="1"/>
      <p:bldP spid="16401" grpId="0" bldLvl="0" animBg="1"/>
      <p:bldP spid="16402" grpId="0" bldLvl="0" animBg="1"/>
      <p:bldP spid="16403" grpId="0" bldLvl="0" animBg="1"/>
      <p:bldP spid="16404" grpId="0" bldLvl="0" animBg="1"/>
      <p:bldP spid="16405"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1" name="文本框 20"/>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22" name="组合 21"/>
          <p:cNvGrpSpPr/>
          <p:nvPr/>
        </p:nvGrpSpPr>
        <p:grpSpPr>
          <a:xfrm flipV="1">
            <a:off x="5477876" y="942197"/>
            <a:ext cx="1236248" cy="75524"/>
            <a:chOff x="4023692" y="4894277"/>
            <a:chExt cx="1964495" cy="120014"/>
          </a:xfrm>
        </p:grpSpPr>
        <p:sp>
          <p:nvSpPr>
            <p:cNvPr id="23" name="矩形 22"/>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416" name="图片 63"/>
          <p:cNvPicPr>
            <a:picLocks noChangeAspect="1"/>
          </p:cNvPicPr>
          <p:nvPr/>
        </p:nvPicPr>
        <p:blipFill>
          <a:blip r:embed="rId3"/>
          <a:stretch>
            <a:fillRect/>
          </a:stretch>
        </p:blipFill>
        <p:spPr>
          <a:xfrm>
            <a:off x="-312737" y="1212850"/>
            <a:ext cx="5541962" cy="5878513"/>
          </a:xfrm>
          <a:prstGeom prst="rect">
            <a:avLst/>
          </a:prstGeom>
          <a:noFill/>
          <a:ln w="9525">
            <a:noFill/>
          </a:ln>
        </p:spPr>
      </p:pic>
      <p:grpSp>
        <p:nvGrpSpPr>
          <p:cNvPr id="17417" name="Group 9"/>
          <p:cNvGrpSpPr/>
          <p:nvPr/>
        </p:nvGrpSpPr>
        <p:grpSpPr>
          <a:xfrm>
            <a:off x="4981575" y="2111375"/>
            <a:ext cx="4795838" cy="836613"/>
            <a:chOff x="0" y="0"/>
            <a:chExt cx="4796445" cy="837721"/>
          </a:xfrm>
        </p:grpSpPr>
        <p:sp>
          <p:nvSpPr>
            <p:cNvPr id="11289" name="Freeform 3"/>
            <p:cNvSpPr/>
            <p:nvPr/>
          </p:nvSpPr>
          <p:spPr>
            <a:xfrm>
              <a:off x="0" y="0"/>
              <a:ext cx="4796445" cy="837721"/>
            </a:xfrm>
            <a:custGeom>
              <a:avLst/>
              <a:gdLst>
                <a:gd name="txL" fmla="*/ 0 w 3846"/>
                <a:gd name="txT" fmla="*/ 0 h 756"/>
                <a:gd name="txR" fmla="*/ 3846 w 3846"/>
                <a:gd name="txB" fmla="*/ 756 h 756"/>
              </a:gdLst>
              <a:ahLst/>
              <a:cxnLst>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3846" h="756">
                  <a:moveTo>
                    <a:pt x="3846" y="0"/>
                  </a:moveTo>
                  <a:lnTo>
                    <a:pt x="0" y="0"/>
                  </a:lnTo>
                  <a:lnTo>
                    <a:pt x="0" y="756"/>
                  </a:lnTo>
                  <a:lnTo>
                    <a:pt x="3444" y="756"/>
                  </a:lnTo>
                  <a:lnTo>
                    <a:pt x="3509" y="657"/>
                  </a:lnTo>
                  <a:lnTo>
                    <a:pt x="3542" y="591"/>
                  </a:lnTo>
                  <a:lnTo>
                    <a:pt x="3616" y="501"/>
                  </a:lnTo>
                  <a:lnTo>
                    <a:pt x="3649" y="394"/>
                  </a:lnTo>
                  <a:lnTo>
                    <a:pt x="3756" y="189"/>
                  </a:lnTo>
                  <a:lnTo>
                    <a:pt x="3797" y="148"/>
                  </a:lnTo>
                  <a:lnTo>
                    <a:pt x="3846" y="0"/>
                  </a:lnTo>
                  <a:close/>
                </a:path>
              </a:pathLst>
            </a:custGeom>
            <a:solidFill>
              <a:schemeClr val="bg1">
                <a:alpha val="100000"/>
              </a:schemeClr>
            </a:solidFill>
            <a:ln w="3175" cap="flat" cmpd="sng">
              <a:solidFill>
                <a:srgbClr val="D7D7D7">
                  <a:alpha val="100000"/>
                </a:srgbClr>
              </a:solidFill>
              <a:prstDash val="solid"/>
              <a:bevel/>
              <a:headEnd type="none" w="med" len="med"/>
              <a:tailEnd type="none" w="med" len="med"/>
            </a:ln>
          </p:spPr>
          <p:txBody>
            <a:bodyPr/>
            <a:lstStyle/>
            <a:p>
              <a:endParaRPr lang="zh-CN" altLang="en-US"/>
            </a:p>
          </p:txBody>
        </p:sp>
        <p:sp>
          <p:nvSpPr>
            <p:cNvPr id="11290" name="TextBox 53"/>
            <p:cNvSpPr/>
            <p:nvPr/>
          </p:nvSpPr>
          <p:spPr>
            <a:xfrm>
              <a:off x="504056" y="280116"/>
              <a:ext cx="2208929"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rgbClr val="7F7F7F"/>
                  </a:solidFill>
                  <a:latin typeface="微软雅黑" panose="020B0503020204020204" pitchFamily="34" charset="-122"/>
                  <a:ea typeface="微软雅黑" panose="020B0503020204020204" pitchFamily="34" charset="-122"/>
                  <a:sym typeface="宋体" panose="02010600030101010101" pitchFamily="2" charset="-122"/>
                </a:rPr>
                <a:t>单击此处添加标题</a:t>
              </a:r>
              <a:endParaRPr lang="zh-CN" altLang="en-US" dirty="0">
                <a:solidFill>
                  <a:srgbClr val="7F7F7F"/>
                </a:solidFill>
                <a:latin typeface="Arial" panose="020B0604020202020204" pitchFamily="34" charset="0"/>
                <a:sym typeface="宋体" panose="02010600030101010101" pitchFamily="2" charset="-122"/>
              </a:endParaRPr>
            </a:p>
          </p:txBody>
        </p:sp>
      </p:grpSp>
      <p:grpSp>
        <p:nvGrpSpPr>
          <p:cNvPr id="17420" name="Group 12"/>
          <p:cNvGrpSpPr/>
          <p:nvPr/>
        </p:nvGrpSpPr>
        <p:grpSpPr>
          <a:xfrm>
            <a:off x="4981575" y="3060700"/>
            <a:ext cx="4202113" cy="839788"/>
            <a:chOff x="0" y="0"/>
            <a:chExt cx="4203109" cy="838829"/>
          </a:xfrm>
        </p:grpSpPr>
        <p:sp>
          <p:nvSpPr>
            <p:cNvPr id="11287" name="Freeform 5"/>
            <p:cNvSpPr/>
            <p:nvPr/>
          </p:nvSpPr>
          <p:spPr>
            <a:xfrm>
              <a:off x="0" y="0"/>
              <a:ext cx="4203109" cy="838829"/>
            </a:xfrm>
            <a:custGeom>
              <a:avLst/>
              <a:gdLst>
                <a:gd name="txL" fmla="*/ 0 w 3370"/>
                <a:gd name="txT" fmla="*/ 0 h 757"/>
                <a:gd name="txR" fmla="*/ 3370 w 3370"/>
                <a:gd name="txB" fmla="*/ 757 h 757"/>
              </a:gdLst>
              <a:ahLst/>
              <a:cxnLst>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3370" h="757">
                  <a:moveTo>
                    <a:pt x="3370" y="0"/>
                  </a:moveTo>
                  <a:lnTo>
                    <a:pt x="0" y="0"/>
                  </a:lnTo>
                  <a:lnTo>
                    <a:pt x="0" y="757"/>
                  </a:lnTo>
                  <a:lnTo>
                    <a:pt x="2927" y="757"/>
                  </a:lnTo>
                  <a:lnTo>
                    <a:pt x="3008" y="732"/>
                  </a:lnTo>
                  <a:lnTo>
                    <a:pt x="3082" y="641"/>
                  </a:lnTo>
                  <a:lnTo>
                    <a:pt x="3123" y="485"/>
                  </a:lnTo>
                  <a:lnTo>
                    <a:pt x="3132" y="395"/>
                  </a:lnTo>
                  <a:lnTo>
                    <a:pt x="3239" y="190"/>
                  </a:lnTo>
                  <a:lnTo>
                    <a:pt x="3280" y="149"/>
                  </a:lnTo>
                  <a:lnTo>
                    <a:pt x="3370" y="0"/>
                  </a:lnTo>
                  <a:close/>
                </a:path>
              </a:pathLst>
            </a:custGeom>
            <a:solidFill>
              <a:schemeClr val="bg1">
                <a:alpha val="100000"/>
              </a:schemeClr>
            </a:solidFill>
            <a:ln w="3175" cap="flat" cmpd="sng">
              <a:solidFill>
                <a:srgbClr val="D7D7D7">
                  <a:alpha val="100000"/>
                </a:srgbClr>
              </a:solidFill>
              <a:prstDash val="solid"/>
              <a:bevel/>
              <a:headEnd type="none" w="med" len="med"/>
              <a:tailEnd type="none" w="med" len="med"/>
            </a:ln>
          </p:spPr>
          <p:txBody>
            <a:bodyPr/>
            <a:lstStyle/>
            <a:p>
              <a:endParaRPr lang="zh-CN" altLang="en-US"/>
            </a:p>
          </p:txBody>
        </p:sp>
        <p:sp>
          <p:nvSpPr>
            <p:cNvPr id="11288" name="TextBox 53"/>
            <p:cNvSpPr/>
            <p:nvPr/>
          </p:nvSpPr>
          <p:spPr>
            <a:xfrm>
              <a:off x="608861" y="280671"/>
              <a:ext cx="2104124"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rgbClr val="7F7F7F"/>
                  </a:solidFill>
                  <a:latin typeface="微软雅黑" panose="020B0503020204020204" pitchFamily="34" charset="-122"/>
                  <a:ea typeface="微软雅黑" panose="020B0503020204020204" pitchFamily="34" charset="-122"/>
                  <a:sym typeface="宋体" panose="02010600030101010101" pitchFamily="2" charset="-122"/>
                </a:rPr>
                <a:t>单击此处添加标题</a:t>
              </a:r>
              <a:endParaRPr lang="zh-CN" altLang="en-US" sz="1800" dirty="0">
                <a:latin typeface="Arial" panose="020B0604020202020204" pitchFamily="34" charset="0"/>
              </a:endParaRPr>
            </a:p>
          </p:txBody>
        </p:sp>
      </p:grpSp>
      <p:grpSp>
        <p:nvGrpSpPr>
          <p:cNvPr id="17423" name="Group 15"/>
          <p:cNvGrpSpPr/>
          <p:nvPr/>
        </p:nvGrpSpPr>
        <p:grpSpPr>
          <a:xfrm>
            <a:off x="4981575" y="4013200"/>
            <a:ext cx="3576638" cy="838200"/>
            <a:chOff x="0" y="0"/>
            <a:chExt cx="3577432" cy="837721"/>
          </a:xfrm>
        </p:grpSpPr>
        <p:sp>
          <p:nvSpPr>
            <p:cNvPr id="11285" name="Freeform 7"/>
            <p:cNvSpPr/>
            <p:nvPr/>
          </p:nvSpPr>
          <p:spPr>
            <a:xfrm>
              <a:off x="0" y="0"/>
              <a:ext cx="3577432" cy="837721"/>
            </a:xfrm>
            <a:custGeom>
              <a:avLst/>
              <a:gdLst>
                <a:gd name="txL" fmla="*/ 0 w 2868"/>
                <a:gd name="txT" fmla="*/ 0 h 756"/>
                <a:gd name="txR" fmla="*/ 2868 w 2868"/>
                <a:gd name="txB" fmla="*/ 756 h 756"/>
              </a:gdLst>
              <a:ahLst/>
              <a:cxnLst>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2868" h="756">
                  <a:moveTo>
                    <a:pt x="2868" y="0"/>
                  </a:moveTo>
                  <a:lnTo>
                    <a:pt x="0" y="0"/>
                  </a:lnTo>
                  <a:lnTo>
                    <a:pt x="0" y="756"/>
                  </a:lnTo>
                  <a:lnTo>
                    <a:pt x="2120" y="756"/>
                  </a:lnTo>
                  <a:lnTo>
                    <a:pt x="2186" y="691"/>
                  </a:lnTo>
                  <a:lnTo>
                    <a:pt x="2227" y="551"/>
                  </a:lnTo>
                  <a:lnTo>
                    <a:pt x="2400" y="469"/>
                  </a:lnTo>
                  <a:lnTo>
                    <a:pt x="2548" y="387"/>
                  </a:lnTo>
                  <a:lnTo>
                    <a:pt x="2720" y="222"/>
                  </a:lnTo>
                  <a:lnTo>
                    <a:pt x="2761" y="132"/>
                  </a:lnTo>
                  <a:lnTo>
                    <a:pt x="2868" y="0"/>
                  </a:lnTo>
                  <a:close/>
                </a:path>
              </a:pathLst>
            </a:custGeom>
            <a:solidFill>
              <a:schemeClr val="bg1">
                <a:alpha val="100000"/>
              </a:schemeClr>
            </a:solidFill>
            <a:ln w="3175" cap="flat" cmpd="sng">
              <a:solidFill>
                <a:srgbClr val="D7D7D7">
                  <a:alpha val="100000"/>
                </a:srgbClr>
              </a:solidFill>
              <a:prstDash val="solid"/>
              <a:bevel/>
              <a:headEnd type="none" w="med" len="med"/>
              <a:tailEnd type="none" w="med" len="med"/>
            </a:ln>
          </p:spPr>
          <p:txBody>
            <a:bodyPr/>
            <a:lstStyle/>
            <a:p>
              <a:endParaRPr lang="zh-CN" altLang="en-US"/>
            </a:p>
          </p:txBody>
        </p:sp>
        <p:sp>
          <p:nvSpPr>
            <p:cNvPr id="11286" name="TextBox 53"/>
            <p:cNvSpPr/>
            <p:nvPr/>
          </p:nvSpPr>
          <p:spPr>
            <a:xfrm>
              <a:off x="608861" y="285103"/>
              <a:ext cx="2104124"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rgbClr val="7F7F7F"/>
                  </a:solidFill>
                  <a:latin typeface="微软雅黑" panose="020B0503020204020204" pitchFamily="34" charset="-122"/>
                  <a:ea typeface="微软雅黑" panose="020B0503020204020204" pitchFamily="34" charset="-122"/>
                  <a:sym typeface="宋体" panose="02010600030101010101" pitchFamily="2" charset="-122"/>
                </a:rPr>
                <a:t>单击此处添加标题</a:t>
              </a:r>
              <a:endParaRPr lang="zh-CN" altLang="en-US" sz="1800" dirty="0">
                <a:latin typeface="Arial" panose="020B0604020202020204" pitchFamily="34" charset="0"/>
              </a:endParaRPr>
            </a:p>
          </p:txBody>
        </p:sp>
      </p:grpSp>
      <p:grpSp>
        <p:nvGrpSpPr>
          <p:cNvPr id="17426" name="Group 18"/>
          <p:cNvGrpSpPr/>
          <p:nvPr/>
        </p:nvGrpSpPr>
        <p:grpSpPr>
          <a:xfrm>
            <a:off x="7831138" y="4013200"/>
            <a:ext cx="3824287" cy="847725"/>
            <a:chOff x="0" y="0"/>
            <a:chExt cx="3823722" cy="847695"/>
          </a:xfrm>
        </p:grpSpPr>
        <p:sp>
          <p:nvSpPr>
            <p:cNvPr id="11283" name="Freeform 8"/>
            <p:cNvSpPr/>
            <p:nvPr/>
          </p:nvSpPr>
          <p:spPr>
            <a:xfrm>
              <a:off x="0" y="0"/>
              <a:ext cx="3823722" cy="847695"/>
            </a:xfrm>
            <a:custGeom>
              <a:avLst/>
              <a:gdLst>
                <a:gd name="txL" fmla="*/ 0 w 3066"/>
                <a:gd name="txT" fmla="*/ 0 h 765"/>
                <a:gd name="txR" fmla="*/ 3066 w 3066"/>
                <a:gd name="txB" fmla="*/ 765 h 765"/>
              </a:gdLst>
              <a:ahLst/>
              <a:cxnLst>
                <a:cxn ang="0">
                  <a:pos x="0" y="2147483646"/>
                </a:cxn>
                <a:cxn ang="0">
                  <a:pos x="2147483646" y="2147483646"/>
                </a:cxn>
                <a:cxn ang="0">
                  <a:pos x="2147483646" y="0"/>
                </a:cxn>
                <a:cxn ang="0">
                  <a:pos x="2147483646" y="1360492854"/>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066" h="765">
                  <a:moveTo>
                    <a:pt x="0" y="765"/>
                  </a:moveTo>
                  <a:lnTo>
                    <a:pt x="3066" y="765"/>
                  </a:lnTo>
                  <a:lnTo>
                    <a:pt x="3066" y="0"/>
                  </a:lnTo>
                  <a:lnTo>
                    <a:pt x="748" y="1"/>
                  </a:lnTo>
                  <a:lnTo>
                    <a:pt x="649" y="107"/>
                  </a:lnTo>
                  <a:lnTo>
                    <a:pt x="600" y="181"/>
                  </a:lnTo>
                  <a:lnTo>
                    <a:pt x="542" y="239"/>
                  </a:lnTo>
                  <a:lnTo>
                    <a:pt x="476" y="337"/>
                  </a:lnTo>
                  <a:lnTo>
                    <a:pt x="402" y="428"/>
                  </a:lnTo>
                  <a:lnTo>
                    <a:pt x="304" y="493"/>
                  </a:lnTo>
                  <a:lnTo>
                    <a:pt x="82" y="592"/>
                  </a:lnTo>
                </a:path>
              </a:pathLst>
            </a:custGeom>
            <a:solidFill>
              <a:schemeClr val="bg1">
                <a:alpha val="100000"/>
              </a:schemeClr>
            </a:solidFill>
            <a:ln w="3175" cap="flat" cmpd="sng">
              <a:solidFill>
                <a:srgbClr val="D7D7D7">
                  <a:alpha val="100000"/>
                </a:srgbClr>
              </a:solidFill>
              <a:prstDash val="solid"/>
              <a:bevel/>
              <a:headEnd type="none" w="med" len="med"/>
              <a:tailEnd type="none" w="med" len="med"/>
            </a:ln>
          </p:spPr>
          <p:txBody>
            <a:bodyPr/>
            <a:lstStyle/>
            <a:p>
              <a:endParaRPr lang="zh-CN" altLang="en-US"/>
            </a:p>
          </p:txBody>
        </p:sp>
        <p:sp>
          <p:nvSpPr>
            <p:cNvPr id="11284" name="TextBox 53"/>
            <p:cNvSpPr/>
            <p:nvPr/>
          </p:nvSpPr>
          <p:spPr>
            <a:xfrm>
              <a:off x="1807317" y="285103"/>
              <a:ext cx="1848538"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rgbClr val="7F7F7F"/>
                  </a:solidFill>
                  <a:latin typeface="微软雅黑" panose="020B0503020204020204" pitchFamily="34" charset="-122"/>
                  <a:ea typeface="微软雅黑" panose="020B0503020204020204" pitchFamily="34" charset="-122"/>
                  <a:sym typeface="宋体" panose="02010600030101010101" pitchFamily="2" charset="-122"/>
                </a:rPr>
                <a:t>单击此添加标题</a:t>
              </a:r>
              <a:endParaRPr lang="zh-CN" altLang="en-US" sz="1800" dirty="0">
                <a:latin typeface="Arial" panose="020B0604020202020204" pitchFamily="34" charset="0"/>
              </a:endParaRPr>
            </a:p>
          </p:txBody>
        </p:sp>
      </p:grpSp>
      <p:grpSp>
        <p:nvGrpSpPr>
          <p:cNvPr id="17429" name="Group 21"/>
          <p:cNvGrpSpPr/>
          <p:nvPr/>
        </p:nvGrpSpPr>
        <p:grpSpPr>
          <a:xfrm>
            <a:off x="8928100" y="3060700"/>
            <a:ext cx="2727325" cy="839788"/>
            <a:chOff x="0" y="0"/>
            <a:chExt cx="2726610" cy="838829"/>
          </a:xfrm>
        </p:grpSpPr>
        <p:sp>
          <p:nvSpPr>
            <p:cNvPr id="11281" name="Freeform 6"/>
            <p:cNvSpPr/>
            <p:nvPr/>
          </p:nvSpPr>
          <p:spPr>
            <a:xfrm>
              <a:off x="0" y="0"/>
              <a:ext cx="2726610" cy="838829"/>
            </a:xfrm>
            <a:custGeom>
              <a:avLst/>
              <a:gdLst>
                <a:gd name="txL" fmla="*/ 0 w 2186"/>
                <a:gd name="txT" fmla="*/ 0 h 757"/>
                <a:gd name="txR" fmla="*/ 2186 w 2186"/>
                <a:gd name="txB" fmla="*/ 757 h 757"/>
              </a:gdLst>
              <a:ahLst/>
              <a:cxnLst>
                <a:cxn ang="0">
                  <a:pos x="0"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2186" h="757">
                  <a:moveTo>
                    <a:pt x="0" y="757"/>
                  </a:moveTo>
                  <a:lnTo>
                    <a:pt x="2186" y="757"/>
                  </a:lnTo>
                  <a:lnTo>
                    <a:pt x="2186" y="0"/>
                  </a:lnTo>
                  <a:lnTo>
                    <a:pt x="378" y="0"/>
                  </a:lnTo>
                  <a:lnTo>
                    <a:pt x="305" y="100"/>
                  </a:lnTo>
                  <a:lnTo>
                    <a:pt x="272" y="166"/>
                  </a:lnTo>
                  <a:lnTo>
                    <a:pt x="198" y="256"/>
                  </a:lnTo>
                  <a:lnTo>
                    <a:pt x="148" y="337"/>
                  </a:lnTo>
                  <a:lnTo>
                    <a:pt x="115" y="469"/>
                  </a:lnTo>
                  <a:lnTo>
                    <a:pt x="74" y="609"/>
                  </a:lnTo>
                  <a:lnTo>
                    <a:pt x="0" y="757"/>
                  </a:lnTo>
                  <a:close/>
                </a:path>
              </a:pathLst>
            </a:custGeom>
            <a:solidFill>
              <a:schemeClr val="bg1">
                <a:alpha val="100000"/>
              </a:schemeClr>
            </a:solidFill>
            <a:ln w="3175" cap="flat" cmpd="sng">
              <a:solidFill>
                <a:srgbClr val="D7D7D7">
                  <a:alpha val="100000"/>
                </a:srgbClr>
              </a:solidFill>
              <a:prstDash val="solid"/>
              <a:bevel/>
              <a:headEnd type="none" w="med" len="med"/>
              <a:tailEnd type="none" w="med" len="med"/>
            </a:ln>
          </p:spPr>
          <p:txBody>
            <a:bodyPr/>
            <a:lstStyle/>
            <a:p>
              <a:endParaRPr lang="zh-CN" altLang="en-US"/>
            </a:p>
          </p:txBody>
        </p:sp>
        <p:sp>
          <p:nvSpPr>
            <p:cNvPr id="11282" name="TextBox 53"/>
            <p:cNvSpPr/>
            <p:nvPr/>
          </p:nvSpPr>
          <p:spPr>
            <a:xfrm>
              <a:off x="710205" y="280671"/>
              <a:ext cx="1848538"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rgbClr val="7F7F7F"/>
                  </a:solidFill>
                  <a:latin typeface="微软雅黑" panose="020B0503020204020204" pitchFamily="34" charset="-122"/>
                  <a:ea typeface="微软雅黑" panose="020B0503020204020204" pitchFamily="34" charset="-122"/>
                  <a:sym typeface="宋体" panose="02010600030101010101" pitchFamily="2" charset="-122"/>
                </a:rPr>
                <a:t>单击此添加标题</a:t>
              </a:r>
              <a:endParaRPr lang="zh-CN" altLang="en-US" sz="1800" dirty="0">
                <a:latin typeface="Arial" panose="020B0604020202020204" pitchFamily="34" charset="0"/>
              </a:endParaRPr>
            </a:p>
          </p:txBody>
        </p:sp>
      </p:grpSp>
      <p:grpSp>
        <p:nvGrpSpPr>
          <p:cNvPr id="17432" name="Group 24"/>
          <p:cNvGrpSpPr/>
          <p:nvPr/>
        </p:nvGrpSpPr>
        <p:grpSpPr>
          <a:xfrm>
            <a:off x="9471025" y="2111375"/>
            <a:ext cx="2184400" cy="836613"/>
            <a:chOff x="0" y="0"/>
            <a:chExt cx="2184273" cy="837721"/>
          </a:xfrm>
        </p:grpSpPr>
        <p:sp>
          <p:nvSpPr>
            <p:cNvPr id="11279" name="Freeform 4"/>
            <p:cNvSpPr/>
            <p:nvPr/>
          </p:nvSpPr>
          <p:spPr>
            <a:xfrm>
              <a:off x="0" y="0"/>
              <a:ext cx="2184273" cy="837721"/>
            </a:xfrm>
            <a:custGeom>
              <a:avLst/>
              <a:gdLst>
                <a:gd name="txL" fmla="*/ 0 w 1751"/>
                <a:gd name="txT" fmla="*/ 0 h 756"/>
                <a:gd name="txR" fmla="*/ 1751 w 1751"/>
                <a:gd name="txB" fmla="*/ 756 h 756"/>
              </a:gdLst>
              <a:ahLst/>
              <a:cxnLst>
                <a:cxn ang="0">
                  <a:pos x="0"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1751" h="756">
                  <a:moveTo>
                    <a:pt x="0" y="756"/>
                  </a:moveTo>
                  <a:lnTo>
                    <a:pt x="1751" y="756"/>
                  </a:lnTo>
                  <a:lnTo>
                    <a:pt x="1751" y="0"/>
                  </a:lnTo>
                  <a:lnTo>
                    <a:pt x="386" y="0"/>
                  </a:lnTo>
                  <a:lnTo>
                    <a:pt x="378" y="99"/>
                  </a:lnTo>
                  <a:lnTo>
                    <a:pt x="345" y="165"/>
                  </a:lnTo>
                  <a:lnTo>
                    <a:pt x="271" y="255"/>
                  </a:lnTo>
                  <a:lnTo>
                    <a:pt x="238" y="362"/>
                  </a:lnTo>
                  <a:lnTo>
                    <a:pt x="164" y="435"/>
                  </a:lnTo>
                  <a:lnTo>
                    <a:pt x="90" y="608"/>
                  </a:lnTo>
                  <a:lnTo>
                    <a:pt x="0" y="756"/>
                  </a:lnTo>
                  <a:close/>
                </a:path>
              </a:pathLst>
            </a:custGeom>
            <a:solidFill>
              <a:schemeClr val="bg1">
                <a:alpha val="100000"/>
              </a:schemeClr>
            </a:solidFill>
            <a:ln w="3175" cap="flat" cmpd="sng">
              <a:solidFill>
                <a:srgbClr val="D7D7D7">
                  <a:alpha val="100000"/>
                </a:srgbClr>
              </a:solidFill>
              <a:prstDash val="solid"/>
              <a:bevel/>
              <a:headEnd type="none" w="med" len="med"/>
              <a:tailEnd type="none" w="med" len="med"/>
            </a:ln>
          </p:spPr>
          <p:txBody>
            <a:bodyPr/>
            <a:lstStyle/>
            <a:p>
              <a:endParaRPr lang="zh-CN" altLang="en-US"/>
            </a:p>
          </p:txBody>
        </p:sp>
        <p:sp>
          <p:nvSpPr>
            <p:cNvPr id="11280" name="TextBox 53"/>
            <p:cNvSpPr/>
            <p:nvPr/>
          </p:nvSpPr>
          <p:spPr>
            <a:xfrm>
              <a:off x="167868" y="280116"/>
              <a:ext cx="1848538"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rgbClr val="7F7F7F"/>
                  </a:solidFill>
                  <a:latin typeface="微软雅黑" panose="020B0503020204020204" pitchFamily="34" charset="-122"/>
                  <a:ea typeface="微软雅黑" panose="020B0503020204020204" pitchFamily="34" charset="-122"/>
                  <a:sym typeface="宋体" panose="02010600030101010101" pitchFamily="2" charset="-122"/>
                </a:rPr>
                <a:t>单击此添加标题</a:t>
              </a:r>
              <a:endParaRPr lang="zh-CN" altLang="en-US" sz="1800"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500" fill="hold"/>
                                        <p:tgtEl>
                                          <p:spTgt spid="17416"/>
                                        </p:tgtEl>
                                        <p:attrNameLst>
                                          <p:attrName>ppt_x</p:attrName>
                                        </p:attrNameLst>
                                      </p:cBhvr>
                                      <p:tavLst>
                                        <p:tav tm="0">
                                          <p:val>
                                            <p:strVal val="#ppt_x"/>
                                          </p:val>
                                        </p:tav>
                                        <p:tav tm="100000">
                                          <p:val>
                                            <p:strVal val="#ppt_x"/>
                                          </p:val>
                                        </p:tav>
                                      </p:tavLst>
                                    </p:anim>
                                    <p:anim calcmode="lin" valueType="num">
                                      <p:cBhvr>
                                        <p:cTn id="8" dur="500" fill="hold"/>
                                        <p:tgtEl>
                                          <p:spTgt spid="174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7417"/>
                                        </p:tgtEl>
                                        <p:attrNameLst>
                                          <p:attrName>style.visibility</p:attrName>
                                        </p:attrNameLst>
                                      </p:cBhvr>
                                      <p:to>
                                        <p:strVal val="visible"/>
                                      </p:to>
                                    </p:set>
                                    <p:anim calcmode="lin" valueType="num">
                                      <p:cBhvr>
                                        <p:cTn id="12" dur="500" fill="hold"/>
                                        <p:tgtEl>
                                          <p:spTgt spid="17417"/>
                                        </p:tgtEl>
                                        <p:attrNameLst>
                                          <p:attrName>ppt_x</p:attrName>
                                        </p:attrNameLst>
                                      </p:cBhvr>
                                      <p:tavLst>
                                        <p:tav tm="0">
                                          <p:val>
                                            <p:strVal val="0-#ppt_w/2"/>
                                          </p:val>
                                        </p:tav>
                                        <p:tav tm="100000">
                                          <p:val>
                                            <p:strVal val="#ppt_x"/>
                                          </p:val>
                                        </p:tav>
                                      </p:tavLst>
                                    </p:anim>
                                    <p:anim calcmode="lin" valueType="num">
                                      <p:cBhvr>
                                        <p:cTn id="13" dur="500" fill="hold"/>
                                        <p:tgtEl>
                                          <p:spTgt spid="1741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7432"/>
                                        </p:tgtEl>
                                        <p:attrNameLst>
                                          <p:attrName>style.visibility</p:attrName>
                                        </p:attrNameLst>
                                      </p:cBhvr>
                                      <p:to>
                                        <p:strVal val="visible"/>
                                      </p:to>
                                    </p:set>
                                    <p:anim calcmode="lin" valueType="num">
                                      <p:cBhvr>
                                        <p:cTn id="16" dur="500" fill="hold"/>
                                        <p:tgtEl>
                                          <p:spTgt spid="17432"/>
                                        </p:tgtEl>
                                        <p:attrNameLst>
                                          <p:attrName>ppt_x</p:attrName>
                                        </p:attrNameLst>
                                      </p:cBhvr>
                                      <p:tavLst>
                                        <p:tav tm="0">
                                          <p:val>
                                            <p:strVal val="1+#ppt_w/2"/>
                                          </p:val>
                                        </p:tav>
                                        <p:tav tm="100000">
                                          <p:val>
                                            <p:strVal val="#ppt_x"/>
                                          </p:val>
                                        </p:tav>
                                      </p:tavLst>
                                    </p:anim>
                                    <p:anim calcmode="lin" valueType="num">
                                      <p:cBhvr>
                                        <p:cTn id="17" dur="500" fill="hold"/>
                                        <p:tgtEl>
                                          <p:spTgt spid="1743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7420"/>
                                        </p:tgtEl>
                                        <p:attrNameLst>
                                          <p:attrName>style.visibility</p:attrName>
                                        </p:attrNameLst>
                                      </p:cBhvr>
                                      <p:to>
                                        <p:strVal val="visible"/>
                                      </p:to>
                                    </p:set>
                                    <p:anim calcmode="lin" valueType="num">
                                      <p:cBhvr>
                                        <p:cTn id="21" dur="500" fill="hold"/>
                                        <p:tgtEl>
                                          <p:spTgt spid="17420"/>
                                        </p:tgtEl>
                                        <p:attrNameLst>
                                          <p:attrName>ppt_x</p:attrName>
                                        </p:attrNameLst>
                                      </p:cBhvr>
                                      <p:tavLst>
                                        <p:tav tm="0">
                                          <p:val>
                                            <p:strVal val="0-#ppt_w/2"/>
                                          </p:val>
                                        </p:tav>
                                        <p:tav tm="100000">
                                          <p:val>
                                            <p:strVal val="#ppt_x"/>
                                          </p:val>
                                        </p:tav>
                                      </p:tavLst>
                                    </p:anim>
                                    <p:anim calcmode="lin" valueType="num">
                                      <p:cBhvr>
                                        <p:cTn id="22" dur="500" fill="hold"/>
                                        <p:tgtEl>
                                          <p:spTgt spid="1742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7429"/>
                                        </p:tgtEl>
                                        <p:attrNameLst>
                                          <p:attrName>style.visibility</p:attrName>
                                        </p:attrNameLst>
                                      </p:cBhvr>
                                      <p:to>
                                        <p:strVal val="visible"/>
                                      </p:to>
                                    </p:set>
                                    <p:anim calcmode="lin" valueType="num">
                                      <p:cBhvr>
                                        <p:cTn id="25" dur="500" fill="hold"/>
                                        <p:tgtEl>
                                          <p:spTgt spid="17429"/>
                                        </p:tgtEl>
                                        <p:attrNameLst>
                                          <p:attrName>ppt_x</p:attrName>
                                        </p:attrNameLst>
                                      </p:cBhvr>
                                      <p:tavLst>
                                        <p:tav tm="0">
                                          <p:val>
                                            <p:strVal val="1+#ppt_w/2"/>
                                          </p:val>
                                        </p:tav>
                                        <p:tav tm="100000">
                                          <p:val>
                                            <p:strVal val="#ppt_x"/>
                                          </p:val>
                                        </p:tav>
                                      </p:tavLst>
                                    </p:anim>
                                    <p:anim calcmode="lin" valueType="num">
                                      <p:cBhvr>
                                        <p:cTn id="26" dur="500" fill="hold"/>
                                        <p:tgtEl>
                                          <p:spTgt spid="17429"/>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423"/>
                                        </p:tgtEl>
                                        <p:attrNameLst>
                                          <p:attrName>style.visibility</p:attrName>
                                        </p:attrNameLst>
                                      </p:cBhvr>
                                      <p:to>
                                        <p:strVal val="visible"/>
                                      </p:to>
                                    </p:set>
                                    <p:anim calcmode="lin" valueType="num">
                                      <p:cBhvr>
                                        <p:cTn id="30" dur="500" fill="hold"/>
                                        <p:tgtEl>
                                          <p:spTgt spid="17423"/>
                                        </p:tgtEl>
                                        <p:attrNameLst>
                                          <p:attrName>ppt_x</p:attrName>
                                        </p:attrNameLst>
                                      </p:cBhvr>
                                      <p:tavLst>
                                        <p:tav tm="0">
                                          <p:val>
                                            <p:strVal val="0-#ppt_w/2"/>
                                          </p:val>
                                        </p:tav>
                                        <p:tav tm="100000">
                                          <p:val>
                                            <p:strVal val="#ppt_x"/>
                                          </p:val>
                                        </p:tav>
                                      </p:tavLst>
                                    </p:anim>
                                    <p:anim calcmode="lin" valueType="num">
                                      <p:cBhvr>
                                        <p:cTn id="31" dur="500" fill="hold"/>
                                        <p:tgtEl>
                                          <p:spTgt spid="17423"/>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7426"/>
                                        </p:tgtEl>
                                        <p:attrNameLst>
                                          <p:attrName>style.visibility</p:attrName>
                                        </p:attrNameLst>
                                      </p:cBhvr>
                                      <p:to>
                                        <p:strVal val="visible"/>
                                      </p:to>
                                    </p:set>
                                    <p:anim calcmode="lin" valueType="num">
                                      <p:cBhvr>
                                        <p:cTn id="34" dur="500" fill="hold"/>
                                        <p:tgtEl>
                                          <p:spTgt spid="17426"/>
                                        </p:tgtEl>
                                        <p:attrNameLst>
                                          <p:attrName>ppt_x</p:attrName>
                                        </p:attrNameLst>
                                      </p:cBhvr>
                                      <p:tavLst>
                                        <p:tav tm="0">
                                          <p:val>
                                            <p:strVal val="1+#ppt_w/2"/>
                                          </p:val>
                                        </p:tav>
                                        <p:tav tm="100000">
                                          <p:val>
                                            <p:strVal val="#ppt_x"/>
                                          </p:val>
                                        </p:tav>
                                      </p:tavLst>
                                    </p:anim>
                                    <p:anim calcmode="lin" valueType="num">
                                      <p:cBhvr>
                                        <p:cTn id="35" dur="500" fill="hold"/>
                                        <p:tgtEl>
                                          <p:spTgt spid="174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11" name="组合 10"/>
          <p:cNvGrpSpPr/>
          <p:nvPr/>
        </p:nvGrpSpPr>
        <p:grpSpPr>
          <a:xfrm flipV="1">
            <a:off x="5477876" y="942197"/>
            <a:ext cx="1236248" cy="75524"/>
            <a:chOff x="4023692" y="4894277"/>
            <a:chExt cx="1964495" cy="120014"/>
          </a:xfrm>
        </p:grpSpPr>
        <p:sp>
          <p:nvSpPr>
            <p:cNvPr id="12" name="矩形 11"/>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444" name="Freeform 6"/>
          <p:cNvSpPr>
            <a:spLocks noEditPoints="1"/>
          </p:cNvSpPr>
          <p:nvPr/>
        </p:nvSpPr>
        <p:spPr>
          <a:xfrm>
            <a:off x="1423988" y="4222750"/>
            <a:ext cx="2125662" cy="2114550"/>
          </a:xfrm>
          <a:custGeom>
            <a:avLst/>
            <a:gdLst>
              <a:gd name="txL" fmla="*/ 0 w 3965"/>
              <a:gd name="txT" fmla="*/ 0 h 3943"/>
              <a:gd name="txR" fmla="*/ 3965 w 3965"/>
              <a:gd name="txB" fmla="*/ 3943 h 394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3965" h="3943">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rgbClr val="90CCF8"/>
          </a:solidFill>
          <a:ln w="0">
            <a:noFill/>
          </a:ln>
        </p:spPr>
        <p:txBody>
          <a:bodyPr/>
          <a:lstStyle/>
          <a:p>
            <a:endParaRPr lang="zh-CN" altLang="en-US"/>
          </a:p>
        </p:txBody>
      </p:sp>
      <p:sp>
        <p:nvSpPr>
          <p:cNvPr id="18445" name="Freeform 6"/>
          <p:cNvSpPr>
            <a:spLocks noEditPoints="1"/>
          </p:cNvSpPr>
          <p:nvPr/>
        </p:nvSpPr>
        <p:spPr>
          <a:xfrm>
            <a:off x="3197225" y="3509963"/>
            <a:ext cx="1836738" cy="1827212"/>
          </a:xfrm>
          <a:custGeom>
            <a:avLst/>
            <a:gdLst>
              <a:gd name="txL" fmla="*/ 0 w 3965"/>
              <a:gd name="txT" fmla="*/ 0 h 3943"/>
              <a:gd name="txR" fmla="*/ 3965 w 3965"/>
              <a:gd name="txB" fmla="*/ 3943 h 394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1691766145"/>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3965" h="3943">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rgbClr val="90CCF8"/>
          </a:solidFill>
          <a:ln w="0">
            <a:noFill/>
          </a:ln>
        </p:spPr>
        <p:txBody>
          <a:bodyPr/>
          <a:lstStyle/>
          <a:p>
            <a:endParaRPr lang="zh-CN" altLang="en-US"/>
          </a:p>
        </p:txBody>
      </p:sp>
      <p:sp>
        <p:nvSpPr>
          <p:cNvPr id="18446" name="Freeform 6"/>
          <p:cNvSpPr>
            <a:spLocks noEditPoints="1"/>
          </p:cNvSpPr>
          <p:nvPr/>
        </p:nvSpPr>
        <p:spPr>
          <a:xfrm>
            <a:off x="4378325" y="2274888"/>
            <a:ext cx="1617663" cy="1609725"/>
          </a:xfrm>
          <a:custGeom>
            <a:avLst/>
            <a:gdLst>
              <a:gd name="txL" fmla="*/ 0 w 3965"/>
              <a:gd name="txT" fmla="*/ 0 h 3943"/>
              <a:gd name="txR" fmla="*/ 3965 w 3965"/>
              <a:gd name="txB" fmla="*/ 3943 h 394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1156669675"/>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1969463292"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3965" h="3943">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rgbClr val="90CCF8"/>
          </a:solidFill>
          <a:ln w="0">
            <a:noFill/>
          </a:ln>
        </p:spPr>
        <p:txBody>
          <a:bodyPr/>
          <a:lstStyle/>
          <a:p>
            <a:endParaRPr lang="zh-CN" altLang="en-US"/>
          </a:p>
        </p:txBody>
      </p:sp>
      <p:sp>
        <p:nvSpPr>
          <p:cNvPr id="18447" name="Freeform 6"/>
          <p:cNvSpPr>
            <a:spLocks noEditPoints="1"/>
          </p:cNvSpPr>
          <p:nvPr/>
        </p:nvSpPr>
        <p:spPr>
          <a:xfrm>
            <a:off x="5757863" y="1770063"/>
            <a:ext cx="1311275" cy="1304925"/>
          </a:xfrm>
          <a:custGeom>
            <a:avLst/>
            <a:gdLst>
              <a:gd name="txL" fmla="*/ 0 w 3965"/>
              <a:gd name="txT" fmla="*/ 0 h 3943"/>
              <a:gd name="txR" fmla="*/ 3965 w 3965"/>
              <a:gd name="txB" fmla="*/ 3943 h 394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61619366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1048974692"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3965" h="3943">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rgbClr val="90CCF8"/>
          </a:solidFill>
          <a:ln w="0">
            <a:noFill/>
          </a:ln>
        </p:spPr>
        <p:txBody>
          <a:bodyPr/>
          <a:lstStyle/>
          <a:p>
            <a:endParaRPr lang="zh-CN" altLang="en-US"/>
          </a:p>
        </p:txBody>
      </p:sp>
      <p:sp>
        <p:nvSpPr>
          <p:cNvPr id="18448" name="Freeform 6"/>
          <p:cNvSpPr>
            <a:spLocks noEditPoints="1"/>
          </p:cNvSpPr>
          <p:nvPr/>
        </p:nvSpPr>
        <p:spPr>
          <a:xfrm>
            <a:off x="6696075" y="1079500"/>
            <a:ext cx="996950" cy="990600"/>
          </a:xfrm>
          <a:custGeom>
            <a:avLst/>
            <a:gdLst>
              <a:gd name="txL" fmla="*/ 0 w 3965"/>
              <a:gd name="txT" fmla="*/ 0 h 3943"/>
              <a:gd name="txR" fmla="*/ 3965 w 3965"/>
              <a:gd name="txB" fmla="*/ 3943 h 394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69570574"/>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46100652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3965" h="3943">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rgbClr val="90CCF8"/>
          </a:solidFill>
          <a:ln w="0">
            <a:noFill/>
          </a:ln>
        </p:spPr>
        <p:txBody>
          <a:bodyPr/>
          <a:lstStyle/>
          <a:p>
            <a:endParaRPr lang="zh-CN" altLang="en-US"/>
          </a:p>
        </p:txBody>
      </p:sp>
      <p:grpSp>
        <p:nvGrpSpPr>
          <p:cNvPr id="18449" name="Group 17"/>
          <p:cNvGrpSpPr/>
          <p:nvPr/>
        </p:nvGrpSpPr>
        <p:grpSpPr>
          <a:xfrm>
            <a:off x="1625600" y="1712913"/>
            <a:ext cx="2128838" cy="2516187"/>
            <a:chOff x="0" y="0"/>
            <a:chExt cx="2128838" cy="2516315"/>
          </a:xfrm>
          <a:solidFill>
            <a:srgbClr val="90CCF8"/>
          </a:solidFill>
        </p:grpSpPr>
        <p:sp>
          <p:nvSpPr>
            <p:cNvPr id="12306" name="Freeform 12"/>
            <p:cNvSpPr/>
            <p:nvPr/>
          </p:nvSpPr>
          <p:spPr>
            <a:xfrm rot="-1905242">
              <a:off x="0" y="570040"/>
              <a:ext cx="2128838" cy="1946275"/>
            </a:xfrm>
            <a:custGeom>
              <a:avLst/>
              <a:gdLst>
                <a:gd name="txL" fmla="*/ 0 w 4024"/>
                <a:gd name="txT" fmla="*/ 0 h 3678"/>
                <a:gd name="txR" fmla="*/ 4024 w 4024"/>
                <a:gd name="txB" fmla="*/ 3678 h 367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024" h="3678">
                  <a:moveTo>
                    <a:pt x="2351" y="0"/>
                  </a:moveTo>
                  <a:lnTo>
                    <a:pt x="2382" y="0"/>
                  </a:lnTo>
                  <a:lnTo>
                    <a:pt x="2414" y="2"/>
                  </a:lnTo>
                  <a:lnTo>
                    <a:pt x="2446" y="11"/>
                  </a:lnTo>
                  <a:lnTo>
                    <a:pt x="2480" y="24"/>
                  </a:lnTo>
                  <a:lnTo>
                    <a:pt x="2513" y="45"/>
                  </a:lnTo>
                  <a:lnTo>
                    <a:pt x="2547" y="73"/>
                  </a:lnTo>
                  <a:lnTo>
                    <a:pt x="2568" y="94"/>
                  </a:lnTo>
                  <a:lnTo>
                    <a:pt x="2591" y="116"/>
                  </a:lnTo>
                  <a:lnTo>
                    <a:pt x="2618" y="142"/>
                  </a:lnTo>
                  <a:lnTo>
                    <a:pt x="2646" y="169"/>
                  </a:lnTo>
                  <a:lnTo>
                    <a:pt x="2676" y="198"/>
                  </a:lnTo>
                  <a:lnTo>
                    <a:pt x="2708" y="227"/>
                  </a:lnTo>
                  <a:lnTo>
                    <a:pt x="2741" y="258"/>
                  </a:lnTo>
                  <a:lnTo>
                    <a:pt x="2774" y="290"/>
                  </a:lnTo>
                  <a:lnTo>
                    <a:pt x="2874" y="382"/>
                  </a:lnTo>
                  <a:lnTo>
                    <a:pt x="2906" y="412"/>
                  </a:lnTo>
                  <a:lnTo>
                    <a:pt x="2936" y="441"/>
                  </a:lnTo>
                  <a:lnTo>
                    <a:pt x="2966" y="467"/>
                  </a:lnTo>
                  <a:lnTo>
                    <a:pt x="2993" y="493"/>
                  </a:lnTo>
                  <a:lnTo>
                    <a:pt x="3017" y="515"/>
                  </a:lnTo>
                  <a:lnTo>
                    <a:pt x="3040" y="536"/>
                  </a:lnTo>
                  <a:lnTo>
                    <a:pt x="3058" y="553"/>
                  </a:lnTo>
                  <a:lnTo>
                    <a:pt x="3074" y="567"/>
                  </a:lnTo>
                  <a:lnTo>
                    <a:pt x="3085" y="578"/>
                  </a:lnTo>
                  <a:lnTo>
                    <a:pt x="3092" y="584"/>
                  </a:lnTo>
                  <a:lnTo>
                    <a:pt x="3111" y="602"/>
                  </a:lnTo>
                  <a:lnTo>
                    <a:pt x="3123" y="611"/>
                  </a:lnTo>
                  <a:lnTo>
                    <a:pt x="3139" y="621"/>
                  </a:lnTo>
                  <a:lnTo>
                    <a:pt x="3158" y="629"/>
                  </a:lnTo>
                  <a:lnTo>
                    <a:pt x="3178" y="637"/>
                  </a:lnTo>
                  <a:lnTo>
                    <a:pt x="3202" y="640"/>
                  </a:lnTo>
                  <a:lnTo>
                    <a:pt x="3229" y="640"/>
                  </a:lnTo>
                  <a:lnTo>
                    <a:pt x="3257" y="636"/>
                  </a:lnTo>
                  <a:lnTo>
                    <a:pt x="3288" y="624"/>
                  </a:lnTo>
                  <a:lnTo>
                    <a:pt x="3292" y="623"/>
                  </a:lnTo>
                  <a:lnTo>
                    <a:pt x="3301" y="621"/>
                  </a:lnTo>
                  <a:lnTo>
                    <a:pt x="3317" y="616"/>
                  </a:lnTo>
                  <a:lnTo>
                    <a:pt x="3338" y="609"/>
                  </a:lnTo>
                  <a:lnTo>
                    <a:pt x="3364" y="601"/>
                  </a:lnTo>
                  <a:lnTo>
                    <a:pt x="3394" y="593"/>
                  </a:lnTo>
                  <a:lnTo>
                    <a:pt x="3424" y="583"/>
                  </a:lnTo>
                  <a:lnTo>
                    <a:pt x="3459" y="573"/>
                  </a:lnTo>
                  <a:lnTo>
                    <a:pt x="3493" y="562"/>
                  </a:lnTo>
                  <a:lnTo>
                    <a:pt x="3564" y="540"/>
                  </a:lnTo>
                  <a:lnTo>
                    <a:pt x="3599" y="530"/>
                  </a:lnTo>
                  <a:lnTo>
                    <a:pt x="3631" y="520"/>
                  </a:lnTo>
                  <a:lnTo>
                    <a:pt x="3660" y="510"/>
                  </a:lnTo>
                  <a:lnTo>
                    <a:pt x="3687" y="503"/>
                  </a:lnTo>
                  <a:lnTo>
                    <a:pt x="3709" y="495"/>
                  </a:lnTo>
                  <a:lnTo>
                    <a:pt x="3749" y="485"/>
                  </a:lnTo>
                  <a:lnTo>
                    <a:pt x="3787" y="483"/>
                  </a:lnTo>
                  <a:lnTo>
                    <a:pt x="3822" y="485"/>
                  </a:lnTo>
                  <a:lnTo>
                    <a:pt x="3856" y="493"/>
                  </a:lnTo>
                  <a:lnTo>
                    <a:pt x="3886" y="505"/>
                  </a:lnTo>
                  <a:lnTo>
                    <a:pt x="3913" y="521"/>
                  </a:lnTo>
                  <a:lnTo>
                    <a:pt x="3938" y="542"/>
                  </a:lnTo>
                  <a:lnTo>
                    <a:pt x="3960" y="565"/>
                  </a:lnTo>
                  <a:lnTo>
                    <a:pt x="3980" y="591"/>
                  </a:lnTo>
                  <a:lnTo>
                    <a:pt x="3996" y="620"/>
                  </a:lnTo>
                  <a:lnTo>
                    <a:pt x="4008" y="649"/>
                  </a:lnTo>
                  <a:lnTo>
                    <a:pt x="4017" y="680"/>
                  </a:lnTo>
                  <a:lnTo>
                    <a:pt x="4022" y="712"/>
                  </a:lnTo>
                  <a:lnTo>
                    <a:pt x="4024" y="743"/>
                  </a:lnTo>
                  <a:lnTo>
                    <a:pt x="4022" y="775"/>
                  </a:lnTo>
                  <a:lnTo>
                    <a:pt x="4015" y="804"/>
                  </a:lnTo>
                  <a:lnTo>
                    <a:pt x="4004" y="832"/>
                  </a:lnTo>
                  <a:lnTo>
                    <a:pt x="3990" y="858"/>
                  </a:lnTo>
                  <a:lnTo>
                    <a:pt x="3971" y="882"/>
                  </a:lnTo>
                  <a:lnTo>
                    <a:pt x="3948" y="903"/>
                  </a:lnTo>
                  <a:lnTo>
                    <a:pt x="3920" y="920"/>
                  </a:lnTo>
                  <a:lnTo>
                    <a:pt x="3886" y="932"/>
                  </a:lnTo>
                  <a:lnTo>
                    <a:pt x="3204" y="1133"/>
                  </a:lnTo>
                  <a:lnTo>
                    <a:pt x="3171" y="1144"/>
                  </a:lnTo>
                  <a:lnTo>
                    <a:pt x="3139" y="1149"/>
                  </a:lnTo>
                  <a:lnTo>
                    <a:pt x="3108" y="1150"/>
                  </a:lnTo>
                  <a:lnTo>
                    <a:pt x="3080" y="1149"/>
                  </a:lnTo>
                  <a:lnTo>
                    <a:pt x="3054" y="1144"/>
                  </a:lnTo>
                  <a:lnTo>
                    <a:pt x="3031" y="1138"/>
                  </a:lnTo>
                  <a:lnTo>
                    <a:pt x="3011" y="1131"/>
                  </a:lnTo>
                  <a:lnTo>
                    <a:pt x="2994" y="1124"/>
                  </a:lnTo>
                  <a:lnTo>
                    <a:pt x="2982" y="1119"/>
                  </a:lnTo>
                  <a:lnTo>
                    <a:pt x="2974" y="1114"/>
                  </a:lnTo>
                  <a:lnTo>
                    <a:pt x="2972" y="1113"/>
                  </a:lnTo>
                  <a:lnTo>
                    <a:pt x="2944" y="1087"/>
                  </a:lnTo>
                  <a:lnTo>
                    <a:pt x="2885" y="1030"/>
                  </a:lnTo>
                  <a:lnTo>
                    <a:pt x="2823" y="971"/>
                  </a:lnTo>
                  <a:lnTo>
                    <a:pt x="2764" y="912"/>
                  </a:lnTo>
                  <a:lnTo>
                    <a:pt x="2736" y="885"/>
                  </a:lnTo>
                  <a:lnTo>
                    <a:pt x="2710" y="858"/>
                  </a:lnTo>
                  <a:lnTo>
                    <a:pt x="2684" y="834"/>
                  </a:lnTo>
                  <a:lnTo>
                    <a:pt x="2662" y="810"/>
                  </a:lnTo>
                  <a:lnTo>
                    <a:pt x="2624" y="772"/>
                  </a:lnTo>
                  <a:lnTo>
                    <a:pt x="2611" y="757"/>
                  </a:lnTo>
                  <a:lnTo>
                    <a:pt x="2590" y="736"/>
                  </a:lnTo>
                  <a:lnTo>
                    <a:pt x="2587" y="733"/>
                  </a:lnTo>
                  <a:lnTo>
                    <a:pt x="2582" y="729"/>
                  </a:lnTo>
                  <a:lnTo>
                    <a:pt x="2576" y="725"/>
                  </a:lnTo>
                  <a:lnTo>
                    <a:pt x="2570" y="723"/>
                  </a:lnTo>
                  <a:lnTo>
                    <a:pt x="2563" y="722"/>
                  </a:lnTo>
                  <a:lnTo>
                    <a:pt x="2555" y="724"/>
                  </a:lnTo>
                  <a:lnTo>
                    <a:pt x="2548" y="730"/>
                  </a:lnTo>
                  <a:lnTo>
                    <a:pt x="2541" y="740"/>
                  </a:lnTo>
                  <a:lnTo>
                    <a:pt x="2534" y="757"/>
                  </a:lnTo>
                  <a:lnTo>
                    <a:pt x="2528" y="781"/>
                  </a:lnTo>
                  <a:lnTo>
                    <a:pt x="2525" y="794"/>
                  </a:lnTo>
                  <a:lnTo>
                    <a:pt x="2518" y="813"/>
                  </a:lnTo>
                  <a:lnTo>
                    <a:pt x="2509" y="836"/>
                  </a:lnTo>
                  <a:lnTo>
                    <a:pt x="2498" y="862"/>
                  </a:lnTo>
                  <a:lnTo>
                    <a:pt x="2484" y="893"/>
                  </a:lnTo>
                  <a:lnTo>
                    <a:pt x="2468" y="926"/>
                  </a:lnTo>
                  <a:lnTo>
                    <a:pt x="2451" y="962"/>
                  </a:lnTo>
                  <a:lnTo>
                    <a:pt x="2432" y="1000"/>
                  </a:lnTo>
                  <a:lnTo>
                    <a:pt x="2413" y="1040"/>
                  </a:lnTo>
                  <a:lnTo>
                    <a:pt x="2392" y="1082"/>
                  </a:lnTo>
                  <a:lnTo>
                    <a:pt x="2370" y="1124"/>
                  </a:lnTo>
                  <a:lnTo>
                    <a:pt x="2348" y="1167"/>
                  </a:lnTo>
                  <a:lnTo>
                    <a:pt x="2325" y="1211"/>
                  </a:lnTo>
                  <a:lnTo>
                    <a:pt x="2303" y="1254"/>
                  </a:lnTo>
                  <a:lnTo>
                    <a:pt x="2259" y="1338"/>
                  </a:lnTo>
                  <a:lnTo>
                    <a:pt x="2238" y="1379"/>
                  </a:lnTo>
                  <a:lnTo>
                    <a:pt x="2219" y="1417"/>
                  </a:lnTo>
                  <a:lnTo>
                    <a:pt x="2199" y="1452"/>
                  </a:lnTo>
                  <a:lnTo>
                    <a:pt x="2182" y="1486"/>
                  </a:lnTo>
                  <a:lnTo>
                    <a:pt x="2166" y="1516"/>
                  </a:lnTo>
                  <a:lnTo>
                    <a:pt x="2151" y="1542"/>
                  </a:lnTo>
                  <a:lnTo>
                    <a:pt x="2139" y="1566"/>
                  </a:lnTo>
                  <a:lnTo>
                    <a:pt x="2129" y="1584"/>
                  </a:lnTo>
                  <a:lnTo>
                    <a:pt x="2121" y="1598"/>
                  </a:lnTo>
                  <a:lnTo>
                    <a:pt x="2116" y="1606"/>
                  </a:lnTo>
                  <a:lnTo>
                    <a:pt x="2114" y="1611"/>
                  </a:lnTo>
                  <a:lnTo>
                    <a:pt x="2109" y="1620"/>
                  </a:lnTo>
                  <a:lnTo>
                    <a:pt x="2105" y="1632"/>
                  </a:lnTo>
                  <a:lnTo>
                    <a:pt x="2101" y="1649"/>
                  </a:lnTo>
                  <a:lnTo>
                    <a:pt x="2099" y="1669"/>
                  </a:lnTo>
                  <a:lnTo>
                    <a:pt x="2101" y="1691"/>
                  </a:lnTo>
                  <a:lnTo>
                    <a:pt x="2107" y="1715"/>
                  </a:lnTo>
                  <a:lnTo>
                    <a:pt x="2119" y="1740"/>
                  </a:lnTo>
                  <a:lnTo>
                    <a:pt x="2140" y="1765"/>
                  </a:lnTo>
                  <a:lnTo>
                    <a:pt x="2152" y="1777"/>
                  </a:lnTo>
                  <a:lnTo>
                    <a:pt x="2169" y="1791"/>
                  </a:lnTo>
                  <a:lnTo>
                    <a:pt x="2189" y="1808"/>
                  </a:lnTo>
                  <a:lnTo>
                    <a:pt x="2212" y="1825"/>
                  </a:lnTo>
                  <a:lnTo>
                    <a:pt x="2238" y="1845"/>
                  </a:lnTo>
                  <a:lnTo>
                    <a:pt x="2265" y="1866"/>
                  </a:lnTo>
                  <a:lnTo>
                    <a:pt x="2295" y="1888"/>
                  </a:lnTo>
                  <a:lnTo>
                    <a:pt x="2418" y="1977"/>
                  </a:lnTo>
                  <a:lnTo>
                    <a:pt x="2448" y="1997"/>
                  </a:lnTo>
                  <a:lnTo>
                    <a:pt x="2505" y="2037"/>
                  </a:lnTo>
                  <a:lnTo>
                    <a:pt x="2529" y="2054"/>
                  </a:lnTo>
                  <a:lnTo>
                    <a:pt x="2552" y="2070"/>
                  </a:lnTo>
                  <a:lnTo>
                    <a:pt x="2571" y="2084"/>
                  </a:lnTo>
                  <a:lnTo>
                    <a:pt x="2587" y="2095"/>
                  </a:lnTo>
                  <a:lnTo>
                    <a:pt x="2600" y="2102"/>
                  </a:lnTo>
                  <a:lnTo>
                    <a:pt x="2607" y="2108"/>
                  </a:lnTo>
                  <a:lnTo>
                    <a:pt x="2609" y="2109"/>
                  </a:lnTo>
                  <a:lnTo>
                    <a:pt x="2611" y="2109"/>
                  </a:lnTo>
                  <a:lnTo>
                    <a:pt x="2614" y="2112"/>
                  </a:lnTo>
                  <a:lnTo>
                    <a:pt x="2620" y="2116"/>
                  </a:lnTo>
                  <a:lnTo>
                    <a:pt x="2628" y="2120"/>
                  </a:lnTo>
                  <a:lnTo>
                    <a:pt x="2636" y="2127"/>
                  </a:lnTo>
                  <a:lnTo>
                    <a:pt x="2645" y="2136"/>
                  </a:lnTo>
                  <a:lnTo>
                    <a:pt x="2655" y="2148"/>
                  </a:lnTo>
                  <a:lnTo>
                    <a:pt x="2663" y="2161"/>
                  </a:lnTo>
                  <a:lnTo>
                    <a:pt x="2672" y="2178"/>
                  </a:lnTo>
                  <a:lnTo>
                    <a:pt x="2678" y="2198"/>
                  </a:lnTo>
                  <a:lnTo>
                    <a:pt x="2683" y="2220"/>
                  </a:lnTo>
                  <a:lnTo>
                    <a:pt x="2686" y="2247"/>
                  </a:lnTo>
                  <a:lnTo>
                    <a:pt x="2687" y="2277"/>
                  </a:lnTo>
                  <a:lnTo>
                    <a:pt x="2683" y="2311"/>
                  </a:lnTo>
                  <a:lnTo>
                    <a:pt x="2677" y="2349"/>
                  </a:lnTo>
                  <a:lnTo>
                    <a:pt x="2666" y="2391"/>
                  </a:lnTo>
                  <a:lnTo>
                    <a:pt x="2522" y="3487"/>
                  </a:lnTo>
                  <a:lnTo>
                    <a:pt x="2511" y="3523"/>
                  </a:lnTo>
                  <a:lnTo>
                    <a:pt x="2496" y="3555"/>
                  </a:lnTo>
                  <a:lnTo>
                    <a:pt x="2478" y="3583"/>
                  </a:lnTo>
                  <a:lnTo>
                    <a:pt x="2457" y="3609"/>
                  </a:lnTo>
                  <a:lnTo>
                    <a:pt x="2435" y="3630"/>
                  </a:lnTo>
                  <a:lnTo>
                    <a:pt x="2409" y="3647"/>
                  </a:lnTo>
                  <a:lnTo>
                    <a:pt x="2383" y="3661"/>
                  </a:lnTo>
                  <a:lnTo>
                    <a:pt x="2356" y="3671"/>
                  </a:lnTo>
                  <a:lnTo>
                    <a:pt x="2328" y="3677"/>
                  </a:lnTo>
                  <a:lnTo>
                    <a:pt x="2300" y="3678"/>
                  </a:lnTo>
                  <a:lnTo>
                    <a:pt x="2273" y="3677"/>
                  </a:lnTo>
                  <a:lnTo>
                    <a:pt x="2246" y="3671"/>
                  </a:lnTo>
                  <a:lnTo>
                    <a:pt x="2219" y="3660"/>
                  </a:lnTo>
                  <a:lnTo>
                    <a:pt x="2194" y="3646"/>
                  </a:lnTo>
                  <a:lnTo>
                    <a:pt x="2172" y="3628"/>
                  </a:lnTo>
                  <a:lnTo>
                    <a:pt x="2151" y="3605"/>
                  </a:lnTo>
                  <a:lnTo>
                    <a:pt x="2134" y="3578"/>
                  </a:lnTo>
                  <a:lnTo>
                    <a:pt x="2119" y="3548"/>
                  </a:lnTo>
                  <a:lnTo>
                    <a:pt x="2108" y="3513"/>
                  </a:lnTo>
                  <a:lnTo>
                    <a:pt x="2102" y="3474"/>
                  </a:lnTo>
                  <a:lnTo>
                    <a:pt x="2099" y="3429"/>
                  </a:lnTo>
                  <a:lnTo>
                    <a:pt x="2102" y="3382"/>
                  </a:lnTo>
                  <a:lnTo>
                    <a:pt x="2203" y="2391"/>
                  </a:lnTo>
                  <a:lnTo>
                    <a:pt x="2204" y="2389"/>
                  </a:lnTo>
                  <a:lnTo>
                    <a:pt x="2205" y="2384"/>
                  </a:lnTo>
                  <a:lnTo>
                    <a:pt x="2205" y="2364"/>
                  </a:lnTo>
                  <a:lnTo>
                    <a:pt x="2201" y="2351"/>
                  </a:lnTo>
                  <a:lnTo>
                    <a:pt x="2193" y="2337"/>
                  </a:lnTo>
                  <a:lnTo>
                    <a:pt x="2180" y="2321"/>
                  </a:lnTo>
                  <a:lnTo>
                    <a:pt x="2161" y="2306"/>
                  </a:lnTo>
                  <a:lnTo>
                    <a:pt x="2134" y="2291"/>
                  </a:lnTo>
                  <a:lnTo>
                    <a:pt x="2118" y="2283"/>
                  </a:lnTo>
                  <a:lnTo>
                    <a:pt x="2098" y="2271"/>
                  </a:lnTo>
                  <a:lnTo>
                    <a:pt x="2076" y="2256"/>
                  </a:lnTo>
                  <a:lnTo>
                    <a:pt x="2051" y="2239"/>
                  </a:lnTo>
                  <a:lnTo>
                    <a:pt x="2026" y="2219"/>
                  </a:lnTo>
                  <a:lnTo>
                    <a:pt x="1999" y="2198"/>
                  </a:lnTo>
                  <a:lnTo>
                    <a:pt x="1971" y="2176"/>
                  </a:lnTo>
                  <a:lnTo>
                    <a:pt x="1915" y="2129"/>
                  </a:lnTo>
                  <a:lnTo>
                    <a:pt x="1888" y="2107"/>
                  </a:lnTo>
                  <a:lnTo>
                    <a:pt x="1861" y="2084"/>
                  </a:lnTo>
                  <a:lnTo>
                    <a:pt x="1836" y="2063"/>
                  </a:lnTo>
                  <a:lnTo>
                    <a:pt x="1813" y="2043"/>
                  </a:lnTo>
                  <a:lnTo>
                    <a:pt x="1792" y="2025"/>
                  </a:lnTo>
                  <a:lnTo>
                    <a:pt x="1775" y="2009"/>
                  </a:lnTo>
                  <a:lnTo>
                    <a:pt x="1760" y="1996"/>
                  </a:lnTo>
                  <a:lnTo>
                    <a:pt x="1749" y="1986"/>
                  </a:lnTo>
                  <a:lnTo>
                    <a:pt x="1742" y="1980"/>
                  </a:lnTo>
                  <a:lnTo>
                    <a:pt x="1739" y="1978"/>
                  </a:lnTo>
                  <a:lnTo>
                    <a:pt x="1364" y="2561"/>
                  </a:lnTo>
                  <a:lnTo>
                    <a:pt x="1363" y="2563"/>
                  </a:lnTo>
                  <a:lnTo>
                    <a:pt x="1358" y="2570"/>
                  </a:lnTo>
                  <a:lnTo>
                    <a:pt x="1351" y="2579"/>
                  </a:lnTo>
                  <a:lnTo>
                    <a:pt x="1340" y="2589"/>
                  </a:lnTo>
                  <a:lnTo>
                    <a:pt x="1326" y="2602"/>
                  </a:lnTo>
                  <a:lnTo>
                    <a:pt x="1309" y="2611"/>
                  </a:lnTo>
                  <a:lnTo>
                    <a:pt x="1287" y="2621"/>
                  </a:lnTo>
                  <a:lnTo>
                    <a:pt x="1262" y="2627"/>
                  </a:lnTo>
                  <a:lnTo>
                    <a:pt x="1233" y="2630"/>
                  </a:lnTo>
                  <a:lnTo>
                    <a:pt x="1110" y="2630"/>
                  </a:lnTo>
                  <a:lnTo>
                    <a:pt x="1062" y="2629"/>
                  </a:lnTo>
                  <a:lnTo>
                    <a:pt x="832" y="2629"/>
                  </a:lnTo>
                  <a:lnTo>
                    <a:pt x="768" y="2627"/>
                  </a:lnTo>
                  <a:lnTo>
                    <a:pt x="454" y="2627"/>
                  </a:lnTo>
                  <a:lnTo>
                    <a:pt x="397" y="2629"/>
                  </a:lnTo>
                  <a:lnTo>
                    <a:pt x="297" y="2629"/>
                  </a:lnTo>
                  <a:lnTo>
                    <a:pt x="256" y="2630"/>
                  </a:lnTo>
                  <a:lnTo>
                    <a:pt x="214" y="2627"/>
                  </a:lnTo>
                  <a:lnTo>
                    <a:pt x="175" y="2621"/>
                  </a:lnTo>
                  <a:lnTo>
                    <a:pt x="140" y="2610"/>
                  </a:lnTo>
                  <a:lnTo>
                    <a:pt x="109" y="2594"/>
                  </a:lnTo>
                  <a:lnTo>
                    <a:pt x="82" y="2576"/>
                  </a:lnTo>
                  <a:lnTo>
                    <a:pt x="59" y="2554"/>
                  </a:lnTo>
                  <a:lnTo>
                    <a:pt x="39" y="2529"/>
                  </a:lnTo>
                  <a:lnTo>
                    <a:pt x="23" y="2502"/>
                  </a:lnTo>
                  <a:lnTo>
                    <a:pt x="12" y="2474"/>
                  </a:lnTo>
                  <a:lnTo>
                    <a:pt x="4" y="2444"/>
                  </a:lnTo>
                  <a:lnTo>
                    <a:pt x="0" y="2413"/>
                  </a:lnTo>
                  <a:lnTo>
                    <a:pt x="0" y="2383"/>
                  </a:lnTo>
                  <a:lnTo>
                    <a:pt x="5" y="2352"/>
                  </a:lnTo>
                  <a:lnTo>
                    <a:pt x="14" y="2322"/>
                  </a:lnTo>
                  <a:lnTo>
                    <a:pt x="26" y="2294"/>
                  </a:lnTo>
                  <a:lnTo>
                    <a:pt x="42" y="2267"/>
                  </a:lnTo>
                  <a:lnTo>
                    <a:pt x="63" y="2242"/>
                  </a:lnTo>
                  <a:lnTo>
                    <a:pt x="87" y="2220"/>
                  </a:lnTo>
                  <a:lnTo>
                    <a:pt x="116" y="2202"/>
                  </a:lnTo>
                  <a:lnTo>
                    <a:pt x="149" y="2186"/>
                  </a:lnTo>
                  <a:lnTo>
                    <a:pt x="187" y="2175"/>
                  </a:lnTo>
                  <a:lnTo>
                    <a:pt x="229" y="2168"/>
                  </a:lnTo>
                  <a:lnTo>
                    <a:pt x="274" y="2166"/>
                  </a:lnTo>
                  <a:lnTo>
                    <a:pt x="340" y="2167"/>
                  </a:lnTo>
                  <a:lnTo>
                    <a:pt x="407" y="2167"/>
                  </a:lnTo>
                  <a:lnTo>
                    <a:pt x="473" y="2168"/>
                  </a:lnTo>
                  <a:lnTo>
                    <a:pt x="843" y="2168"/>
                  </a:lnTo>
                  <a:lnTo>
                    <a:pt x="895" y="2167"/>
                  </a:lnTo>
                  <a:lnTo>
                    <a:pt x="1015" y="2167"/>
                  </a:lnTo>
                  <a:lnTo>
                    <a:pt x="1043" y="2166"/>
                  </a:lnTo>
                  <a:lnTo>
                    <a:pt x="1082" y="2166"/>
                  </a:lnTo>
                  <a:lnTo>
                    <a:pt x="1909" y="756"/>
                  </a:lnTo>
                  <a:lnTo>
                    <a:pt x="1909" y="750"/>
                  </a:lnTo>
                  <a:lnTo>
                    <a:pt x="1910" y="743"/>
                  </a:lnTo>
                  <a:lnTo>
                    <a:pt x="1909" y="733"/>
                  </a:lnTo>
                  <a:lnTo>
                    <a:pt x="1908" y="724"/>
                  </a:lnTo>
                  <a:lnTo>
                    <a:pt x="1905" y="714"/>
                  </a:lnTo>
                  <a:lnTo>
                    <a:pt x="1901" y="706"/>
                  </a:lnTo>
                  <a:lnTo>
                    <a:pt x="1895" y="698"/>
                  </a:lnTo>
                  <a:lnTo>
                    <a:pt x="1888" y="693"/>
                  </a:lnTo>
                  <a:lnTo>
                    <a:pt x="1877" y="691"/>
                  </a:lnTo>
                  <a:lnTo>
                    <a:pt x="1863" y="693"/>
                  </a:lnTo>
                  <a:lnTo>
                    <a:pt x="1846" y="700"/>
                  </a:lnTo>
                  <a:lnTo>
                    <a:pt x="1833" y="707"/>
                  </a:lnTo>
                  <a:lnTo>
                    <a:pt x="1814" y="717"/>
                  </a:lnTo>
                  <a:lnTo>
                    <a:pt x="1791" y="729"/>
                  </a:lnTo>
                  <a:lnTo>
                    <a:pt x="1764" y="745"/>
                  </a:lnTo>
                  <a:lnTo>
                    <a:pt x="1732" y="762"/>
                  </a:lnTo>
                  <a:lnTo>
                    <a:pt x="1696" y="782"/>
                  </a:lnTo>
                  <a:lnTo>
                    <a:pt x="1657" y="804"/>
                  </a:lnTo>
                  <a:lnTo>
                    <a:pt x="1616" y="826"/>
                  </a:lnTo>
                  <a:lnTo>
                    <a:pt x="1572" y="851"/>
                  </a:lnTo>
                  <a:lnTo>
                    <a:pt x="1528" y="877"/>
                  </a:lnTo>
                  <a:lnTo>
                    <a:pt x="1481" y="903"/>
                  </a:lnTo>
                  <a:lnTo>
                    <a:pt x="1433" y="928"/>
                  </a:lnTo>
                  <a:lnTo>
                    <a:pt x="1385" y="955"/>
                  </a:lnTo>
                  <a:lnTo>
                    <a:pt x="1337" y="981"/>
                  </a:lnTo>
                  <a:lnTo>
                    <a:pt x="1244" y="1033"/>
                  </a:lnTo>
                  <a:lnTo>
                    <a:pt x="1200" y="1058"/>
                  </a:lnTo>
                  <a:lnTo>
                    <a:pt x="1157" y="1081"/>
                  </a:lnTo>
                  <a:lnTo>
                    <a:pt x="1116" y="1103"/>
                  </a:lnTo>
                  <a:lnTo>
                    <a:pt x="1078" y="1123"/>
                  </a:lnTo>
                  <a:lnTo>
                    <a:pt x="1043" y="1141"/>
                  </a:lnTo>
                  <a:lnTo>
                    <a:pt x="1013" y="1157"/>
                  </a:lnTo>
                  <a:lnTo>
                    <a:pt x="982" y="1170"/>
                  </a:lnTo>
                  <a:lnTo>
                    <a:pt x="951" y="1177"/>
                  </a:lnTo>
                  <a:lnTo>
                    <a:pt x="921" y="1177"/>
                  </a:lnTo>
                  <a:lnTo>
                    <a:pt x="891" y="1172"/>
                  </a:lnTo>
                  <a:lnTo>
                    <a:pt x="864" y="1163"/>
                  </a:lnTo>
                  <a:lnTo>
                    <a:pt x="837" y="1149"/>
                  </a:lnTo>
                  <a:lnTo>
                    <a:pt x="814" y="1130"/>
                  </a:lnTo>
                  <a:lnTo>
                    <a:pt x="792" y="1109"/>
                  </a:lnTo>
                  <a:lnTo>
                    <a:pt x="772" y="1085"/>
                  </a:lnTo>
                  <a:lnTo>
                    <a:pt x="755" y="1058"/>
                  </a:lnTo>
                  <a:lnTo>
                    <a:pt x="741" y="1029"/>
                  </a:lnTo>
                  <a:lnTo>
                    <a:pt x="730" y="998"/>
                  </a:lnTo>
                  <a:lnTo>
                    <a:pt x="724" y="968"/>
                  </a:lnTo>
                  <a:lnTo>
                    <a:pt x="720" y="936"/>
                  </a:lnTo>
                  <a:lnTo>
                    <a:pt x="723" y="904"/>
                  </a:lnTo>
                  <a:lnTo>
                    <a:pt x="729" y="872"/>
                  </a:lnTo>
                  <a:lnTo>
                    <a:pt x="740" y="841"/>
                  </a:lnTo>
                  <a:lnTo>
                    <a:pt x="756" y="813"/>
                  </a:lnTo>
                  <a:lnTo>
                    <a:pt x="777" y="784"/>
                  </a:lnTo>
                  <a:lnTo>
                    <a:pt x="805" y="760"/>
                  </a:lnTo>
                  <a:lnTo>
                    <a:pt x="838" y="738"/>
                  </a:lnTo>
                  <a:lnTo>
                    <a:pt x="2233" y="35"/>
                  </a:lnTo>
                  <a:lnTo>
                    <a:pt x="2236" y="34"/>
                  </a:lnTo>
                  <a:lnTo>
                    <a:pt x="2244" y="29"/>
                  </a:lnTo>
                  <a:lnTo>
                    <a:pt x="2258" y="23"/>
                  </a:lnTo>
                  <a:lnTo>
                    <a:pt x="2276" y="16"/>
                  </a:lnTo>
                  <a:lnTo>
                    <a:pt x="2298" y="9"/>
                  </a:lnTo>
                  <a:lnTo>
                    <a:pt x="2323" y="3"/>
                  </a:lnTo>
                  <a:lnTo>
                    <a:pt x="2351" y="0"/>
                  </a:lnTo>
                  <a:close/>
                </a:path>
              </a:pathLst>
            </a:custGeom>
            <a:grpFill/>
            <a:ln w="0">
              <a:noFill/>
            </a:ln>
          </p:spPr>
          <p:txBody>
            <a:bodyPr/>
            <a:lstStyle/>
            <a:p>
              <a:endParaRPr lang="zh-CN" altLang="en-US"/>
            </a:p>
          </p:txBody>
        </p:sp>
        <p:sp>
          <p:nvSpPr>
            <p:cNvPr id="12307" name="Oval 79"/>
            <p:cNvSpPr/>
            <p:nvPr/>
          </p:nvSpPr>
          <p:spPr>
            <a:xfrm rot="-1905242">
              <a:off x="413769" y="0"/>
              <a:ext cx="533428" cy="533428"/>
            </a:xfrm>
            <a:prstGeom prst="ellipse">
              <a:avLst/>
            </a:prstGeom>
            <a:grp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endParaRPr>
            </a:p>
          </p:txBody>
        </p:sp>
      </p:grpSp>
      <p:pic>
        <p:nvPicPr>
          <p:cNvPr id="18434" name="图片 1"/>
          <p:cNvPicPr>
            <a:picLocks noChangeAspect="1"/>
          </p:cNvPicPr>
          <p:nvPr/>
        </p:nvPicPr>
        <p:blipFill>
          <a:blip r:embed="rId3"/>
          <a:stretch>
            <a:fillRect/>
          </a:stretch>
        </p:blipFill>
        <p:spPr>
          <a:xfrm>
            <a:off x="6799263" y="3752850"/>
            <a:ext cx="938212" cy="933450"/>
          </a:xfrm>
          <a:prstGeom prst="rect">
            <a:avLst/>
          </a:prstGeom>
          <a:noFill/>
          <a:ln w="9525">
            <a:noFill/>
          </a:ln>
        </p:spPr>
      </p:pic>
      <p:pic>
        <p:nvPicPr>
          <p:cNvPr id="18435" name="图片 2"/>
          <p:cNvPicPr>
            <a:picLocks noChangeAspect="1"/>
          </p:cNvPicPr>
          <p:nvPr/>
        </p:nvPicPr>
        <p:blipFill>
          <a:blip r:embed="rId4"/>
          <a:stretch>
            <a:fillRect/>
          </a:stretch>
        </p:blipFill>
        <p:spPr>
          <a:xfrm>
            <a:off x="8151813" y="3789363"/>
            <a:ext cx="974725" cy="976312"/>
          </a:xfrm>
          <a:prstGeom prst="rect">
            <a:avLst/>
          </a:prstGeom>
          <a:noFill/>
          <a:ln w="9525">
            <a:noFill/>
          </a:ln>
        </p:spPr>
      </p:pic>
      <p:pic>
        <p:nvPicPr>
          <p:cNvPr id="18436" name="图片 3"/>
          <p:cNvPicPr>
            <a:picLocks noChangeAspect="1"/>
          </p:cNvPicPr>
          <p:nvPr/>
        </p:nvPicPr>
        <p:blipFill>
          <a:blip r:embed="rId5"/>
          <a:stretch>
            <a:fillRect/>
          </a:stretch>
        </p:blipFill>
        <p:spPr>
          <a:xfrm>
            <a:off x="9510713" y="3749675"/>
            <a:ext cx="1049337" cy="1049338"/>
          </a:xfrm>
          <a:prstGeom prst="rect">
            <a:avLst/>
          </a:prstGeom>
          <a:noFill/>
          <a:ln w="9525">
            <a:noFill/>
          </a:ln>
        </p:spPr>
      </p:pic>
      <p:sp>
        <p:nvSpPr>
          <p:cNvPr id="18443" name="矩形 1"/>
          <p:cNvSpPr/>
          <p:nvPr/>
        </p:nvSpPr>
        <p:spPr>
          <a:xfrm>
            <a:off x="6226175" y="4873625"/>
            <a:ext cx="4826000" cy="1384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44"/>
                                        </p:tgtEl>
                                        <p:attrNameLst>
                                          <p:attrName>style.visibility</p:attrName>
                                        </p:attrNameLst>
                                      </p:cBhvr>
                                      <p:to>
                                        <p:strVal val="visible"/>
                                      </p:to>
                                    </p:set>
                                    <p:animEffect filter="fade">
                                      <p:cBhvr>
                                        <p:cTn id="7" dur="500"/>
                                        <p:tgtEl>
                                          <p:spTgt spid="18444"/>
                                        </p:tgtEl>
                                      </p:cBhvr>
                                    </p:animEffect>
                                  </p:childTnLst>
                                </p:cTn>
                              </p:par>
                              <p:par>
                                <p:cTn id="8" presetID="8" presetClass="emph" presetSubtype="0" repeatCount="indefinite" fill="hold" nodeType="withEffect">
                                  <p:stCondLst>
                                    <p:cond delay="0"/>
                                  </p:stCondLst>
                                  <p:childTnLst>
                                    <p:animRot by="21600000">
                                      <p:cBhvr>
                                        <p:cTn id="9" dur="2000" fill="hold"/>
                                        <p:tgtEl>
                                          <p:spTgt spid="18444"/>
                                        </p:tgtEl>
                                        <p:attrNameLst>
                                          <p:attrName>r</p:attrName>
                                        </p:attrNameLst>
                                      </p:cBhvr>
                                    </p:animRot>
                                  </p:childTnLst>
                                </p:cTn>
                              </p:par>
                              <p:par>
                                <p:cTn id="10" presetID="10" presetClass="entr" presetSubtype="0" fill="hold" nodeType="withEffect">
                                  <p:stCondLst>
                                    <p:cond delay="0"/>
                                  </p:stCondLst>
                                  <p:childTnLst>
                                    <p:set>
                                      <p:cBhvr>
                                        <p:cTn id="11" dur="1" fill="hold">
                                          <p:stCondLst>
                                            <p:cond delay="0"/>
                                          </p:stCondLst>
                                        </p:cTn>
                                        <p:tgtEl>
                                          <p:spTgt spid="18445"/>
                                        </p:tgtEl>
                                        <p:attrNameLst>
                                          <p:attrName>style.visibility</p:attrName>
                                        </p:attrNameLst>
                                      </p:cBhvr>
                                      <p:to>
                                        <p:strVal val="visible"/>
                                      </p:to>
                                    </p:set>
                                    <p:animEffect filter="fade">
                                      <p:cBhvr>
                                        <p:cTn id="12" dur="500"/>
                                        <p:tgtEl>
                                          <p:spTgt spid="18445"/>
                                        </p:tgtEl>
                                      </p:cBhvr>
                                    </p:animEffect>
                                  </p:childTnLst>
                                </p:cTn>
                              </p:par>
                              <p:par>
                                <p:cTn id="13" presetID="8" presetClass="emph" presetSubtype="0" repeatCount="indefinite" fill="hold" nodeType="withEffect">
                                  <p:stCondLst>
                                    <p:cond delay="0"/>
                                  </p:stCondLst>
                                  <p:childTnLst>
                                    <p:animRot by="-21600000">
                                      <p:cBhvr>
                                        <p:cTn id="14" dur="2000" fill="hold"/>
                                        <p:tgtEl>
                                          <p:spTgt spid="18445"/>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8446"/>
                                        </p:tgtEl>
                                        <p:attrNameLst>
                                          <p:attrName>style.visibility</p:attrName>
                                        </p:attrNameLst>
                                      </p:cBhvr>
                                      <p:to>
                                        <p:strVal val="visible"/>
                                      </p:to>
                                    </p:set>
                                    <p:animEffect filter="fade">
                                      <p:cBhvr>
                                        <p:cTn id="17" dur="500"/>
                                        <p:tgtEl>
                                          <p:spTgt spid="18446"/>
                                        </p:tgtEl>
                                      </p:cBhvr>
                                    </p:animEffect>
                                  </p:childTnLst>
                                </p:cTn>
                              </p:par>
                              <p:par>
                                <p:cTn id="18" presetID="8" presetClass="emph" presetSubtype="0" repeatCount="indefinite" fill="hold" nodeType="withEffect">
                                  <p:stCondLst>
                                    <p:cond delay="0"/>
                                  </p:stCondLst>
                                  <p:childTnLst>
                                    <p:animRot by="21600000">
                                      <p:cBhvr>
                                        <p:cTn id="19" dur="2000" fill="hold"/>
                                        <p:tgtEl>
                                          <p:spTgt spid="18446"/>
                                        </p:tgtEl>
                                        <p:attrNameLst>
                                          <p:attrName>r</p:attrName>
                                        </p:attrNameLst>
                                      </p:cBhvr>
                                    </p:animRot>
                                  </p:childTnLst>
                                </p:cTn>
                              </p:par>
                              <p:par>
                                <p:cTn id="20" presetID="10" presetClass="entr" presetSubtype="0" fill="hold" nodeType="withEffect">
                                  <p:stCondLst>
                                    <p:cond delay="0"/>
                                  </p:stCondLst>
                                  <p:childTnLst>
                                    <p:set>
                                      <p:cBhvr>
                                        <p:cTn id="21" dur="1" fill="hold">
                                          <p:stCondLst>
                                            <p:cond delay="0"/>
                                          </p:stCondLst>
                                        </p:cTn>
                                        <p:tgtEl>
                                          <p:spTgt spid="18447"/>
                                        </p:tgtEl>
                                        <p:attrNameLst>
                                          <p:attrName>style.visibility</p:attrName>
                                        </p:attrNameLst>
                                      </p:cBhvr>
                                      <p:to>
                                        <p:strVal val="visible"/>
                                      </p:to>
                                    </p:set>
                                    <p:animEffect filter="fade">
                                      <p:cBhvr>
                                        <p:cTn id="22" dur="500"/>
                                        <p:tgtEl>
                                          <p:spTgt spid="18447"/>
                                        </p:tgtEl>
                                      </p:cBhvr>
                                    </p:animEffect>
                                  </p:childTnLst>
                                </p:cTn>
                              </p:par>
                              <p:par>
                                <p:cTn id="23" presetID="8" presetClass="emph" presetSubtype="0" repeatCount="indefinite" fill="hold" nodeType="withEffect">
                                  <p:stCondLst>
                                    <p:cond delay="0"/>
                                  </p:stCondLst>
                                  <p:childTnLst>
                                    <p:animRot by="-21600000">
                                      <p:cBhvr>
                                        <p:cTn id="24" dur="2000" fill="hold"/>
                                        <p:tgtEl>
                                          <p:spTgt spid="18447"/>
                                        </p:tgtEl>
                                        <p:attrNameLst>
                                          <p:attrName>r</p:attrName>
                                        </p:attrNameLst>
                                      </p:cBhvr>
                                    </p:animRot>
                                  </p:childTnLst>
                                </p:cTn>
                              </p:par>
                              <p:par>
                                <p:cTn id="25" presetID="10" presetClass="entr" presetSubtype="0" fill="hold" nodeType="withEffect">
                                  <p:stCondLst>
                                    <p:cond delay="0"/>
                                  </p:stCondLst>
                                  <p:childTnLst>
                                    <p:set>
                                      <p:cBhvr>
                                        <p:cTn id="26" dur="1" fill="hold">
                                          <p:stCondLst>
                                            <p:cond delay="0"/>
                                          </p:stCondLst>
                                        </p:cTn>
                                        <p:tgtEl>
                                          <p:spTgt spid="18448"/>
                                        </p:tgtEl>
                                        <p:attrNameLst>
                                          <p:attrName>style.visibility</p:attrName>
                                        </p:attrNameLst>
                                      </p:cBhvr>
                                      <p:to>
                                        <p:strVal val="visible"/>
                                      </p:to>
                                    </p:set>
                                    <p:animEffect filter="fade">
                                      <p:cBhvr>
                                        <p:cTn id="27" dur="500"/>
                                        <p:tgtEl>
                                          <p:spTgt spid="18448"/>
                                        </p:tgtEl>
                                      </p:cBhvr>
                                    </p:animEffect>
                                  </p:childTnLst>
                                </p:cTn>
                              </p:par>
                              <p:par>
                                <p:cTn id="28" presetID="8" presetClass="emph" presetSubtype="0" repeatCount="indefinite" fill="hold" nodeType="withEffect">
                                  <p:stCondLst>
                                    <p:cond delay="0"/>
                                  </p:stCondLst>
                                  <p:childTnLst>
                                    <p:animRot by="21600000">
                                      <p:cBhvr>
                                        <p:cTn id="29" dur="2000" fill="hold"/>
                                        <p:tgtEl>
                                          <p:spTgt spid="18448"/>
                                        </p:tgtEl>
                                        <p:attrNameLst>
                                          <p:attrName>r</p:attrName>
                                        </p:attrNameLst>
                                      </p:cBhvr>
                                    </p:animRot>
                                  </p:childTnLst>
                                </p:cTn>
                              </p:par>
                              <p:par>
                                <p:cTn id="30" presetID="22" presetClass="entr" presetSubtype="4" fill="hold" nodeType="withEffect">
                                  <p:stCondLst>
                                    <p:cond delay="1000"/>
                                  </p:stCondLst>
                                  <p:childTnLst>
                                    <p:set>
                                      <p:cBhvr>
                                        <p:cTn id="31" dur="1" fill="hold">
                                          <p:stCondLst>
                                            <p:cond delay="0"/>
                                          </p:stCondLst>
                                        </p:cTn>
                                        <p:tgtEl>
                                          <p:spTgt spid="18449"/>
                                        </p:tgtEl>
                                        <p:attrNameLst>
                                          <p:attrName>style.visibility</p:attrName>
                                        </p:attrNameLst>
                                      </p:cBhvr>
                                      <p:to>
                                        <p:strVal val="visible"/>
                                      </p:to>
                                    </p:set>
                                    <p:animEffect filter="wipe(down)">
                                      <p:cBhvr>
                                        <p:cTn id="32" dur="500"/>
                                        <p:tgtEl>
                                          <p:spTgt spid="18449"/>
                                        </p:tgtEl>
                                      </p:cBhvr>
                                    </p:animEffect>
                                  </p:childTnLst>
                                </p:cTn>
                              </p:par>
                            </p:childTnLst>
                          </p:cTn>
                        </p:par>
                        <p:par>
                          <p:cTn id="33" fill="hold">
                            <p:stCondLst>
                              <p:cond delay="500"/>
                            </p:stCondLst>
                            <p:childTnLst>
                              <p:par>
                                <p:cTn id="34" presetID="52" presetClass="entr" presetSubtype="0" fill="hold" nodeType="afterEffect">
                                  <p:stCondLst>
                                    <p:cond delay="0"/>
                                  </p:stCondLst>
                                  <p:childTnLst>
                                    <p:set>
                                      <p:cBhvr>
                                        <p:cTn id="35" dur="1" fill="hold">
                                          <p:stCondLst>
                                            <p:cond delay="0"/>
                                          </p:stCondLst>
                                        </p:cTn>
                                        <p:tgtEl>
                                          <p:spTgt spid="18434"/>
                                        </p:tgtEl>
                                        <p:attrNameLst>
                                          <p:attrName>style.visibility</p:attrName>
                                        </p:attrNameLst>
                                      </p:cBhvr>
                                      <p:to>
                                        <p:strVal val="visible"/>
                                      </p:to>
                                    </p:set>
                                    <p:animScale>
                                      <p:cBhvr>
                                        <p:cTn id="36" dur="1000" decel="50000" fill="hold">
                                          <p:stCondLst>
                                            <p:cond delay="0"/>
                                          </p:stCondLst>
                                        </p:cTn>
                                        <p:tgtEl>
                                          <p:spTgt spid="184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8434"/>
                                        </p:tgtEl>
                                        <p:attrNameLst>
                                          <p:attrName>ppt_x</p:attrName>
                                          <p:attrName>ppt_y</p:attrName>
                                        </p:attrNameLst>
                                      </p:cBhvr>
                                    </p:animMotion>
                                    <p:animEffect filter="fade">
                                      <p:cBhvr>
                                        <p:cTn id="38" dur="1000"/>
                                        <p:tgtEl>
                                          <p:spTgt spid="18434"/>
                                        </p:tgtEl>
                                      </p:cBhvr>
                                    </p:animEffect>
                                  </p:childTnLst>
                                </p:cTn>
                              </p:par>
                              <p:par>
                                <p:cTn id="39" presetID="52" presetClass="entr" presetSubtype="0" fill="hold" nodeType="withEffect">
                                  <p:stCondLst>
                                    <p:cond delay="500"/>
                                  </p:stCondLst>
                                  <p:childTnLst>
                                    <p:set>
                                      <p:cBhvr>
                                        <p:cTn id="40" dur="1" fill="hold">
                                          <p:stCondLst>
                                            <p:cond delay="0"/>
                                          </p:stCondLst>
                                        </p:cTn>
                                        <p:tgtEl>
                                          <p:spTgt spid="18435"/>
                                        </p:tgtEl>
                                        <p:attrNameLst>
                                          <p:attrName>style.visibility</p:attrName>
                                        </p:attrNameLst>
                                      </p:cBhvr>
                                      <p:to>
                                        <p:strVal val="visible"/>
                                      </p:to>
                                    </p:set>
                                    <p:animScale>
                                      <p:cBhvr>
                                        <p:cTn id="41" dur="1000" decel="50000" fill="hold">
                                          <p:stCondLst>
                                            <p:cond delay="0"/>
                                          </p:stCondLst>
                                        </p:cTn>
                                        <p:tgtEl>
                                          <p:spTgt spid="184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8435"/>
                                        </p:tgtEl>
                                        <p:attrNameLst>
                                          <p:attrName>ppt_x</p:attrName>
                                          <p:attrName>ppt_y</p:attrName>
                                        </p:attrNameLst>
                                      </p:cBhvr>
                                    </p:animMotion>
                                    <p:animEffect filter="fade">
                                      <p:cBhvr>
                                        <p:cTn id="43" dur="1000"/>
                                        <p:tgtEl>
                                          <p:spTgt spid="18435"/>
                                        </p:tgtEl>
                                      </p:cBhvr>
                                    </p:animEffect>
                                  </p:childTnLst>
                                </p:cTn>
                              </p:par>
                              <p:par>
                                <p:cTn id="44" presetID="52" presetClass="entr" presetSubtype="0" fill="hold" nodeType="withEffect">
                                  <p:stCondLst>
                                    <p:cond delay="1000"/>
                                  </p:stCondLst>
                                  <p:childTnLst>
                                    <p:set>
                                      <p:cBhvr>
                                        <p:cTn id="45" dur="1" fill="hold">
                                          <p:stCondLst>
                                            <p:cond delay="0"/>
                                          </p:stCondLst>
                                        </p:cTn>
                                        <p:tgtEl>
                                          <p:spTgt spid="18436"/>
                                        </p:tgtEl>
                                        <p:attrNameLst>
                                          <p:attrName>style.visibility</p:attrName>
                                        </p:attrNameLst>
                                      </p:cBhvr>
                                      <p:to>
                                        <p:strVal val="visible"/>
                                      </p:to>
                                    </p:set>
                                    <p:animScale>
                                      <p:cBhvr>
                                        <p:cTn id="46" dur="1000" decel="50000" fill="hold">
                                          <p:stCondLst>
                                            <p:cond delay="0"/>
                                          </p:stCondLst>
                                        </p:cTn>
                                        <p:tgtEl>
                                          <p:spTgt spid="184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8436"/>
                                        </p:tgtEl>
                                        <p:attrNameLst>
                                          <p:attrName>ppt_x</p:attrName>
                                          <p:attrName>ppt_y</p:attrName>
                                        </p:attrNameLst>
                                      </p:cBhvr>
                                    </p:animMotion>
                                    <p:animEffect filter="fade">
                                      <p:cBhvr>
                                        <p:cTn id="48" dur="1000"/>
                                        <p:tgtEl>
                                          <p:spTgt spid="18436"/>
                                        </p:tgtEl>
                                      </p:cBhvr>
                                    </p:animEffect>
                                  </p:childTnLst>
                                </p:cTn>
                              </p:par>
                            </p:childTnLst>
                          </p:cTn>
                        </p:par>
                        <p:par>
                          <p:cTn id="49" fill="hold">
                            <p:stCondLst>
                              <p:cond delay="1500"/>
                            </p:stCondLst>
                            <p:childTnLst>
                              <p:par>
                                <p:cTn id="50" presetID="55" presetClass="entr" presetSubtype="0" fill="hold" grpId="0" nodeType="afterEffect">
                                  <p:stCondLst>
                                    <p:cond delay="0"/>
                                  </p:stCondLst>
                                  <p:iterate type="lt">
                                    <p:tmPct val="10000"/>
                                  </p:iterate>
                                  <p:childTnLst>
                                    <p:set>
                                      <p:cBhvr>
                                        <p:cTn id="51" dur="1" fill="hold">
                                          <p:stCondLst>
                                            <p:cond delay="0"/>
                                          </p:stCondLst>
                                        </p:cTn>
                                        <p:tgtEl>
                                          <p:spTgt spid="18443"/>
                                        </p:tgtEl>
                                        <p:attrNameLst>
                                          <p:attrName>style.visibility</p:attrName>
                                        </p:attrNameLst>
                                      </p:cBhvr>
                                      <p:to>
                                        <p:strVal val="visible"/>
                                      </p:to>
                                    </p:set>
                                    <p:anim calcmode="lin" valueType="num">
                                      <p:cBhvr>
                                        <p:cTn id="52" dur="500" fill="hold"/>
                                        <p:tgtEl>
                                          <p:spTgt spid="18443"/>
                                        </p:tgtEl>
                                        <p:attrNameLst>
                                          <p:attrName>ppt_w</p:attrName>
                                        </p:attrNameLst>
                                      </p:cBhvr>
                                      <p:tavLst>
                                        <p:tav tm="0">
                                          <p:val>
                                            <p:strVal val="#ppt_w*0.70"/>
                                          </p:val>
                                        </p:tav>
                                        <p:tav tm="100000">
                                          <p:val>
                                            <p:strVal val="#ppt_w"/>
                                          </p:val>
                                        </p:tav>
                                      </p:tavLst>
                                    </p:anim>
                                    <p:anim calcmode="lin" valueType="num">
                                      <p:cBhvr>
                                        <p:cTn id="53" dur="500" fill="hold"/>
                                        <p:tgtEl>
                                          <p:spTgt spid="18443"/>
                                        </p:tgtEl>
                                        <p:attrNameLst>
                                          <p:attrName>ppt_h</p:attrName>
                                        </p:attrNameLst>
                                      </p:cBhvr>
                                      <p:tavLst>
                                        <p:tav tm="0">
                                          <p:val>
                                            <p:strVal val="#ppt_h"/>
                                          </p:val>
                                        </p:tav>
                                        <p:tav tm="100000">
                                          <p:val>
                                            <p:strVal val="#ppt_h"/>
                                          </p:val>
                                        </p:tav>
                                      </p:tavLst>
                                    </p:anim>
                                    <p:animEffect filter="fade">
                                      <p:cBhvr>
                                        <p:cTn id="54"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1" name="文本框 30"/>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32" name="组合 31"/>
          <p:cNvGrpSpPr/>
          <p:nvPr/>
        </p:nvGrpSpPr>
        <p:grpSpPr>
          <a:xfrm flipV="1">
            <a:off x="5477876" y="942197"/>
            <a:ext cx="1236248" cy="75524"/>
            <a:chOff x="4023692" y="4894277"/>
            <a:chExt cx="1964495" cy="120014"/>
          </a:xfrm>
        </p:grpSpPr>
        <p:sp>
          <p:nvSpPr>
            <p:cNvPr id="33" name="矩形 32"/>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464" name="Freeform 673"/>
          <p:cNvSpPr>
            <a:spLocks noEditPoints="1"/>
          </p:cNvSpPr>
          <p:nvPr/>
        </p:nvSpPr>
        <p:spPr>
          <a:xfrm rot="-324743">
            <a:off x="7372985" y="1927225"/>
            <a:ext cx="2443163" cy="2444750"/>
          </a:xfrm>
          <a:custGeom>
            <a:avLst/>
            <a:gdLst>
              <a:gd name="txL" fmla="*/ 0 w 1816"/>
              <a:gd name="txT" fmla="*/ 0 h 1816"/>
              <a:gd name="txR" fmla="*/ 1816 w 1816"/>
              <a:gd name="txB" fmla="*/ 1816 h 181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90CCF8"/>
          </a:solidFill>
          <a:ln w="9525">
            <a:noFill/>
          </a:ln>
        </p:spPr>
        <p:txBody>
          <a:bodyPr/>
          <a:lstStyle/>
          <a:p>
            <a:endParaRPr lang="zh-CN" altLang="en-US"/>
          </a:p>
        </p:txBody>
      </p:sp>
      <p:sp>
        <p:nvSpPr>
          <p:cNvPr id="19465" name="Freeform 675"/>
          <p:cNvSpPr>
            <a:spLocks noEditPoints="1"/>
          </p:cNvSpPr>
          <p:nvPr/>
        </p:nvSpPr>
        <p:spPr>
          <a:xfrm rot="-324743">
            <a:off x="4339273" y="1992313"/>
            <a:ext cx="3186112" cy="3186112"/>
          </a:xfrm>
          <a:custGeom>
            <a:avLst/>
            <a:gdLst>
              <a:gd name="txL" fmla="*/ 0 w 2622"/>
              <a:gd name="txT" fmla="*/ 0 h 2622"/>
              <a:gd name="txR" fmla="*/ 2622 w 2622"/>
              <a:gd name="txB" fmla="*/ 2622 h 262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90CCF8"/>
          </a:solidFill>
          <a:ln w="9525">
            <a:noFill/>
          </a:ln>
        </p:spPr>
        <p:txBody>
          <a:bodyPr/>
          <a:lstStyle/>
          <a:p>
            <a:endParaRPr lang="zh-CN" altLang="en-US"/>
          </a:p>
        </p:txBody>
      </p:sp>
      <p:sp>
        <p:nvSpPr>
          <p:cNvPr id="19466" name="Freeform 679"/>
          <p:cNvSpPr>
            <a:spLocks noEditPoints="1"/>
          </p:cNvSpPr>
          <p:nvPr/>
        </p:nvSpPr>
        <p:spPr>
          <a:xfrm rot="-324743">
            <a:off x="8755698" y="3876675"/>
            <a:ext cx="2141537" cy="2141538"/>
          </a:xfrm>
          <a:custGeom>
            <a:avLst/>
            <a:gdLst>
              <a:gd name="txL" fmla="*/ 0 w 1816"/>
              <a:gd name="txT" fmla="*/ 0 h 1816"/>
              <a:gd name="txR" fmla="*/ 1816 w 1816"/>
              <a:gd name="txB" fmla="*/ 1816 h 181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90CCF8"/>
          </a:solidFill>
          <a:ln w="9525">
            <a:noFill/>
          </a:ln>
        </p:spPr>
        <p:txBody>
          <a:bodyPr/>
          <a:lstStyle/>
          <a:p>
            <a:endParaRPr lang="zh-CN" altLang="en-US"/>
          </a:p>
        </p:txBody>
      </p:sp>
      <p:grpSp>
        <p:nvGrpSpPr>
          <p:cNvPr id="19467" name="Group 11"/>
          <p:cNvGrpSpPr/>
          <p:nvPr/>
        </p:nvGrpSpPr>
        <p:grpSpPr>
          <a:xfrm>
            <a:off x="4678998" y="2333625"/>
            <a:ext cx="2505075" cy="2503488"/>
            <a:chOff x="0" y="0"/>
            <a:chExt cx="2505301" cy="2503826"/>
          </a:xfrm>
          <a:solidFill>
            <a:srgbClr val="90CCF8"/>
          </a:solidFill>
        </p:grpSpPr>
        <p:sp>
          <p:nvSpPr>
            <p:cNvPr id="13380" name="Oval 676"/>
            <p:cNvSpPr/>
            <p:nvPr/>
          </p:nvSpPr>
          <p:spPr>
            <a:xfrm rot="-324743">
              <a:off x="0" y="0"/>
              <a:ext cx="2505301" cy="2503826"/>
            </a:xfrm>
            <a:prstGeom prst="ellipse">
              <a:avLst/>
            </a:prstGeom>
            <a:grp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endParaRPr lang="zh-CN" altLang="zh-CN" sz="1800" dirty="0">
                <a:solidFill>
                  <a:srgbClr val="000000"/>
                </a:solidFill>
                <a:latin typeface="Gulim" panose="020B0600000101010101" pitchFamily="34" charset="-127"/>
                <a:ea typeface="Gulim" panose="020B0600000101010101" pitchFamily="34" charset="-127"/>
              </a:endParaRPr>
            </a:p>
          </p:txBody>
        </p:sp>
        <p:grpSp>
          <p:nvGrpSpPr>
            <p:cNvPr id="13381" name="Group 13"/>
            <p:cNvGrpSpPr/>
            <p:nvPr/>
          </p:nvGrpSpPr>
          <p:grpSpPr>
            <a:xfrm>
              <a:off x="329917" y="558116"/>
              <a:ext cx="1919569" cy="1378333"/>
              <a:chOff x="0" y="0"/>
              <a:chExt cx="1919569" cy="1378333"/>
            </a:xfrm>
            <a:grpFill/>
          </p:grpSpPr>
          <p:sp>
            <p:nvSpPr>
              <p:cNvPr id="13382" name="文本框 17"/>
              <p:cNvSpPr/>
              <p:nvPr/>
            </p:nvSpPr>
            <p:spPr>
              <a:xfrm>
                <a:off x="389760" y="0"/>
                <a:ext cx="1102890" cy="584775"/>
              </a:xfrm>
              <a:prstGeom prst="rect">
                <a:avLst/>
              </a:prstGeom>
              <a:grp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32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3383" name="文本框 18"/>
              <p:cNvSpPr/>
              <p:nvPr/>
            </p:nvSpPr>
            <p:spPr>
              <a:xfrm>
                <a:off x="20579" y="536663"/>
                <a:ext cx="1898990" cy="338554"/>
              </a:xfrm>
              <a:prstGeom prst="rect">
                <a:avLst/>
              </a:prstGeom>
              <a:grp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13384" name="文本框 19"/>
              <p:cNvSpPr/>
              <p:nvPr/>
            </p:nvSpPr>
            <p:spPr>
              <a:xfrm>
                <a:off x="9856" y="788221"/>
                <a:ext cx="1898990" cy="338554"/>
              </a:xfrm>
              <a:prstGeom prst="rect">
                <a:avLst/>
              </a:prstGeom>
              <a:grp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800" dirty="0">
                  <a:latin typeface="Arial" panose="020B0604020202020204" pitchFamily="34" charset="0"/>
                </a:endParaRPr>
              </a:p>
            </p:txBody>
          </p:sp>
          <p:sp>
            <p:nvSpPr>
              <p:cNvPr id="13385" name="文本框 20"/>
              <p:cNvSpPr/>
              <p:nvPr/>
            </p:nvSpPr>
            <p:spPr>
              <a:xfrm>
                <a:off x="0" y="1039779"/>
                <a:ext cx="1898990" cy="338554"/>
              </a:xfrm>
              <a:prstGeom prst="rect">
                <a:avLst/>
              </a:prstGeom>
              <a:grp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800" dirty="0">
                  <a:latin typeface="Arial" panose="020B0604020202020204" pitchFamily="34" charset="0"/>
                </a:endParaRPr>
              </a:p>
            </p:txBody>
          </p:sp>
        </p:grpSp>
      </p:grpSp>
      <p:grpSp>
        <p:nvGrpSpPr>
          <p:cNvPr id="19474" name="Group 18"/>
          <p:cNvGrpSpPr/>
          <p:nvPr/>
        </p:nvGrpSpPr>
        <p:grpSpPr>
          <a:xfrm>
            <a:off x="7755573" y="2311400"/>
            <a:ext cx="1674812" cy="1674813"/>
            <a:chOff x="0" y="0"/>
            <a:chExt cx="1674628" cy="1674627"/>
          </a:xfrm>
          <a:solidFill>
            <a:srgbClr val="90CCF8"/>
          </a:solidFill>
        </p:grpSpPr>
        <p:sp>
          <p:nvSpPr>
            <p:cNvPr id="13374" name="Oval 677"/>
            <p:cNvSpPr/>
            <p:nvPr/>
          </p:nvSpPr>
          <p:spPr>
            <a:xfrm rot="-324743">
              <a:off x="0" y="0"/>
              <a:ext cx="1674628" cy="1674627"/>
            </a:xfrm>
            <a:prstGeom prst="ellipse">
              <a:avLst/>
            </a:prstGeom>
            <a:grp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endParaRPr lang="zh-CN" altLang="zh-CN" sz="1800" dirty="0">
                <a:solidFill>
                  <a:srgbClr val="000000"/>
                </a:solidFill>
                <a:latin typeface="Gulim" panose="020B0600000101010101" pitchFamily="34" charset="-127"/>
                <a:ea typeface="Gulim" panose="020B0600000101010101" pitchFamily="34" charset="-127"/>
              </a:endParaRPr>
            </a:p>
          </p:txBody>
        </p:sp>
        <p:grpSp>
          <p:nvGrpSpPr>
            <p:cNvPr id="13375" name="Group 20"/>
            <p:cNvGrpSpPr/>
            <p:nvPr/>
          </p:nvGrpSpPr>
          <p:grpSpPr>
            <a:xfrm>
              <a:off x="157509" y="178390"/>
              <a:ext cx="1384323" cy="1238035"/>
              <a:chOff x="0" y="0"/>
              <a:chExt cx="1384323" cy="1238035"/>
            </a:xfrm>
            <a:grpFill/>
          </p:grpSpPr>
          <p:sp>
            <p:nvSpPr>
              <p:cNvPr id="13376" name="文本框 24"/>
              <p:cNvSpPr/>
              <p:nvPr/>
            </p:nvSpPr>
            <p:spPr>
              <a:xfrm>
                <a:off x="281433" y="0"/>
                <a:ext cx="1102890" cy="4616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3377" name="文本框 25"/>
              <p:cNvSpPr/>
              <p:nvPr/>
            </p:nvSpPr>
            <p:spPr>
              <a:xfrm>
                <a:off x="20579" y="463186"/>
                <a:ext cx="1363744" cy="261610"/>
              </a:xfrm>
              <a:prstGeom prst="rect">
                <a:avLst/>
              </a:prstGeom>
              <a:grp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1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13378" name="文本框 26"/>
              <p:cNvSpPr/>
              <p:nvPr/>
            </p:nvSpPr>
            <p:spPr>
              <a:xfrm>
                <a:off x="9856" y="714745"/>
                <a:ext cx="1374467" cy="261610"/>
              </a:xfrm>
              <a:prstGeom prst="rect">
                <a:avLst/>
              </a:prstGeom>
              <a:grp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1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13379" name="文本框 27"/>
              <p:cNvSpPr/>
              <p:nvPr/>
            </p:nvSpPr>
            <p:spPr>
              <a:xfrm>
                <a:off x="0" y="966303"/>
                <a:ext cx="1331677" cy="2717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1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800" dirty="0">
                  <a:latin typeface="Arial" panose="020B0604020202020204" pitchFamily="34" charset="0"/>
                </a:endParaRPr>
              </a:p>
            </p:txBody>
          </p:sp>
        </p:grpSp>
      </p:grpSp>
      <p:grpSp>
        <p:nvGrpSpPr>
          <p:cNvPr id="19481" name="Group 25"/>
          <p:cNvGrpSpPr/>
          <p:nvPr/>
        </p:nvGrpSpPr>
        <p:grpSpPr>
          <a:xfrm>
            <a:off x="9092248" y="4213225"/>
            <a:ext cx="1528762" cy="1466850"/>
            <a:chOff x="0" y="0"/>
            <a:chExt cx="1528064" cy="1466590"/>
          </a:xfrm>
        </p:grpSpPr>
        <p:sp>
          <p:nvSpPr>
            <p:cNvPr id="13368" name="Oval 680"/>
            <p:cNvSpPr/>
            <p:nvPr/>
          </p:nvSpPr>
          <p:spPr>
            <a:xfrm rot="-324743">
              <a:off x="0" y="0"/>
              <a:ext cx="1466590" cy="1466590"/>
            </a:xfrm>
            <a:prstGeom prst="ellipse">
              <a:avLst/>
            </a:prstGeom>
            <a:solidFill>
              <a:srgbClr val="90CCF8"/>
            </a:solid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endParaRPr lang="zh-CN" altLang="zh-CN" sz="1800" dirty="0">
                <a:solidFill>
                  <a:srgbClr val="000000"/>
                </a:solidFill>
                <a:latin typeface="Gulim" panose="020B0600000101010101" pitchFamily="34" charset="-127"/>
                <a:ea typeface="Gulim" panose="020B0600000101010101" pitchFamily="34" charset="-127"/>
              </a:endParaRPr>
            </a:p>
          </p:txBody>
        </p:sp>
        <p:grpSp>
          <p:nvGrpSpPr>
            <p:cNvPr id="13369" name="Group 27"/>
            <p:cNvGrpSpPr/>
            <p:nvPr/>
          </p:nvGrpSpPr>
          <p:grpSpPr>
            <a:xfrm>
              <a:off x="132724" y="200889"/>
              <a:ext cx="1395340" cy="992243"/>
              <a:chOff x="0" y="0"/>
              <a:chExt cx="1395340" cy="992243"/>
            </a:xfrm>
          </p:grpSpPr>
          <p:sp>
            <p:nvSpPr>
              <p:cNvPr id="13370" name="文本框 31"/>
              <p:cNvSpPr/>
              <p:nvPr/>
            </p:nvSpPr>
            <p:spPr>
              <a:xfrm>
                <a:off x="292450" y="0"/>
                <a:ext cx="1102890" cy="40011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20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3371" name="文本框 32"/>
              <p:cNvSpPr/>
              <p:nvPr/>
            </p:nvSpPr>
            <p:spPr>
              <a:xfrm>
                <a:off x="19712" y="400110"/>
                <a:ext cx="1286377" cy="26161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0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sp>
            <p:nvSpPr>
              <p:cNvPr id="13372" name="文本框 33"/>
              <p:cNvSpPr/>
              <p:nvPr/>
            </p:nvSpPr>
            <p:spPr>
              <a:xfrm>
                <a:off x="9856" y="588069"/>
                <a:ext cx="1296233" cy="25391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0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800" dirty="0">
                  <a:latin typeface="Arial" panose="020B0604020202020204" pitchFamily="34" charset="0"/>
                </a:endParaRPr>
              </a:p>
            </p:txBody>
          </p:sp>
          <p:sp>
            <p:nvSpPr>
              <p:cNvPr id="13373" name="文本框 34"/>
              <p:cNvSpPr/>
              <p:nvPr/>
            </p:nvSpPr>
            <p:spPr>
              <a:xfrm>
                <a:off x="0" y="738327"/>
                <a:ext cx="1306089" cy="25391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0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800" dirty="0">
                  <a:latin typeface="Arial" panose="020B0604020202020204" pitchFamily="34" charset="0"/>
                </a:endParaRPr>
              </a:p>
            </p:txBody>
          </p:sp>
        </p:grpSp>
      </p:grpSp>
      <p:grpSp>
        <p:nvGrpSpPr>
          <p:cNvPr id="19488" name="Group 32"/>
          <p:cNvGrpSpPr/>
          <p:nvPr/>
        </p:nvGrpSpPr>
        <p:grpSpPr>
          <a:xfrm>
            <a:off x="3408998" y="1492250"/>
            <a:ext cx="989012" cy="1546225"/>
            <a:chOff x="0" y="0"/>
            <a:chExt cx="2206625" cy="3448051"/>
          </a:xfrm>
        </p:grpSpPr>
        <p:sp>
          <p:nvSpPr>
            <p:cNvPr id="13356" name="Freeform 6"/>
            <p:cNvSpPr/>
            <p:nvPr/>
          </p:nvSpPr>
          <p:spPr>
            <a:xfrm>
              <a:off x="931862" y="655638"/>
              <a:ext cx="268288" cy="498475"/>
            </a:xfrm>
            <a:custGeom>
              <a:avLst/>
              <a:gdLst>
                <a:gd name="txL" fmla="*/ 0 w 169"/>
                <a:gd name="txT" fmla="*/ 0 h 314"/>
                <a:gd name="txR" fmla="*/ 169 w 169"/>
                <a:gd name="txB" fmla="*/ 314 h 314"/>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69" h="314">
                  <a:moveTo>
                    <a:pt x="169" y="49"/>
                  </a:moveTo>
                  <a:lnTo>
                    <a:pt x="169" y="49"/>
                  </a:lnTo>
                  <a:lnTo>
                    <a:pt x="164" y="36"/>
                  </a:lnTo>
                  <a:lnTo>
                    <a:pt x="160" y="25"/>
                  </a:lnTo>
                  <a:lnTo>
                    <a:pt x="155" y="16"/>
                  </a:lnTo>
                  <a:lnTo>
                    <a:pt x="154" y="14"/>
                  </a:lnTo>
                  <a:lnTo>
                    <a:pt x="150" y="11"/>
                  </a:lnTo>
                  <a:lnTo>
                    <a:pt x="141" y="7"/>
                  </a:lnTo>
                  <a:lnTo>
                    <a:pt x="122" y="1"/>
                  </a:lnTo>
                  <a:lnTo>
                    <a:pt x="114" y="0"/>
                  </a:lnTo>
                  <a:lnTo>
                    <a:pt x="106" y="0"/>
                  </a:lnTo>
                  <a:lnTo>
                    <a:pt x="98" y="2"/>
                  </a:lnTo>
                  <a:lnTo>
                    <a:pt x="93" y="5"/>
                  </a:lnTo>
                  <a:lnTo>
                    <a:pt x="88" y="10"/>
                  </a:lnTo>
                  <a:lnTo>
                    <a:pt x="83" y="16"/>
                  </a:lnTo>
                  <a:lnTo>
                    <a:pt x="76" y="24"/>
                  </a:lnTo>
                  <a:lnTo>
                    <a:pt x="70" y="29"/>
                  </a:lnTo>
                  <a:lnTo>
                    <a:pt x="65" y="34"/>
                  </a:lnTo>
                  <a:lnTo>
                    <a:pt x="61" y="40"/>
                  </a:lnTo>
                  <a:lnTo>
                    <a:pt x="57" y="45"/>
                  </a:lnTo>
                  <a:lnTo>
                    <a:pt x="52" y="49"/>
                  </a:lnTo>
                  <a:lnTo>
                    <a:pt x="47" y="55"/>
                  </a:lnTo>
                  <a:lnTo>
                    <a:pt x="40" y="63"/>
                  </a:lnTo>
                  <a:lnTo>
                    <a:pt x="35" y="72"/>
                  </a:lnTo>
                  <a:lnTo>
                    <a:pt x="27" y="80"/>
                  </a:lnTo>
                  <a:lnTo>
                    <a:pt x="13" y="93"/>
                  </a:lnTo>
                  <a:lnTo>
                    <a:pt x="7" y="99"/>
                  </a:lnTo>
                  <a:lnTo>
                    <a:pt x="5" y="103"/>
                  </a:lnTo>
                  <a:lnTo>
                    <a:pt x="5" y="106"/>
                  </a:lnTo>
                  <a:lnTo>
                    <a:pt x="5" y="124"/>
                  </a:lnTo>
                  <a:lnTo>
                    <a:pt x="7" y="133"/>
                  </a:lnTo>
                  <a:lnTo>
                    <a:pt x="5" y="140"/>
                  </a:lnTo>
                  <a:lnTo>
                    <a:pt x="3" y="148"/>
                  </a:lnTo>
                  <a:lnTo>
                    <a:pt x="1" y="157"/>
                  </a:lnTo>
                  <a:lnTo>
                    <a:pt x="0" y="173"/>
                  </a:lnTo>
                  <a:lnTo>
                    <a:pt x="1" y="182"/>
                  </a:lnTo>
                  <a:lnTo>
                    <a:pt x="4" y="192"/>
                  </a:lnTo>
                  <a:lnTo>
                    <a:pt x="10" y="214"/>
                  </a:lnTo>
                  <a:lnTo>
                    <a:pt x="13" y="222"/>
                  </a:lnTo>
                  <a:lnTo>
                    <a:pt x="18" y="232"/>
                  </a:lnTo>
                  <a:lnTo>
                    <a:pt x="23" y="241"/>
                  </a:lnTo>
                  <a:lnTo>
                    <a:pt x="27" y="252"/>
                  </a:lnTo>
                  <a:lnTo>
                    <a:pt x="31" y="261"/>
                  </a:lnTo>
                  <a:lnTo>
                    <a:pt x="35" y="270"/>
                  </a:lnTo>
                  <a:lnTo>
                    <a:pt x="41" y="278"/>
                  </a:lnTo>
                  <a:lnTo>
                    <a:pt x="49" y="283"/>
                  </a:lnTo>
                  <a:lnTo>
                    <a:pt x="52" y="285"/>
                  </a:lnTo>
                  <a:lnTo>
                    <a:pt x="56" y="289"/>
                  </a:lnTo>
                  <a:lnTo>
                    <a:pt x="61" y="298"/>
                  </a:lnTo>
                  <a:lnTo>
                    <a:pt x="63" y="307"/>
                  </a:lnTo>
                  <a:lnTo>
                    <a:pt x="65" y="310"/>
                  </a:lnTo>
                  <a:lnTo>
                    <a:pt x="84" y="314"/>
                  </a:lnTo>
                  <a:lnTo>
                    <a:pt x="149" y="307"/>
                  </a:lnTo>
                  <a:lnTo>
                    <a:pt x="169" y="49"/>
                  </a:lnTo>
                  <a:close/>
                </a:path>
              </a:pathLst>
            </a:custGeom>
            <a:solidFill>
              <a:srgbClr val="56361F">
                <a:alpha val="100000"/>
              </a:srgbClr>
            </a:solidFill>
            <a:ln w="9525">
              <a:noFill/>
            </a:ln>
          </p:spPr>
          <p:txBody>
            <a:bodyPr/>
            <a:lstStyle/>
            <a:p>
              <a:endParaRPr lang="zh-CN" altLang="en-US"/>
            </a:p>
          </p:txBody>
        </p:sp>
        <p:sp>
          <p:nvSpPr>
            <p:cNvPr id="13357" name="Freeform 7"/>
            <p:cNvSpPr/>
            <p:nvPr/>
          </p:nvSpPr>
          <p:spPr>
            <a:xfrm>
              <a:off x="987425" y="719138"/>
              <a:ext cx="363538" cy="476250"/>
            </a:xfrm>
            <a:custGeom>
              <a:avLst/>
              <a:gdLst>
                <a:gd name="txL" fmla="*/ 0 w 229"/>
                <a:gd name="txT" fmla="*/ 0 h 300"/>
                <a:gd name="txR" fmla="*/ 229 w 229"/>
                <a:gd name="txB" fmla="*/ 300 h 30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29" h="300">
                  <a:moveTo>
                    <a:pt x="211" y="287"/>
                  </a:moveTo>
                  <a:lnTo>
                    <a:pt x="211" y="287"/>
                  </a:lnTo>
                  <a:lnTo>
                    <a:pt x="212" y="267"/>
                  </a:lnTo>
                  <a:lnTo>
                    <a:pt x="213" y="250"/>
                  </a:lnTo>
                  <a:lnTo>
                    <a:pt x="215" y="241"/>
                  </a:lnTo>
                  <a:lnTo>
                    <a:pt x="217" y="235"/>
                  </a:lnTo>
                  <a:lnTo>
                    <a:pt x="226" y="217"/>
                  </a:lnTo>
                  <a:lnTo>
                    <a:pt x="228" y="207"/>
                  </a:lnTo>
                  <a:lnTo>
                    <a:pt x="229" y="192"/>
                  </a:lnTo>
                  <a:lnTo>
                    <a:pt x="226" y="153"/>
                  </a:lnTo>
                  <a:lnTo>
                    <a:pt x="225" y="137"/>
                  </a:lnTo>
                  <a:lnTo>
                    <a:pt x="224" y="124"/>
                  </a:lnTo>
                  <a:lnTo>
                    <a:pt x="220" y="116"/>
                  </a:lnTo>
                  <a:lnTo>
                    <a:pt x="215" y="110"/>
                  </a:lnTo>
                  <a:lnTo>
                    <a:pt x="209" y="103"/>
                  </a:lnTo>
                  <a:lnTo>
                    <a:pt x="206" y="98"/>
                  </a:lnTo>
                  <a:lnTo>
                    <a:pt x="199" y="84"/>
                  </a:lnTo>
                  <a:lnTo>
                    <a:pt x="194" y="69"/>
                  </a:lnTo>
                  <a:lnTo>
                    <a:pt x="191" y="64"/>
                  </a:lnTo>
                  <a:lnTo>
                    <a:pt x="188" y="59"/>
                  </a:lnTo>
                  <a:lnTo>
                    <a:pt x="182" y="54"/>
                  </a:lnTo>
                  <a:lnTo>
                    <a:pt x="176" y="47"/>
                  </a:lnTo>
                  <a:lnTo>
                    <a:pt x="172" y="45"/>
                  </a:lnTo>
                  <a:lnTo>
                    <a:pt x="169" y="41"/>
                  </a:lnTo>
                  <a:lnTo>
                    <a:pt x="164" y="32"/>
                  </a:lnTo>
                  <a:lnTo>
                    <a:pt x="160" y="23"/>
                  </a:lnTo>
                  <a:lnTo>
                    <a:pt x="155" y="15"/>
                  </a:lnTo>
                  <a:lnTo>
                    <a:pt x="149" y="10"/>
                  </a:lnTo>
                  <a:lnTo>
                    <a:pt x="141" y="5"/>
                  </a:lnTo>
                  <a:lnTo>
                    <a:pt x="131" y="1"/>
                  </a:lnTo>
                  <a:lnTo>
                    <a:pt x="120" y="0"/>
                  </a:lnTo>
                  <a:lnTo>
                    <a:pt x="107" y="1"/>
                  </a:lnTo>
                  <a:lnTo>
                    <a:pt x="91" y="2"/>
                  </a:lnTo>
                  <a:lnTo>
                    <a:pt x="65" y="7"/>
                  </a:lnTo>
                  <a:lnTo>
                    <a:pt x="61" y="9"/>
                  </a:lnTo>
                  <a:lnTo>
                    <a:pt x="54" y="13"/>
                  </a:lnTo>
                  <a:lnTo>
                    <a:pt x="41" y="25"/>
                  </a:lnTo>
                  <a:lnTo>
                    <a:pt x="30" y="38"/>
                  </a:lnTo>
                  <a:lnTo>
                    <a:pt x="26" y="44"/>
                  </a:lnTo>
                  <a:lnTo>
                    <a:pt x="25" y="49"/>
                  </a:lnTo>
                  <a:lnTo>
                    <a:pt x="25" y="53"/>
                  </a:lnTo>
                  <a:lnTo>
                    <a:pt x="26" y="56"/>
                  </a:lnTo>
                  <a:lnTo>
                    <a:pt x="32" y="67"/>
                  </a:lnTo>
                  <a:lnTo>
                    <a:pt x="39" y="77"/>
                  </a:lnTo>
                  <a:lnTo>
                    <a:pt x="43" y="82"/>
                  </a:lnTo>
                  <a:lnTo>
                    <a:pt x="44" y="88"/>
                  </a:lnTo>
                  <a:lnTo>
                    <a:pt x="47" y="99"/>
                  </a:lnTo>
                  <a:lnTo>
                    <a:pt x="47" y="113"/>
                  </a:lnTo>
                  <a:lnTo>
                    <a:pt x="48" y="138"/>
                  </a:lnTo>
                  <a:lnTo>
                    <a:pt x="48" y="141"/>
                  </a:lnTo>
                  <a:lnTo>
                    <a:pt x="50" y="144"/>
                  </a:lnTo>
                  <a:lnTo>
                    <a:pt x="56" y="151"/>
                  </a:lnTo>
                  <a:lnTo>
                    <a:pt x="62" y="156"/>
                  </a:lnTo>
                  <a:lnTo>
                    <a:pt x="65" y="159"/>
                  </a:lnTo>
                  <a:lnTo>
                    <a:pt x="66" y="163"/>
                  </a:lnTo>
                  <a:lnTo>
                    <a:pt x="66" y="165"/>
                  </a:lnTo>
                  <a:lnTo>
                    <a:pt x="65" y="168"/>
                  </a:lnTo>
                  <a:lnTo>
                    <a:pt x="62" y="173"/>
                  </a:lnTo>
                  <a:lnTo>
                    <a:pt x="58" y="177"/>
                  </a:lnTo>
                  <a:lnTo>
                    <a:pt x="43" y="172"/>
                  </a:lnTo>
                  <a:lnTo>
                    <a:pt x="30" y="168"/>
                  </a:lnTo>
                  <a:lnTo>
                    <a:pt x="23" y="166"/>
                  </a:lnTo>
                  <a:lnTo>
                    <a:pt x="17" y="166"/>
                  </a:lnTo>
                  <a:lnTo>
                    <a:pt x="13" y="166"/>
                  </a:lnTo>
                  <a:lnTo>
                    <a:pt x="9" y="169"/>
                  </a:lnTo>
                  <a:lnTo>
                    <a:pt x="5" y="172"/>
                  </a:lnTo>
                  <a:lnTo>
                    <a:pt x="3" y="175"/>
                  </a:lnTo>
                  <a:lnTo>
                    <a:pt x="0" y="181"/>
                  </a:lnTo>
                  <a:lnTo>
                    <a:pt x="0" y="185"/>
                  </a:lnTo>
                  <a:lnTo>
                    <a:pt x="0" y="190"/>
                  </a:lnTo>
                  <a:lnTo>
                    <a:pt x="3" y="195"/>
                  </a:lnTo>
                  <a:lnTo>
                    <a:pt x="6" y="199"/>
                  </a:lnTo>
                  <a:lnTo>
                    <a:pt x="13" y="204"/>
                  </a:lnTo>
                  <a:lnTo>
                    <a:pt x="21" y="209"/>
                  </a:lnTo>
                  <a:lnTo>
                    <a:pt x="30" y="213"/>
                  </a:lnTo>
                  <a:lnTo>
                    <a:pt x="48" y="221"/>
                  </a:lnTo>
                  <a:lnTo>
                    <a:pt x="54" y="222"/>
                  </a:lnTo>
                  <a:lnTo>
                    <a:pt x="59" y="222"/>
                  </a:lnTo>
                  <a:lnTo>
                    <a:pt x="61" y="222"/>
                  </a:lnTo>
                  <a:lnTo>
                    <a:pt x="63" y="223"/>
                  </a:lnTo>
                  <a:lnTo>
                    <a:pt x="66" y="228"/>
                  </a:lnTo>
                  <a:lnTo>
                    <a:pt x="70" y="236"/>
                  </a:lnTo>
                  <a:lnTo>
                    <a:pt x="74" y="245"/>
                  </a:lnTo>
                  <a:lnTo>
                    <a:pt x="79" y="266"/>
                  </a:lnTo>
                  <a:lnTo>
                    <a:pt x="81" y="280"/>
                  </a:lnTo>
                  <a:lnTo>
                    <a:pt x="83" y="284"/>
                  </a:lnTo>
                  <a:lnTo>
                    <a:pt x="87" y="288"/>
                  </a:lnTo>
                  <a:lnTo>
                    <a:pt x="92" y="292"/>
                  </a:lnTo>
                  <a:lnTo>
                    <a:pt x="97" y="294"/>
                  </a:lnTo>
                  <a:lnTo>
                    <a:pt x="109" y="298"/>
                  </a:lnTo>
                  <a:lnTo>
                    <a:pt x="114" y="300"/>
                  </a:lnTo>
                  <a:lnTo>
                    <a:pt x="211" y="287"/>
                  </a:lnTo>
                  <a:close/>
                </a:path>
              </a:pathLst>
            </a:custGeom>
            <a:solidFill>
              <a:srgbClr val="FFCDAC">
                <a:alpha val="100000"/>
              </a:srgbClr>
            </a:solidFill>
            <a:ln w="9525">
              <a:noFill/>
            </a:ln>
          </p:spPr>
          <p:txBody>
            <a:bodyPr/>
            <a:lstStyle/>
            <a:p>
              <a:endParaRPr lang="zh-CN" altLang="en-US"/>
            </a:p>
          </p:txBody>
        </p:sp>
        <p:sp>
          <p:nvSpPr>
            <p:cNvPr id="13358" name="Freeform 8"/>
            <p:cNvSpPr/>
            <p:nvPr/>
          </p:nvSpPr>
          <p:spPr>
            <a:xfrm>
              <a:off x="0" y="792163"/>
              <a:ext cx="209550" cy="287338"/>
            </a:xfrm>
            <a:custGeom>
              <a:avLst/>
              <a:gdLst>
                <a:gd name="txL" fmla="*/ 0 w 132"/>
                <a:gd name="txT" fmla="*/ 0 h 181"/>
                <a:gd name="txR" fmla="*/ 132 w 132"/>
                <a:gd name="txB" fmla="*/ 181 h 18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32" h="181">
                  <a:moveTo>
                    <a:pt x="25" y="131"/>
                  </a:moveTo>
                  <a:lnTo>
                    <a:pt x="25" y="131"/>
                  </a:lnTo>
                  <a:lnTo>
                    <a:pt x="21" y="123"/>
                  </a:lnTo>
                  <a:lnTo>
                    <a:pt x="16" y="113"/>
                  </a:lnTo>
                  <a:lnTo>
                    <a:pt x="8" y="95"/>
                  </a:lnTo>
                  <a:lnTo>
                    <a:pt x="5" y="85"/>
                  </a:lnTo>
                  <a:lnTo>
                    <a:pt x="1" y="71"/>
                  </a:lnTo>
                  <a:lnTo>
                    <a:pt x="0" y="56"/>
                  </a:lnTo>
                  <a:lnTo>
                    <a:pt x="0" y="51"/>
                  </a:lnTo>
                  <a:lnTo>
                    <a:pt x="0" y="45"/>
                  </a:lnTo>
                  <a:lnTo>
                    <a:pt x="3" y="39"/>
                  </a:lnTo>
                  <a:lnTo>
                    <a:pt x="7" y="34"/>
                  </a:lnTo>
                  <a:lnTo>
                    <a:pt x="9" y="30"/>
                  </a:lnTo>
                  <a:lnTo>
                    <a:pt x="13" y="29"/>
                  </a:lnTo>
                  <a:lnTo>
                    <a:pt x="23" y="26"/>
                  </a:lnTo>
                  <a:lnTo>
                    <a:pt x="28" y="25"/>
                  </a:lnTo>
                  <a:lnTo>
                    <a:pt x="31" y="22"/>
                  </a:lnTo>
                  <a:lnTo>
                    <a:pt x="32" y="21"/>
                  </a:lnTo>
                  <a:lnTo>
                    <a:pt x="34" y="17"/>
                  </a:lnTo>
                  <a:lnTo>
                    <a:pt x="38" y="13"/>
                  </a:lnTo>
                  <a:lnTo>
                    <a:pt x="41" y="10"/>
                  </a:lnTo>
                  <a:lnTo>
                    <a:pt x="45" y="9"/>
                  </a:lnTo>
                  <a:lnTo>
                    <a:pt x="56" y="9"/>
                  </a:lnTo>
                  <a:lnTo>
                    <a:pt x="61" y="9"/>
                  </a:lnTo>
                  <a:lnTo>
                    <a:pt x="67" y="9"/>
                  </a:lnTo>
                  <a:lnTo>
                    <a:pt x="78" y="4"/>
                  </a:lnTo>
                  <a:lnTo>
                    <a:pt x="83" y="1"/>
                  </a:lnTo>
                  <a:lnTo>
                    <a:pt x="87" y="0"/>
                  </a:lnTo>
                  <a:lnTo>
                    <a:pt x="94" y="3"/>
                  </a:lnTo>
                  <a:lnTo>
                    <a:pt x="100" y="4"/>
                  </a:lnTo>
                  <a:lnTo>
                    <a:pt x="105" y="4"/>
                  </a:lnTo>
                  <a:lnTo>
                    <a:pt x="110" y="3"/>
                  </a:lnTo>
                  <a:lnTo>
                    <a:pt x="118" y="4"/>
                  </a:lnTo>
                  <a:lnTo>
                    <a:pt x="125" y="5"/>
                  </a:lnTo>
                  <a:lnTo>
                    <a:pt x="128" y="7"/>
                  </a:lnTo>
                  <a:lnTo>
                    <a:pt x="129" y="8"/>
                  </a:lnTo>
                  <a:lnTo>
                    <a:pt x="131" y="16"/>
                  </a:lnTo>
                  <a:lnTo>
                    <a:pt x="132" y="32"/>
                  </a:lnTo>
                  <a:lnTo>
                    <a:pt x="131" y="51"/>
                  </a:lnTo>
                  <a:lnTo>
                    <a:pt x="129" y="65"/>
                  </a:lnTo>
                  <a:lnTo>
                    <a:pt x="125" y="98"/>
                  </a:lnTo>
                  <a:lnTo>
                    <a:pt x="124" y="119"/>
                  </a:lnTo>
                  <a:lnTo>
                    <a:pt x="123" y="137"/>
                  </a:lnTo>
                  <a:lnTo>
                    <a:pt x="122" y="145"/>
                  </a:lnTo>
                  <a:lnTo>
                    <a:pt x="119" y="153"/>
                  </a:lnTo>
                  <a:lnTo>
                    <a:pt x="114" y="159"/>
                  </a:lnTo>
                  <a:lnTo>
                    <a:pt x="109" y="167"/>
                  </a:lnTo>
                  <a:lnTo>
                    <a:pt x="98" y="177"/>
                  </a:lnTo>
                  <a:lnTo>
                    <a:pt x="94" y="181"/>
                  </a:lnTo>
                  <a:lnTo>
                    <a:pt x="25" y="131"/>
                  </a:lnTo>
                  <a:close/>
                </a:path>
              </a:pathLst>
            </a:custGeom>
            <a:solidFill>
              <a:srgbClr val="FFCDAC">
                <a:alpha val="100000"/>
              </a:srgbClr>
            </a:solidFill>
            <a:ln w="9525">
              <a:noFill/>
            </a:ln>
          </p:spPr>
          <p:txBody>
            <a:bodyPr/>
            <a:lstStyle/>
            <a:p>
              <a:endParaRPr lang="zh-CN" altLang="en-US"/>
            </a:p>
          </p:txBody>
        </p:sp>
        <p:sp>
          <p:nvSpPr>
            <p:cNvPr id="13359" name="Freeform 9"/>
            <p:cNvSpPr/>
            <p:nvPr/>
          </p:nvSpPr>
          <p:spPr>
            <a:xfrm>
              <a:off x="0" y="792163"/>
              <a:ext cx="209550" cy="287338"/>
            </a:xfrm>
            <a:custGeom>
              <a:avLst/>
              <a:gdLst>
                <a:gd name="txL" fmla="*/ 0 w 132"/>
                <a:gd name="txT" fmla="*/ 0 h 181"/>
                <a:gd name="txR" fmla="*/ 132 w 132"/>
                <a:gd name="txB" fmla="*/ 181 h 18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32" h="181">
                  <a:moveTo>
                    <a:pt x="25" y="131"/>
                  </a:moveTo>
                  <a:lnTo>
                    <a:pt x="25" y="131"/>
                  </a:lnTo>
                  <a:lnTo>
                    <a:pt x="21" y="123"/>
                  </a:lnTo>
                  <a:lnTo>
                    <a:pt x="16" y="113"/>
                  </a:lnTo>
                  <a:lnTo>
                    <a:pt x="8" y="95"/>
                  </a:lnTo>
                  <a:lnTo>
                    <a:pt x="5" y="85"/>
                  </a:lnTo>
                  <a:lnTo>
                    <a:pt x="1" y="71"/>
                  </a:lnTo>
                  <a:lnTo>
                    <a:pt x="0" y="56"/>
                  </a:lnTo>
                  <a:lnTo>
                    <a:pt x="0" y="51"/>
                  </a:lnTo>
                  <a:lnTo>
                    <a:pt x="0" y="45"/>
                  </a:lnTo>
                  <a:lnTo>
                    <a:pt x="3" y="39"/>
                  </a:lnTo>
                  <a:lnTo>
                    <a:pt x="7" y="34"/>
                  </a:lnTo>
                  <a:lnTo>
                    <a:pt x="9" y="30"/>
                  </a:lnTo>
                  <a:lnTo>
                    <a:pt x="13" y="29"/>
                  </a:lnTo>
                  <a:lnTo>
                    <a:pt x="23" y="26"/>
                  </a:lnTo>
                  <a:lnTo>
                    <a:pt x="28" y="25"/>
                  </a:lnTo>
                  <a:lnTo>
                    <a:pt x="31" y="22"/>
                  </a:lnTo>
                  <a:lnTo>
                    <a:pt x="32" y="21"/>
                  </a:lnTo>
                  <a:lnTo>
                    <a:pt x="34" y="17"/>
                  </a:lnTo>
                  <a:lnTo>
                    <a:pt x="38" y="13"/>
                  </a:lnTo>
                  <a:lnTo>
                    <a:pt x="41" y="10"/>
                  </a:lnTo>
                  <a:lnTo>
                    <a:pt x="45" y="9"/>
                  </a:lnTo>
                  <a:lnTo>
                    <a:pt x="56" y="9"/>
                  </a:lnTo>
                  <a:lnTo>
                    <a:pt x="61" y="9"/>
                  </a:lnTo>
                  <a:lnTo>
                    <a:pt x="67" y="9"/>
                  </a:lnTo>
                  <a:lnTo>
                    <a:pt x="78" y="4"/>
                  </a:lnTo>
                  <a:lnTo>
                    <a:pt x="83" y="1"/>
                  </a:lnTo>
                  <a:lnTo>
                    <a:pt x="87" y="0"/>
                  </a:lnTo>
                  <a:lnTo>
                    <a:pt x="94" y="3"/>
                  </a:lnTo>
                  <a:lnTo>
                    <a:pt x="100" y="4"/>
                  </a:lnTo>
                  <a:lnTo>
                    <a:pt x="105" y="4"/>
                  </a:lnTo>
                  <a:lnTo>
                    <a:pt x="110" y="3"/>
                  </a:lnTo>
                  <a:lnTo>
                    <a:pt x="118" y="4"/>
                  </a:lnTo>
                  <a:lnTo>
                    <a:pt x="125" y="5"/>
                  </a:lnTo>
                  <a:lnTo>
                    <a:pt x="128" y="7"/>
                  </a:lnTo>
                  <a:lnTo>
                    <a:pt x="129" y="8"/>
                  </a:lnTo>
                  <a:lnTo>
                    <a:pt x="131" y="16"/>
                  </a:lnTo>
                  <a:lnTo>
                    <a:pt x="132" y="32"/>
                  </a:lnTo>
                  <a:lnTo>
                    <a:pt x="131" y="51"/>
                  </a:lnTo>
                  <a:lnTo>
                    <a:pt x="129" y="65"/>
                  </a:lnTo>
                  <a:lnTo>
                    <a:pt x="125" y="98"/>
                  </a:lnTo>
                  <a:lnTo>
                    <a:pt x="124" y="119"/>
                  </a:lnTo>
                  <a:lnTo>
                    <a:pt x="123" y="137"/>
                  </a:lnTo>
                  <a:lnTo>
                    <a:pt x="122" y="145"/>
                  </a:lnTo>
                  <a:lnTo>
                    <a:pt x="119" y="153"/>
                  </a:lnTo>
                  <a:lnTo>
                    <a:pt x="114" y="159"/>
                  </a:lnTo>
                  <a:lnTo>
                    <a:pt x="109" y="167"/>
                  </a:lnTo>
                  <a:lnTo>
                    <a:pt x="98" y="177"/>
                  </a:lnTo>
                  <a:lnTo>
                    <a:pt x="94" y="181"/>
                  </a:lnTo>
                </a:path>
              </a:pathLst>
            </a:custGeom>
            <a:noFill/>
            <a:ln w="9525">
              <a:noFill/>
            </a:ln>
          </p:spPr>
          <p:txBody>
            <a:bodyPr/>
            <a:lstStyle/>
            <a:p>
              <a:endParaRPr lang="zh-CN" altLang="en-US"/>
            </a:p>
          </p:txBody>
        </p:sp>
        <p:sp>
          <p:nvSpPr>
            <p:cNvPr id="13360" name="Freeform 10"/>
            <p:cNvSpPr/>
            <p:nvPr/>
          </p:nvSpPr>
          <p:spPr>
            <a:xfrm>
              <a:off x="20637" y="982663"/>
              <a:ext cx="169863" cy="119063"/>
            </a:xfrm>
            <a:custGeom>
              <a:avLst/>
              <a:gdLst>
                <a:gd name="txL" fmla="*/ 0 w 107"/>
                <a:gd name="txT" fmla="*/ 0 h 75"/>
                <a:gd name="txR" fmla="*/ 107 w 107"/>
                <a:gd name="txB" fmla="*/ 75 h 75"/>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Lst>
              <a:rect l="txL" t="txT" r="txR" b="txB"/>
              <a:pathLst>
                <a:path w="107" h="75">
                  <a:moveTo>
                    <a:pt x="0" y="59"/>
                  </a:moveTo>
                  <a:lnTo>
                    <a:pt x="0" y="59"/>
                  </a:lnTo>
                  <a:lnTo>
                    <a:pt x="3" y="39"/>
                  </a:lnTo>
                  <a:lnTo>
                    <a:pt x="4" y="24"/>
                  </a:lnTo>
                  <a:lnTo>
                    <a:pt x="6" y="17"/>
                  </a:lnTo>
                  <a:lnTo>
                    <a:pt x="8" y="13"/>
                  </a:lnTo>
                  <a:lnTo>
                    <a:pt x="10" y="11"/>
                  </a:lnTo>
                  <a:lnTo>
                    <a:pt x="13" y="11"/>
                  </a:lnTo>
                  <a:lnTo>
                    <a:pt x="17" y="15"/>
                  </a:lnTo>
                  <a:lnTo>
                    <a:pt x="22" y="20"/>
                  </a:lnTo>
                  <a:lnTo>
                    <a:pt x="25" y="22"/>
                  </a:lnTo>
                  <a:lnTo>
                    <a:pt x="28" y="22"/>
                  </a:lnTo>
                  <a:lnTo>
                    <a:pt x="72" y="11"/>
                  </a:lnTo>
                  <a:lnTo>
                    <a:pt x="107" y="0"/>
                  </a:lnTo>
                  <a:lnTo>
                    <a:pt x="54" y="69"/>
                  </a:lnTo>
                  <a:lnTo>
                    <a:pt x="13" y="75"/>
                  </a:lnTo>
                  <a:lnTo>
                    <a:pt x="0" y="59"/>
                  </a:lnTo>
                  <a:close/>
                </a:path>
              </a:pathLst>
            </a:custGeom>
            <a:solidFill>
              <a:srgbClr val="EA6620">
                <a:alpha val="100000"/>
              </a:srgbClr>
            </a:solidFill>
            <a:ln w="9525">
              <a:noFill/>
            </a:ln>
          </p:spPr>
          <p:txBody>
            <a:bodyPr/>
            <a:lstStyle/>
            <a:p>
              <a:endParaRPr lang="zh-CN" altLang="en-US"/>
            </a:p>
          </p:txBody>
        </p:sp>
        <p:sp>
          <p:nvSpPr>
            <p:cNvPr id="13361" name="Freeform 11"/>
            <p:cNvSpPr/>
            <p:nvPr/>
          </p:nvSpPr>
          <p:spPr>
            <a:xfrm>
              <a:off x="1009650" y="1111250"/>
              <a:ext cx="774700" cy="1128713"/>
            </a:xfrm>
            <a:custGeom>
              <a:avLst/>
              <a:gdLst>
                <a:gd name="txL" fmla="*/ 0 w 488"/>
                <a:gd name="txT" fmla="*/ 0 h 711"/>
                <a:gd name="txR" fmla="*/ 488 w 488"/>
                <a:gd name="txB" fmla="*/ 711 h 71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rect l="txL" t="txT" r="txR" b="txB"/>
              <a:pathLst>
                <a:path w="488" h="711">
                  <a:moveTo>
                    <a:pt x="62" y="66"/>
                  </a:moveTo>
                  <a:lnTo>
                    <a:pt x="62" y="28"/>
                  </a:lnTo>
                  <a:lnTo>
                    <a:pt x="80" y="32"/>
                  </a:lnTo>
                  <a:lnTo>
                    <a:pt x="95" y="35"/>
                  </a:lnTo>
                  <a:lnTo>
                    <a:pt x="110" y="37"/>
                  </a:lnTo>
                  <a:lnTo>
                    <a:pt x="155" y="37"/>
                  </a:lnTo>
                  <a:lnTo>
                    <a:pt x="186" y="37"/>
                  </a:lnTo>
                  <a:lnTo>
                    <a:pt x="245" y="6"/>
                  </a:lnTo>
                  <a:lnTo>
                    <a:pt x="318" y="0"/>
                  </a:lnTo>
                  <a:lnTo>
                    <a:pt x="413" y="10"/>
                  </a:lnTo>
                  <a:lnTo>
                    <a:pt x="488" y="192"/>
                  </a:lnTo>
                  <a:lnTo>
                    <a:pt x="442" y="635"/>
                  </a:lnTo>
                  <a:lnTo>
                    <a:pt x="402" y="697"/>
                  </a:lnTo>
                  <a:lnTo>
                    <a:pt x="276" y="711"/>
                  </a:lnTo>
                  <a:lnTo>
                    <a:pt x="199" y="697"/>
                  </a:lnTo>
                  <a:lnTo>
                    <a:pt x="105" y="337"/>
                  </a:lnTo>
                  <a:lnTo>
                    <a:pt x="0" y="161"/>
                  </a:lnTo>
                  <a:lnTo>
                    <a:pt x="62" y="66"/>
                  </a:lnTo>
                  <a:close/>
                </a:path>
              </a:pathLst>
            </a:custGeom>
            <a:solidFill>
              <a:srgbClr val="EA6620">
                <a:alpha val="100000"/>
              </a:srgbClr>
            </a:solidFill>
            <a:ln w="9525">
              <a:noFill/>
            </a:ln>
          </p:spPr>
          <p:txBody>
            <a:bodyPr/>
            <a:lstStyle/>
            <a:p>
              <a:endParaRPr lang="zh-CN" altLang="en-US"/>
            </a:p>
          </p:txBody>
        </p:sp>
        <p:sp>
          <p:nvSpPr>
            <p:cNvPr id="13362" name="Freeform 12"/>
            <p:cNvSpPr/>
            <p:nvPr/>
          </p:nvSpPr>
          <p:spPr>
            <a:xfrm>
              <a:off x="1731962" y="0"/>
              <a:ext cx="230188" cy="279400"/>
            </a:xfrm>
            <a:custGeom>
              <a:avLst/>
              <a:gdLst>
                <a:gd name="txL" fmla="*/ 0 w 145"/>
                <a:gd name="txT" fmla="*/ 0 h 176"/>
                <a:gd name="txR" fmla="*/ 145 w 145"/>
                <a:gd name="txB" fmla="*/ 176 h 17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45" h="176">
                  <a:moveTo>
                    <a:pt x="65" y="159"/>
                  </a:moveTo>
                  <a:lnTo>
                    <a:pt x="65" y="159"/>
                  </a:lnTo>
                  <a:lnTo>
                    <a:pt x="61" y="147"/>
                  </a:lnTo>
                  <a:lnTo>
                    <a:pt x="59" y="138"/>
                  </a:lnTo>
                  <a:lnTo>
                    <a:pt x="56" y="134"/>
                  </a:lnTo>
                  <a:lnTo>
                    <a:pt x="55" y="131"/>
                  </a:lnTo>
                  <a:lnTo>
                    <a:pt x="47" y="125"/>
                  </a:lnTo>
                  <a:lnTo>
                    <a:pt x="37" y="120"/>
                  </a:lnTo>
                  <a:lnTo>
                    <a:pt x="28" y="114"/>
                  </a:lnTo>
                  <a:lnTo>
                    <a:pt x="21" y="110"/>
                  </a:lnTo>
                  <a:lnTo>
                    <a:pt x="16" y="102"/>
                  </a:lnTo>
                  <a:lnTo>
                    <a:pt x="8" y="89"/>
                  </a:lnTo>
                  <a:lnTo>
                    <a:pt x="3" y="74"/>
                  </a:lnTo>
                  <a:lnTo>
                    <a:pt x="2" y="66"/>
                  </a:lnTo>
                  <a:lnTo>
                    <a:pt x="0" y="59"/>
                  </a:lnTo>
                  <a:lnTo>
                    <a:pt x="2" y="52"/>
                  </a:lnTo>
                  <a:lnTo>
                    <a:pt x="4" y="45"/>
                  </a:lnTo>
                  <a:lnTo>
                    <a:pt x="12" y="32"/>
                  </a:lnTo>
                  <a:lnTo>
                    <a:pt x="20" y="23"/>
                  </a:lnTo>
                  <a:lnTo>
                    <a:pt x="22" y="19"/>
                  </a:lnTo>
                  <a:lnTo>
                    <a:pt x="24" y="16"/>
                  </a:lnTo>
                  <a:lnTo>
                    <a:pt x="25" y="12"/>
                  </a:lnTo>
                  <a:lnTo>
                    <a:pt x="28" y="8"/>
                  </a:lnTo>
                  <a:lnTo>
                    <a:pt x="37" y="4"/>
                  </a:lnTo>
                  <a:lnTo>
                    <a:pt x="42" y="1"/>
                  </a:lnTo>
                  <a:lnTo>
                    <a:pt x="47" y="0"/>
                  </a:lnTo>
                  <a:lnTo>
                    <a:pt x="51" y="3"/>
                  </a:lnTo>
                  <a:lnTo>
                    <a:pt x="55" y="5"/>
                  </a:lnTo>
                  <a:lnTo>
                    <a:pt x="59" y="10"/>
                  </a:lnTo>
                  <a:lnTo>
                    <a:pt x="70" y="12"/>
                  </a:lnTo>
                  <a:lnTo>
                    <a:pt x="86" y="14"/>
                  </a:lnTo>
                  <a:lnTo>
                    <a:pt x="92" y="16"/>
                  </a:lnTo>
                  <a:lnTo>
                    <a:pt x="100" y="17"/>
                  </a:lnTo>
                  <a:lnTo>
                    <a:pt x="104" y="19"/>
                  </a:lnTo>
                  <a:lnTo>
                    <a:pt x="108" y="22"/>
                  </a:lnTo>
                  <a:lnTo>
                    <a:pt x="110" y="25"/>
                  </a:lnTo>
                  <a:lnTo>
                    <a:pt x="112" y="28"/>
                  </a:lnTo>
                  <a:lnTo>
                    <a:pt x="115" y="39"/>
                  </a:lnTo>
                  <a:lnTo>
                    <a:pt x="119" y="49"/>
                  </a:lnTo>
                  <a:lnTo>
                    <a:pt x="127" y="69"/>
                  </a:lnTo>
                  <a:lnTo>
                    <a:pt x="131" y="78"/>
                  </a:lnTo>
                  <a:lnTo>
                    <a:pt x="137" y="87"/>
                  </a:lnTo>
                  <a:lnTo>
                    <a:pt x="143" y="96"/>
                  </a:lnTo>
                  <a:lnTo>
                    <a:pt x="144" y="100"/>
                  </a:lnTo>
                  <a:lnTo>
                    <a:pt x="145" y="103"/>
                  </a:lnTo>
                  <a:lnTo>
                    <a:pt x="144" y="140"/>
                  </a:lnTo>
                  <a:lnTo>
                    <a:pt x="143" y="163"/>
                  </a:lnTo>
                  <a:lnTo>
                    <a:pt x="141" y="171"/>
                  </a:lnTo>
                  <a:lnTo>
                    <a:pt x="140" y="175"/>
                  </a:lnTo>
                  <a:lnTo>
                    <a:pt x="139" y="176"/>
                  </a:lnTo>
                  <a:lnTo>
                    <a:pt x="136" y="176"/>
                  </a:lnTo>
                  <a:lnTo>
                    <a:pt x="127" y="175"/>
                  </a:lnTo>
                  <a:lnTo>
                    <a:pt x="101" y="169"/>
                  </a:lnTo>
                  <a:lnTo>
                    <a:pt x="65" y="159"/>
                  </a:lnTo>
                  <a:close/>
                </a:path>
              </a:pathLst>
            </a:custGeom>
            <a:solidFill>
              <a:srgbClr val="FFCDAC">
                <a:alpha val="100000"/>
              </a:srgbClr>
            </a:solidFill>
            <a:ln w="9525">
              <a:noFill/>
            </a:ln>
          </p:spPr>
          <p:txBody>
            <a:bodyPr/>
            <a:lstStyle/>
            <a:p>
              <a:endParaRPr lang="zh-CN" altLang="en-US"/>
            </a:p>
          </p:txBody>
        </p:sp>
        <p:sp>
          <p:nvSpPr>
            <p:cNvPr id="13363" name="Freeform 13"/>
            <p:cNvSpPr/>
            <p:nvPr/>
          </p:nvSpPr>
          <p:spPr>
            <a:xfrm>
              <a:off x="1819275" y="239713"/>
              <a:ext cx="182563" cy="95250"/>
            </a:xfrm>
            <a:custGeom>
              <a:avLst/>
              <a:gdLst>
                <a:gd name="txL" fmla="*/ 0 w 115"/>
                <a:gd name="txT" fmla="*/ 0 h 60"/>
                <a:gd name="txR" fmla="*/ 115 w 115"/>
                <a:gd name="txB" fmla="*/ 60 h 60"/>
              </a:gdLst>
              <a:ahLst/>
              <a:cxnLst>
                <a:cxn ang="0">
                  <a:pos x="0" y="2147483646"/>
                </a:cxn>
                <a:cxn ang="0">
                  <a:pos x="0"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115" h="60">
                  <a:moveTo>
                    <a:pt x="0" y="30"/>
                  </a:moveTo>
                  <a:lnTo>
                    <a:pt x="0" y="30"/>
                  </a:lnTo>
                  <a:lnTo>
                    <a:pt x="2" y="17"/>
                  </a:lnTo>
                  <a:lnTo>
                    <a:pt x="5" y="2"/>
                  </a:lnTo>
                  <a:lnTo>
                    <a:pt x="6" y="0"/>
                  </a:lnTo>
                  <a:lnTo>
                    <a:pt x="9" y="0"/>
                  </a:lnTo>
                  <a:lnTo>
                    <a:pt x="18" y="2"/>
                  </a:lnTo>
                  <a:lnTo>
                    <a:pt x="37" y="5"/>
                  </a:lnTo>
                  <a:lnTo>
                    <a:pt x="66" y="11"/>
                  </a:lnTo>
                  <a:lnTo>
                    <a:pt x="82" y="13"/>
                  </a:lnTo>
                  <a:lnTo>
                    <a:pt x="93" y="15"/>
                  </a:lnTo>
                  <a:lnTo>
                    <a:pt x="99" y="16"/>
                  </a:lnTo>
                  <a:lnTo>
                    <a:pt x="106" y="18"/>
                  </a:lnTo>
                  <a:lnTo>
                    <a:pt x="112" y="21"/>
                  </a:lnTo>
                  <a:lnTo>
                    <a:pt x="115" y="24"/>
                  </a:lnTo>
                  <a:lnTo>
                    <a:pt x="115" y="30"/>
                  </a:lnTo>
                  <a:lnTo>
                    <a:pt x="113" y="40"/>
                  </a:lnTo>
                  <a:lnTo>
                    <a:pt x="110" y="60"/>
                  </a:lnTo>
                  <a:lnTo>
                    <a:pt x="108" y="60"/>
                  </a:lnTo>
                  <a:lnTo>
                    <a:pt x="104" y="60"/>
                  </a:lnTo>
                  <a:lnTo>
                    <a:pt x="92" y="57"/>
                  </a:lnTo>
                  <a:lnTo>
                    <a:pt x="54" y="47"/>
                  </a:lnTo>
                  <a:lnTo>
                    <a:pt x="0" y="30"/>
                  </a:lnTo>
                  <a:close/>
                </a:path>
              </a:pathLst>
            </a:custGeom>
            <a:solidFill>
              <a:srgbClr val="EA6620">
                <a:alpha val="100000"/>
              </a:srgbClr>
            </a:solidFill>
            <a:ln w="9525">
              <a:noFill/>
            </a:ln>
          </p:spPr>
          <p:txBody>
            <a:bodyPr/>
            <a:lstStyle/>
            <a:p>
              <a:endParaRPr lang="zh-CN" altLang="en-US"/>
            </a:p>
          </p:txBody>
        </p:sp>
        <p:sp>
          <p:nvSpPr>
            <p:cNvPr id="13364" name="Freeform 14"/>
            <p:cNvSpPr/>
            <p:nvPr/>
          </p:nvSpPr>
          <p:spPr>
            <a:xfrm>
              <a:off x="1819275" y="239713"/>
              <a:ext cx="182563" cy="95250"/>
            </a:xfrm>
            <a:custGeom>
              <a:avLst/>
              <a:gdLst>
                <a:gd name="txL" fmla="*/ 0 w 115"/>
                <a:gd name="txT" fmla="*/ 0 h 60"/>
                <a:gd name="txR" fmla="*/ 115 w 115"/>
                <a:gd name="txB" fmla="*/ 60 h 60"/>
              </a:gdLst>
              <a:ahLst/>
              <a:cxnLst>
                <a:cxn ang="0">
                  <a:pos x="0" y="2147483646"/>
                </a:cxn>
                <a:cxn ang="0">
                  <a:pos x="0"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115" h="60">
                  <a:moveTo>
                    <a:pt x="0" y="30"/>
                  </a:moveTo>
                  <a:lnTo>
                    <a:pt x="0" y="30"/>
                  </a:lnTo>
                  <a:lnTo>
                    <a:pt x="2" y="17"/>
                  </a:lnTo>
                  <a:lnTo>
                    <a:pt x="5" y="2"/>
                  </a:lnTo>
                  <a:lnTo>
                    <a:pt x="6" y="0"/>
                  </a:lnTo>
                  <a:lnTo>
                    <a:pt x="9" y="0"/>
                  </a:lnTo>
                  <a:lnTo>
                    <a:pt x="18" y="2"/>
                  </a:lnTo>
                  <a:lnTo>
                    <a:pt x="37" y="5"/>
                  </a:lnTo>
                  <a:lnTo>
                    <a:pt x="66" y="11"/>
                  </a:lnTo>
                  <a:lnTo>
                    <a:pt x="82" y="13"/>
                  </a:lnTo>
                  <a:lnTo>
                    <a:pt x="93" y="15"/>
                  </a:lnTo>
                  <a:lnTo>
                    <a:pt x="99" y="16"/>
                  </a:lnTo>
                  <a:lnTo>
                    <a:pt x="106" y="18"/>
                  </a:lnTo>
                  <a:lnTo>
                    <a:pt x="112" y="21"/>
                  </a:lnTo>
                  <a:lnTo>
                    <a:pt x="115" y="24"/>
                  </a:lnTo>
                  <a:lnTo>
                    <a:pt x="115" y="30"/>
                  </a:lnTo>
                  <a:lnTo>
                    <a:pt x="113" y="40"/>
                  </a:lnTo>
                  <a:lnTo>
                    <a:pt x="110" y="60"/>
                  </a:lnTo>
                  <a:lnTo>
                    <a:pt x="108" y="60"/>
                  </a:lnTo>
                  <a:lnTo>
                    <a:pt x="104" y="60"/>
                  </a:lnTo>
                  <a:lnTo>
                    <a:pt x="92" y="57"/>
                  </a:lnTo>
                  <a:lnTo>
                    <a:pt x="54" y="47"/>
                  </a:lnTo>
                  <a:lnTo>
                    <a:pt x="0" y="30"/>
                  </a:lnTo>
                </a:path>
              </a:pathLst>
            </a:custGeom>
            <a:noFill/>
            <a:ln w="9525">
              <a:noFill/>
            </a:ln>
          </p:spPr>
          <p:txBody>
            <a:bodyPr/>
            <a:lstStyle/>
            <a:p>
              <a:endParaRPr lang="zh-CN" altLang="en-US"/>
            </a:p>
          </p:txBody>
        </p:sp>
        <p:sp>
          <p:nvSpPr>
            <p:cNvPr id="13365" name="Freeform 15"/>
            <p:cNvSpPr/>
            <p:nvPr/>
          </p:nvSpPr>
          <p:spPr>
            <a:xfrm>
              <a:off x="1254125" y="1169988"/>
              <a:ext cx="466725" cy="676275"/>
            </a:xfrm>
            <a:custGeom>
              <a:avLst/>
              <a:gdLst>
                <a:gd name="txL" fmla="*/ 0 w 294"/>
                <a:gd name="txT" fmla="*/ 0 h 426"/>
                <a:gd name="txR" fmla="*/ 294 w 294"/>
                <a:gd name="txB" fmla="*/ 426 h 426"/>
              </a:gdLst>
              <a:ahLst/>
              <a:cxnLst>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294" h="426">
                  <a:moveTo>
                    <a:pt x="0" y="48"/>
                  </a:moveTo>
                  <a:lnTo>
                    <a:pt x="0" y="48"/>
                  </a:lnTo>
                  <a:lnTo>
                    <a:pt x="4" y="35"/>
                  </a:lnTo>
                  <a:lnTo>
                    <a:pt x="8" y="25"/>
                  </a:lnTo>
                  <a:lnTo>
                    <a:pt x="12" y="18"/>
                  </a:lnTo>
                  <a:lnTo>
                    <a:pt x="18" y="13"/>
                  </a:lnTo>
                  <a:lnTo>
                    <a:pt x="29" y="7"/>
                  </a:lnTo>
                  <a:lnTo>
                    <a:pt x="41" y="0"/>
                  </a:lnTo>
                  <a:lnTo>
                    <a:pt x="54" y="18"/>
                  </a:lnTo>
                  <a:lnTo>
                    <a:pt x="65" y="34"/>
                  </a:lnTo>
                  <a:lnTo>
                    <a:pt x="74" y="48"/>
                  </a:lnTo>
                  <a:lnTo>
                    <a:pt x="76" y="54"/>
                  </a:lnTo>
                  <a:lnTo>
                    <a:pt x="82" y="58"/>
                  </a:lnTo>
                  <a:lnTo>
                    <a:pt x="87" y="61"/>
                  </a:lnTo>
                  <a:lnTo>
                    <a:pt x="92" y="63"/>
                  </a:lnTo>
                  <a:lnTo>
                    <a:pt x="100" y="65"/>
                  </a:lnTo>
                  <a:lnTo>
                    <a:pt x="104" y="65"/>
                  </a:lnTo>
                  <a:lnTo>
                    <a:pt x="141" y="69"/>
                  </a:lnTo>
                  <a:lnTo>
                    <a:pt x="169" y="73"/>
                  </a:lnTo>
                  <a:lnTo>
                    <a:pt x="180" y="76"/>
                  </a:lnTo>
                  <a:lnTo>
                    <a:pt x="186" y="79"/>
                  </a:lnTo>
                  <a:lnTo>
                    <a:pt x="199" y="93"/>
                  </a:lnTo>
                  <a:lnTo>
                    <a:pt x="220" y="119"/>
                  </a:lnTo>
                  <a:lnTo>
                    <a:pt x="229" y="132"/>
                  </a:lnTo>
                  <a:lnTo>
                    <a:pt x="238" y="145"/>
                  </a:lnTo>
                  <a:lnTo>
                    <a:pt x="244" y="157"/>
                  </a:lnTo>
                  <a:lnTo>
                    <a:pt x="247" y="166"/>
                  </a:lnTo>
                  <a:lnTo>
                    <a:pt x="254" y="195"/>
                  </a:lnTo>
                  <a:lnTo>
                    <a:pt x="265" y="244"/>
                  </a:lnTo>
                  <a:lnTo>
                    <a:pt x="276" y="294"/>
                  </a:lnTo>
                  <a:lnTo>
                    <a:pt x="282" y="323"/>
                  </a:lnTo>
                  <a:lnTo>
                    <a:pt x="285" y="340"/>
                  </a:lnTo>
                  <a:lnTo>
                    <a:pt x="290" y="356"/>
                  </a:lnTo>
                  <a:lnTo>
                    <a:pt x="294" y="373"/>
                  </a:lnTo>
                  <a:lnTo>
                    <a:pt x="274" y="397"/>
                  </a:lnTo>
                  <a:lnTo>
                    <a:pt x="260" y="415"/>
                  </a:lnTo>
                  <a:lnTo>
                    <a:pt x="255" y="422"/>
                  </a:lnTo>
                  <a:lnTo>
                    <a:pt x="254" y="426"/>
                  </a:lnTo>
                  <a:lnTo>
                    <a:pt x="252" y="426"/>
                  </a:lnTo>
                  <a:lnTo>
                    <a:pt x="251" y="424"/>
                  </a:lnTo>
                  <a:lnTo>
                    <a:pt x="243" y="422"/>
                  </a:lnTo>
                  <a:lnTo>
                    <a:pt x="219" y="409"/>
                  </a:lnTo>
                  <a:lnTo>
                    <a:pt x="194" y="394"/>
                  </a:lnTo>
                  <a:lnTo>
                    <a:pt x="181" y="385"/>
                  </a:lnTo>
                  <a:lnTo>
                    <a:pt x="167" y="300"/>
                  </a:lnTo>
                  <a:lnTo>
                    <a:pt x="150" y="202"/>
                  </a:lnTo>
                  <a:lnTo>
                    <a:pt x="142" y="179"/>
                  </a:lnTo>
                  <a:lnTo>
                    <a:pt x="129" y="146"/>
                  </a:lnTo>
                  <a:lnTo>
                    <a:pt x="122" y="129"/>
                  </a:lnTo>
                  <a:lnTo>
                    <a:pt x="115" y="115"/>
                  </a:lnTo>
                  <a:lnTo>
                    <a:pt x="109" y="105"/>
                  </a:lnTo>
                  <a:lnTo>
                    <a:pt x="106" y="101"/>
                  </a:lnTo>
                  <a:lnTo>
                    <a:pt x="104" y="98"/>
                  </a:lnTo>
                  <a:lnTo>
                    <a:pt x="92" y="94"/>
                  </a:lnTo>
                  <a:lnTo>
                    <a:pt x="76" y="89"/>
                  </a:lnTo>
                  <a:lnTo>
                    <a:pt x="61" y="83"/>
                  </a:lnTo>
                  <a:lnTo>
                    <a:pt x="56" y="79"/>
                  </a:lnTo>
                  <a:lnTo>
                    <a:pt x="52" y="75"/>
                  </a:lnTo>
                  <a:lnTo>
                    <a:pt x="44" y="66"/>
                  </a:lnTo>
                  <a:lnTo>
                    <a:pt x="39" y="61"/>
                  </a:lnTo>
                  <a:lnTo>
                    <a:pt x="34" y="57"/>
                  </a:lnTo>
                  <a:lnTo>
                    <a:pt x="26" y="53"/>
                  </a:lnTo>
                  <a:lnTo>
                    <a:pt x="18" y="51"/>
                  </a:lnTo>
                  <a:lnTo>
                    <a:pt x="9" y="49"/>
                  </a:lnTo>
                  <a:lnTo>
                    <a:pt x="0" y="48"/>
                  </a:lnTo>
                  <a:close/>
                </a:path>
              </a:pathLst>
            </a:custGeom>
            <a:solidFill>
              <a:srgbClr val="000000">
                <a:alpha val="100000"/>
              </a:srgbClr>
            </a:solidFill>
            <a:ln w="9525">
              <a:noFill/>
            </a:ln>
          </p:spPr>
          <p:txBody>
            <a:bodyPr/>
            <a:lstStyle/>
            <a:p>
              <a:endParaRPr lang="zh-CN" altLang="en-US"/>
            </a:p>
          </p:txBody>
        </p:sp>
        <p:sp>
          <p:nvSpPr>
            <p:cNvPr id="13366" name="Freeform 16"/>
            <p:cNvSpPr/>
            <p:nvPr/>
          </p:nvSpPr>
          <p:spPr>
            <a:xfrm>
              <a:off x="1358900" y="277813"/>
              <a:ext cx="847725" cy="1876425"/>
            </a:xfrm>
            <a:custGeom>
              <a:avLst/>
              <a:gdLst>
                <a:gd name="txL" fmla="*/ 0 w 534"/>
                <a:gd name="txT" fmla="*/ 0 h 1182"/>
                <a:gd name="txR" fmla="*/ 534 w 534"/>
                <a:gd name="txB" fmla="*/ 1182 h 118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534" h="1182">
                  <a:moveTo>
                    <a:pt x="0" y="539"/>
                  </a:moveTo>
                  <a:lnTo>
                    <a:pt x="0" y="539"/>
                  </a:lnTo>
                  <a:lnTo>
                    <a:pt x="4" y="539"/>
                  </a:lnTo>
                  <a:lnTo>
                    <a:pt x="12" y="539"/>
                  </a:lnTo>
                  <a:lnTo>
                    <a:pt x="19" y="536"/>
                  </a:lnTo>
                  <a:lnTo>
                    <a:pt x="23" y="534"/>
                  </a:lnTo>
                  <a:lnTo>
                    <a:pt x="25" y="531"/>
                  </a:lnTo>
                  <a:lnTo>
                    <a:pt x="28" y="518"/>
                  </a:lnTo>
                  <a:lnTo>
                    <a:pt x="40" y="496"/>
                  </a:lnTo>
                  <a:lnTo>
                    <a:pt x="47" y="486"/>
                  </a:lnTo>
                  <a:lnTo>
                    <a:pt x="53" y="475"/>
                  </a:lnTo>
                  <a:lnTo>
                    <a:pt x="61" y="466"/>
                  </a:lnTo>
                  <a:lnTo>
                    <a:pt x="67" y="461"/>
                  </a:lnTo>
                  <a:lnTo>
                    <a:pt x="75" y="459"/>
                  </a:lnTo>
                  <a:lnTo>
                    <a:pt x="83" y="456"/>
                  </a:lnTo>
                  <a:lnTo>
                    <a:pt x="97" y="455"/>
                  </a:lnTo>
                  <a:lnTo>
                    <a:pt x="110" y="453"/>
                  </a:lnTo>
                  <a:lnTo>
                    <a:pt x="120" y="452"/>
                  </a:lnTo>
                  <a:lnTo>
                    <a:pt x="125" y="448"/>
                  </a:lnTo>
                  <a:lnTo>
                    <a:pt x="131" y="443"/>
                  </a:lnTo>
                  <a:lnTo>
                    <a:pt x="142" y="429"/>
                  </a:lnTo>
                  <a:lnTo>
                    <a:pt x="155" y="408"/>
                  </a:lnTo>
                  <a:lnTo>
                    <a:pt x="167" y="388"/>
                  </a:lnTo>
                  <a:lnTo>
                    <a:pt x="178" y="364"/>
                  </a:lnTo>
                  <a:lnTo>
                    <a:pt x="193" y="333"/>
                  </a:lnTo>
                  <a:lnTo>
                    <a:pt x="208" y="297"/>
                  </a:lnTo>
                  <a:lnTo>
                    <a:pt x="224" y="258"/>
                  </a:lnTo>
                  <a:lnTo>
                    <a:pt x="237" y="218"/>
                  </a:lnTo>
                  <a:lnTo>
                    <a:pt x="243" y="197"/>
                  </a:lnTo>
                  <a:lnTo>
                    <a:pt x="248" y="177"/>
                  </a:lnTo>
                  <a:lnTo>
                    <a:pt x="287" y="0"/>
                  </a:lnTo>
                  <a:lnTo>
                    <a:pt x="300" y="2"/>
                  </a:lnTo>
                  <a:lnTo>
                    <a:pt x="334" y="9"/>
                  </a:lnTo>
                  <a:lnTo>
                    <a:pt x="353" y="13"/>
                  </a:lnTo>
                  <a:lnTo>
                    <a:pt x="372" y="19"/>
                  </a:lnTo>
                  <a:lnTo>
                    <a:pt x="392" y="27"/>
                  </a:lnTo>
                  <a:lnTo>
                    <a:pt x="407" y="34"/>
                  </a:lnTo>
                  <a:lnTo>
                    <a:pt x="396" y="82"/>
                  </a:lnTo>
                  <a:lnTo>
                    <a:pt x="387" y="121"/>
                  </a:lnTo>
                  <a:lnTo>
                    <a:pt x="380" y="151"/>
                  </a:lnTo>
                  <a:lnTo>
                    <a:pt x="375" y="184"/>
                  </a:lnTo>
                  <a:lnTo>
                    <a:pt x="365" y="234"/>
                  </a:lnTo>
                  <a:lnTo>
                    <a:pt x="350" y="309"/>
                  </a:lnTo>
                  <a:lnTo>
                    <a:pt x="348" y="315"/>
                  </a:lnTo>
                  <a:lnTo>
                    <a:pt x="344" y="327"/>
                  </a:lnTo>
                  <a:lnTo>
                    <a:pt x="334" y="353"/>
                  </a:lnTo>
                  <a:lnTo>
                    <a:pt x="314" y="397"/>
                  </a:lnTo>
                  <a:lnTo>
                    <a:pt x="308" y="415"/>
                  </a:lnTo>
                  <a:lnTo>
                    <a:pt x="297" y="444"/>
                  </a:lnTo>
                  <a:lnTo>
                    <a:pt x="286" y="482"/>
                  </a:lnTo>
                  <a:lnTo>
                    <a:pt x="295" y="490"/>
                  </a:lnTo>
                  <a:lnTo>
                    <a:pt x="314" y="508"/>
                  </a:lnTo>
                  <a:lnTo>
                    <a:pt x="325" y="518"/>
                  </a:lnTo>
                  <a:lnTo>
                    <a:pt x="334" y="530"/>
                  </a:lnTo>
                  <a:lnTo>
                    <a:pt x="340" y="540"/>
                  </a:lnTo>
                  <a:lnTo>
                    <a:pt x="343" y="545"/>
                  </a:lnTo>
                  <a:lnTo>
                    <a:pt x="343" y="550"/>
                  </a:lnTo>
                  <a:lnTo>
                    <a:pt x="345" y="598"/>
                  </a:lnTo>
                  <a:lnTo>
                    <a:pt x="348" y="623"/>
                  </a:lnTo>
                  <a:lnTo>
                    <a:pt x="349" y="640"/>
                  </a:lnTo>
                  <a:lnTo>
                    <a:pt x="352" y="646"/>
                  </a:lnTo>
                  <a:lnTo>
                    <a:pt x="356" y="655"/>
                  </a:lnTo>
                  <a:lnTo>
                    <a:pt x="366" y="676"/>
                  </a:lnTo>
                  <a:lnTo>
                    <a:pt x="376" y="694"/>
                  </a:lnTo>
                  <a:lnTo>
                    <a:pt x="382" y="700"/>
                  </a:lnTo>
                  <a:lnTo>
                    <a:pt x="384" y="703"/>
                  </a:lnTo>
                  <a:lnTo>
                    <a:pt x="396" y="713"/>
                  </a:lnTo>
                  <a:lnTo>
                    <a:pt x="415" y="733"/>
                  </a:lnTo>
                  <a:lnTo>
                    <a:pt x="424" y="744"/>
                  </a:lnTo>
                  <a:lnTo>
                    <a:pt x="435" y="756"/>
                  </a:lnTo>
                  <a:lnTo>
                    <a:pt x="442" y="768"/>
                  </a:lnTo>
                  <a:lnTo>
                    <a:pt x="447" y="779"/>
                  </a:lnTo>
                  <a:lnTo>
                    <a:pt x="466" y="818"/>
                  </a:lnTo>
                  <a:lnTo>
                    <a:pt x="494" y="878"/>
                  </a:lnTo>
                  <a:lnTo>
                    <a:pt x="521" y="936"/>
                  </a:lnTo>
                  <a:lnTo>
                    <a:pt x="530" y="958"/>
                  </a:lnTo>
                  <a:lnTo>
                    <a:pt x="534" y="969"/>
                  </a:lnTo>
                  <a:lnTo>
                    <a:pt x="534" y="973"/>
                  </a:lnTo>
                  <a:lnTo>
                    <a:pt x="533" y="977"/>
                  </a:lnTo>
                  <a:lnTo>
                    <a:pt x="529" y="986"/>
                  </a:lnTo>
                  <a:lnTo>
                    <a:pt x="522" y="995"/>
                  </a:lnTo>
                  <a:lnTo>
                    <a:pt x="512" y="1006"/>
                  </a:lnTo>
                  <a:lnTo>
                    <a:pt x="500" y="1015"/>
                  </a:lnTo>
                  <a:lnTo>
                    <a:pt x="488" y="1024"/>
                  </a:lnTo>
                  <a:lnTo>
                    <a:pt x="472" y="1030"/>
                  </a:lnTo>
                  <a:lnTo>
                    <a:pt x="456" y="1034"/>
                  </a:lnTo>
                  <a:lnTo>
                    <a:pt x="438" y="1037"/>
                  </a:lnTo>
                  <a:lnTo>
                    <a:pt x="418" y="1039"/>
                  </a:lnTo>
                  <a:lnTo>
                    <a:pt x="375" y="1042"/>
                  </a:lnTo>
                  <a:lnTo>
                    <a:pt x="354" y="1044"/>
                  </a:lnTo>
                  <a:lnTo>
                    <a:pt x="338" y="1047"/>
                  </a:lnTo>
                  <a:lnTo>
                    <a:pt x="325" y="1051"/>
                  </a:lnTo>
                  <a:lnTo>
                    <a:pt x="319" y="1052"/>
                  </a:lnTo>
                  <a:lnTo>
                    <a:pt x="316" y="1055"/>
                  </a:lnTo>
                  <a:lnTo>
                    <a:pt x="301" y="1070"/>
                  </a:lnTo>
                  <a:lnTo>
                    <a:pt x="292" y="1081"/>
                  </a:lnTo>
                  <a:lnTo>
                    <a:pt x="283" y="1094"/>
                  </a:lnTo>
                  <a:lnTo>
                    <a:pt x="274" y="1107"/>
                  </a:lnTo>
                  <a:lnTo>
                    <a:pt x="268" y="1119"/>
                  </a:lnTo>
                  <a:lnTo>
                    <a:pt x="264" y="1135"/>
                  </a:lnTo>
                  <a:lnTo>
                    <a:pt x="263" y="1141"/>
                  </a:lnTo>
                  <a:lnTo>
                    <a:pt x="263" y="1149"/>
                  </a:lnTo>
                  <a:lnTo>
                    <a:pt x="261" y="1157"/>
                  </a:lnTo>
                  <a:lnTo>
                    <a:pt x="260" y="1162"/>
                  </a:lnTo>
                  <a:lnTo>
                    <a:pt x="257" y="1167"/>
                  </a:lnTo>
                  <a:lnTo>
                    <a:pt x="253" y="1171"/>
                  </a:lnTo>
                  <a:lnTo>
                    <a:pt x="250" y="1175"/>
                  </a:lnTo>
                  <a:lnTo>
                    <a:pt x="244" y="1178"/>
                  </a:lnTo>
                  <a:lnTo>
                    <a:pt x="234" y="1180"/>
                  </a:lnTo>
                  <a:lnTo>
                    <a:pt x="222" y="1182"/>
                  </a:lnTo>
                  <a:lnTo>
                    <a:pt x="213" y="1182"/>
                  </a:lnTo>
                  <a:lnTo>
                    <a:pt x="204" y="1180"/>
                  </a:lnTo>
                  <a:lnTo>
                    <a:pt x="210" y="1130"/>
                  </a:lnTo>
                  <a:lnTo>
                    <a:pt x="213" y="1074"/>
                  </a:lnTo>
                  <a:lnTo>
                    <a:pt x="216" y="1006"/>
                  </a:lnTo>
                  <a:lnTo>
                    <a:pt x="219" y="929"/>
                  </a:lnTo>
                  <a:lnTo>
                    <a:pt x="219" y="889"/>
                  </a:lnTo>
                  <a:lnTo>
                    <a:pt x="217" y="850"/>
                  </a:lnTo>
                  <a:lnTo>
                    <a:pt x="215" y="810"/>
                  </a:lnTo>
                  <a:lnTo>
                    <a:pt x="212" y="773"/>
                  </a:lnTo>
                  <a:lnTo>
                    <a:pt x="207" y="737"/>
                  </a:lnTo>
                  <a:lnTo>
                    <a:pt x="200" y="703"/>
                  </a:lnTo>
                  <a:lnTo>
                    <a:pt x="194" y="673"/>
                  </a:lnTo>
                  <a:lnTo>
                    <a:pt x="186" y="646"/>
                  </a:lnTo>
                  <a:lnTo>
                    <a:pt x="180" y="623"/>
                  </a:lnTo>
                  <a:lnTo>
                    <a:pt x="173" y="603"/>
                  </a:lnTo>
                  <a:lnTo>
                    <a:pt x="166" y="585"/>
                  </a:lnTo>
                  <a:lnTo>
                    <a:pt x="159" y="571"/>
                  </a:lnTo>
                  <a:lnTo>
                    <a:pt x="153" y="560"/>
                  </a:lnTo>
                  <a:lnTo>
                    <a:pt x="146" y="550"/>
                  </a:lnTo>
                  <a:lnTo>
                    <a:pt x="140" y="544"/>
                  </a:lnTo>
                  <a:lnTo>
                    <a:pt x="132" y="539"/>
                  </a:lnTo>
                  <a:lnTo>
                    <a:pt x="125" y="536"/>
                  </a:lnTo>
                  <a:lnTo>
                    <a:pt x="119" y="535"/>
                  </a:lnTo>
                  <a:lnTo>
                    <a:pt x="113" y="535"/>
                  </a:lnTo>
                  <a:lnTo>
                    <a:pt x="106" y="536"/>
                  </a:lnTo>
                  <a:lnTo>
                    <a:pt x="100" y="539"/>
                  </a:lnTo>
                  <a:lnTo>
                    <a:pt x="92" y="543"/>
                  </a:lnTo>
                  <a:lnTo>
                    <a:pt x="67" y="558"/>
                  </a:lnTo>
                  <a:lnTo>
                    <a:pt x="47" y="571"/>
                  </a:lnTo>
                  <a:lnTo>
                    <a:pt x="32" y="580"/>
                  </a:lnTo>
                  <a:lnTo>
                    <a:pt x="27" y="581"/>
                  </a:lnTo>
                  <a:lnTo>
                    <a:pt x="23" y="581"/>
                  </a:lnTo>
                  <a:lnTo>
                    <a:pt x="21" y="578"/>
                  </a:lnTo>
                  <a:lnTo>
                    <a:pt x="17" y="572"/>
                  </a:lnTo>
                  <a:lnTo>
                    <a:pt x="9" y="558"/>
                  </a:lnTo>
                  <a:lnTo>
                    <a:pt x="0" y="539"/>
                  </a:lnTo>
                  <a:close/>
                </a:path>
              </a:pathLst>
            </a:custGeom>
            <a:solidFill>
              <a:srgbClr val="000000">
                <a:alpha val="100000"/>
              </a:srgbClr>
            </a:solidFill>
            <a:ln w="9525">
              <a:noFill/>
            </a:ln>
          </p:spPr>
          <p:txBody>
            <a:bodyPr/>
            <a:lstStyle/>
            <a:p>
              <a:endParaRPr lang="zh-CN" altLang="en-US"/>
            </a:p>
          </p:txBody>
        </p:sp>
        <p:sp>
          <p:nvSpPr>
            <p:cNvPr id="13367" name="Freeform 17"/>
            <p:cNvSpPr>
              <a:spLocks noEditPoints="1"/>
            </p:cNvSpPr>
            <p:nvPr/>
          </p:nvSpPr>
          <p:spPr>
            <a:xfrm>
              <a:off x="0" y="954088"/>
              <a:ext cx="2017713" cy="2493963"/>
            </a:xfrm>
            <a:custGeom>
              <a:avLst/>
              <a:gdLst>
                <a:gd name="txL" fmla="*/ 0 w 1271"/>
                <a:gd name="txT" fmla="*/ 0 h 1571"/>
                <a:gd name="txR" fmla="*/ 1271 w 1271"/>
                <a:gd name="txB" fmla="*/ 1571 h 157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71" h="1571">
                  <a:moveTo>
                    <a:pt x="1269" y="1319"/>
                  </a:moveTo>
                  <a:lnTo>
                    <a:pt x="1269" y="1319"/>
                  </a:lnTo>
                  <a:lnTo>
                    <a:pt x="1261" y="1291"/>
                  </a:lnTo>
                  <a:lnTo>
                    <a:pt x="1257" y="1273"/>
                  </a:lnTo>
                  <a:lnTo>
                    <a:pt x="1254" y="1257"/>
                  </a:lnTo>
                  <a:lnTo>
                    <a:pt x="1244" y="1203"/>
                  </a:lnTo>
                  <a:lnTo>
                    <a:pt x="1238" y="1168"/>
                  </a:lnTo>
                  <a:lnTo>
                    <a:pt x="1231" y="1140"/>
                  </a:lnTo>
                  <a:lnTo>
                    <a:pt x="1226" y="1127"/>
                  </a:lnTo>
                  <a:lnTo>
                    <a:pt x="1218" y="1111"/>
                  </a:lnTo>
                  <a:lnTo>
                    <a:pt x="1209" y="1094"/>
                  </a:lnTo>
                  <a:lnTo>
                    <a:pt x="1199" y="1077"/>
                  </a:lnTo>
                  <a:lnTo>
                    <a:pt x="1179" y="1049"/>
                  </a:lnTo>
                  <a:lnTo>
                    <a:pt x="1166" y="1031"/>
                  </a:lnTo>
                  <a:lnTo>
                    <a:pt x="1155" y="1015"/>
                  </a:lnTo>
                  <a:lnTo>
                    <a:pt x="1141" y="992"/>
                  </a:lnTo>
                  <a:lnTo>
                    <a:pt x="1126" y="968"/>
                  </a:lnTo>
                  <a:lnTo>
                    <a:pt x="1121" y="959"/>
                  </a:lnTo>
                  <a:lnTo>
                    <a:pt x="1119" y="952"/>
                  </a:lnTo>
                  <a:lnTo>
                    <a:pt x="1117" y="943"/>
                  </a:lnTo>
                  <a:lnTo>
                    <a:pt x="1116" y="933"/>
                  </a:lnTo>
                  <a:lnTo>
                    <a:pt x="1116" y="922"/>
                  </a:lnTo>
                  <a:lnTo>
                    <a:pt x="1116" y="911"/>
                  </a:lnTo>
                  <a:lnTo>
                    <a:pt x="1119" y="899"/>
                  </a:lnTo>
                  <a:lnTo>
                    <a:pt x="1119" y="886"/>
                  </a:lnTo>
                  <a:lnTo>
                    <a:pt x="1119" y="873"/>
                  </a:lnTo>
                  <a:lnTo>
                    <a:pt x="1116" y="863"/>
                  </a:lnTo>
                  <a:lnTo>
                    <a:pt x="1115" y="858"/>
                  </a:lnTo>
                  <a:lnTo>
                    <a:pt x="1111" y="855"/>
                  </a:lnTo>
                  <a:lnTo>
                    <a:pt x="1100" y="849"/>
                  </a:lnTo>
                  <a:lnTo>
                    <a:pt x="1090" y="843"/>
                  </a:lnTo>
                  <a:lnTo>
                    <a:pt x="1082" y="842"/>
                  </a:lnTo>
                  <a:lnTo>
                    <a:pt x="1078" y="841"/>
                  </a:lnTo>
                  <a:lnTo>
                    <a:pt x="1077" y="840"/>
                  </a:lnTo>
                  <a:lnTo>
                    <a:pt x="1075" y="834"/>
                  </a:lnTo>
                  <a:lnTo>
                    <a:pt x="1073" y="828"/>
                  </a:lnTo>
                  <a:lnTo>
                    <a:pt x="1075" y="821"/>
                  </a:lnTo>
                  <a:lnTo>
                    <a:pt x="1076" y="816"/>
                  </a:lnTo>
                  <a:lnTo>
                    <a:pt x="1076" y="810"/>
                  </a:lnTo>
                  <a:lnTo>
                    <a:pt x="1073" y="805"/>
                  </a:lnTo>
                  <a:lnTo>
                    <a:pt x="1072" y="802"/>
                  </a:lnTo>
                  <a:lnTo>
                    <a:pt x="1069" y="801"/>
                  </a:lnTo>
                  <a:lnTo>
                    <a:pt x="1062" y="799"/>
                  </a:lnTo>
                  <a:lnTo>
                    <a:pt x="1059" y="798"/>
                  </a:lnTo>
                  <a:lnTo>
                    <a:pt x="1058" y="794"/>
                  </a:lnTo>
                  <a:lnTo>
                    <a:pt x="1056" y="789"/>
                  </a:lnTo>
                  <a:lnTo>
                    <a:pt x="1053" y="781"/>
                  </a:lnTo>
                  <a:lnTo>
                    <a:pt x="1049" y="774"/>
                  </a:lnTo>
                  <a:lnTo>
                    <a:pt x="1045" y="776"/>
                  </a:lnTo>
                  <a:lnTo>
                    <a:pt x="1037" y="784"/>
                  </a:lnTo>
                  <a:lnTo>
                    <a:pt x="1029" y="789"/>
                  </a:lnTo>
                  <a:lnTo>
                    <a:pt x="1022" y="793"/>
                  </a:lnTo>
                  <a:lnTo>
                    <a:pt x="1010" y="797"/>
                  </a:lnTo>
                  <a:lnTo>
                    <a:pt x="997" y="799"/>
                  </a:lnTo>
                  <a:lnTo>
                    <a:pt x="981" y="801"/>
                  </a:lnTo>
                  <a:lnTo>
                    <a:pt x="965" y="801"/>
                  </a:lnTo>
                  <a:lnTo>
                    <a:pt x="945" y="799"/>
                  </a:lnTo>
                  <a:lnTo>
                    <a:pt x="927" y="798"/>
                  </a:lnTo>
                  <a:lnTo>
                    <a:pt x="896" y="794"/>
                  </a:lnTo>
                  <a:lnTo>
                    <a:pt x="883" y="792"/>
                  </a:lnTo>
                  <a:lnTo>
                    <a:pt x="884" y="758"/>
                  </a:lnTo>
                  <a:lnTo>
                    <a:pt x="884" y="718"/>
                  </a:lnTo>
                  <a:lnTo>
                    <a:pt x="883" y="651"/>
                  </a:lnTo>
                  <a:lnTo>
                    <a:pt x="881" y="621"/>
                  </a:lnTo>
                  <a:lnTo>
                    <a:pt x="875" y="584"/>
                  </a:lnTo>
                  <a:lnTo>
                    <a:pt x="865" y="518"/>
                  </a:lnTo>
                  <a:lnTo>
                    <a:pt x="861" y="505"/>
                  </a:lnTo>
                  <a:lnTo>
                    <a:pt x="852" y="487"/>
                  </a:lnTo>
                  <a:lnTo>
                    <a:pt x="830" y="441"/>
                  </a:lnTo>
                  <a:lnTo>
                    <a:pt x="788" y="365"/>
                  </a:lnTo>
                  <a:lnTo>
                    <a:pt x="745" y="291"/>
                  </a:lnTo>
                  <a:lnTo>
                    <a:pt x="723" y="250"/>
                  </a:lnTo>
                  <a:lnTo>
                    <a:pt x="715" y="234"/>
                  </a:lnTo>
                  <a:lnTo>
                    <a:pt x="711" y="225"/>
                  </a:lnTo>
                  <a:lnTo>
                    <a:pt x="709" y="210"/>
                  </a:lnTo>
                  <a:lnTo>
                    <a:pt x="709" y="189"/>
                  </a:lnTo>
                  <a:lnTo>
                    <a:pt x="709" y="166"/>
                  </a:lnTo>
                  <a:lnTo>
                    <a:pt x="711" y="146"/>
                  </a:lnTo>
                  <a:lnTo>
                    <a:pt x="711" y="139"/>
                  </a:lnTo>
                  <a:lnTo>
                    <a:pt x="711" y="131"/>
                  </a:lnTo>
                  <a:lnTo>
                    <a:pt x="709" y="118"/>
                  </a:lnTo>
                  <a:lnTo>
                    <a:pt x="706" y="109"/>
                  </a:lnTo>
                  <a:lnTo>
                    <a:pt x="705" y="105"/>
                  </a:lnTo>
                  <a:lnTo>
                    <a:pt x="689" y="106"/>
                  </a:lnTo>
                  <a:lnTo>
                    <a:pt x="658" y="108"/>
                  </a:lnTo>
                  <a:lnTo>
                    <a:pt x="627" y="109"/>
                  </a:lnTo>
                  <a:lnTo>
                    <a:pt x="613" y="112"/>
                  </a:lnTo>
                  <a:lnTo>
                    <a:pt x="609" y="113"/>
                  </a:lnTo>
                  <a:lnTo>
                    <a:pt x="605" y="115"/>
                  </a:lnTo>
                  <a:lnTo>
                    <a:pt x="604" y="119"/>
                  </a:lnTo>
                  <a:lnTo>
                    <a:pt x="604" y="124"/>
                  </a:lnTo>
                  <a:lnTo>
                    <a:pt x="608" y="137"/>
                  </a:lnTo>
                  <a:lnTo>
                    <a:pt x="613" y="154"/>
                  </a:lnTo>
                  <a:lnTo>
                    <a:pt x="590" y="161"/>
                  </a:lnTo>
                  <a:lnTo>
                    <a:pt x="573" y="165"/>
                  </a:lnTo>
                  <a:lnTo>
                    <a:pt x="561" y="167"/>
                  </a:lnTo>
                  <a:lnTo>
                    <a:pt x="534" y="170"/>
                  </a:lnTo>
                  <a:lnTo>
                    <a:pt x="519" y="174"/>
                  </a:lnTo>
                  <a:lnTo>
                    <a:pt x="513" y="176"/>
                  </a:lnTo>
                  <a:lnTo>
                    <a:pt x="510" y="179"/>
                  </a:lnTo>
                  <a:lnTo>
                    <a:pt x="503" y="188"/>
                  </a:lnTo>
                  <a:lnTo>
                    <a:pt x="495" y="203"/>
                  </a:lnTo>
                  <a:lnTo>
                    <a:pt x="488" y="223"/>
                  </a:lnTo>
                  <a:lnTo>
                    <a:pt x="441" y="221"/>
                  </a:lnTo>
                  <a:lnTo>
                    <a:pt x="402" y="221"/>
                  </a:lnTo>
                  <a:lnTo>
                    <a:pt x="370" y="221"/>
                  </a:lnTo>
                  <a:lnTo>
                    <a:pt x="347" y="223"/>
                  </a:lnTo>
                  <a:lnTo>
                    <a:pt x="327" y="220"/>
                  </a:lnTo>
                  <a:lnTo>
                    <a:pt x="319" y="219"/>
                  </a:lnTo>
                  <a:lnTo>
                    <a:pt x="313" y="216"/>
                  </a:lnTo>
                  <a:lnTo>
                    <a:pt x="307" y="212"/>
                  </a:lnTo>
                  <a:lnTo>
                    <a:pt x="301" y="209"/>
                  </a:lnTo>
                  <a:lnTo>
                    <a:pt x="243" y="157"/>
                  </a:lnTo>
                  <a:lnTo>
                    <a:pt x="206" y="122"/>
                  </a:lnTo>
                  <a:lnTo>
                    <a:pt x="191" y="106"/>
                  </a:lnTo>
                  <a:lnTo>
                    <a:pt x="181" y="93"/>
                  </a:lnTo>
                  <a:lnTo>
                    <a:pt x="163" y="68"/>
                  </a:lnTo>
                  <a:lnTo>
                    <a:pt x="145" y="37"/>
                  </a:lnTo>
                  <a:lnTo>
                    <a:pt x="124" y="0"/>
                  </a:lnTo>
                  <a:lnTo>
                    <a:pt x="123" y="0"/>
                  </a:lnTo>
                  <a:lnTo>
                    <a:pt x="84" y="42"/>
                  </a:lnTo>
                  <a:lnTo>
                    <a:pt x="56" y="70"/>
                  </a:lnTo>
                  <a:lnTo>
                    <a:pt x="44" y="79"/>
                  </a:lnTo>
                  <a:lnTo>
                    <a:pt x="38" y="84"/>
                  </a:lnTo>
                  <a:lnTo>
                    <a:pt x="34" y="83"/>
                  </a:lnTo>
                  <a:lnTo>
                    <a:pt x="30" y="80"/>
                  </a:lnTo>
                  <a:lnTo>
                    <a:pt x="27" y="77"/>
                  </a:lnTo>
                  <a:lnTo>
                    <a:pt x="25" y="71"/>
                  </a:lnTo>
                  <a:lnTo>
                    <a:pt x="22" y="61"/>
                  </a:lnTo>
                  <a:lnTo>
                    <a:pt x="22" y="56"/>
                  </a:lnTo>
                  <a:lnTo>
                    <a:pt x="12" y="70"/>
                  </a:lnTo>
                  <a:lnTo>
                    <a:pt x="4" y="83"/>
                  </a:lnTo>
                  <a:lnTo>
                    <a:pt x="1" y="90"/>
                  </a:lnTo>
                  <a:lnTo>
                    <a:pt x="0" y="96"/>
                  </a:lnTo>
                  <a:lnTo>
                    <a:pt x="1" y="99"/>
                  </a:lnTo>
                  <a:lnTo>
                    <a:pt x="3" y="104"/>
                  </a:lnTo>
                  <a:lnTo>
                    <a:pt x="10" y="115"/>
                  </a:lnTo>
                  <a:lnTo>
                    <a:pt x="21" y="131"/>
                  </a:lnTo>
                  <a:lnTo>
                    <a:pt x="35" y="148"/>
                  </a:lnTo>
                  <a:lnTo>
                    <a:pt x="66" y="183"/>
                  </a:lnTo>
                  <a:lnTo>
                    <a:pt x="80" y="198"/>
                  </a:lnTo>
                  <a:lnTo>
                    <a:pt x="93" y="210"/>
                  </a:lnTo>
                  <a:lnTo>
                    <a:pt x="107" y="224"/>
                  </a:lnTo>
                  <a:lnTo>
                    <a:pt x="127" y="243"/>
                  </a:lnTo>
                  <a:lnTo>
                    <a:pt x="173" y="293"/>
                  </a:lnTo>
                  <a:lnTo>
                    <a:pt x="216" y="335"/>
                  </a:lnTo>
                  <a:lnTo>
                    <a:pt x="230" y="349"/>
                  </a:lnTo>
                  <a:lnTo>
                    <a:pt x="235" y="353"/>
                  </a:lnTo>
                  <a:lnTo>
                    <a:pt x="238" y="355"/>
                  </a:lnTo>
                  <a:lnTo>
                    <a:pt x="252" y="357"/>
                  </a:lnTo>
                  <a:lnTo>
                    <a:pt x="275" y="362"/>
                  </a:lnTo>
                  <a:lnTo>
                    <a:pt x="343" y="382"/>
                  </a:lnTo>
                  <a:lnTo>
                    <a:pt x="365" y="387"/>
                  </a:lnTo>
                  <a:lnTo>
                    <a:pt x="393" y="392"/>
                  </a:lnTo>
                  <a:lnTo>
                    <a:pt x="456" y="401"/>
                  </a:lnTo>
                  <a:lnTo>
                    <a:pt x="512" y="406"/>
                  </a:lnTo>
                  <a:lnTo>
                    <a:pt x="543" y="410"/>
                  </a:lnTo>
                  <a:lnTo>
                    <a:pt x="550" y="412"/>
                  </a:lnTo>
                  <a:lnTo>
                    <a:pt x="556" y="417"/>
                  </a:lnTo>
                  <a:lnTo>
                    <a:pt x="564" y="424"/>
                  </a:lnTo>
                  <a:lnTo>
                    <a:pt x="570" y="432"/>
                  </a:lnTo>
                  <a:lnTo>
                    <a:pt x="583" y="450"/>
                  </a:lnTo>
                  <a:lnTo>
                    <a:pt x="591" y="463"/>
                  </a:lnTo>
                  <a:lnTo>
                    <a:pt x="595" y="467"/>
                  </a:lnTo>
                  <a:lnTo>
                    <a:pt x="600" y="472"/>
                  </a:lnTo>
                  <a:lnTo>
                    <a:pt x="612" y="487"/>
                  </a:lnTo>
                  <a:lnTo>
                    <a:pt x="618" y="494"/>
                  </a:lnTo>
                  <a:lnTo>
                    <a:pt x="623" y="502"/>
                  </a:lnTo>
                  <a:lnTo>
                    <a:pt x="628" y="511"/>
                  </a:lnTo>
                  <a:lnTo>
                    <a:pt x="631" y="521"/>
                  </a:lnTo>
                  <a:lnTo>
                    <a:pt x="632" y="534"/>
                  </a:lnTo>
                  <a:lnTo>
                    <a:pt x="634" y="551"/>
                  </a:lnTo>
                  <a:lnTo>
                    <a:pt x="634" y="591"/>
                  </a:lnTo>
                  <a:lnTo>
                    <a:pt x="631" y="675"/>
                  </a:lnTo>
                  <a:lnTo>
                    <a:pt x="630" y="696"/>
                  </a:lnTo>
                  <a:lnTo>
                    <a:pt x="627" y="724"/>
                  </a:lnTo>
                  <a:lnTo>
                    <a:pt x="621" y="785"/>
                  </a:lnTo>
                  <a:lnTo>
                    <a:pt x="616" y="840"/>
                  </a:lnTo>
                  <a:lnTo>
                    <a:pt x="614" y="858"/>
                  </a:lnTo>
                  <a:lnTo>
                    <a:pt x="616" y="864"/>
                  </a:lnTo>
                  <a:lnTo>
                    <a:pt x="617" y="867"/>
                  </a:lnTo>
                  <a:lnTo>
                    <a:pt x="621" y="869"/>
                  </a:lnTo>
                  <a:lnTo>
                    <a:pt x="627" y="871"/>
                  </a:lnTo>
                  <a:lnTo>
                    <a:pt x="645" y="873"/>
                  </a:lnTo>
                  <a:lnTo>
                    <a:pt x="670" y="876"/>
                  </a:lnTo>
                  <a:lnTo>
                    <a:pt x="665" y="906"/>
                  </a:lnTo>
                  <a:lnTo>
                    <a:pt x="662" y="927"/>
                  </a:lnTo>
                  <a:lnTo>
                    <a:pt x="660" y="940"/>
                  </a:lnTo>
                  <a:lnTo>
                    <a:pt x="656" y="953"/>
                  </a:lnTo>
                  <a:lnTo>
                    <a:pt x="654" y="962"/>
                  </a:lnTo>
                  <a:lnTo>
                    <a:pt x="654" y="970"/>
                  </a:lnTo>
                  <a:lnTo>
                    <a:pt x="654" y="977"/>
                  </a:lnTo>
                  <a:lnTo>
                    <a:pt x="653" y="988"/>
                  </a:lnTo>
                  <a:lnTo>
                    <a:pt x="645" y="1019"/>
                  </a:lnTo>
                  <a:lnTo>
                    <a:pt x="627" y="1084"/>
                  </a:lnTo>
                  <a:lnTo>
                    <a:pt x="606" y="1178"/>
                  </a:lnTo>
                  <a:lnTo>
                    <a:pt x="596" y="1230"/>
                  </a:lnTo>
                  <a:lnTo>
                    <a:pt x="592" y="1249"/>
                  </a:lnTo>
                  <a:lnTo>
                    <a:pt x="592" y="1259"/>
                  </a:lnTo>
                  <a:lnTo>
                    <a:pt x="591" y="1264"/>
                  </a:lnTo>
                  <a:lnTo>
                    <a:pt x="591" y="1269"/>
                  </a:lnTo>
                  <a:lnTo>
                    <a:pt x="587" y="1277"/>
                  </a:lnTo>
                  <a:lnTo>
                    <a:pt x="583" y="1281"/>
                  </a:lnTo>
                  <a:lnTo>
                    <a:pt x="581" y="1282"/>
                  </a:lnTo>
                  <a:lnTo>
                    <a:pt x="578" y="1283"/>
                  </a:lnTo>
                  <a:lnTo>
                    <a:pt x="575" y="1283"/>
                  </a:lnTo>
                  <a:lnTo>
                    <a:pt x="572" y="1282"/>
                  </a:lnTo>
                  <a:lnTo>
                    <a:pt x="568" y="1279"/>
                  </a:lnTo>
                  <a:lnTo>
                    <a:pt x="556" y="1269"/>
                  </a:lnTo>
                  <a:lnTo>
                    <a:pt x="546" y="1259"/>
                  </a:lnTo>
                  <a:lnTo>
                    <a:pt x="537" y="1251"/>
                  </a:lnTo>
                  <a:lnTo>
                    <a:pt x="502" y="1225"/>
                  </a:lnTo>
                  <a:lnTo>
                    <a:pt x="480" y="1209"/>
                  </a:lnTo>
                  <a:lnTo>
                    <a:pt x="471" y="1204"/>
                  </a:lnTo>
                  <a:lnTo>
                    <a:pt x="466" y="1202"/>
                  </a:lnTo>
                  <a:lnTo>
                    <a:pt x="460" y="1202"/>
                  </a:lnTo>
                  <a:lnTo>
                    <a:pt x="451" y="1203"/>
                  </a:lnTo>
                  <a:lnTo>
                    <a:pt x="428" y="1208"/>
                  </a:lnTo>
                  <a:lnTo>
                    <a:pt x="402" y="1215"/>
                  </a:lnTo>
                  <a:lnTo>
                    <a:pt x="392" y="1218"/>
                  </a:lnTo>
                  <a:lnTo>
                    <a:pt x="384" y="1222"/>
                  </a:lnTo>
                  <a:lnTo>
                    <a:pt x="379" y="1226"/>
                  </a:lnTo>
                  <a:lnTo>
                    <a:pt x="374" y="1234"/>
                  </a:lnTo>
                  <a:lnTo>
                    <a:pt x="369" y="1243"/>
                  </a:lnTo>
                  <a:lnTo>
                    <a:pt x="363" y="1253"/>
                  </a:lnTo>
                  <a:lnTo>
                    <a:pt x="354" y="1273"/>
                  </a:lnTo>
                  <a:lnTo>
                    <a:pt x="349" y="1290"/>
                  </a:lnTo>
                  <a:lnTo>
                    <a:pt x="347" y="1299"/>
                  </a:lnTo>
                  <a:lnTo>
                    <a:pt x="341" y="1309"/>
                  </a:lnTo>
                  <a:lnTo>
                    <a:pt x="327" y="1337"/>
                  </a:lnTo>
                  <a:lnTo>
                    <a:pt x="300" y="1385"/>
                  </a:lnTo>
                  <a:lnTo>
                    <a:pt x="296" y="1393"/>
                  </a:lnTo>
                  <a:lnTo>
                    <a:pt x="292" y="1403"/>
                  </a:lnTo>
                  <a:lnTo>
                    <a:pt x="286" y="1429"/>
                  </a:lnTo>
                  <a:lnTo>
                    <a:pt x="281" y="1455"/>
                  </a:lnTo>
                  <a:lnTo>
                    <a:pt x="279" y="1467"/>
                  </a:lnTo>
                  <a:lnTo>
                    <a:pt x="279" y="1474"/>
                  </a:lnTo>
                  <a:lnTo>
                    <a:pt x="282" y="1495"/>
                  </a:lnTo>
                  <a:lnTo>
                    <a:pt x="287" y="1521"/>
                  </a:lnTo>
                  <a:lnTo>
                    <a:pt x="294" y="1547"/>
                  </a:lnTo>
                  <a:lnTo>
                    <a:pt x="297" y="1557"/>
                  </a:lnTo>
                  <a:lnTo>
                    <a:pt x="301" y="1562"/>
                  </a:lnTo>
                  <a:lnTo>
                    <a:pt x="305" y="1566"/>
                  </a:lnTo>
                  <a:lnTo>
                    <a:pt x="312" y="1569"/>
                  </a:lnTo>
                  <a:lnTo>
                    <a:pt x="319" y="1570"/>
                  </a:lnTo>
                  <a:lnTo>
                    <a:pt x="327" y="1571"/>
                  </a:lnTo>
                  <a:lnTo>
                    <a:pt x="340" y="1570"/>
                  </a:lnTo>
                  <a:lnTo>
                    <a:pt x="345" y="1569"/>
                  </a:lnTo>
                  <a:lnTo>
                    <a:pt x="349" y="1568"/>
                  </a:lnTo>
                  <a:lnTo>
                    <a:pt x="356" y="1560"/>
                  </a:lnTo>
                  <a:lnTo>
                    <a:pt x="365" y="1547"/>
                  </a:lnTo>
                  <a:lnTo>
                    <a:pt x="372" y="1531"/>
                  </a:lnTo>
                  <a:lnTo>
                    <a:pt x="376" y="1518"/>
                  </a:lnTo>
                  <a:lnTo>
                    <a:pt x="383" y="1500"/>
                  </a:lnTo>
                  <a:lnTo>
                    <a:pt x="394" y="1471"/>
                  </a:lnTo>
                  <a:lnTo>
                    <a:pt x="413" y="1428"/>
                  </a:lnTo>
                  <a:lnTo>
                    <a:pt x="416" y="1423"/>
                  </a:lnTo>
                  <a:lnTo>
                    <a:pt x="420" y="1418"/>
                  </a:lnTo>
                  <a:lnTo>
                    <a:pt x="425" y="1415"/>
                  </a:lnTo>
                  <a:lnTo>
                    <a:pt x="429" y="1415"/>
                  </a:lnTo>
                  <a:lnTo>
                    <a:pt x="432" y="1415"/>
                  </a:lnTo>
                  <a:lnTo>
                    <a:pt x="469" y="1428"/>
                  </a:lnTo>
                  <a:lnTo>
                    <a:pt x="522" y="1446"/>
                  </a:lnTo>
                  <a:lnTo>
                    <a:pt x="578" y="1468"/>
                  </a:lnTo>
                  <a:lnTo>
                    <a:pt x="608" y="1478"/>
                  </a:lnTo>
                  <a:lnTo>
                    <a:pt x="621" y="1482"/>
                  </a:lnTo>
                  <a:lnTo>
                    <a:pt x="631" y="1484"/>
                  </a:lnTo>
                  <a:lnTo>
                    <a:pt x="640" y="1484"/>
                  </a:lnTo>
                  <a:lnTo>
                    <a:pt x="650" y="1482"/>
                  </a:lnTo>
                  <a:lnTo>
                    <a:pt x="660" y="1480"/>
                  </a:lnTo>
                  <a:lnTo>
                    <a:pt x="670" y="1476"/>
                  </a:lnTo>
                  <a:lnTo>
                    <a:pt x="691" y="1468"/>
                  </a:lnTo>
                  <a:lnTo>
                    <a:pt x="711" y="1459"/>
                  </a:lnTo>
                  <a:lnTo>
                    <a:pt x="716" y="1455"/>
                  </a:lnTo>
                  <a:lnTo>
                    <a:pt x="722" y="1453"/>
                  </a:lnTo>
                  <a:lnTo>
                    <a:pt x="731" y="1442"/>
                  </a:lnTo>
                  <a:lnTo>
                    <a:pt x="740" y="1432"/>
                  </a:lnTo>
                  <a:lnTo>
                    <a:pt x="749" y="1420"/>
                  </a:lnTo>
                  <a:lnTo>
                    <a:pt x="762" y="1399"/>
                  </a:lnTo>
                  <a:lnTo>
                    <a:pt x="766" y="1390"/>
                  </a:lnTo>
                  <a:lnTo>
                    <a:pt x="776" y="1397"/>
                  </a:lnTo>
                  <a:lnTo>
                    <a:pt x="785" y="1405"/>
                  </a:lnTo>
                  <a:lnTo>
                    <a:pt x="788" y="1407"/>
                  </a:lnTo>
                  <a:lnTo>
                    <a:pt x="790" y="1411"/>
                  </a:lnTo>
                  <a:lnTo>
                    <a:pt x="802" y="1438"/>
                  </a:lnTo>
                  <a:lnTo>
                    <a:pt x="810" y="1459"/>
                  </a:lnTo>
                  <a:lnTo>
                    <a:pt x="812" y="1469"/>
                  </a:lnTo>
                  <a:lnTo>
                    <a:pt x="815" y="1480"/>
                  </a:lnTo>
                  <a:lnTo>
                    <a:pt x="817" y="1490"/>
                  </a:lnTo>
                  <a:lnTo>
                    <a:pt x="822" y="1502"/>
                  </a:lnTo>
                  <a:lnTo>
                    <a:pt x="829" y="1513"/>
                  </a:lnTo>
                  <a:lnTo>
                    <a:pt x="837" y="1524"/>
                  </a:lnTo>
                  <a:lnTo>
                    <a:pt x="846" y="1533"/>
                  </a:lnTo>
                  <a:lnTo>
                    <a:pt x="853" y="1540"/>
                  </a:lnTo>
                  <a:lnTo>
                    <a:pt x="860" y="1546"/>
                  </a:lnTo>
                  <a:lnTo>
                    <a:pt x="866" y="1547"/>
                  </a:lnTo>
                  <a:lnTo>
                    <a:pt x="877" y="1546"/>
                  </a:lnTo>
                  <a:lnTo>
                    <a:pt x="888" y="1542"/>
                  </a:lnTo>
                  <a:lnTo>
                    <a:pt x="894" y="1539"/>
                  </a:lnTo>
                  <a:lnTo>
                    <a:pt x="897" y="1537"/>
                  </a:lnTo>
                  <a:lnTo>
                    <a:pt x="900" y="1533"/>
                  </a:lnTo>
                  <a:lnTo>
                    <a:pt x="901" y="1529"/>
                  </a:lnTo>
                  <a:lnTo>
                    <a:pt x="900" y="1516"/>
                  </a:lnTo>
                  <a:lnTo>
                    <a:pt x="896" y="1495"/>
                  </a:lnTo>
                  <a:lnTo>
                    <a:pt x="892" y="1473"/>
                  </a:lnTo>
                  <a:lnTo>
                    <a:pt x="890" y="1454"/>
                  </a:lnTo>
                  <a:lnTo>
                    <a:pt x="888" y="1436"/>
                  </a:lnTo>
                  <a:lnTo>
                    <a:pt x="887" y="1416"/>
                  </a:lnTo>
                  <a:lnTo>
                    <a:pt x="886" y="1407"/>
                  </a:lnTo>
                  <a:lnTo>
                    <a:pt x="887" y="1399"/>
                  </a:lnTo>
                  <a:lnTo>
                    <a:pt x="888" y="1393"/>
                  </a:lnTo>
                  <a:lnTo>
                    <a:pt x="890" y="1392"/>
                  </a:lnTo>
                  <a:lnTo>
                    <a:pt x="892" y="1390"/>
                  </a:lnTo>
                  <a:lnTo>
                    <a:pt x="900" y="1389"/>
                  </a:lnTo>
                  <a:lnTo>
                    <a:pt x="916" y="1390"/>
                  </a:lnTo>
                  <a:lnTo>
                    <a:pt x="962" y="1396"/>
                  </a:lnTo>
                  <a:lnTo>
                    <a:pt x="1011" y="1402"/>
                  </a:lnTo>
                  <a:lnTo>
                    <a:pt x="1049" y="1409"/>
                  </a:lnTo>
                  <a:lnTo>
                    <a:pt x="1066" y="1411"/>
                  </a:lnTo>
                  <a:lnTo>
                    <a:pt x="1086" y="1412"/>
                  </a:lnTo>
                  <a:lnTo>
                    <a:pt x="1138" y="1415"/>
                  </a:lnTo>
                  <a:lnTo>
                    <a:pt x="1186" y="1415"/>
                  </a:lnTo>
                  <a:lnTo>
                    <a:pt x="1216" y="1415"/>
                  </a:lnTo>
                  <a:lnTo>
                    <a:pt x="1223" y="1412"/>
                  </a:lnTo>
                  <a:lnTo>
                    <a:pt x="1231" y="1409"/>
                  </a:lnTo>
                  <a:lnTo>
                    <a:pt x="1240" y="1402"/>
                  </a:lnTo>
                  <a:lnTo>
                    <a:pt x="1248" y="1396"/>
                  </a:lnTo>
                  <a:lnTo>
                    <a:pt x="1254" y="1388"/>
                  </a:lnTo>
                  <a:lnTo>
                    <a:pt x="1261" y="1381"/>
                  </a:lnTo>
                  <a:lnTo>
                    <a:pt x="1266" y="1374"/>
                  </a:lnTo>
                  <a:lnTo>
                    <a:pt x="1269" y="1368"/>
                  </a:lnTo>
                  <a:lnTo>
                    <a:pt x="1270" y="1357"/>
                  </a:lnTo>
                  <a:lnTo>
                    <a:pt x="1271" y="1343"/>
                  </a:lnTo>
                  <a:lnTo>
                    <a:pt x="1270" y="1330"/>
                  </a:lnTo>
                  <a:lnTo>
                    <a:pt x="1269" y="1319"/>
                  </a:lnTo>
                  <a:close/>
                  <a:moveTo>
                    <a:pt x="953" y="1247"/>
                  </a:moveTo>
                  <a:lnTo>
                    <a:pt x="953" y="1247"/>
                  </a:lnTo>
                  <a:lnTo>
                    <a:pt x="934" y="1247"/>
                  </a:lnTo>
                  <a:lnTo>
                    <a:pt x="906" y="1243"/>
                  </a:lnTo>
                  <a:lnTo>
                    <a:pt x="879" y="1240"/>
                  </a:lnTo>
                  <a:lnTo>
                    <a:pt x="869" y="1240"/>
                  </a:lnTo>
                  <a:lnTo>
                    <a:pt x="860" y="1240"/>
                  </a:lnTo>
                  <a:lnTo>
                    <a:pt x="896" y="1163"/>
                  </a:lnTo>
                  <a:lnTo>
                    <a:pt x="900" y="1154"/>
                  </a:lnTo>
                  <a:lnTo>
                    <a:pt x="903" y="1151"/>
                  </a:lnTo>
                  <a:lnTo>
                    <a:pt x="906" y="1149"/>
                  </a:lnTo>
                  <a:lnTo>
                    <a:pt x="910" y="1147"/>
                  </a:lnTo>
                  <a:lnTo>
                    <a:pt x="914" y="1149"/>
                  </a:lnTo>
                  <a:lnTo>
                    <a:pt x="918" y="1151"/>
                  </a:lnTo>
                  <a:lnTo>
                    <a:pt x="922" y="1158"/>
                  </a:lnTo>
                  <a:lnTo>
                    <a:pt x="935" y="1176"/>
                  </a:lnTo>
                  <a:lnTo>
                    <a:pt x="954" y="1200"/>
                  </a:lnTo>
                  <a:lnTo>
                    <a:pt x="981" y="1234"/>
                  </a:lnTo>
                  <a:lnTo>
                    <a:pt x="983" y="1237"/>
                  </a:lnTo>
                  <a:lnTo>
                    <a:pt x="983" y="1239"/>
                  </a:lnTo>
                  <a:lnTo>
                    <a:pt x="980" y="1242"/>
                  </a:lnTo>
                  <a:lnTo>
                    <a:pt x="976" y="1243"/>
                  </a:lnTo>
                  <a:lnTo>
                    <a:pt x="966" y="1246"/>
                  </a:lnTo>
                  <a:lnTo>
                    <a:pt x="953" y="1247"/>
                  </a:lnTo>
                  <a:close/>
                </a:path>
              </a:pathLst>
            </a:custGeom>
            <a:solidFill>
              <a:srgbClr val="000000">
                <a:alpha val="100000"/>
              </a:srgbClr>
            </a:solidFill>
            <a:ln w="9525">
              <a:noFill/>
            </a:ln>
          </p:spPr>
          <p:txBody>
            <a:bodyPr/>
            <a:lstStyle/>
            <a:p>
              <a:endParaRPr lang="zh-CN" altLang="en-US"/>
            </a:p>
          </p:txBody>
        </p:sp>
      </p:grpSp>
      <p:grpSp>
        <p:nvGrpSpPr>
          <p:cNvPr id="19501" name="Group 45"/>
          <p:cNvGrpSpPr/>
          <p:nvPr/>
        </p:nvGrpSpPr>
        <p:grpSpPr>
          <a:xfrm>
            <a:off x="7290435" y="971550"/>
            <a:ext cx="1246188" cy="1423988"/>
            <a:chOff x="0" y="0"/>
            <a:chExt cx="5197475" cy="5940425"/>
          </a:xfrm>
        </p:grpSpPr>
        <p:sp>
          <p:nvSpPr>
            <p:cNvPr id="13330" name="Freeform 116"/>
            <p:cNvSpPr/>
            <p:nvPr/>
          </p:nvSpPr>
          <p:spPr>
            <a:xfrm>
              <a:off x="0" y="5099050"/>
              <a:ext cx="890588" cy="841375"/>
            </a:xfrm>
            <a:custGeom>
              <a:avLst/>
              <a:gdLst>
                <a:gd name="txL" fmla="*/ 0 w 237"/>
                <a:gd name="txT" fmla="*/ 0 h 224"/>
                <a:gd name="txR" fmla="*/ 237 w 237"/>
                <a:gd name="txB" fmla="*/ 224 h 224"/>
              </a:gdLst>
              <a:ahLst/>
              <a:cxnLst>
                <a:cxn ang="0">
                  <a:pos x="0"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237" h="224">
                  <a:moveTo>
                    <a:pt x="0" y="48"/>
                  </a:moveTo>
                  <a:cubicBezTo>
                    <a:pt x="0" y="48"/>
                    <a:pt x="11" y="33"/>
                    <a:pt x="22" y="31"/>
                  </a:cubicBezTo>
                  <a:cubicBezTo>
                    <a:pt x="22" y="31"/>
                    <a:pt x="55" y="4"/>
                    <a:pt x="75" y="0"/>
                  </a:cubicBezTo>
                  <a:cubicBezTo>
                    <a:pt x="75" y="0"/>
                    <a:pt x="155" y="76"/>
                    <a:pt x="170" y="101"/>
                  </a:cubicBezTo>
                  <a:cubicBezTo>
                    <a:pt x="170" y="142"/>
                    <a:pt x="170" y="142"/>
                    <a:pt x="170" y="142"/>
                  </a:cubicBezTo>
                  <a:cubicBezTo>
                    <a:pt x="170" y="142"/>
                    <a:pt x="237" y="162"/>
                    <a:pt x="237" y="182"/>
                  </a:cubicBezTo>
                  <a:cubicBezTo>
                    <a:pt x="237" y="202"/>
                    <a:pt x="237" y="202"/>
                    <a:pt x="237" y="202"/>
                  </a:cubicBezTo>
                  <a:cubicBezTo>
                    <a:pt x="237" y="202"/>
                    <a:pt x="165" y="224"/>
                    <a:pt x="118" y="202"/>
                  </a:cubicBezTo>
                  <a:cubicBezTo>
                    <a:pt x="118" y="202"/>
                    <a:pt x="99" y="195"/>
                    <a:pt x="86" y="142"/>
                  </a:cubicBezTo>
                  <a:cubicBezTo>
                    <a:pt x="86" y="142"/>
                    <a:pt x="84" y="127"/>
                    <a:pt x="66" y="118"/>
                  </a:cubicBezTo>
                  <a:cubicBezTo>
                    <a:pt x="51" y="129"/>
                    <a:pt x="51" y="129"/>
                    <a:pt x="51" y="129"/>
                  </a:cubicBezTo>
                  <a:cubicBezTo>
                    <a:pt x="51" y="129"/>
                    <a:pt x="7" y="92"/>
                    <a:pt x="0" y="48"/>
                  </a:cubicBezTo>
                  <a:close/>
                </a:path>
              </a:pathLst>
            </a:custGeom>
            <a:solidFill>
              <a:srgbClr val="000000">
                <a:alpha val="100000"/>
              </a:srgbClr>
            </a:solidFill>
            <a:ln w="9525">
              <a:noFill/>
            </a:ln>
          </p:spPr>
          <p:txBody>
            <a:bodyPr/>
            <a:lstStyle/>
            <a:p>
              <a:endParaRPr lang="zh-CN" altLang="en-US"/>
            </a:p>
          </p:txBody>
        </p:sp>
        <p:sp>
          <p:nvSpPr>
            <p:cNvPr id="13331" name="Freeform 117"/>
            <p:cNvSpPr/>
            <p:nvPr/>
          </p:nvSpPr>
          <p:spPr>
            <a:xfrm>
              <a:off x="280988" y="2097087"/>
              <a:ext cx="1804988" cy="3422650"/>
            </a:xfrm>
            <a:custGeom>
              <a:avLst/>
              <a:gdLst>
                <a:gd name="txL" fmla="*/ 0 w 480"/>
                <a:gd name="txT" fmla="*/ 0 h 911"/>
                <a:gd name="txR" fmla="*/ 480 w 480"/>
                <a:gd name="txB" fmla="*/ 911 h 911"/>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480" h="911">
                  <a:moveTo>
                    <a:pt x="0" y="799"/>
                  </a:moveTo>
                  <a:cubicBezTo>
                    <a:pt x="0" y="799"/>
                    <a:pt x="17" y="781"/>
                    <a:pt x="26" y="781"/>
                  </a:cubicBezTo>
                  <a:cubicBezTo>
                    <a:pt x="26" y="761"/>
                    <a:pt x="26" y="761"/>
                    <a:pt x="26" y="761"/>
                  </a:cubicBezTo>
                  <a:cubicBezTo>
                    <a:pt x="26" y="761"/>
                    <a:pt x="35" y="770"/>
                    <a:pt x="41" y="761"/>
                  </a:cubicBezTo>
                  <a:cubicBezTo>
                    <a:pt x="46" y="751"/>
                    <a:pt x="57" y="706"/>
                    <a:pt x="66" y="704"/>
                  </a:cubicBezTo>
                  <a:cubicBezTo>
                    <a:pt x="76" y="702"/>
                    <a:pt x="166" y="551"/>
                    <a:pt x="210" y="527"/>
                  </a:cubicBezTo>
                  <a:cubicBezTo>
                    <a:pt x="254" y="504"/>
                    <a:pt x="263" y="443"/>
                    <a:pt x="263" y="434"/>
                  </a:cubicBezTo>
                  <a:cubicBezTo>
                    <a:pt x="263" y="424"/>
                    <a:pt x="248" y="228"/>
                    <a:pt x="237" y="204"/>
                  </a:cubicBezTo>
                  <a:cubicBezTo>
                    <a:pt x="226" y="180"/>
                    <a:pt x="156" y="63"/>
                    <a:pt x="206" y="31"/>
                  </a:cubicBezTo>
                  <a:cubicBezTo>
                    <a:pt x="256" y="0"/>
                    <a:pt x="480" y="243"/>
                    <a:pt x="480" y="243"/>
                  </a:cubicBezTo>
                  <a:cubicBezTo>
                    <a:pt x="480" y="243"/>
                    <a:pt x="438" y="394"/>
                    <a:pt x="426" y="414"/>
                  </a:cubicBezTo>
                  <a:cubicBezTo>
                    <a:pt x="415" y="434"/>
                    <a:pt x="370" y="557"/>
                    <a:pt x="359" y="568"/>
                  </a:cubicBezTo>
                  <a:cubicBezTo>
                    <a:pt x="348" y="579"/>
                    <a:pt x="186" y="851"/>
                    <a:pt x="136" y="909"/>
                  </a:cubicBezTo>
                  <a:cubicBezTo>
                    <a:pt x="136" y="909"/>
                    <a:pt x="48" y="911"/>
                    <a:pt x="0" y="799"/>
                  </a:cubicBezTo>
                  <a:close/>
                </a:path>
              </a:pathLst>
            </a:custGeom>
            <a:solidFill>
              <a:srgbClr val="262423">
                <a:alpha val="100000"/>
              </a:srgbClr>
            </a:solidFill>
            <a:ln w="9525">
              <a:noFill/>
            </a:ln>
          </p:spPr>
          <p:txBody>
            <a:bodyPr/>
            <a:lstStyle/>
            <a:p>
              <a:endParaRPr lang="zh-CN" altLang="en-US"/>
            </a:p>
          </p:txBody>
        </p:sp>
        <p:sp>
          <p:nvSpPr>
            <p:cNvPr id="13332" name="Freeform 118"/>
            <p:cNvSpPr/>
            <p:nvPr/>
          </p:nvSpPr>
          <p:spPr>
            <a:xfrm>
              <a:off x="280988" y="3260725"/>
              <a:ext cx="1492250" cy="2133600"/>
            </a:xfrm>
            <a:custGeom>
              <a:avLst/>
              <a:gdLst>
                <a:gd name="txL" fmla="*/ 0 w 397"/>
                <a:gd name="txT" fmla="*/ 0 h 568"/>
                <a:gd name="txR" fmla="*/ 397 w 397"/>
                <a:gd name="txB" fmla="*/ 568 h 56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97" h="568">
                  <a:moveTo>
                    <a:pt x="289" y="103"/>
                  </a:moveTo>
                  <a:cubicBezTo>
                    <a:pt x="289" y="103"/>
                    <a:pt x="350" y="28"/>
                    <a:pt x="365" y="1"/>
                  </a:cubicBezTo>
                  <a:cubicBezTo>
                    <a:pt x="365" y="1"/>
                    <a:pt x="300" y="51"/>
                    <a:pt x="259" y="74"/>
                  </a:cubicBezTo>
                  <a:cubicBezTo>
                    <a:pt x="262" y="101"/>
                    <a:pt x="263" y="121"/>
                    <a:pt x="263" y="124"/>
                  </a:cubicBezTo>
                  <a:cubicBezTo>
                    <a:pt x="263" y="133"/>
                    <a:pt x="254" y="194"/>
                    <a:pt x="210" y="217"/>
                  </a:cubicBezTo>
                  <a:cubicBezTo>
                    <a:pt x="166" y="241"/>
                    <a:pt x="76" y="392"/>
                    <a:pt x="66" y="394"/>
                  </a:cubicBezTo>
                  <a:cubicBezTo>
                    <a:pt x="57" y="396"/>
                    <a:pt x="46" y="441"/>
                    <a:pt x="41" y="451"/>
                  </a:cubicBezTo>
                  <a:cubicBezTo>
                    <a:pt x="35" y="460"/>
                    <a:pt x="26" y="451"/>
                    <a:pt x="26" y="451"/>
                  </a:cubicBezTo>
                  <a:cubicBezTo>
                    <a:pt x="26" y="471"/>
                    <a:pt x="26" y="471"/>
                    <a:pt x="26" y="471"/>
                  </a:cubicBezTo>
                  <a:cubicBezTo>
                    <a:pt x="17" y="471"/>
                    <a:pt x="0" y="489"/>
                    <a:pt x="0" y="489"/>
                  </a:cubicBezTo>
                  <a:cubicBezTo>
                    <a:pt x="16" y="527"/>
                    <a:pt x="37" y="551"/>
                    <a:pt x="57" y="568"/>
                  </a:cubicBezTo>
                  <a:cubicBezTo>
                    <a:pt x="73" y="555"/>
                    <a:pt x="90" y="542"/>
                    <a:pt x="94" y="543"/>
                  </a:cubicBezTo>
                  <a:cubicBezTo>
                    <a:pt x="104" y="545"/>
                    <a:pt x="85" y="541"/>
                    <a:pt x="85" y="541"/>
                  </a:cubicBezTo>
                  <a:cubicBezTo>
                    <a:pt x="52" y="476"/>
                    <a:pt x="52" y="476"/>
                    <a:pt x="52" y="476"/>
                  </a:cubicBezTo>
                  <a:cubicBezTo>
                    <a:pt x="52" y="476"/>
                    <a:pt x="102" y="515"/>
                    <a:pt x="122" y="506"/>
                  </a:cubicBezTo>
                  <a:cubicBezTo>
                    <a:pt x="94" y="425"/>
                    <a:pt x="94" y="425"/>
                    <a:pt x="94" y="425"/>
                  </a:cubicBezTo>
                  <a:cubicBezTo>
                    <a:pt x="94" y="425"/>
                    <a:pt x="142" y="478"/>
                    <a:pt x="162" y="461"/>
                  </a:cubicBezTo>
                  <a:cubicBezTo>
                    <a:pt x="182" y="445"/>
                    <a:pt x="135" y="357"/>
                    <a:pt x="135" y="357"/>
                  </a:cubicBezTo>
                  <a:cubicBezTo>
                    <a:pt x="135" y="357"/>
                    <a:pt x="219" y="304"/>
                    <a:pt x="251" y="264"/>
                  </a:cubicBezTo>
                  <a:cubicBezTo>
                    <a:pt x="284" y="224"/>
                    <a:pt x="381" y="44"/>
                    <a:pt x="389" y="22"/>
                  </a:cubicBezTo>
                  <a:cubicBezTo>
                    <a:pt x="397" y="0"/>
                    <a:pt x="289" y="103"/>
                    <a:pt x="289" y="103"/>
                  </a:cubicBezTo>
                  <a:close/>
                </a:path>
              </a:pathLst>
            </a:custGeom>
            <a:solidFill>
              <a:srgbClr val="4C4948">
                <a:alpha val="100000"/>
              </a:srgbClr>
            </a:solidFill>
            <a:ln w="9525">
              <a:noFill/>
            </a:ln>
          </p:spPr>
          <p:txBody>
            <a:bodyPr/>
            <a:lstStyle/>
            <a:p>
              <a:endParaRPr lang="zh-CN" altLang="en-US"/>
            </a:p>
          </p:txBody>
        </p:sp>
        <p:sp>
          <p:nvSpPr>
            <p:cNvPr id="13333" name="Freeform 119"/>
            <p:cNvSpPr/>
            <p:nvPr/>
          </p:nvSpPr>
          <p:spPr>
            <a:xfrm>
              <a:off x="1077913" y="2667000"/>
              <a:ext cx="184150" cy="604838"/>
            </a:xfrm>
            <a:custGeom>
              <a:avLst/>
              <a:gdLst>
                <a:gd name="txL" fmla="*/ 0 w 49"/>
                <a:gd name="txT" fmla="*/ 0 h 161"/>
                <a:gd name="txR" fmla="*/ 49 w 49"/>
                <a:gd name="txB" fmla="*/ 161 h 161"/>
              </a:gdLst>
              <a:ahLst/>
              <a:cxnLst>
                <a:cxn ang="0">
                  <a:pos x="2147483646" y="2147483646"/>
                </a:cxn>
                <a:cxn ang="0">
                  <a:pos x="2147483646" y="2147483646"/>
                </a:cxn>
                <a:cxn ang="0">
                  <a:pos x="2147483646" y="2147483646"/>
                </a:cxn>
                <a:cxn ang="0">
                  <a:pos x="2147483646" y="2147483646"/>
                </a:cxn>
                <a:cxn ang="0">
                  <a:pos x="0" y="0"/>
                </a:cxn>
                <a:cxn ang="0">
                  <a:pos x="2147483646" y="2147483646"/>
                </a:cxn>
              </a:cxnLst>
              <a:rect l="txL" t="txT" r="txR" b="txB"/>
              <a:pathLst>
                <a:path w="49" h="161">
                  <a:moveTo>
                    <a:pt x="25" y="52"/>
                  </a:moveTo>
                  <a:cubicBezTo>
                    <a:pt x="30" y="63"/>
                    <a:pt x="36" y="112"/>
                    <a:pt x="41" y="161"/>
                  </a:cubicBezTo>
                  <a:cubicBezTo>
                    <a:pt x="46" y="140"/>
                    <a:pt x="49" y="120"/>
                    <a:pt x="49" y="108"/>
                  </a:cubicBezTo>
                  <a:cubicBezTo>
                    <a:pt x="49" y="70"/>
                    <a:pt x="38" y="15"/>
                    <a:pt x="38" y="15"/>
                  </a:cubicBezTo>
                  <a:cubicBezTo>
                    <a:pt x="38" y="15"/>
                    <a:pt x="21" y="5"/>
                    <a:pt x="0" y="0"/>
                  </a:cubicBezTo>
                  <a:cubicBezTo>
                    <a:pt x="10" y="24"/>
                    <a:pt x="21" y="44"/>
                    <a:pt x="25" y="52"/>
                  </a:cubicBezTo>
                  <a:close/>
                </a:path>
              </a:pathLst>
            </a:custGeom>
            <a:solidFill>
              <a:srgbClr val="4C4948">
                <a:alpha val="100000"/>
              </a:srgbClr>
            </a:solidFill>
            <a:ln w="9525">
              <a:noFill/>
            </a:ln>
          </p:spPr>
          <p:txBody>
            <a:bodyPr/>
            <a:lstStyle/>
            <a:p>
              <a:endParaRPr lang="zh-CN" altLang="en-US"/>
            </a:p>
          </p:txBody>
        </p:sp>
        <p:sp>
          <p:nvSpPr>
            <p:cNvPr id="13334" name="Freeform 120"/>
            <p:cNvSpPr/>
            <p:nvPr/>
          </p:nvSpPr>
          <p:spPr>
            <a:xfrm>
              <a:off x="4175125" y="596900"/>
              <a:ext cx="1022350" cy="1473200"/>
            </a:xfrm>
            <a:custGeom>
              <a:avLst/>
              <a:gdLst>
                <a:gd name="txL" fmla="*/ 0 w 272"/>
                <a:gd name="txT" fmla="*/ 0 h 392"/>
                <a:gd name="txR" fmla="*/ 272 w 272"/>
                <a:gd name="txB" fmla="*/ 392 h 392"/>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272" h="392">
                  <a:moveTo>
                    <a:pt x="0" y="357"/>
                  </a:moveTo>
                  <a:cubicBezTo>
                    <a:pt x="0" y="357"/>
                    <a:pt x="23" y="392"/>
                    <a:pt x="68" y="383"/>
                  </a:cubicBezTo>
                  <a:cubicBezTo>
                    <a:pt x="68" y="383"/>
                    <a:pt x="234" y="253"/>
                    <a:pt x="239" y="209"/>
                  </a:cubicBezTo>
                  <a:cubicBezTo>
                    <a:pt x="239" y="209"/>
                    <a:pt x="263" y="138"/>
                    <a:pt x="258" y="103"/>
                  </a:cubicBezTo>
                  <a:cubicBezTo>
                    <a:pt x="258" y="103"/>
                    <a:pt x="272" y="34"/>
                    <a:pt x="267" y="30"/>
                  </a:cubicBezTo>
                  <a:cubicBezTo>
                    <a:pt x="261" y="26"/>
                    <a:pt x="261" y="26"/>
                    <a:pt x="261" y="26"/>
                  </a:cubicBezTo>
                  <a:cubicBezTo>
                    <a:pt x="261" y="26"/>
                    <a:pt x="245" y="73"/>
                    <a:pt x="241" y="87"/>
                  </a:cubicBezTo>
                  <a:cubicBezTo>
                    <a:pt x="234" y="87"/>
                    <a:pt x="234" y="87"/>
                    <a:pt x="234" y="87"/>
                  </a:cubicBezTo>
                  <a:cubicBezTo>
                    <a:pt x="234" y="43"/>
                    <a:pt x="234" y="43"/>
                    <a:pt x="234" y="43"/>
                  </a:cubicBezTo>
                  <a:cubicBezTo>
                    <a:pt x="234" y="43"/>
                    <a:pt x="243" y="17"/>
                    <a:pt x="237" y="13"/>
                  </a:cubicBezTo>
                  <a:cubicBezTo>
                    <a:pt x="232" y="10"/>
                    <a:pt x="223" y="13"/>
                    <a:pt x="223" y="13"/>
                  </a:cubicBezTo>
                  <a:cubicBezTo>
                    <a:pt x="213" y="48"/>
                    <a:pt x="213" y="48"/>
                    <a:pt x="213" y="48"/>
                  </a:cubicBezTo>
                  <a:cubicBezTo>
                    <a:pt x="213" y="48"/>
                    <a:pt x="217" y="89"/>
                    <a:pt x="213" y="87"/>
                  </a:cubicBezTo>
                  <a:cubicBezTo>
                    <a:pt x="210" y="85"/>
                    <a:pt x="202" y="57"/>
                    <a:pt x="202" y="57"/>
                  </a:cubicBezTo>
                  <a:cubicBezTo>
                    <a:pt x="202" y="57"/>
                    <a:pt x="217" y="8"/>
                    <a:pt x="212" y="4"/>
                  </a:cubicBezTo>
                  <a:cubicBezTo>
                    <a:pt x="206" y="0"/>
                    <a:pt x="193" y="6"/>
                    <a:pt x="186" y="57"/>
                  </a:cubicBezTo>
                  <a:cubicBezTo>
                    <a:pt x="188" y="87"/>
                    <a:pt x="188" y="87"/>
                    <a:pt x="188" y="87"/>
                  </a:cubicBezTo>
                  <a:cubicBezTo>
                    <a:pt x="177" y="68"/>
                    <a:pt x="177" y="68"/>
                    <a:pt x="177" y="68"/>
                  </a:cubicBezTo>
                  <a:cubicBezTo>
                    <a:pt x="177" y="68"/>
                    <a:pt x="182" y="19"/>
                    <a:pt x="173" y="19"/>
                  </a:cubicBezTo>
                  <a:cubicBezTo>
                    <a:pt x="164" y="19"/>
                    <a:pt x="155" y="48"/>
                    <a:pt x="155" y="80"/>
                  </a:cubicBezTo>
                  <a:cubicBezTo>
                    <a:pt x="155" y="80"/>
                    <a:pt x="162" y="101"/>
                    <a:pt x="164" y="109"/>
                  </a:cubicBezTo>
                  <a:cubicBezTo>
                    <a:pt x="166" y="116"/>
                    <a:pt x="166" y="116"/>
                    <a:pt x="166" y="116"/>
                  </a:cubicBezTo>
                  <a:cubicBezTo>
                    <a:pt x="166" y="116"/>
                    <a:pt x="167" y="142"/>
                    <a:pt x="158" y="147"/>
                  </a:cubicBezTo>
                  <a:cubicBezTo>
                    <a:pt x="158" y="147"/>
                    <a:pt x="125" y="109"/>
                    <a:pt x="114" y="116"/>
                  </a:cubicBezTo>
                  <a:cubicBezTo>
                    <a:pt x="114" y="116"/>
                    <a:pt x="108" y="127"/>
                    <a:pt x="134" y="151"/>
                  </a:cubicBezTo>
                  <a:cubicBezTo>
                    <a:pt x="134" y="151"/>
                    <a:pt x="153" y="186"/>
                    <a:pt x="179" y="186"/>
                  </a:cubicBezTo>
                  <a:cubicBezTo>
                    <a:pt x="171" y="194"/>
                    <a:pt x="171" y="194"/>
                    <a:pt x="171" y="194"/>
                  </a:cubicBezTo>
                  <a:cubicBezTo>
                    <a:pt x="171" y="194"/>
                    <a:pt x="133" y="236"/>
                    <a:pt x="111" y="247"/>
                  </a:cubicBezTo>
                  <a:cubicBezTo>
                    <a:pt x="89" y="258"/>
                    <a:pt x="41" y="267"/>
                    <a:pt x="32" y="274"/>
                  </a:cubicBezTo>
                  <a:cubicBezTo>
                    <a:pt x="22" y="282"/>
                    <a:pt x="0" y="357"/>
                    <a:pt x="0" y="357"/>
                  </a:cubicBezTo>
                  <a:close/>
                </a:path>
              </a:pathLst>
            </a:custGeom>
            <a:solidFill>
              <a:srgbClr val="F8C293">
                <a:alpha val="100000"/>
              </a:srgbClr>
            </a:solidFill>
            <a:ln w="9525">
              <a:noFill/>
            </a:ln>
          </p:spPr>
          <p:txBody>
            <a:bodyPr/>
            <a:lstStyle/>
            <a:p>
              <a:endParaRPr lang="zh-CN" altLang="en-US"/>
            </a:p>
          </p:txBody>
        </p:sp>
        <p:sp>
          <p:nvSpPr>
            <p:cNvPr id="13335" name="Freeform 121"/>
            <p:cNvSpPr/>
            <p:nvPr/>
          </p:nvSpPr>
          <p:spPr>
            <a:xfrm>
              <a:off x="322263" y="274637"/>
              <a:ext cx="1270000" cy="1525588"/>
            </a:xfrm>
            <a:custGeom>
              <a:avLst/>
              <a:gdLst>
                <a:gd name="txL" fmla="*/ 0 w 338"/>
                <a:gd name="txT" fmla="*/ 0 h 406"/>
                <a:gd name="txR" fmla="*/ 338 w 338"/>
                <a:gd name="txB" fmla="*/ 406 h 406"/>
              </a:gdLst>
              <a:ahLst/>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38" h="406">
                  <a:moveTo>
                    <a:pt x="180" y="250"/>
                  </a:moveTo>
                  <a:cubicBezTo>
                    <a:pt x="180" y="226"/>
                    <a:pt x="261" y="160"/>
                    <a:pt x="261" y="160"/>
                  </a:cubicBezTo>
                  <a:cubicBezTo>
                    <a:pt x="261" y="160"/>
                    <a:pt x="338" y="116"/>
                    <a:pt x="338" y="89"/>
                  </a:cubicBezTo>
                  <a:cubicBezTo>
                    <a:pt x="338" y="63"/>
                    <a:pt x="295" y="0"/>
                    <a:pt x="295" y="0"/>
                  </a:cubicBezTo>
                  <a:cubicBezTo>
                    <a:pt x="295" y="0"/>
                    <a:pt x="230" y="55"/>
                    <a:pt x="212" y="75"/>
                  </a:cubicBezTo>
                  <a:cubicBezTo>
                    <a:pt x="193" y="96"/>
                    <a:pt x="122" y="211"/>
                    <a:pt x="103" y="222"/>
                  </a:cubicBezTo>
                  <a:cubicBezTo>
                    <a:pt x="103" y="222"/>
                    <a:pt x="70" y="244"/>
                    <a:pt x="63" y="263"/>
                  </a:cubicBezTo>
                  <a:cubicBezTo>
                    <a:pt x="63" y="263"/>
                    <a:pt x="24" y="282"/>
                    <a:pt x="19" y="295"/>
                  </a:cubicBezTo>
                  <a:cubicBezTo>
                    <a:pt x="19" y="307"/>
                    <a:pt x="19" y="307"/>
                    <a:pt x="19" y="307"/>
                  </a:cubicBezTo>
                  <a:cubicBezTo>
                    <a:pt x="19" y="307"/>
                    <a:pt x="0" y="335"/>
                    <a:pt x="4" y="344"/>
                  </a:cubicBezTo>
                  <a:cubicBezTo>
                    <a:pt x="8" y="353"/>
                    <a:pt x="22" y="338"/>
                    <a:pt x="32" y="329"/>
                  </a:cubicBezTo>
                  <a:cubicBezTo>
                    <a:pt x="32" y="329"/>
                    <a:pt x="55" y="309"/>
                    <a:pt x="63" y="314"/>
                  </a:cubicBezTo>
                  <a:cubicBezTo>
                    <a:pt x="63" y="314"/>
                    <a:pt x="10" y="366"/>
                    <a:pt x="21" y="382"/>
                  </a:cubicBezTo>
                  <a:cubicBezTo>
                    <a:pt x="21" y="382"/>
                    <a:pt x="29" y="386"/>
                    <a:pt x="47" y="360"/>
                  </a:cubicBezTo>
                  <a:cubicBezTo>
                    <a:pt x="62" y="338"/>
                    <a:pt x="84" y="327"/>
                    <a:pt x="84" y="327"/>
                  </a:cubicBezTo>
                  <a:cubicBezTo>
                    <a:pt x="87" y="329"/>
                    <a:pt x="87" y="329"/>
                    <a:pt x="87" y="329"/>
                  </a:cubicBezTo>
                  <a:cubicBezTo>
                    <a:pt x="87" y="329"/>
                    <a:pt x="83" y="360"/>
                    <a:pt x="76" y="373"/>
                  </a:cubicBezTo>
                  <a:cubicBezTo>
                    <a:pt x="68" y="386"/>
                    <a:pt x="72" y="406"/>
                    <a:pt x="83" y="402"/>
                  </a:cubicBezTo>
                  <a:cubicBezTo>
                    <a:pt x="94" y="399"/>
                    <a:pt x="101" y="349"/>
                    <a:pt x="111" y="342"/>
                  </a:cubicBezTo>
                  <a:cubicBezTo>
                    <a:pt x="120" y="335"/>
                    <a:pt x="147" y="298"/>
                    <a:pt x="171" y="311"/>
                  </a:cubicBezTo>
                  <a:cubicBezTo>
                    <a:pt x="171" y="311"/>
                    <a:pt x="168" y="366"/>
                    <a:pt x="190" y="375"/>
                  </a:cubicBezTo>
                  <a:cubicBezTo>
                    <a:pt x="190" y="375"/>
                    <a:pt x="197" y="379"/>
                    <a:pt x="190" y="353"/>
                  </a:cubicBezTo>
                  <a:cubicBezTo>
                    <a:pt x="182" y="327"/>
                    <a:pt x="193" y="293"/>
                    <a:pt x="188" y="280"/>
                  </a:cubicBezTo>
                  <a:cubicBezTo>
                    <a:pt x="182" y="267"/>
                    <a:pt x="180" y="250"/>
                    <a:pt x="180" y="250"/>
                  </a:cubicBezTo>
                  <a:close/>
                </a:path>
              </a:pathLst>
            </a:custGeom>
            <a:solidFill>
              <a:srgbClr val="F8C293">
                <a:alpha val="100000"/>
              </a:srgbClr>
            </a:solidFill>
            <a:ln w="9525">
              <a:noFill/>
            </a:ln>
          </p:spPr>
          <p:txBody>
            <a:bodyPr/>
            <a:lstStyle/>
            <a:p>
              <a:endParaRPr lang="zh-CN" altLang="en-US"/>
            </a:p>
          </p:txBody>
        </p:sp>
        <p:sp>
          <p:nvSpPr>
            <p:cNvPr id="13336" name="Freeform 122"/>
            <p:cNvSpPr/>
            <p:nvPr/>
          </p:nvSpPr>
          <p:spPr>
            <a:xfrm>
              <a:off x="635000" y="447675"/>
              <a:ext cx="957263" cy="1336675"/>
            </a:xfrm>
            <a:custGeom>
              <a:avLst/>
              <a:gdLst>
                <a:gd name="txL" fmla="*/ 0 w 255"/>
                <a:gd name="txT" fmla="*/ 0 h 356"/>
                <a:gd name="txR" fmla="*/ 255 w 255"/>
                <a:gd name="txB" fmla="*/ 356 h 356"/>
              </a:gdLst>
              <a:ahLst/>
              <a:cxnLst>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55" h="356">
                  <a:moveTo>
                    <a:pt x="178" y="114"/>
                  </a:moveTo>
                  <a:cubicBezTo>
                    <a:pt x="178" y="114"/>
                    <a:pt x="255" y="70"/>
                    <a:pt x="255" y="43"/>
                  </a:cubicBezTo>
                  <a:cubicBezTo>
                    <a:pt x="255" y="32"/>
                    <a:pt x="248" y="16"/>
                    <a:pt x="240" y="0"/>
                  </a:cubicBezTo>
                  <a:cubicBezTo>
                    <a:pt x="225" y="26"/>
                    <a:pt x="204" y="62"/>
                    <a:pt x="191" y="72"/>
                  </a:cubicBezTo>
                  <a:cubicBezTo>
                    <a:pt x="191" y="72"/>
                    <a:pt x="71" y="166"/>
                    <a:pt x="68" y="187"/>
                  </a:cubicBezTo>
                  <a:cubicBezTo>
                    <a:pt x="68" y="187"/>
                    <a:pt x="87" y="216"/>
                    <a:pt x="89" y="234"/>
                  </a:cubicBezTo>
                  <a:cubicBezTo>
                    <a:pt x="89" y="234"/>
                    <a:pt x="38" y="268"/>
                    <a:pt x="25" y="280"/>
                  </a:cubicBezTo>
                  <a:cubicBezTo>
                    <a:pt x="25" y="280"/>
                    <a:pt x="3" y="320"/>
                    <a:pt x="0" y="356"/>
                  </a:cubicBezTo>
                  <a:cubicBezTo>
                    <a:pt x="11" y="351"/>
                    <a:pt x="18" y="303"/>
                    <a:pt x="28" y="296"/>
                  </a:cubicBezTo>
                  <a:cubicBezTo>
                    <a:pt x="37" y="289"/>
                    <a:pt x="64" y="252"/>
                    <a:pt x="88" y="265"/>
                  </a:cubicBezTo>
                  <a:cubicBezTo>
                    <a:pt x="88" y="265"/>
                    <a:pt x="85" y="320"/>
                    <a:pt x="107" y="329"/>
                  </a:cubicBezTo>
                  <a:cubicBezTo>
                    <a:pt x="107" y="329"/>
                    <a:pt x="114" y="333"/>
                    <a:pt x="107" y="307"/>
                  </a:cubicBezTo>
                  <a:cubicBezTo>
                    <a:pt x="99" y="281"/>
                    <a:pt x="110" y="247"/>
                    <a:pt x="105" y="234"/>
                  </a:cubicBezTo>
                  <a:cubicBezTo>
                    <a:pt x="99" y="221"/>
                    <a:pt x="97" y="204"/>
                    <a:pt x="97" y="204"/>
                  </a:cubicBezTo>
                  <a:cubicBezTo>
                    <a:pt x="97" y="180"/>
                    <a:pt x="178" y="114"/>
                    <a:pt x="178" y="114"/>
                  </a:cubicBezTo>
                  <a:close/>
                </a:path>
              </a:pathLst>
            </a:custGeom>
            <a:solidFill>
              <a:srgbClr val="EEAC8E">
                <a:alpha val="100000"/>
              </a:srgbClr>
            </a:solidFill>
            <a:ln w="9525">
              <a:noFill/>
            </a:ln>
          </p:spPr>
          <p:txBody>
            <a:bodyPr/>
            <a:lstStyle/>
            <a:p>
              <a:endParaRPr lang="zh-CN" altLang="en-US"/>
            </a:p>
          </p:txBody>
        </p:sp>
        <p:sp>
          <p:nvSpPr>
            <p:cNvPr id="13337" name="Freeform 123"/>
            <p:cNvSpPr/>
            <p:nvPr/>
          </p:nvSpPr>
          <p:spPr>
            <a:xfrm>
              <a:off x="4581525" y="668337"/>
              <a:ext cx="292100" cy="627063"/>
            </a:xfrm>
            <a:custGeom>
              <a:avLst/>
              <a:gdLst>
                <a:gd name="txL" fmla="*/ 0 w 78"/>
                <a:gd name="txT" fmla="*/ 0 h 167"/>
                <a:gd name="txR" fmla="*/ 78 w 78"/>
                <a:gd name="txB" fmla="*/ 167 h 167"/>
              </a:gdLst>
              <a:ahLst/>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78" h="167">
                  <a:moveTo>
                    <a:pt x="54" y="145"/>
                  </a:moveTo>
                  <a:cubicBezTo>
                    <a:pt x="54" y="145"/>
                    <a:pt x="78" y="106"/>
                    <a:pt x="76" y="97"/>
                  </a:cubicBezTo>
                  <a:cubicBezTo>
                    <a:pt x="69" y="49"/>
                    <a:pt x="69" y="49"/>
                    <a:pt x="69" y="49"/>
                  </a:cubicBezTo>
                  <a:cubicBezTo>
                    <a:pt x="69" y="49"/>
                    <a:pt x="74" y="0"/>
                    <a:pt x="65" y="0"/>
                  </a:cubicBezTo>
                  <a:cubicBezTo>
                    <a:pt x="56" y="0"/>
                    <a:pt x="47" y="29"/>
                    <a:pt x="47" y="61"/>
                  </a:cubicBezTo>
                  <a:cubicBezTo>
                    <a:pt x="47" y="61"/>
                    <a:pt x="54" y="82"/>
                    <a:pt x="56" y="90"/>
                  </a:cubicBezTo>
                  <a:cubicBezTo>
                    <a:pt x="58" y="97"/>
                    <a:pt x="58" y="97"/>
                    <a:pt x="58" y="97"/>
                  </a:cubicBezTo>
                  <a:cubicBezTo>
                    <a:pt x="58" y="97"/>
                    <a:pt x="59" y="123"/>
                    <a:pt x="50" y="128"/>
                  </a:cubicBezTo>
                  <a:cubicBezTo>
                    <a:pt x="50" y="128"/>
                    <a:pt x="17" y="90"/>
                    <a:pt x="6" y="97"/>
                  </a:cubicBezTo>
                  <a:cubicBezTo>
                    <a:pt x="6" y="97"/>
                    <a:pt x="0" y="108"/>
                    <a:pt x="26" y="132"/>
                  </a:cubicBezTo>
                  <a:cubicBezTo>
                    <a:pt x="26" y="132"/>
                    <a:pt x="45" y="167"/>
                    <a:pt x="71" y="167"/>
                  </a:cubicBezTo>
                  <a:cubicBezTo>
                    <a:pt x="71" y="167"/>
                    <a:pt x="46" y="156"/>
                    <a:pt x="54" y="145"/>
                  </a:cubicBezTo>
                  <a:close/>
                </a:path>
              </a:pathLst>
            </a:custGeom>
            <a:solidFill>
              <a:srgbClr val="EEAC8E">
                <a:alpha val="100000"/>
              </a:srgbClr>
            </a:solidFill>
            <a:ln w="9525">
              <a:noFill/>
            </a:ln>
          </p:spPr>
          <p:txBody>
            <a:bodyPr/>
            <a:lstStyle/>
            <a:p>
              <a:endParaRPr lang="zh-CN" altLang="en-US"/>
            </a:p>
          </p:txBody>
        </p:sp>
        <p:sp>
          <p:nvSpPr>
            <p:cNvPr id="13338" name="Freeform 124"/>
            <p:cNvSpPr/>
            <p:nvPr/>
          </p:nvSpPr>
          <p:spPr>
            <a:xfrm>
              <a:off x="4246563" y="1289050"/>
              <a:ext cx="781050" cy="431800"/>
            </a:xfrm>
            <a:custGeom>
              <a:avLst/>
              <a:gdLst>
                <a:gd name="txL" fmla="*/ 0 w 208"/>
                <a:gd name="txT" fmla="*/ 0 h 115"/>
                <a:gd name="txR" fmla="*/ 208 w 208"/>
                <a:gd name="txB" fmla="*/ 115 h 115"/>
              </a:gdLst>
              <a:ahLst/>
              <a:cxnLst>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Lst>
              <a:rect l="txL" t="txT" r="txR" b="txB"/>
              <a:pathLst>
                <a:path w="208" h="115">
                  <a:moveTo>
                    <a:pt x="91" y="83"/>
                  </a:moveTo>
                  <a:cubicBezTo>
                    <a:pt x="119" y="65"/>
                    <a:pt x="196" y="21"/>
                    <a:pt x="202" y="11"/>
                  </a:cubicBezTo>
                  <a:cubicBezTo>
                    <a:pt x="208" y="0"/>
                    <a:pt x="208" y="0"/>
                    <a:pt x="208" y="0"/>
                  </a:cubicBezTo>
                  <a:cubicBezTo>
                    <a:pt x="208" y="0"/>
                    <a:pt x="176" y="25"/>
                    <a:pt x="160" y="2"/>
                  </a:cubicBezTo>
                  <a:cubicBezTo>
                    <a:pt x="152" y="10"/>
                    <a:pt x="152" y="10"/>
                    <a:pt x="152" y="10"/>
                  </a:cubicBezTo>
                  <a:cubicBezTo>
                    <a:pt x="152" y="10"/>
                    <a:pt x="114" y="52"/>
                    <a:pt x="92" y="63"/>
                  </a:cubicBezTo>
                  <a:cubicBezTo>
                    <a:pt x="70" y="74"/>
                    <a:pt x="22" y="83"/>
                    <a:pt x="13" y="90"/>
                  </a:cubicBezTo>
                  <a:cubicBezTo>
                    <a:pt x="10" y="93"/>
                    <a:pt x="5" y="103"/>
                    <a:pt x="0" y="115"/>
                  </a:cubicBezTo>
                  <a:cubicBezTo>
                    <a:pt x="31" y="107"/>
                    <a:pt x="74" y="94"/>
                    <a:pt x="91" y="83"/>
                  </a:cubicBezTo>
                  <a:close/>
                </a:path>
              </a:pathLst>
            </a:custGeom>
            <a:solidFill>
              <a:srgbClr val="EEAC8E">
                <a:alpha val="100000"/>
              </a:srgbClr>
            </a:solidFill>
            <a:ln w="9525">
              <a:noFill/>
            </a:ln>
          </p:spPr>
          <p:txBody>
            <a:bodyPr/>
            <a:lstStyle/>
            <a:p>
              <a:endParaRPr lang="zh-CN" altLang="en-US"/>
            </a:p>
          </p:txBody>
        </p:sp>
        <p:sp>
          <p:nvSpPr>
            <p:cNvPr id="13339" name="Freeform 125"/>
            <p:cNvSpPr/>
            <p:nvPr/>
          </p:nvSpPr>
          <p:spPr>
            <a:xfrm>
              <a:off x="5126038" y="695325"/>
              <a:ext cx="60325" cy="93663"/>
            </a:xfrm>
            <a:custGeom>
              <a:avLst/>
              <a:gdLst>
                <a:gd name="txL" fmla="*/ 0 w 16"/>
                <a:gd name="txT" fmla="*/ 0 h 25"/>
                <a:gd name="txR" fmla="*/ 16 w 16"/>
                <a:gd name="txB" fmla="*/ 25 h 25"/>
              </a:gdLst>
              <a:ahLst/>
              <a:cxnLst>
                <a:cxn ang="0">
                  <a:pos x="2147483646" y="0"/>
                </a:cxn>
                <a:cxn ang="0">
                  <a:pos x="0" y="2147483646"/>
                </a:cxn>
                <a:cxn ang="0">
                  <a:pos x="2147483646" y="2147483646"/>
                </a:cxn>
                <a:cxn ang="0">
                  <a:pos x="2147483646" y="2147483646"/>
                </a:cxn>
                <a:cxn ang="0">
                  <a:pos x="2147483646" y="0"/>
                </a:cxn>
              </a:cxnLst>
              <a:rect l="txL" t="txT" r="txR" b="txB"/>
              <a:pathLst>
                <a:path w="16" h="25">
                  <a:moveTo>
                    <a:pt x="8" y="0"/>
                  </a:moveTo>
                  <a:cubicBezTo>
                    <a:pt x="8" y="0"/>
                    <a:pt x="5" y="10"/>
                    <a:pt x="0" y="23"/>
                  </a:cubicBezTo>
                  <a:cubicBezTo>
                    <a:pt x="5" y="23"/>
                    <a:pt x="9" y="24"/>
                    <a:pt x="14" y="25"/>
                  </a:cubicBezTo>
                  <a:cubicBezTo>
                    <a:pt x="15" y="14"/>
                    <a:pt x="16" y="5"/>
                    <a:pt x="14" y="4"/>
                  </a:cubicBezTo>
                  <a:cubicBezTo>
                    <a:pt x="8" y="0"/>
                    <a:pt x="8" y="0"/>
                    <a:pt x="8" y="0"/>
                  </a:cubicBezTo>
                  <a:close/>
                </a:path>
              </a:pathLst>
            </a:custGeom>
            <a:solidFill>
              <a:srgbClr val="EEAC8E">
                <a:alpha val="100000"/>
              </a:srgbClr>
            </a:solidFill>
            <a:ln w="9525">
              <a:noFill/>
            </a:ln>
          </p:spPr>
          <p:txBody>
            <a:bodyPr/>
            <a:lstStyle/>
            <a:p>
              <a:endParaRPr lang="zh-CN" altLang="en-US"/>
            </a:p>
          </p:txBody>
        </p:sp>
        <p:sp>
          <p:nvSpPr>
            <p:cNvPr id="13340" name="Freeform 126"/>
            <p:cNvSpPr/>
            <p:nvPr/>
          </p:nvSpPr>
          <p:spPr>
            <a:xfrm>
              <a:off x="4873625" y="596900"/>
              <a:ext cx="112713" cy="236538"/>
            </a:xfrm>
            <a:custGeom>
              <a:avLst/>
              <a:gdLst>
                <a:gd name="txL" fmla="*/ 0 w 30"/>
                <a:gd name="txT" fmla="*/ 0 h 63"/>
                <a:gd name="txR" fmla="*/ 30 w 30"/>
                <a:gd name="txB" fmla="*/ 63 h 63"/>
              </a:gdLst>
              <a:ahLst/>
              <a:cxnLst>
                <a:cxn ang="0">
                  <a:pos x="0" y="2147483646"/>
                </a:cxn>
                <a:cxn ang="0">
                  <a:pos x="2147483646" y="2147483646"/>
                </a:cxn>
                <a:cxn ang="0">
                  <a:pos x="2147483646" y="2147483646"/>
                </a:cxn>
                <a:cxn ang="0">
                  <a:pos x="0" y="2147483646"/>
                </a:cxn>
                <a:cxn ang="0">
                  <a:pos x="0" y="2147483646"/>
                </a:cxn>
              </a:cxnLst>
              <a:rect l="txL" t="txT" r="txR" b="txB"/>
              <a:pathLst>
                <a:path w="30" h="63">
                  <a:moveTo>
                    <a:pt x="0" y="63"/>
                  </a:moveTo>
                  <a:cubicBezTo>
                    <a:pt x="5" y="60"/>
                    <a:pt x="10" y="57"/>
                    <a:pt x="17" y="55"/>
                  </a:cubicBezTo>
                  <a:cubicBezTo>
                    <a:pt x="20" y="45"/>
                    <a:pt x="30" y="7"/>
                    <a:pt x="26" y="4"/>
                  </a:cubicBezTo>
                  <a:cubicBezTo>
                    <a:pt x="20" y="0"/>
                    <a:pt x="7" y="6"/>
                    <a:pt x="0" y="57"/>
                  </a:cubicBezTo>
                  <a:lnTo>
                    <a:pt x="0" y="63"/>
                  </a:lnTo>
                  <a:close/>
                </a:path>
              </a:pathLst>
            </a:custGeom>
            <a:solidFill>
              <a:srgbClr val="EEAC8E">
                <a:alpha val="100000"/>
              </a:srgbClr>
            </a:solidFill>
            <a:ln w="9525">
              <a:noFill/>
            </a:ln>
          </p:spPr>
          <p:txBody>
            <a:bodyPr/>
            <a:lstStyle/>
            <a:p>
              <a:endParaRPr lang="zh-CN" altLang="en-US"/>
            </a:p>
          </p:txBody>
        </p:sp>
        <p:sp>
          <p:nvSpPr>
            <p:cNvPr id="13341" name="Freeform 127"/>
            <p:cNvSpPr/>
            <p:nvPr/>
          </p:nvSpPr>
          <p:spPr>
            <a:xfrm>
              <a:off x="4975225" y="635000"/>
              <a:ext cx="112713" cy="157163"/>
            </a:xfrm>
            <a:custGeom>
              <a:avLst/>
              <a:gdLst>
                <a:gd name="txL" fmla="*/ 0 w 30"/>
                <a:gd name="txT" fmla="*/ 0 h 42"/>
                <a:gd name="txR" fmla="*/ 30 w 30"/>
                <a:gd name="txB" fmla="*/ 42 h 42"/>
              </a:gdLst>
              <a:ahLst/>
              <a:cxnLst>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0" h="42">
                  <a:moveTo>
                    <a:pt x="10" y="3"/>
                  </a:moveTo>
                  <a:cubicBezTo>
                    <a:pt x="0" y="38"/>
                    <a:pt x="0" y="38"/>
                    <a:pt x="0" y="38"/>
                  </a:cubicBezTo>
                  <a:cubicBezTo>
                    <a:pt x="0" y="38"/>
                    <a:pt x="1" y="40"/>
                    <a:pt x="1" y="42"/>
                  </a:cubicBezTo>
                  <a:cubicBezTo>
                    <a:pt x="7" y="40"/>
                    <a:pt x="14" y="39"/>
                    <a:pt x="21" y="38"/>
                  </a:cubicBezTo>
                  <a:cubicBezTo>
                    <a:pt x="21" y="33"/>
                    <a:pt x="21" y="33"/>
                    <a:pt x="21" y="33"/>
                  </a:cubicBezTo>
                  <a:cubicBezTo>
                    <a:pt x="21" y="33"/>
                    <a:pt x="30" y="7"/>
                    <a:pt x="24" y="3"/>
                  </a:cubicBezTo>
                  <a:cubicBezTo>
                    <a:pt x="19" y="0"/>
                    <a:pt x="10" y="3"/>
                    <a:pt x="10" y="3"/>
                  </a:cubicBezTo>
                  <a:close/>
                </a:path>
              </a:pathLst>
            </a:custGeom>
            <a:solidFill>
              <a:srgbClr val="EEAC8E">
                <a:alpha val="100000"/>
              </a:srgbClr>
            </a:solidFill>
            <a:ln w="9525">
              <a:noFill/>
            </a:ln>
          </p:spPr>
          <p:txBody>
            <a:bodyPr/>
            <a:lstStyle/>
            <a:p>
              <a:endParaRPr lang="zh-CN" altLang="en-US"/>
            </a:p>
          </p:txBody>
        </p:sp>
        <p:sp>
          <p:nvSpPr>
            <p:cNvPr id="13342" name="Freeform 128"/>
            <p:cNvSpPr/>
            <p:nvPr/>
          </p:nvSpPr>
          <p:spPr>
            <a:xfrm>
              <a:off x="717550" y="1701800"/>
              <a:ext cx="2566988" cy="2528888"/>
            </a:xfrm>
            <a:custGeom>
              <a:avLst/>
              <a:gdLst>
                <a:gd name="txL" fmla="*/ 0 w 683"/>
                <a:gd name="txT" fmla="*/ 0 h 673"/>
                <a:gd name="txR" fmla="*/ 683 w 683"/>
                <a:gd name="txB" fmla="*/ 673 h 67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83" h="673">
                  <a:moveTo>
                    <a:pt x="413" y="405"/>
                  </a:moveTo>
                  <a:cubicBezTo>
                    <a:pt x="413" y="405"/>
                    <a:pt x="327" y="489"/>
                    <a:pt x="292" y="506"/>
                  </a:cubicBezTo>
                  <a:cubicBezTo>
                    <a:pt x="257" y="522"/>
                    <a:pt x="285" y="506"/>
                    <a:pt x="285" y="506"/>
                  </a:cubicBezTo>
                  <a:cubicBezTo>
                    <a:pt x="285" y="506"/>
                    <a:pt x="239" y="509"/>
                    <a:pt x="222" y="520"/>
                  </a:cubicBezTo>
                  <a:cubicBezTo>
                    <a:pt x="206" y="531"/>
                    <a:pt x="173" y="555"/>
                    <a:pt x="173" y="555"/>
                  </a:cubicBezTo>
                  <a:cubicBezTo>
                    <a:pt x="173" y="555"/>
                    <a:pt x="198" y="673"/>
                    <a:pt x="323" y="647"/>
                  </a:cubicBezTo>
                  <a:cubicBezTo>
                    <a:pt x="323" y="647"/>
                    <a:pt x="377" y="596"/>
                    <a:pt x="395" y="592"/>
                  </a:cubicBezTo>
                  <a:cubicBezTo>
                    <a:pt x="413" y="588"/>
                    <a:pt x="665" y="439"/>
                    <a:pt x="671" y="405"/>
                  </a:cubicBezTo>
                  <a:cubicBezTo>
                    <a:pt x="676" y="370"/>
                    <a:pt x="683" y="342"/>
                    <a:pt x="671" y="327"/>
                  </a:cubicBezTo>
                  <a:cubicBezTo>
                    <a:pt x="658" y="313"/>
                    <a:pt x="378" y="144"/>
                    <a:pt x="355" y="118"/>
                  </a:cubicBezTo>
                  <a:cubicBezTo>
                    <a:pt x="331" y="92"/>
                    <a:pt x="175" y="0"/>
                    <a:pt x="92" y="41"/>
                  </a:cubicBezTo>
                  <a:cubicBezTo>
                    <a:pt x="92" y="41"/>
                    <a:pt x="0" y="229"/>
                    <a:pt x="171" y="326"/>
                  </a:cubicBezTo>
                  <a:cubicBezTo>
                    <a:pt x="171" y="326"/>
                    <a:pt x="300" y="392"/>
                    <a:pt x="372" y="381"/>
                  </a:cubicBezTo>
                  <a:cubicBezTo>
                    <a:pt x="372" y="381"/>
                    <a:pt x="406" y="390"/>
                    <a:pt x="413" y="405"/>
                  </a:cubicBezTo>
                  <a:close/>
                </a:path>
              </a:pathLst>
            </a:custGeom>
            <a:solidFill>
              <a:srgbClr val="262423">
                <a:alpha val="100000"/>
              </a:srgbClr>
            </a:solidFill>
            <a:ln w="9525">
              <a:noFill/>
            </a:ln>
          </p:spPr>
          <p:txBody>
            <a:bodyPr/>
            <a:lstStyle/>
            <a:p>
              <a:endParaRPr lang="zh-CN" altLang="en-US"/>
            </a:p>
          </p:txBody>
        </p:sp>
        <p:sp>
          <p:nvSpPr>
            <p:cNvPr id="13343" name="Freeform 129"/>
            <p:cNvSpPr/>
            <p:nvPr/>
          </p:nvSpPr>
          <p:spPr>
            <a:xfrm>
              <a:off x="1081088" y="0"/>
              <a:ext cx="3341688" cy="2498725"/>
            </a:xfrm>
            <a:custGeom>
              <a:avLst/>
              <a:gdLst>
                <a:gd name="txL" fmla="*/ 0 w 889"/>
                <a:gd name="txT" fmla="*/ 0 h 665"/>
                <a:gd name="txR" fmla="*/ 889 w 889"/>
                <a:gd name="txB" fmla="*/ 665 h 66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89" h="665">
                  <a:moveTo>
                    <a:pt x="120" y="542"/>
                  </a:moveTo>
                  <a:cubicBezTo>
                    <a:pt x="136" y="542"/>
                    <a:pt x="184" y="532"/>
                    <a:pt x="202" y="554"/>
                  </a:cubicBezTo>
                  <a:cubicBezTo>
                    <a:pt x="221" y="576"/>
                    <a:pt x="308" y="589"/>
                    <a:pt x="337" y="627"/>
                  </a:cubicBezTo>
                  <a:cubicBezTo>
                    <a:pt x="366" y="665"/>
                    <a:pt x="387" y="659"/>
                    <a:pt x="387" y="659"/>
                  </a:cubicBezTo>
                  <a:cubicBezTo>
                    <a:pt x="387" y="659"/>
                    <a:pt x="406" y="619"/>
                    <a:pt x="417" y="621"/>
                  </a:cubicBezTo>
                  <a:cubicBezTo>
                    <a:pt x="428" y="622"/>
                    <a:pt x="559" y="521"/>
                    <a:pt x="588" y="514"/>
                  </a:cubicBezTo>
                  <a:cubicBezTo>
                    <a:pt x="618" y="507"/>
                    <a:pt x="634" y="464"/>
                    <a:pt x="641" y="464"/>
                  </a:cubicBezTo>
                  <a:cubicBezTo>
                    <a:pt x="649" y="464"/>
                    <a:pt x="759" y="514"/>
                    <a:pt x="777" y="514"/>
                  </a:cubicBezTo>
                  <a:cubicBezTo>
                    <a:pt x="777" y="514"/>
                    <a:pt x="809" y="543"/>
                    <a:pt x="818" y="542"/>
                  </a:cubicBezTo>
                  <a:cubicBezTo>
                    <a:pt x="827" y="540"/>
                    <a:pt x="889" y="470"/>
                    <a:pt x="877" y="424"/>
                  </a:cubicBezTo>
                  <a:cubicBezTo>
                    <a:pt x="877" y="424"/>
                    <a:pt x="799" y="389"/>
                    <a:pt x="792" y="371"/>
                  </a:cubicBezTo>
                  <a:cubicBezTo>
                    <a:pt x="785" y="352"/>
                    <a:pt x="610" y="163"/>
                    <a:pt x="594" y="161"/>
                  </a:cubicBezTo>
                  <a:cubicBezTo>
                    <a:pt x="581" y="161"/>
                    <a:pt x="581" y="161"/>
                    <a:pt x="581" y="161"/>
                  </a:cubicBezTo>
                  <a:cubicBezTo>
                    <a:pt x="581" y="161"/>
                    <a:pt x="539" y="125"/>
                    <a:pt x="526" y="117"/>
                  </a:cubicBezTo>
                  <a:cubicBezTo>
                    <a:pt x="526" y="117"/>
                    <a:pt x="493" y="97"/>
                    <a:pt x="469" y="97"/>
                  </a:cubicBezTo>
                  <a:cubicBezTo>
                    <a:pt x="469" y="97"/>
                    <a:pt x="428" y="84"/>
                    <a:pt x="409" y="79"/>
                  </a:cubicBezTo>
                  <a:cubicBezTo>
                    <a:pt x="409" y="79"/>
                    <a:pt x="299" y="29"/>
                    <a:pt x="258" y="38"/>
                  </a:cubicBezTo>
                  <a:cubicBezTo>
                    <a:pt x="252" y="40"/>
                    <a:pt x="250" y="38"/>
                    <a:pt x="250" y="38"/>
                  </a:cubicBezTo>
                  <a:cubicBezTo>
                    <a:pt x="250" y="38"/>
                    <a:pt x="219" y="9"/>
                    <a:pt x="197" y="22"/>
                  </a:cubicBezTo>
                  <a:cubicBezTo>
                    <a:pt x="197" y="22"/>
                    <a:pt x="177" y="0"/>
                    <a:pt x="138" y="29"/>
                  </a:cubicBezTo>
                  <a:cubicBezTo>
                    <a:pt x="93" y="38"/>
                    <a:pt x="93" y="38"/>
                    <a:pt x="93" y="38"/>
                  </a:cubicBezTo>
                  <a:cubicBezTo>
                    <a:pt x="93" y="38"/>
                    <a:pt x="63" y="90"/>
                    <a:pt x="122" y="187"/>
                  </a:cubicBezTo>
                  <a:cubicBezTo>
                    <a:pt x="176" y="172"/>
                    <a:pt x="176" y="172"/>
                    <a:pt x="176" y="172"/>
                  </a:cubicBezTo>
                  <a:cubicBezTo>
                    <a:pt x="176" y="172"/>
                    <a:pt x="169" y="200"/>
                    <a:pt x="176" y="204"/>
                  </a:cubicBezTo>
                  <a:cubicBezTo>
                    <a:pt x="182" y="207"/>
                    <a:pt x="250" y="220"/>
                    <a:pt x="250" y="231"/>
                  </a:cubicBezTo>
                  <a:cubicBezTo>
                    <a:pt x="250" y="242"/>
                    <a:pt x="24" y="398"/>
                    <a:pt x="10" y="446"/>
                  </a:cubicBezTo>
                  <a:cubicBezTo>
                    <a:pt x="10" y="446"/>
                    <a:pt x="0" y="496"/>
                    <a:pt x="41" y="501"/>
                  </a:cubicBezTo>
                  <a:cubicBezTo>
                    <a:pt x="81" y="507"/>
                    <a:pt x="120" y="542"/>
                    <a:pt x="120" y="542"/>
                  </a:cubicBezTo>
                  <a:close/>
                </a:path>
              </a:pathLst>
            </a:custGeom>
            <a:solidFill>
              <a:srgbClr val="EFEFEF">
                <a:alpha val="100000"/>
              </a:srgbClr>
            </a:solidFill>
            <a:ln w="9525">
              <a:noFill/>
            </a:ln>
          </p:spPr>
          <p:txBody>
            <a:bodyPr/>
            <a:lstStyle/>
            <a:p>
              <a:endParaRPr lang="zh-CN" altLang="en-US"/>
            </a:p>
          </p:txBody>
        </p:sp>
        <p:sp>
          <p:nvSpPr>
            <p:cNvPr id="13344" name="Freeform 130"/>
            <p:cNvSpPr/>
            <p:nvPr/>
          </p:nvSpPr>
          <p:spPr>
            <a:xfrm>
              <a:off x="3479800" y="131762"/>
              <a:ext cx="992188" cy="1292225"/>
            </a:xfrm>
            <a:custGeom>
              <a:avLst/>
              <a:gdLst>
                <a:gd name="txL" fmla="*/ 0 w 264"/>
                <a:gd name="txT" fmla="*/ 0 h 344"/>
                <a:gd name="txR" fmla="*/ 264 w 264"/>
                <a:gd name="txB" fmla="*/ 344 h 344"/>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264" h="344">
                  <a:moveTo>
                    <a:pt x="0" y="123"/>
                  </a:moveTo>
                  <a:cubicBezTo>
                    <a:pt x="0" y="123"/>
                    <a:pt x="9" y="273"/>
                    <a:pt x="33" y="301"/>
                  </a:cubicBezTo>
                  <a:cubicBezTo>
                    <a:pt x="33" y="301"/>
                    <a:pt x="59" y="299"/>
                    <a:pt x="73" y="301"/>
                  </a:cubicBezTo>
                  <a:cubicBezTo>
                    <a:pt x="88" y="305"/>
                    <a:pt x="119" y="344"/>
                    <a:pt x="150" y="330"/>
                  </a:cubicBezTo>
                  <a:cubicBezTo>
                    <a:pt x="167" y="310"/>
                    <a:pt x="167" y="310"/>
                    <a:pt x="167" y="310"/>
                  </a:cubicBezTo>
                  <a:cubicBezTo>
                    <a:pt x="184" y="301"/>
                    <a:pt x="184" y="301"/>
                    <a:pt x="184" y="301"/>
                  </a:cubicBezTo>
                  <a:cubicBezTo>
                    <a:pt x="171" y="282"/>
                    <a:pt x="171" y="282"/>
                    <a:pt x="171" y="282"/>
                  </a:cubicBezTo>
                  <a:cubicBezTo>
                    <a:pt x="171" y="282"/>
                    <a:pt x="188" y="286"/>
                    <a:pt x="193" y="279"/>
                  </a:cubicBezTo>
                  <a:cubicBezTo>
                    <a:pt x="200" y="268"/>
                    <a:pt x="220" y="279"/>
                    <a:pt x="224" y="273"/>
                  </a:cubicBezTo>
                  <a:cubicBezTo>
                    <a:pt x="228" y="268"/>
                    <a:pt x="224" y="220"/>
                    <a:pt x="224" y="207"/>
                  </a:cubicBezTo>
                  <a:cubicBezTo>
                    <a:pt x="224" y="194"/>
                    <a:pt x="250" y="183"/>
                    <a:pt x="250" y="183"/>
                  </a:cubicBezTo>
                  <a:cubicBezTo>
                    <a:pt x="250" y="183"/>
                    <a:pt x="264" y="137"/>
                    <a:pt x="229" y="91"/>
                  </a:cubicBezTo>
                  <a:cubicBezTo>
                    <a:pt x="195" y="46"/>
                    <a:pt x="116" y="0"/>
                    <a:pt x="53" y="56"/>
                  </a:cubicBezTo>
                  <a:cubicBezTo>
                    <a:pt x="53" y="56"/>
                    <a:pt x="22" y="66"/>
                    <a:pt x="24" y="119"/>
                  </a:cubicBezTo>
                  <a:lnTo>
                    <a:pt x="0" y="123"/>
                  </a:lnTo>
                  <a:close/>
                </a:path>
              </a:pathLst>
            </a:custGeom>
            <a:solidFill>
              <a:srgbClr val="EEAC8E">
                <a:alpha val="100000"/>
              </a:srgbClr>
            </a:solidFill>
            <a:ln w="9525">
              <a:noFill/>
            </a:ln>
          </p:spPr>
          <p:txBody>
            <a:bodyPr/>
            <a:lstStyle/>
            <a:p>
              <a:endParaRPr lang="zh-CN" altLang="en-US"/>
            </a:p>
          </p:txBody>
        </p:sp>
        <p:sp>
          <p:nvSpPr>
            <p:cNvPr id="13345" name="Freeform 131"/>
            <p:cNvSpPr/>
            <p:nvPr/>
          </p:nvSpPr>
          <p:spPr>
            <a:xfrm>
              <a:off x="1119188" y="3768725"/>
              <a:ext cx="646113" cy="1089025"/>
            </a:xfrm>
            <a:custGeom>
              <a:avLst/>
              <a:gdLst>
                <a:gd name="txL" fmla="*/ 0 w 172"/>
                <a:gd name="txT" fmla="*/ 0 h 290"/>
                <a:gd name="txR" fmla="*/ 172 w 172"/>
                <a:gd name="txB" fmla="*/ 290 h 290"/>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172" h="290">
                  <a:moveTo>
                    <a:pt x="0" y="9"/>
                  </a:moveTo>
                  <a:cubicBezTo>
                    <a:pt x="0" y="9"/>
                    <a:pt x="3" y="82"/>
                    <a:pt x="17" y="117"/>
                  </a:cubicBezTo>
                  <a:cubicBezTo>
                    <a:pt x="27" y="117"/>
                    <a:pt x="27" y="117"/>
                    <a:pt x="27" y="117"/>
                  </a:cubicBezTo>
                  <a:cubicBezTo>
                    <a:pt x="27" y="117"/>
                    <a:pt x="33" y="231"/>
                    <a:pt x="123" y="290"/>
                  </a:cubicBezTo>
                  <a:cubicBezTo>
                    <a:pt x="123" y="290"/>
                    <a:pt x="143" y="283"/>
                    <a:pt x="143" y="268"/>
                  </a:cubicBezTo>
                  <a:cubicBezTo>
                    <a:pt x="143" y="253"/>
                    <a:pt x="113" y="191"/>
                    <a:pt x="117" y="178"/>
                  </a:cubicBezTo>
                  <a:cubicBezTo>
                    <a:pt x="121" y="165"/>
                    <a:pt x="172" y="120"/>
                    <a:pt x="165" y="99"/>
                  </a:cubicBezTo>
                  <a:cubicBezTo>
                    <a:pt x="158" y="78"/>
                    <a:pt x="71" y="9"/>
                    <a:pt x="71" y="9"/>
                  </a:cubicBezTo>
                  <a:cubicBezTo>
                    <a:pt x="71" y="9"/>
                    <a:pt x="42" y="0"/>
                    <a:pt x="0" y="9"/>
                  </a:cubicBezTo>
                  <a:close/>
                </a:path>
              </a:pathLst>
            </a:custGeom>
            <a:solidFill>
              <a:srgbClr val="000000">
                <a:alpha val="100000"/>
              </a:srgbClr>
            </a:solidFill>
            <a:ln w="9525">
              <a:noFill/>
            </a:ln>
          </p:spPr>
          <p:txBody>
            <a:bodyPr/>
            <a:lstStyle/>
            <a:p>
              <a:endParaRPr lang="zh-CN" altLang="en-US"/>
            </a:p>
          </p:txBody>
        </p:sp>
        <p:sp>
          <p:nvSpPr>
            <p:cNvPr id="13346" name="Freeform 132"/>
            <p:cNvSpPr/>
            <p:nvPr/>
          </p:nvSpPr>
          <p:spPr>
            <a:xfrm>
              <a:off x="3517900" y="473075"/>
              <a:ext cx="811213" cy="879475"/>
            </a:xfrm>
            <a:custGeom>
              <a:avLst/>
              <a:gdLst>
                <a:gd name="txL" fmla="*/ 0 w 216"/>
                <a:gd name="txT" fmla="*/ 0 h 234"/>
                <a:gd name="txR" fmla="*/ 216 w 216"/>
                <a:gd name="txB" fmla="*/ 234 h 23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16" h="234">
                  <a:moveTo>
                    <a:pt x="188" y="104"/>
                  </a:moveTo>
                  <a:cubicBezTo>
                    <a:pt x="192" y="95"/>
                    <a:pt x="211" y="63"/>
                    <a:pt x="211" y="63"/>
                  </a:cubicBezTo>
                  <a:cubicBezTo>
                    <a:pt x="211" y="63"/>
                    <a:pt x="201" y="15"/>
                    <a:pt x="175" y="7"/>
                  </a:cubicBezTo>
                  <a:cubicBezTo>
                    <a:pt x="149" y="0"/>
                    <a:pt x="127" y="78"/>
                    <a:pt x="127" y="78"/>
                  </a:cubicBezTo>
                  <a:cubicBezTo>
                    <a:pt x="127" y="78"/>
                    <a:pt x="112" y="43"/>
                    <a:pt x="90" y="54"/>
                  </a:cubicBezTo>
                  <a:cubicBezTo>
                    <a:pt x="90" y="54"/>
                    <a:pt x="51" y="92"/>
                    <a:pt x="96" y="120"/>
                  </a:cubicBezTo>
                  <a:cubicBezTo>
                    <a:pt x="96" y="120"/>
                    <a:pt x="84" y="123"/>
                    <a:pt x="73" y="117"/>
                  </a:cubicBezTo>
                  <a:cubicBezTo>
                    <a:pt x="62" y="149"/>
                    <a:pt x="62" y="149"/>
                    <a:pt x="62" y="149"/>
                  </a:cubicBezTo>
                  <a:cubicBezTo>
                    <a:pt x="62" y="149"/>
                    <a:pt x="27" y="144"/>
                    <a:pt x="0" y="131"/>
                  </a:cubicBezTo>
                  <a:cubicBezTo>
                    <a:pt x="0" y="132"/>
                    <a:pt x="1" y="133"/>
                    <a:pt x="1" y="134"/>
                  </a:cubicBezTo>
                  <a:cubicBezTo>
                    <a:pt x="15" y="146"/>
                    <a:pt x="33" y="161"/>
                    <a:pt x="51" y="171"/>
                  </a:cubicBezTo>
                  <a:cubicBezTo>
                    <a:pt x="86" y="191"/>
                    <a:pt x="105" y="234"/>
                    <a:pt x="131" y="227"/>
                  </a:cubicBezTo>
                  <a:cubicBezTo>
                    <a:pt x="140" y="189"/>
                    <a:pt x="140" y="189"/>
                    <a:pt x="140" y="189"/>
                  </a:cubicBezTo>
                  <a:cubicBezTo>
                    <a:pt x="151" y="180"/>
                    <a:pt x="151" y="180"/>
                    <a:pt x="151" y="180"/>
                  </a:cubicBezTo>
                  <a:cubicBezTo>
                    <a:pt x="151" y="180"/>
                    <a:pt x="179" y="167"/>
                    <a:pt x="185" y="158"/>
                  </a:cubicBezTo>
                  <a:cubicBezTo>
                    <a:pt x="185" y="158"/>
                    <a:pt x="202" y="168"/>
                    <a:pt x="215" y="179"/>
                  </a:cubicBezTo>
                  <a:cubicBezTo>
                    <a:pt x="216" y="170"/>
                    <a:pt x="215" y="146"/>
                    <a:pt x="214" y="130"/>
                  </a:cubicBezTo>
                  <a:cubicBezTo>
                    <a:pt x="214" y="130"/>
                    <a:pt x="214" y="130"/>
                    <a:pt x="214" y="130"/>
                  </a:cubicBezTo>
                  <a:cubicBezTo>
                    <a:pt x="214" y="130"/>
                    <a:pt x="185" y="113"/>
                    <a:pt x="188" y="104"/>
                  </a:cubicBezTo>
                  <a:close/>
                </a:path>
              </a:pathLst>
            </a:custGeom>
            <a:solidFill>
              <a:srgbClr val="F8C293">
                <a:alpha val="100000"/>
              </a:srgbClr>
            </a:solidFill>
            <a:ln w="9525">
              <a:noFill/>
            </a:ln>
          </p:spPr>
          <p:txBody>
            <a:bodyPr/>
            <a:lstStyle/>
            <a:p>
              <a:endParaRPr lang="zh-CN" altLang="en-US"/>
            </a:p>
          </p:txBody>
        </p:sp>
        <p:sp>
          <p:nvSpPr>
            <p:cNvPr id="13347" name="Freeform 133"/>
            <p:cNvSpPr/>
            <p:nvPr/>
          </p:nvSpPr>
          <p:spPr>
            <a:xfrm>
              <a:off x="1366838" y="3224212"/>
              <a:ext cx="1557338" cy="1006475"/>
            </a:xfrm>
            <a:custGeom>
              <a:avLst/>
              <a:gdLst>
                <a:gd name="txL" fmla="*/ 0 w 414"/>
                <a:gd name="txT" fmla="*/ 0 h 268"/>
                <a:gd name="txR" fmla="*/ 414 w 414"/>
                <a:gd name="txB" fmla="*/ 268 h 268"/>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rect l="txL" t="txT" r="txR" b="txB"/>
              <a:pathLst>
                <a:path w="414" h="268">
                  <a:moveTo>
                    <a:pt x="119" y="101"/>
                  </a:moveTo>
                  <a:cubicBezTo>
                    <a:pt x="84" y="117"/>
                    <a:pt x="112" y="101"/>
                    <a:pt x="112" y="101"/>
                  </a:cubicBezTo>
                  <a:cubicBezTo>
                    <a:pt x="112" y="101"/>
                    <a:pt x="66" y="104"/>
                    <a:pt x="49" y="115"/>
                  </a:cubicBezTo>
                  <a:cubicBezTo>
                    <a:pt x="33" y="126"/>
                    <a:pt x="0" y="150"/>
                    <a:pt x="0" y="150"/>
                  </a:cubicBezTo>
                  <a:cubicBezTo>
                    <a:pt x="0" y="150"/>
                    <a:pt x="25" y="268"/>
                    <a:pt x="150" y="242"/>
                  </a:cubicBezTo>
                  <a:cubicBezTo>
                    <a:pt x="150" y="242"/>
                    <a:pt x="175" y="219"/>
                    <a:pt x="196" y="202"/>
                  </a:cubicBezTo>
                  <a:cubicBezTo>
                    <a:pt x="142" y="197"/>
                    <a:pt x="75" y="185"/>
                    <a:pt x="67" y="150"/>
                  </a:cubicBezTo>
                  <a:cubicBezTo>
                    <a:pt x="67" y="150"/>
                    <a:pt x="130" y="182"/>
                    <a:pt x="167" y="169"/>
                  </a:cubicBezTo>
                  <a:cubicBezTo>
                    <a:pt x="167" y="169"/>
                    <a:pt x="100" y="150"/>
                    <a:pt x="100" y="138"/>
                  </a:cubicBezTo>
                  <a:cubicBezTo>
                    <a:pt x="100" y="124"/>
                    <a:pt x="100" y="124"/>
                    <a:pt x="100" y="124"/>
                  </a:cubicBezTo>
                  <a:cubicBezTo>
                    <a:pt x="100" y="124"/>
                    <a:pt x="202" y="54"/>
                    <a:pt x="267" y="52"/>
                  </a:cubicBezTo>
                  <a:cubicBezTo>
                    <a:pt x="332" y="50"/>
                    <a:pt x="414" y="11"/>
                    <a:pt x="414" y="11"/>
                  </a:cubicBezTo>
                  <a:cubicBezTo>
                    <a:pt x="414" y="11"/>
                    <a:pt x="298" y="9"/>
                    <a:pt x="240" y="0"/>
                  </a:cubicBezTo>
                  <a:cubicBezTo>
                    <a:pt x="235" y="5"/>
                    <a:pt x="153" y="85"/>
                    <a:pt x="119" y="101"/>
                  </a:cubicBezTo>
                  <a:close/>
                </a:path>
              </a:pathLst>
            </a:custGeom>
            <a:solidFill>
              <a:srgbClr val="4C4948">
                <a:alpha val="100000"/>
              </a:srgbClr>
            </a:solidFill>
            <a:ln w="9525">
              <a:noFill/>
            </a:ln>
          </p:spPr>
          <p:txBody>
            <a:bodyPr/>
            <a:lstStyle/>
            <a:p>
              <a:endParaRPr lang="zh-CN" altLang="en-US"/>
            </a:p>
          </p:txBody>
        </p:sp>
        <p:sp>
          <p:nvSpPr>
            <p:cNvPr id="13348" name="Freeform 134"/>
            <p:cNvSpPr/>
            <p:nvPr/>
          </p:nvSpPr>
          <p:spPr>
            <a:xfrm>
              <a:off x="882650" y="1979612"/>
              <a:ext cx="1868488" cy="1201738"/>
            </a:xfrm>
            <a:custGeom>
              <a:avLst/>
              <a:gdLst>
                <a:gd name="txL" fmla="*/ 0 w 497"/>
                <a:gd name="txT" fmla="*/ 0 h 320"/>
                <a:gd name="txR" fmla="*/ 497 w 497"/>
                <a:gd name="txB" fmla="*/ 320 h 32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rect l="txL" t="txT" r="txR" b="txB"/>
              <a:pathLst>
                <a:path w="497" h="320">
                  <a:moveTo>
                    <a:pt x="127" y="252"/>
                  </a:moveTo>
                  <a:cubicBezTo>
                    <a:pt x="127" y="252"/>
                    <a:pt x="256" y="318"/>
                    <a:pt x="328" y="307"/>
                  </a:cubicBezTo>
                  <a:cubicBezTo>
                    <a:pt x="328" y="307"/>
                    <a:pt x="347" y="312"/>
                    <a:pt x="359" y="320"/>
                  </a:cubicBezTo>
                  <a:cubicBezTo>
                    <a:pt x="394" y="313"/>
                    <a:pt x="471" y="297"/>
                    <a:pt x="497" y="296"/>
                  </a:cubicBezTo>
                  <a:cubicBezTo>
                    <a:pt x="497" y="296"/>
                    <a:pt x="398" y="205"/>
                    <a:pt x="346" y="198"/>
                  </a:cubicBezTo>
                  <a:cubicBezTo>
                    <a:pt x="294" y="190"/>
                    <a:pt x="189" y="250"/>
                    <a:pt x="189" y="250"/>
                  </a:cubicBezTo>
                  <a:cubicBezTo>
                    <a:pt x="189" y="250"/>
                    <a:pt x="270" y="174"/>
                    <a:pt x="342" y="166"/>
                  </a:cubicBezTo>
                  <a:cubicBezTo>
                    <a:pt x="415" y="159"/>
                    <a:pt x="328" y="166"/>
                    <a:pt x="328" y="166"/>
                  </a:cubicBezTo>
                  <a:cubicBezTo>
                    <a:pt x="328" y="166"/>
                    <a:pt x="216" y="146"/>
                    <a:pt x="153" y="172"/>
                  </a:cubicBezTo>
                  <a:cubicBezTo>
                    <a:pt x="153" y="172"/>
                    <a:pt x="218" y="140"/>
                    <a:pt x="244" y="120"/>
                  </a:cubicBezTo>
                  <a:cubicBezTo>
                    <a:pt x="270" y="99"/>
                    <a:pt x="272" y="70"/>
                    <a:pt x="272" y="70"/>
                  </a:cubicBezTo>
                  <a:cubicBezTo>
                    <a:pt x="272" y="70"/>
                    <a:pt x="102" y="77"/>
                    <a:pt x="77" y="81"/>
                  </a:cubicBezTo>
                  <a:cubicBezTo>
                    <a:pt x="77" y="81"/>
                    <a:pt x="166" y="55"/>
                    <a:pt x="175" y="42"/>
                  </a:cubicBezTo>
                  <a:cubicBezTo>
                    <a:pt x="185" y="29"/>
                    <a:pt x="63" y="60"/>
                    <a:pt x="63" y="60"/>
                  </a:cubicBezTo>
                  <a:cubicBezTo>
                    <a:pt x="63" y="60"/>
                    <a:pt x="146" y="25"/>
                    <a:pt x="122" y="16"/>
                  </a:cubicBezTo>
                  <a:cubicBezTo>
                    <a:pt x="105" y="10"/>
                    <a:pt x="66" y="0"/>
                    <a:pt x="35" y="0"/>
                  </a:cubicBezTo>
                  <a:cubicBezTo>
                    <a:pt x="18" y="58"/>
                    <a:pt x="0" y="180"/>
                    <a:pt x="127" y="252"/>
                  </a:cubicBezTo>
                  <a:close/>
                </a:path>
              </a:pathLst>
            </a:custGeom>
            <a:solidFill>
              <a:srgbClr val="4C4948">
                <a:alpha val="100000"/>
              </a:srgbClr>
            </a:solidFill>
            <a:ln w="9525">
              <a:noFill/>
            </a:ln>
          </p:spPr>
          <p:txBody>
            <a:bodyPr/>
            <a:lstStyle/>
            <a:p>
              <a:endParaRPr lang="zh-CN" altLang="en-US"/>
            </a:p>
          </p:txBody>
        </p:sp>
        <p:sp>
          <p:nvSpPr>
            <p:cNvPr id="13349" name="Freeform 135"/>
            <p:cNvSpPr/>
            <p:nvPr/>
          </p:nvSpPr>
          <p:spPr>
            <a:xfrm>
              <a:off x="1503363" y="173037"/>
              <a:ext cx="1116013" cy="984250"/>
            </a:xfrm>
            <a:custGeom>
              <a:avLst/>
              <a:gdLst>
                <a:gd name="txL" fmla="*/ 0 w 297"/>
                <a:gd name="txT" fmla="*/ 0 h 262"/>
                <a:gd name="txR" fmla="*/ 297 w 297"/>
                <a:gd name="txB" fmla="*/ 262 h 262"/>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97" h="262">
                  <a:moveTo>
                    <a:pt x="124" y="152"/>
                  </a:moveTo>
                  <a:cubicBezTo>
                    <a:pt x="198" y="116"/>
                    <a:pt x="198" y="116"/>
                    <a:pt x="198" y="116"/>
                  </a:cubicBezTo>
                  <a:cubicBezTo>
                    <a:pt x="198" y="116"/>
                    <a:pt x="114" y="136"/>
                    <a:pt x="105" y="125"/>
                  </a:cubicBezTo>
                  <a:cubicBezTo>
                    <a:pt x="100" y="119"/>
                    <a:pt x="107" y="93"/>
                    <a:pt x="115" y="68"/>
                  </a:cubicBezTo>
                  <a:cubicBezTo>
                    <a:pt x="109" y="79"/>
                    <a:pt x="102" y="87"/>
                    <a:pt x="95" y="87"/>
                  </a:cubicBezTo>
                  <a:cubicBezTo>
                    <a:pt x="73" y="86"/>
                    <a:pt x="40" y="0"/>
                    <a:pt x="40" y="0"/>
                  </a:cubicBezTo>
                  <a:cubicBezTo>
                    <a:pt x="40" y="0"/>
                    <a:pt x="68" y="93"/>
                    <a:pt x="64" y="100"/>
                  </a:cubicBezTo>
                  <a:cubicBezTo>
                    <a:pt x="62" y="105"/>
                    <a:pt x="26" y="116"/>
                    <a:pt x="0" y="124"/>
                  </a:cubicBezTo>
                  <a:cubicBezTo>
                    <a:pt x="3" y="129"/>
                    <a:pt x="6" y="135"/>
                    <a:pt x="10" y="141"/>
                  </a:cubicBezTo>
                  <a:cubicBezTo>
                    <a:pt x="64" y="126"/>
                    <a:pt x="64" y="126"/>
                    <a:pt x="64" y="126"/>
                  </a:cubicBezTo>
                  <a:cubicBezTo>
                    <a:pt x="64" y="126"/>
                    <a:pt x="57" y="154"/>
                    <a:pt x="64" y="158"/>
                  </a:cubicBezTo>
                  <a:cubicBezTo>
                    <a:pt x="70" y="161"/>
                    <a:pt x="138" y="174"/>
                    <a:pt x="138" y="185"/>
                  </a:cubicBezTo>
                  <a:cubicBezTo>
                    <a:pt x="138" y="188"/>
                    <a:pt x="127" y="197"/>
                    <a:pt x="111" y="210"/>
                  </a:cubicBezTo>
                  <a:cubicBezTo>
                    <a:pt x="146" y="200"/>
                    <a:pt x="146" y="200"/>
                    <a:pt x="146" y="200"/>
                  </a:cubicBezTo>
                  <a:cubicBezTo>
                    <a:pt x="157" y="194"/>
                    <a:pt x="297" y="262"/>
                    <a:pt x="297" y="262"/>
                  </a:cubicBezTo>
                  <a:lnTo>
                    <a:pt x="124" y="152"/>
                  </a:lnTo>
                  <a:close/>
                </a:path>
              </a:pathLst>
            </a:custGeom>
            <a:solidFill>
              <a:srgbClr val="D2DBE0">
                <a:alpha val="100000"/>
              </a:srgbClr>
            </a:solidFill>
            <a:ln w="9525">
              <a:noFill/>
            </a:ln>
          </p:spPr>
          <p:txBody>
            <a:bodyPr/>
            <a:lstStyle/>
            <a:p>
              <a:endParaRPr lang="zh-CN" altLang="en-US"/>
            </a:p>
          </p:txBody>
        </p:sp>
        <p:sp>
          <p:nvSpPr>
            <p:cNvPr id="13350" name="Freeform 136"/>
            <p:cNvSpPr/>
            <p:nvPr/>
          </p:nvSpPr>
          <p:spPr>
            <a:xfrm>
              <a:off x="1935163" y="244475"/>
              <a:ext cx="60325" cy="184150"/>
            </a:xfrm>
            <a:custGeom>
              <a:avLst/>
              <a:gdLst>
                <a:gd name="txL" fmla="*/ 0 w 16"/>
                <a:gd name="txT" fmla="*/ 0 h 49"/>
                <a:gd name="txR" fmla="*/ 16 w 16"/>
                <a:gd name="txB" fmla="*/ 49 h 49"/>
              </a:gdLst>
              <a:ahLst/>
              <a:cxnLst>
                <a:cxn ang="0">
                  <a:pos x="0" y="2147483646"/>
                </a:cxn>
                <a:cxn ang="0">
                  <a:pos x="2147483646" y="0"/>
                </a:cxn>
                <a:cxn ang="0">
                  <a:pos x="0" y="2147483646"/>
                </a:cxn>
              </a:cxnLst>
              <a:rect l="txL" t="txT" r="txR" b="txB"/>
              <a:pathLst>
                <a:path w="16" h="49">
                  <a:moveTo>
                    <a:pt x="0" y="49"/>
                  </a:moveTo>
                  <a:cubicBezTo>
                    <a:pt x="10" y="29"/>
                    <a:pt x="16" y="0"/>
                    <a:pt x="16" y="0"/>
                  </a:cubicBezTo>
                  <a:cubicBezTo>
                    <a:pt x="16" y="0"/>
                    <a:pt x="7" y="24"/>
                    <a:pt x="0" y="49"/>
                  </a:cubicBezTo>
                  <a:close/>
                </a:path>
              </a:pathLst>
            </a:custGeom>
            <a:solidFill>
              <a:srgbClr val="D2DBE0">
                <a:alpha val="100000"/>
              </a:srgbClr>
            </a:solidFill>
            <a:ln w="9525">
              <a:noFill/>
            </a:ln>
          </p:spPr>
          <p:txBody>
            <a:bodyPr/>
            <a:lstStyle/>
            <a:p>
              <a:endParaRPr lang="zh-CN" altLang="en-US"/>
            </a:p>
          </p:txBody>
        </p:sp>
        <p:sp>
          <p:nvSpPr>
            <p:cNvPr id="13351" name="Freeform 137"/>
            <p:cNvSpPr/>
            <p:nvPr/>
          </p:nvSpPr>
          <p:spPr>
            <a:xfrm>
              <a:off x="2108200" y="280987"/>
              <a:ext cx="2066925" cy="2217738"/>
            </a:xfrm>
            <a:custGeom>
              <a:avLst/>
              <a:gdLst>
                <a:gd name="txL" fmla="*/ 0 w 550"/>
                <a:gd name="txT" fmla="*/ 0 h 590"/>
                <a:gd name="txR" fmla="*/ 550 w 550"/>
                <a:gd name="txB" fmla="*/ 590 h 59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50" h="590">
                  <a:moveTo>
                    <a:pt x="467" y="383"/>
                  </a:moveTo>
                  <a:cubicBezTo>
                    <a:pt x="446" y="374"/>
                    <a:pt x="439" y="351"/>
                    <a:pt x="439" y="351"/>
                  </a:cubicBezTo>
                  <a:cubicBezTo>
                    <a:pt x="467" y="307"/>
                    <a:pt x="467" y="307"/>
                    <a:pt x="467" y="307"/>
                  </a:cubicBezTo>
                  <a:cubicBezTo>
                    <a:pt x="411" y="359"/>
                    <a:pt x="391" y="338"/>
                    <a:pt x="385" y="329"/>
                  </a:cubicBezTo>
                  <a:cubicBezTo>
                    <a:pt x="387" y="328"/>
                    <a:pt x="390" y="328"/>
                    <a:pt x="392" y="325"/>
                  </a:cubicBezTo>
                  <a:cubicBezTo>
                    <a:pt x="460" y="250"/>
                    <a:pt x="398" y="261"/>
                    <a:pt x="398" y="261"/>
                  </a:cubicBezTo>
                  <a:cubicBezTo>
                    <a:pt x="364" y="212"/>
                    <a:pt x="364" y="212"/>
                    <a:pt x="364" y="212"/>
                  </a:cubicBezTo>
                  <a:cubicBezTo>
                    <a:pt x="332" y="94"/>
                    <a:pt x="332" y="94"/>
                    <a:pt x="332" y="94"/>
                  </a:cubicBezTo>
                  <a:cubicBezTo>
                    <a:pt x="331" y="93"/>
                    <a:pt x="331" y="93"/>
                    <a:pt x="330" y="92"/>
                  </a:cubicBezTo>
                  <a:cubicBezTo>
                    <a:pt x="305" y="122"/>
                    <a:pt x="322" y="200"/>
                    <a:pt x="322" y="200"/>
                  </a:cubicBezTo>
                  <a:cubicBezTo>
                    <a:pt x="280" y="160"/>
                    <a:pt x="280" y="160"/>
                    <a:pt x="280" y="160"/>
                  </a:cubicBezTo>
                  <a:cubicBezTo>
                    <a:pt x="315" y="222"/>
                    <a:pt x="315" y="222"/>
                    <a:pt x="315" y="222"/>
                  </a:cubicBezTo>
                  <a:cubicBezTo>
                    <a:pt x="319" y="239"/>
                    <a:pt x="272" y="261"/>
                    <a:pt x="272" y="261"/>
                  </a:cubicBezTo>
                  <a:cubicBezTo>
                    <a:pt x="101" y="195"/>
                    <a:pt x="116" y="55"/>
                    <a:pt x="129" y="1"/>
                  </a:cubicBezTo>
                  <a:cubicBezTo>
                    <a:pt x="128" y="1"/>
                    <a:pt x="127" y="0"/>
                    <a:pt x="126" y="0"/>
                  </a:cubicBezTo>
                  <a:cubicBezTo>
                    <a:pt x="40" y="190"/>
                    <a:pt x="231" y="264"/>
                    <a:pt x="259" y="270"/>
                  </a:cubicBezTo>
                  <a:cubicBezTo>
                    <a:pt x="289" y="276"/>
                    <a:pt x="308" y="270"/>
                    <a:pt x="308" y="270"/>
                  </a:cubicBezTo>
                  <a:cubicBezTo>
                    <a:pt x="308" y="270"/>
                    <a:pt x="330" y="294"/>
                    <a:pt x="340" y="318"/>
                  </a:cubicBezTo>
                  <a:cubicBezTo>
                    <a:pt x="350" y="342"/>
                    <a:pt x="218" y="414"/>
                    <a:pt x="191" y="442"/>
                  </a:cubicBezTo>
                  <a:cubicBezTo>
                    <a:pt x="163" y="470"/>
                    <a:pt x="85" y="496"/>
                    <a:pt x="85" y="496"/>
                  </a:cubicBezTo>
                  <a:cubicBezTo>
                    <a:pt x="126" y="335"/>
                    <a:pt x="61" y="278"/>
                    <a:pt x="61" y="278"/>
                  </a:cubicBezTo>
                  <a:cubicBezTo>
                    <a:pt x="112" y="379"/>
                    <a:pt x="37" y="468"/>
                    <a:pt x="37" y="468"/>
                  </a:cubicBezTo>
                  <a:cubicBezTo>
                    <a:pt x="0" y="431"/>
                    <a:pt x="39" y="318"/>
                    <a:pt x="39" y="318"/>
                  </a:cubicBezTo>
                  <a:cubicBezTo>
                    <a:pt x="6" y="354"/>
                    <a:pt x="3" y="448"/>
                    <a:pt x="5" y="515"/>
                  </a:cubicBezTo>
                  <a:cubicBezTo>
                    <a:pt x="29" y="524"/>
                    <a:pt x="52" y="536"/>
                    <a:pt x="64" y="552"/>
                  </a:cubicBezTo>
                  <a:cubicBezTo>
                    <a:pt x="93" y="590"/>
                    <a:pt x="114" y="584"/>
                    <a:pt x="114" y="584"/>
                  </a:cubicBezTo>
                  <a:cubicBezTo>
                    <a:pt x="114" y="584"/>
                    <a:pt x="133" y="544"/>
                    <a:pt x="144" y="546"/>
                  </a:cubicBezTo>
                  <a:cubicBezTo>
                    <a:pt x="155" y="547"/>
                    <a:pt x="286" y="446"/>
                    <a:pt x="315" y="439"/>
                  </a:cubicBezTo>
                  <a:cubicBezTo>
                    <a:pt x="345" y="432"/>
                    <a:pt x="361" y="389"/>
                    <a:pt x="368" y="389"/>
                  </a:cubicBezTo>
                  <a:cubicBezTo>
                    <a:pt x="376" y="389"/>
                    <a:pt x="486" y="439"/>
                    <a:pt x="504" y="439"/>
                  </a:cubicBezTo>
                  <a:cubicBezTo>
                    <a:pt x="504" y="439"/>
                    <a:pt x="505" y="439"/>
                    <a:pt x="505" y="440"/>
                  </a:cubicBezTo>
                  <a:cubicBezTo>
                    <a:pt x="530" y="423"/>
                    <a:pt x="550" y="400"/>
                    <a:pt x="550" y="400"/>
                  </a:cubicBezTo>
                  <a:cubicBezTo>
                    <a:pt x="550" y="400"/>
                    <a:pt x="487" y="392"/>
                    <a:pt x="467" y="383"/>
                  </a:cubicBezTo>
                  <a:close/>
                </a:path>
              </a:pathLst>
            </a:custGeom>
            <a:solidFill>
              <a:srgbClr val="D2DBE0">
                <a:alpha val="100000"/>
              </a:srgbClr>
            </a:solidFill>
            <a:ln w="9525">
              <a:noFill/>
            </a:ln>
          </p:spPr>
          <p:txBody>
            <a:bodyPr/>
            <a:lstStyle/>
            <a:p>
              <a:endParaRPr lang="zh-CN" altLang="en-US"/>
            </a:p>
          </p:txBody>
        </p:sp>
        <p:sp>
          <p:nvSpPr>
            <p:cNvPr id="13352" name="Freeform 138"/>
            <p:cNvSpPr/>
            <p:nvPr/>
          </p:nvSpPr>
          <p:spPr>
            <a:xfrm>
              <a:off x="3348038" y="560387"/>
              <a:ext cx="255588" cy="701675"/>
            </a:xfrm>
            <a:custGeom>
              <a:avLst/>
              <a:gdLst>
                <a:gd name="txL" fmla="*/ 0 w 68"/>
                <a:gd name="txT" fmla="*/ 0 h 187"/>
                <a:gd name="txR" fmla="*/ 68 w 68"/>
                <a:gd name="txB" fmla="*/ 187 h 187"/>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rect l="txL" t="txT" r="txR" b="txB"/>
              <a:pathLst>
                <a:path w="68" h="187">
                  <a:moveTo>
                    <a:pt x="18" y="161"/>
                  </a:moveTo>
                  <a:cubicBezTo>
                    <a:pt x="18" y="161"/>
                    <a:pt x="48" y="173"/>
                    <a:pt x="53" y="187"/>
                  </a:cubicBezTo>
                  <a:cubicBezTo>
                    <a:pt x="68" y="187"/>
                    <a:pt x="68" y="187"/>
                    <a:pt x="68" y="187"/>
                  </a:cubicBezTo>
                  <a:cubicBezTo>
                    <a:pt x="68" y="187"/>
                    <a:pt x="50" y="51"/>
                    <a:pt x="35" y="9"/>
                  </a:cubicBezTo>
                  <a:cubicBezTo>
                    <a:pt x="35" y="9"/>
                    <a:pt x="22" y="0"/>
                    <a:pt x="0" y="18"/>
                  </a:cubicBezTo>
                  <a:cubicBezTo>
                    <a:pt x="0" y="18"/>
                    <a:pt x="0" y="123"/>
                    <a:pt x="18" y="161"/>
                  </a:cubicBezTo>
                  <a:close/>
                </a:path>
              </a:pathLst>
            </a:custGeom>
            <a:solidFill>
              <a:srgbClr val="EFEFEF">
                <a:alpha val="100000"/>
              </a:srgbClr>
            </a:solidFill>
            <a:ln w="9525">
              <a:noFill/>
            </a:ln>
          </p:spPr>
          <p:txBody>
            <a:bodyPr/>
            <a:lstStyle/>
            <a:p>
              <a:endParaRPr lang="zh-CN" altLang="en-US"/>
            </a:p>
          </p:txBody>
        </p:sp>
        <p:sp>
          <p:nvSpPr>
            <p:cNvPr id="13353" name="Freeform 139"/>
            <p:cNvSpPr/>
            <p:nvPr/>
          </p:nvSpPr>
          <p:spPr>
            <a:xfrm>
              <a:off x="3257550" y="1600200"/>
              <a:ext cx="222250" cy="1285875"/>
            </a:xfrm>
            <a:custGeom>
              <a:avLst/>
              <a:gdLst>
                <a:gd name="txL" fmla="*/ 0 w 59"/>
                <a:gd name="txT" fmla="*/ 0 h 342"/>
                <a:gd name="txR" fmla="*/ 59 w 59"/>
                <a:gd name="txB" fmla="*/ 342 h 342"/>
              </a:gdLst>
              <a:ahLst/>
              <a:cxnLst>
                <a:cxn ang="0">
                  <a:pos x="2147483646" y="2147483646"/>
                </a:cxn>
                <a:cxn ang="0">
                  <a:pos x="2147483646" y="2147483646"/>
                </a:cxn>
                <a:cxn ang="0">
                  <a:pos x="2147483646" y="0"/>
                </a:cxn>
                <a:cxn ang="0">
                  <a:pos x="2147483646" y="2147483646"/>
                </a:cxn>
                <a:cxn ang="0">
                  <a:pos x="2147483646" y="2147483646"/>
                </a:cxn>
              </a:cxnLst>
              <a:rect l="txL" t="txT" r="txR" b="txB"/>
              <a:pathLst>
                <a:path w="59" h="342">
                  <a:moveTo>
                    <a:pt x="11" y="342"/>
                  </a:moveTo>
                  <a:cubicBezTo>
                    <a:pt x="42" y="319"/>
                    <a:pt x="42" y="319"/>
                    <a:pt x="42" y="319"/>
                  </a:cubicBezTo>
                  <a:cubicBezTo>
                    <a:pt x="59" y="0"/>
                    <a:pt x="59" y="0"/>
                    <a:pt x="59" y="0"/>
                  </a:cubicBezTo>
                  <a:cubicBezTo>
                    <a:pt x="44" y="22"/>
                    <a:pt x="44" y="22"/>
                    <a:pt x="44" y="22"/>
                  </a:cubicBezTo>
                  <a:cubicBezTo>
                    <a:pt x="44" y="22"/>
                    <a:pt x="0" y="314"/>
                    <a:pt x="11" y="342"/>
                  </a:cubicBezTo>
                  <a:close/>
                </a:path>
              </a:pathLst>
            </a:custGeom>
            <a:solidFill>
              <a:srgbClr val="050505">
                <a:alpha val="100000"/>
              </a:srgbClr>
            </a:solidFill>
            <a:ln w="9525">
              <a:noFill/>
            </a:ln>
          </p:spPr>
          <p:txBody>
            <a:bodyPr/>
            <a:lstStyle/>
            <a:p>
              <a:endParaRPr lang="zh-CN" altLang="en-US"/>
            </a:p>
          </p:txBody>
        </p:sp>
        <p:sp>
          <p:nvSpPr>
            <p:cNvPr id="13354" name="Freeform 140"/>
            <p:cNvSpPr/>
            <p:nvPr/>
          </p:nvSpPr>
          <p:spPr>
            <a:xfrm>
              <a:off x="3273425" y="1212850"/>
              <a:ext cx="333375" cy="2052638"/>
            </a:xfrm>
            <a:custGeom>
              <a:avLst/>
              <a:gdLst>
                <a:gd name="txL" fmla="*/ 0 w 89"/>
                <a:gd name="txT" fmla="*/ 0 h 546"/>
                <a:gd name="txR" fmla="*/ 89 w 89"/>
                <a:gd name="txB" fmla="*/ 546 h 546"/>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Lst>
              <a:rect l="txL" t="txT" r="txR" b="txB"/>
              <a:pathLst>
                <a:path w="89" h="546">
                  <a:moveTo>
                    <a:pt x="25" y="546"/>
                  </a:moveTo>
                  <a:cubicBezTo>
                    <a:pt x="49" y="492"/>
                    <a:pt x="49" y="492"/>
                    <a:pt x="49" y="492"/>
                  </a:cubicBezTo>
                  <a:cubicBezTo>
                    <a:pt x="49" y="492"/>
                    <a:pt x="84" y="112"/>
                    <a:pt x="82" y="70"/>
                  </a:cubicBezTo>
                  <a:cubicBezTo>
                    <a:pt x="82" y="70"/>
                    <a:pt x="89" y="25"/>
                    <a:pt x="82" y="13"/>
                  </a:cubicBezTo>
                  <a:cubicBezTo>
                    <a:pt x="76" y="2"/>
                    <a:pt x="55" y="0"/>
                    <a:pt x="55" y="0"/>
                  </a:cubicBezTo>
                  <a:cubicBezTo>
                    <a:pt x="48" y="45"/>
                    <a:pt x="48" y="45"/>
                    <a:pt x="48" y="45"/>
                  </a:cubicBezTo>
                  <a:cubicBezTo>
                    <a:pt x="48" y="45"/>
                    <a:pt x="61" y="55"/>
                    <a:pt x="55" y="79"/>
                  </a:cubicBezTo>
                  <a:cubicBezTo>
                    <a:pt x="49" y="103"/>
                    <a:pt x="5" y="459"/>
                    <a:pt x="0" y="503"/>
                  </a:cubicBezTo>
                  <a:lnTo>
                    <a:pt x="25" y="546"/>
                  </a:lnTo>
                  <a:close/>
                </a:path>
              </a:pathLst>
            </a:custGeom>
            <a:solidFill>
              <a:srgbClr val="050505">
                <a:alpha val="100000"/>
              </a:srgbClr>
            </a:solidFill>
            <a:ln w="9525">
              <a:noFill/>
            </a:ln>
          </p:spPr>
          <p:txBody>
            <a:bodyPr/>
            <a:lstStyle/>
            <a:p>
              <a:endParaRPr lang="zh-CN" altLang="en-US"/>
            </a:p>
          </p:txBody>
        </p:sp>
        <p:sp>
          <p:nvSpPr>
            <p:cNvPr id="13355" name="Freeform 141"/>
            <p:cNvSpPr/>
            <p:nvPr/>
          </p:nvSpPr>
          <p:spPr>
            <a:xfrm>
              <a:off x="3457575" y="131762"/>
              <a:ext cx="1033463" cy="849313"/>
            </a:xfrm>
            <a:custGeom>
              <a:avLst/>
              <a:gdLst>
                <a:gd name="txL" fmla="*/ 0 w 275"/>
                <a:gd name="txT" fmla="*/ 0 h 226"/>
                <a:gd name="txR" fmla="*/ 275 w 275"/>
                <a:gd name="txB" fmla="*/ 226 h 22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75" h="226">
                  <a:moveTo>
                    <a:pt x="139" y="200"/>
                  </a:moveTo>
                  <a:cubicBezTo>
                    <a:pt x="150" y="200"/>
                    <a:pt x="150" y="200"/>
                    <a:pt x="150" y="200"/>
                  </a:cubicBezTo>
                  <a:cubicBezTo>
                    <a:pt x="150" y="200"/>
                    <a:pt x="149" y="166"/>
                    <a:pt x="164" y="157"/>
                  </a:cubicBezTo>
                  <a:cubicBezTo>
                    <a:pt x="179" y="148"/>
                    <a:pt x="196" y="129"/>
                    <a:pt x="220" y="131"/>
                  </a:cubicBezTo>
                  <a:cubicBezTo>
                    <a:pt x="220" y="131"/>
                    <a:pt x="254" y="138"/>
                    <a:pt x="259" y="136"/>
                  </a:cubicBezTo>
                  <a:cubicBezTo>
                    <a:pt x="264" y="134"/>
                    <a:pt x="275" y="121"/>
                    <a:pt x="275" y="121"/>
                  </a:cubicBezTo>
                  <a:cubicBezTo>
                    <a:pt x="275" y="121"/>
                    <a:pt x="241" y="35"/>
                    <a:pt x="150" y="5"/>
                  </a:cubicBezTo>
                  <a:cubicBezTo>
                    <a:pt x="124" y="5"/>
                    <a:pt x="124" y="5"/>
                    <a:pt x="124" y="5"/>
                  </a:cubicBezTo>
                  <a:cubicBezTo>
                    <a:pt x="124" y="5"/>
                    <a:pt x="97" y="0"/>
                    <a:pt x="94" y="5"/>
                  </a:cubicBezTo>
                  <a:cubicBezTo>
                    <a:pt x="91" y="10"/>
                    <a:pt x="0" y="46"/>
                    <a:pt x="0" y="121"/>
                  </a:cubicBezTo>
                  <a:cubicBezTo>
                    <a:pt x="0" y="185"/>
                    <a:pt x="28" y="226"/>
                    <a:pt x="28" y="226"/>
                  </a:cubicBezTo>
                  <a:cubicBezTo>
                    <a:pt x="36" y="215"/>
                    <a:pt x="36" y="222"/>
                    <a:pt x="39" y="205"/>
                  </a:cubicBezTo>
                  <a:cubicBezTo>
                    <a:pt x="52" y="193"/>
                    <a:pt x="87" y="196"/>
                    <a:pt x="87" y="196"/>
                  </a:cubicBezTo>
                  <a:cubicBezTo>
                    <a:pt x="87" y="196"/>
                    <a:pt x="80" y="181"/>
                    <a:pt x="89" y="163"/>
                  </a:cubicBezTo>
                  <a:cubicBezTo>
                    <a:pt x="98" y="145"/>
                    <a:pt x="109" y="132"/>
                    <a:pt x="124" y="136"/>
                  </a:cubicBezTo>
                  <a:cubicBezTo>
                    <a:pt x="124" y="136"/>
                    <a:pt x="143" y="151"/>
                    <a:pt x="143" y="169"/>
                  </a:cubicBezTo>
                  <a:lnTo>
                    <a:pt x="139" y="200"/>
                  </a:lnTo>
                  <a:close/>
                </a:path>
              </a:pathLst>
            </a:custGeom>
            <a:solidFill>
              <a:srgbClr val="000000">
                <a:alpha val="100000"/>
              </a:srgbClr>
            </a:solidFill>
            <a:ln w="9525">
              <a:noFill/>
            </a:ln>
          </p:spPr>
          <p:txBody>
            <a:bodyPr/>
            <a:lstStyle/>
            <a:p>
              <a:endParaRPr lang="zh-CN" altLang="en-US"/>
            </a:p>
          </p:txBody>
        </p:sp>
      </p:grpSp>
      <p:pic>
        <p:nvPicPr>
          <p:cNvPr id="19528" name="图片 75"/>
          <p:cNvPicPr>
            <a:picLocks noChangeAspect="1"/>
          </p:cNvPicPr>
          <p:nvPr/>
        </p:nvPicPr>
        <p:blipFill>
          <a:blip r:embed="rId3"/>
          <a:stretch>
            <a:fillRect/>
          </a:stretch>
        </p:blipFill>
        <p:spPr>
          <a:xfrm>
            <a:off x="10246360" y="2606675"/>
            <a:ext cx="808038" cy="1239838"/>
          </a:xfrm>
          <a:prstGeom prst="rect">
            <a:avLst/>
          </a:prstGeom>
          <a:noFill/>
          <a:ln w="9525">
            <a:noFill/>
          </a:ln>
        </p:spPr>
      </p:pic>
      <p:sp>
        <p:nvSpPr>
          <p:cNvPr id="19529" name="文本框 76"/>
          <p:cNvSpPr/>
          <p:nvPr/>
        </p:nvSpPr>
        <p:spPr>
          <a:xfrm>
            <a:off x="432435" y="2984500"/>
            <a:ext cx="2843213" cy="3416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的巨大魅力与价值。我们诚祝您在工作中事事顺心，步步高升！最后让我们谨记：最重要的不是</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，是你。</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p:cTn id="7" dur="1000" fill="hold"/>
                                        <p:tgtEl>
                                          <p:spTgt spid="19465"/>
                                        </p:tgtEl>
                                        <p:attrNameLst>
                                          <p:attrName>ppt_w</p:attrName>
                                        </p:attrNameLst>
                                      </p:cBhvr>
                                      <p:tavLst>
                                        <p:tav tm="0">
                                          <p:val>
                                            <p:fltVal val="0"/>
                                          </p:val>
                                        </p:tav>
                                        <p:tav tm="100000">
                                          <p:val>
                                            <p:strVal val="#ppt_w"/>
                                          </p:val>
                                        </p:tav>
                                      </p:tavLst>
                                    </p:anim>
                                    <p:anim calcmode="lin" valueType="num">
                                      <p:cBhvr>
                                        <p:cTn id="8" dur="1000" fill="hold"/>
                                        <p:tgtEl>
                                          <p:spTgt spid="19465"/>
                                        </p:tgtEl>
                                        <p:attrNameLst>
                                          <p:attrName>ppt_h</p:attrName>
                                        </p:attrNameLst>
                                      </p:cBhvr>
                                      <p:tavLst>
                                        <p:tav tm="0">
                                          <p:val>
                                            <p:fltVal val="0"/>
                                          </p:val>
                                        </p:tav>
                                        <p:tav tm="100000">
                                          <p:val>
                                            <p:strVal val="#ppt_h"/>
                                          </p:val>
                                        </p:tav>
                                      </p:tavLst>
                                    </p:anim>
                                    <p:animEffect filter="fade">
                                      <p:cBhvr>
                                        <p:cTn id="9" dur="1000"/>
                                        <p:tgtEl>
                                          <p:spTgt spid="19465"/>
                                        </p:tgtEl>
                                      </p:cBhvr>
                                    </p:animEffect>
                                  </p:childTnLst>
                                </p:cTn>
                              </p:par>
                              <p:par>
                                <p:cTn id="10" presetID="8" presetClass="emph" presetSubtype="0" repeatCount="indefinite" fill="hold" nodeType="withEffect">
                                  <p:stCondLst>
                                    <p:cond delay="0"/>
                                  </p:stCondLst>
                                  <p:childTnLst>
                                    <p:animRot by="21600000">
                                      <p:cBhvr>
                                        <p:cTn id="11" dur="2000" fill="hold"/>
                                        <p:tgtEl>
                                          <p:spTgt spid="19465"/>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19464"/>
                                        </p:tgtEl>
                                        <p:attrNameLst>
                                          <p:attrName>style.visibility</p:attrName>
                                        </p:attrNameLst>
                                      </p:cBhvr>
                                      <p:to>
                                        <p:strVal val="visible"/>
                                      </p:to>
                                    </p:set>
                                    <p:anim calcmode="lin" valueType="num">
                                      <p:cBhvr>
                                        <p:cTn id="14" dur="1000" fill="hold"/>
                                        <p:tgtEl>
                                          <p:spTgt spid="19464"/>
                                        </p:tgtEl>
                                        <p:attrNameLst>
                                          <p:attrName>ppt_w</p:attrName>
                                        </p:attrNameLst>
                                      </p:cBhvr>
                                      <p:tavLst>
                                        <p:tav tm="0">
                                          <p:val>
                                            <p:fltVal val="0"/>
                                          </p:val>
                                        </p:tav>
                                        <p:tav tm="100000">
                                          <p:val>
                                            <p:strVal val="#ppt_w"/>
                                          </p:val>
                                        </p:tav>
                                      </p:tavLst>
                                    </p:anim>
                                    <p:anim calcmode="lin" valueType="num">
                                      <p:cBhvr>
                                        <p:cTn id="15" dur="1000" fill="hold"/>
                                        <p:tgtEl>
                                          <p:spTgt spid="19464"/>
                                        </p:tgtEl>
                                        <p:attrNameLst>
                                          <p:attrName>ppt_h</p:attrName>
                                        </p:attrNameLst>
                                      </p:cBhvr>
                                      <p:tavLst>
                                        <p:tav tm="0">
                                          <p:val>
                                            <p:fltVal val="0"/>
                                          </p:val>
                                        </p:tav>
                                        <p:tav tm="100000">
                                          <p:val>
                                            <p:strVal val="#ppt_h"/>
                                          </p:val>
                                        </p:tav>
                                      </p:tavLst>
                                    </p:anim>
                                    <p:animEffect filter="fade">
                                      <p:cBhvr>
                                        <p:cTn id="16" dur="1000"/>
                                        <p:tgtEl>
                                          <p:spTgt spid="19464"/>
                                        </p:tgtEl>
                                      </p:cBhvr>
                                    </p:animEffect>
                                  </p:childTnLst>
                                </p:cTn>
                              </p:par>
                              <p:par>
                                <p:cTn id="17" presetID="8" presetClass="emph" presetSubtype="0" repeatCount="indefinite" fill="hold" nodeType="withEffect">
                                  <p:stCondLst>
                                    <p:cond delay="0"/>
                                  </p:stCondLst>
                                  <p:childTnLst>
                                    <p:animRot by="-21600000">
                                      <p:cBhvr>
                                        <p:cTn id="18" dur="2000" fill="hold"/>
                                        <p:tgtEl>
                                          <p:spTgt spid="19464"/>
                                        </p:tgtEl>
                                        <p:attrNameLst>
                                          <p:attrName>r</p:attrName>
                                        </p:attrNameLst>
                                      </p:cBhvr>
                                    </p:animRot>
                                  </p:childTnLst>
                                </p:cTn>
                              </p:par>
                              <p:par>
                                <p:cTn id="19" presetID="10" presetClass="entr" presetSubtype="0" fill="hold" nodeType="withEffect">
                                  <p:stCondLst>
                                    <p:cond delay="0"/>
                                  </p:stCondLst>
                                  <p:childTnLst>
                                    <p:set>
                                      <p:cBhvr>
                                        <p:cTn id="20" dur="1" fill="hold">
                                          <p:stCondLst>
                                            <p:cond delay="0"/>
                                          </p:stCondLst>
                                        </p:cTn>
                                        <p:tgtEl>
                                          <p:spTgt spid="19466"/>
                                        </p:tgtEl>
                                        <p:attrNameLst>
                                          <p:attrName>style.visibility</p:attrName>
                                        </p:attrNameLst>
                                      </p:cBhvr>
                                      <p:to>
                                        <p:strVal val="visible"/>
                                      </p:to>
                                    </p:set>
                                    <p:anim calcmode="lin" valueType="num">
                                      <p:cBhvr>
                                        <p:cTn id="21" dur="1000" fill="hold"/>
                                        <p:tgtEl>
                                          <p:spTgt spid="19466"/>
                                        </p:tgtEl>
                                        <p:attrNameLst>
                                          <p:attrName>ppt_w</p:attrName>
                                        </p:attrNameLst>
                                      </p:cBhvr>
                                      <p:tavLst>
                                        <p:tav tm="0">
                                          <p:val>
                                            <p:fltVal val="0"/>
                                          </p:val>
                                        </p:tav>
                                        <p:tav tm="100000">
                                          <p:val>
                                            <p:strVal val="#ppt_w"/>
                                          </p:val>
                                        </p:tav>
                                      </p:tavLst>
                                    </p:anim>
                                    <p:anim calcmode="lin" valueType="num">
                                      <p:cBhvr>
                                        <p:cTn id="22" dur="1000" fill="hold"/>
                                        <p:tgtEl>
                                          <p:spTgt spid="19466"/>
                                        </p:tgtEl>
                                        <p:attrNameLst>
                                          <p:attrName>ppt_h</p:attrName>
                                        </p:attrNameLst>
                                      </p:cBhvr>
                                      <p:tavLst>
                                        <p:tav tm="0">
                                          <p:val>
                                            <p:fltVal val="0"/>
                                          </p:val>
                                        </p:tav>
                                        <p:tav tm="100000">
                                          <p:val>
                                            <p:strVal val="#ppt_h"/>
                                          </p:val>
                                        </p:tav>
                                      </p:tavLst>
                                    </p:anim>
                                    <p:animEffect filter="fade">
                                      <p:cBhvr>
                                        <p:cTn id="23" dur="1000"/>
                                        <p:tgtEl>
                                          <p:spTgt spid="19466"/>
                                        </p:tgtEl>
                                      </p:cBhvr>
                                    </p:animEffect>
                                  </p:childTnLst>
                                </p:cTn>
                              </p:par>
                              <p:par>
                                <p:cTn id="24" presetID="8" presetClass="emph" presetSubtype="0" repeatCount="indefinite" fill="hold" nodeType="withEffect">
                                  <p:stCondLst>
                                    <p:cond delay="0"/>
                                  </p:stCondLst>
                                  <p:childTnLst>
                                    <p:animRot by="21600000">
                                      <p:cBhvr>
                                        <p:cTn id="25" dur="2000" fill="hold"/>
                                        <p:tgtEl>
                                          <p:spTgt spid="19466"/>
                                        </p:tgtEl>
                                        <p:attrNameLst>
                                          <p:attrName>r</p:attrName>
                                        </p:attrNameLst>
                                      </p:cBhvr>
                                    </p:animRo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9467"/>
                                        </p:tgtEl>
                                        <p:attrNameLst>
                                          <p:attrName>style.visibility</p:attrName>
                                        </p:attrNameLst>
                                      </p:cBhvr>
                                      <p:to>
                                        <p:strVal val="visible"/>
                                      </p:to>
                                    </p:set>
                                    <p:anim calcmode="lin" valueType="num">
                                      <p:cBhvr>
                                        <p:cTn id="29" dur="500" fill="hold"/>
                                        <p:tgtEl>
                                          <p:spTgt spid="19467"/>
                                        </p:tgtEl>
                                        <p:attrNameLst>
                                          <p:attrName>ppt_w</p:attrName>
                                        </p:attrNameLst>
                                      </p:cBhvr>
                                      <p:tavLst>
                                        <p:tav tm="0">
                                          <p:val>
                                            <p:fltVal val="0"/>
                                          </p:val>
                                        </p:tav>
                                        <p:tav tm="100000">
                                          <p:val>
                                            <p:strVal val="#ppt_w"/>
                                          </p:val>
                                        </p:tav>
                                      </p:tavLst>
                                    </p:anim>
                                    <p:anim calcmode="lin" valueType="num">
                                      <p:cBhvr>
                                        <p:cTn id="30" dur="500" fill="hold"/>
                                        <p:tgtEl>
                                          <p:spTgt spid="19467"/>
                                        </p:tgtEl>
                                        <p:attrNameLst>
                                          <p:attrName>ppt_h</p:attrName>
                                        </p:attrNameLst>
                                      </p:cBhvr>
                                      <p:tavLst>
                                        <p:tav tm="0">
                                          <p:val>
                                            <p:fltVal val="0"/>
                                          </p:val>
                                        </p:tav>
                                        <p:tav tm="100000">
                                          <p:val>
                                            <p:strVal val="#ppt_h"/>
                                          </p:val>
                                        </p:tav>
                                      </p:tavLst>
                                    </p:anim>
                                    <p:animEffect filter="fade">
                                      <p:cBhvr>
                                        <p:cTn id="31" dur="500"/>
                                        <p:tgtEl>
                                          <p:spTgt spid="19467"/>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19474"/>
                                        </p:tgtEl>
                                        <p:attrNameLst>
                                          <p:attrName>style.visibility</p:attrName>
                                        </p:attrNameLst>
                                      </p:cBhvr>
                                      <p:to>
                                        <p:strVal val="visible"/>
                                      </p:to>
                                    </p:set>
                                    <p:anim calcmode="lin" valueType="num">
                                      <p:cBhvr>
                                        <p:cTn id="35" dur="500" fill="hold"/>
                                        <p:tgtEl>
                                          <p:spTgt spid="19474"/>
                                        </p:tgtEl>
                                        <p:attrNameLst>
                                          <p:attrName>ppt_w</p:attrName>
                                        </p:attrNameLst>
                                      </p:cBhvr>
                                      <p:tavLst>
                                        <p:tav tm="0">
                                          <p:val>
                                            <p:fltVal val="0"/>
                                          </p:val>
                                        </p:tav>
                                        <p:tav tm="100000">
                                          <p:val>
                                            <p:strVal val="#ppt_w"/>
                                          </p:val>
                                        </p:tav>
                                      </p:tavLst>
                                    </p:anim>
                                    <p:anim calcmode="lin" valueType="num">
                                      <p:cBhvr>
                                        <p:cTn id="36" dur="500" fill="hold"/>
                                        <p:tgtEl>
                                          <p:spTgt spid="19474"/>
                                        </p:tgtEl>
                                        <p:attrNameLst>
                                          <p:attrName>ppt_h</p:attrName>
                                        </p:attrNameLst>
                                      </p:cBhvr>
                                      <p:tavLst>
                                        <p:tav tm="0">
                                          <p:val>
                                            <p:fltVal val="0"/>
                                          </p:val>
                                        </p:tav>
                                        <p:tav tm="100000">
                                          <p:val>
                                            <p:strVal val="#ppt_h"/>
                                          </p:val>
                                        </p:tav>
                                      </p:tavLst>
                                    </p:anim>
                                    <p:animEffect filter="fade">
                                      <p:cBhvr>
                                        <p:cTn id="37" dur="500"/>
                                        <p:tgtEl>
                                          <p:spTgt spid="19474"/>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9481"/>
                                        </p:tgtEl>
                                        <p:attrNameLst>
                                          <p:attrName>style.visibility</p:attrName>
                                        </p:attrNameLst>
                                      </p:cBhvr>
                                      <p:to>
                                        <p:strVal val="visible"/>
                                      </p:to>
                                    </p:set>
                                    <p:anim calcmode="lin" valueType="num">
                                      <p:cBhvr>
                                        <p:cTn id="41" dur="500" fill="hold"/>
                                        <p:tgtEl>
                                          <p:spTgt spid="19481"/>
                                        </p:tgtEl>
                                        <p:attrNameLst>
                                          <p:attrName>ppt_w</p:attrName>
                                        </p:attrNameLst>
                                      </p:cBhvr>
                                      <p:tavLst>
                                        <p:tav tm="0">
                                          <p:val>
                                            <p:fltVal val="0"/>
                                          </p:val>
                                        </p:tav>
                                        <p:tav tm="100000">
                                          <p:val>
                                            <p:strVal val="#ppt_w"/>
                                          </p:val>
                                        </p:tav>
                                      </p:tavLst>
                                    </p:anim>
                                    <p:anim calcmode="lin" valueType="num">
                                      <p:cBhvr>
                                        <p:cTn id="42" dur="500" fill="hold"/>
                                        <p:tgtEl>
                                          <p:spTgt spid="19481"/>
                                        </p:tgtEl>
                                        <p:attrNameLst>
                                          <p:attrName>ppt_h</p:attrName>
                                        </p:attrNameLst>
                                      </p:cBhvr>
                                      <p:tavLst>
                                        <p:tav tm="0">
                                          <p:val>
                                            <p:fltVal val="0"/>
                                          </p:val>
                                        </p:tav>
                                        <p:tav tm="100000">
                                          <p:val>
                                            <p:strVal val="#ppt_h"/>
                                          </p:val>
                                        </p:tav>
                                      </p:tavLst>
                                    </p:anim>
                                    <p:animEffect filter="fade">
                                      <p:cBhvr>
                                        <p:cTn id="43" dur="500"/>
                                        <p:tgtEl>
                                          <p:spTgt spid="19481"/>
                                        </p:tgtEl>
                                      </p:cBhvr>
                                    </p:animEffect>
                                  </p:childTnLst>
                                </p:cTn>
                              </p:par>
                            </p:childTnLst>
                          </p:cTn>
                        </p:par>
                        <p:par>
                          <p:cTn id="44" fill="hold">
                            <p:stCondLst>
                              <p:cond delay="2500"/>
                            </p:stCondLst>
                            <p:childTnLst>
                              <p:par>
                                <p:cTn id="45" presetID="26" presetClass="entr" presetSubtype="0" fill="hold" nodeType="afterEffect">
                                  <p:stCondLst>
                                    <p:cond delay="0"/>
                                  </p:stCondLst>
                                  <p:childTnLst>
                                    <p:set>
                                      <p:cBhvr>
                                        <p:cTn id="46" dur="1" fill="hold">
                                          <p:stCondLst>
                                            <p:cond delay="0"/>
                                          </p:stCondLst>
                                        </p:cTn>
                                        <p:tgtEl>
                                          <p:spTgt spid="19488"/>
                                        </p:tgtEl>
                                        <p:attrNameLst>
                                          <p:attrName>style.visibility</p:attrName>
                                        </p:attrNameLst>
                                      </p:cBhvr>
                                      <p:to>
                                        <p:strVal val="visible"/>
                                      </p:to>
                                    </p:set>
                                    <p:animEffect filter="wipe(down)">
                                      <p:cBhvr>
                                        <p:cTn id="47" dur="290">
                                          <p:stCondLst>
                                            <p:cond delay="0"/>
                                          </p:stCondLst>
                                        </p:cTn>
                                        <p:tgtEl>
                                          <p:spTgt spid="19488"/>
                                        </p:tgtEl>
                                      </p:cBhvr>
                                    </p:animEffect>
                                    <p:anim calcmode="lin" valueType="num">
                                      <p:cBhvr>
                                        <p:cTn id="48" dur="911" tmFilter="0,0; 0.14,0.36; 0.43,0.73; 0.71,0.91; 1.0,1.0">
                                          <p:stCondLst>
                                            <p:cond delay="0"/>
                                          </p:stCondLst>
                                        </p:cTn>
                                        <p:tgtEl>
                                          <p:spTgt spid="19488"/>
                                        </p:tgtEl>
                                        <p:attrNameLst>
                                          <p:attrName>ppt_x</p:attrName>
                                        </p:attrNameLst>
                                      </p:cBhvr>
                                      <p:tavLst>
                                        <p:tav tm="0">
                                          <p:val>
                                            <p:strVal val="#ppt_x-0.25"/>
                                          </p:val>
                                        </p:tav>
                                        <p:tav tm="100000">
                                          <p:val>
                                            <p:strVal val="#ppt_x"/>
                                          </p:val>
                                        </p:tav>
                                      </p:tavLst>
                                    </p:anim>
                                    <p:anim calcmode="lin" valueType="num">
                                      <p:cBhvr>
                                        <p:cTn id="49" dur="332" tmFilter="0.0,0.0; 0.25,0.07; 0.50,0.2; 0.75,0.467; 1.0,1.0">
                                          <p:stCondLst>
                                            <p:cond delay="0"/>
                                          </p:stCondLst>
                                        </p:cTn>
                                        <p:tgtEl>
                                          <p:spTgt spid="19488"/>
                                        </p:tgtEl>
                                        <p:attrNameLst>
                                          <p:attrName>ppt_y</p:attrName>
                                        </p:attrNameLst>
                                      </p:cBhvr>
                                      <p:tavLst>
                                        <p:tav tm="0" fmla="#ppt_y-sin(pi*$)/3">
                                          <p:val>
                                            <p:fltVal val="0.5"/>
                                          </p:val>
                                        </p:tav>
                                        <p:tav tm="100000">
                                          <p:val>
                                            <p:fltVal val="1"/>
                                          </p:val>
                                        </p:tav>
                                      </p:tavLst>
                                    </p:anim>
                                    <p:anim calcmode="lin" valueType="num">
                                      <p:cBhvr>
                                        <p:cTn id="50" dur="332" tmFilter="0, 0; 0.125,0.2665; 0.25,0.4; 0.375,0.465; 0.5,0.5;  0.625,0.535; 0.75,0.6; 0.875,0.7335; 1,1">
                                          <p:stCondLst>
                                            <p:cond delay="332"/>
                                          </p:stCondLst>
                                        </p:cTn>
                                        <p:tgtEl>
                                          <p:spTgt spid="19488"/>
                                        </p:tgtEl>
                                        <p:attrNameLst>
                                          <p:attrName>ppt_y</p:attrName>
                                        </p:attrNameLst>
                                      </p:cBhvr>
                                      <p:tavLst>
                                        <p:tav tm="0" fmla="#ppt_y-sin(pi*$)/9">
                                          <p:val>
                                            <p:fltVal val="0"/>
                                          </p:val>
                                        </p:tav>
                                        <p:tav tm="100000">
                                          <p:val>
                                            <p:fltVal val="1"/>
                                          </p:val>
                                        </p:tav>
                                      </p:tavLst>
                                    </p:anim>
                                    <p:anim calcmode="lin" valueType="num">
                                      <p:cBhvr>
                                        <p:cTn id="51" dur="166" tmFilter="0, 0; 0.125,0.2665; 0.25,0.4; 0.375,0.465; 0.5,0.5;  0.625,0.535; 0.75,0.6; 0.875,0.7335; 1,1">
                                          <p:stCondLst>
                                            <p:cond delay="662"/>
                                          </p:stCondLst>
                                        </p:cTn>
                                        <p:tgtEl>
                                          <p:spTgt spid="19488"/>
                                        </p:tgtEl>
                                        <p:attrNameLst>
                                          <p:attrName>ppt_y</p:attrName>
                                        </p:attrNameLst>
                                      </p:cBhvr>
                                      <p:tavLst>
                                        <p:tav tm="0" fmla="#ppt_y-sin(pi*$)/27">
                                          <p:val>
                                            <p:fltVal val="0"/>
                                          </p:val>
                                        </p:tav>
                                        <p:tav tm="100000">
                                          <p:val>
                                            <p:fltVal val="1"/>
                                          </p:val>
                                        </p:tav>
                                      </p:tavLst>
                                    </p:anim>
                                    <p:anim calcmode="lin" valueType="num">
                                      <p:cBhvr>
                                        <p:cTn id="52" dur="82" tmFilter="0, 0; 0.125,0.2665; 0.25,0.4; 0.375,0.465; 0.5,0.5;  0.625,0.535; 0.75,0.6; 0.875,0.7335; 1,1">
                                          <p:stCondLst>
                                            <p:cond delay="828"/>
                                          </p:stCondLst>
                                        </p:cTn>
                                        <p:tgtEl>
                                          <p:spTgt spid="19488"/>
                                        </p:tgtEl>
                                        <p:attrNameLst>
                                          <p:attrName>ppt_y</p:attrName>
                                        </p:attrNameLst>
                                      </p:cBhvr>
                                      <p:tavLst>
                                        <p:tav tm="0" fmla="#ppt_y-sin(pi*$)/81">
                                          <p:val>
                                            <p:fltVal val="0"/>
                                          </p:val>
                                        </p:tav>
                                        <p:tav tm="100000">
                                          <p:val>
                                            <p:fltVal val="1"/>
                                          </p:val>
                                        </p:tav>
                                      </p:tavLst>
                                    </p:anim>
                                    <p:animScale>
                                      <p:cBhvr>
                                        <p:cTn id="53" dur="13">
                                          <p:stCondLst>
                                            <p:cond delay="325"/>
                                          </p:stCondLst>
                                        </p:cTn>
                                        <p:tgtEl>
                                          <p:spTgt spid="19488"/>
                                        </p:tgtEl>
                                      </p:cBhvr>
                                      <p:to x="100000" y="60000"/>
                                    </p:animScale>
                                    <p:animScale>
                                      <p:cBhvr>
                                        <p:cTn id="54" dur="83" decel="50000">
                                          <p:stCondLst>
                                            <p:cond delay="338"/>
                                          </p:stCondLst>
                                        </p:cTn>
                                        <p:tgtEl>
                                          <p:spTgt spid="19488"/>
                                        </p:tgtEl>
                                      </p:cBhvr>
                                      <p:to x="100000" y="100000"/>
                                    </p:animScale>
                                    <p:animScale>
                                      <p:cBhvr>
                                        <p:cTn id="55" dur="13">
                                          <p:stCondLst>
                                            <p:cond delay="656"/>
                                          </p:stCondLst>
                                        </p:cTn>
                                        <p:tgtEl>
                                          <p:spTgt spid="19488"/>
                                        </p:tgtEl>
                                      </p:cBhvr>
                                      <p:to x="100000" y="80000"/>
                                    </p:animScale>
                                    <p:animScale>
                                      <p:cBhvr>
                                        <p:cTn id="56" dur="83" decel="50000">
                                          <p:stCondLst>
                                            <p:cond delay="669"/>
                                          </p:stCondLst>
                                        </p:cTn>
                                        <p:tgtEl>
                                          <p:spTgt spid="19488"/>
                                        </p:tgtEl>
                                      </p:cBhvr>
                                      <p:to x="100000" y="100000"/>
                                    </p:animScale>
                                    <p:animScale>
                                      <p:cBhvr>
                                        <p:cTn id="57" dur="13">
                                          <p:stCondLst>
                                            <p:cond delay="821"/>
                                          </p:stCondLst>
                                        </p:cTn>
                                        <p:tgtEl>
                                          <p:spTgt spid="19488"/>
                                        </p:tgtEl>
                                      </p:cBhvr>
                                      <p:to x="100000" y="90000"/>
                                    </p:animScale>
                                    <p:animScale>
                                      <p:cBhvr>
                                        <p:cTn id="58" dur="83" decel="50000">
                                          <p:stCondLst>
                                            <p:cond delay="834"/>
                                          </p:stCondLst>
                                        </p:cTn>
                                        <p:tgtEl>
                                          <p:spTgt spid="19488"/>
                                        </p:tgtEl>
                                      </p:cBhvr>
                                      <p:to x="100000" y="100000"/>
                                    </p:animScale>
                                    <p:animScale>
                                      <p:cBhvr>
                                        <p:cTn id="59" dur="13">
                                          <p:stCondLst>
                                            <p:cond delay="904"/>
                                          </p:stCondLst>
                                        </p:cTn>
                                        <p:tgtEl>
                                          <p:spTgt spid="19488"/>
                                        </p:tgtEl>
                                      </p:cBhvr>
                                      <p:to x="100000" y="95000"/>
                                    </p:animScale>
                                    <p:animScale>
                                      <p:cBhvr>
                                        <p:cTn id="60" dur="83" decel="50000">
                                          <p:stCondLst>
                                            <p:cond delay="917"/>
                                          </p:stCondLst>
                                        </p:cTn>
                                        <p:tgtEl>
                                          <p:spTgt spid="19488"/>
                                        </p:tgtEl>
                                      </p:cBhvr>
                                      <p:to x="100000" y="100000"/>
                                    </p:animScale>
                                  </p:childTnLst>
                                </p:cTn>
                              </p:par>
                            </p:childTnLst>
                          </p:cTn>
                        </p:par>
                        <p:par>
                          <p:cTn id="61" fill="hold">
                            <p:stCondLst>
                              <p:cond delay="3500"/>
                            </p:stCondLst>
                            <p:childTnLst>
                              <p:par>
                                <p:cTn id="62" presetID="12" presetClass="entr" presetSubtype="1" fill="hold" nodeType="afterEffect">
                                  <p:stCondLst>
                                    <p:cond delay="0"/>
                                  </p:stCondLst>
                                  <p:childTnLst>
                                    <p:set>
                                      <p:cBhvr>
                                        <p:cTn id="63" dur="1" fill="hold">
                                          <p:stCondLst>
                                            <p:cond delay="0"/>
                                          </p:stCondLst>
                                        </p:cTn>
                                        <p:tgtEl>
                                          <p:spTgt spid="19501"/>
                                        </p:tgtEl>
                                        <p:attrNameLst>
                                          <p:attrName>style.visibility</p:attrName>
                                        </p:attrNameLst>
                                      </p:cBhvr>
                                      <p:to>
                                        <p:strVal val="visible"/>
                                      </p:to>
                                    </p:set>
                                    <p:anim calcmode="lin" valueType="num">
                                      <p:cBhvr>
                                        <p:cTn id="64" dur="500"/>
                                        <p:tgtEl>
                                          <p:spTgt spid="19501"/>
                                        </p:tgtEl>
                                        <p:attrNameLst>
                                          <p:attrName>ppt_y</p:attrName>
                                        </p:attrNameLst>
                                      </p:cBhvr>
                                      <p:tavLst>
                                        <p:tav tm="0">
                                          <p:val>
                                            <p:strVal val="#ppt_y-#ppt_h*1.125000"/>
                                          </p:val>
                                        </p:tav>
                                        <p:tav tm="100000">
                                          <p:val>
                                            <p:strVal val="#ppt_y"/>
                                          </p:val>
                                        </p:tav>
                                      </p:tavLst>
                                    </p:anim>
                                    <p:animEffect filter="wipe(down)">
                                      <p:cBhvr>
                                        <p:cTn id="65" dur="500"/>
                                        <p:tgtEl>
                                          <p:spTgt spid="19501"/>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19528"/>
                                        </p:tgtEl>
                                        <p:attrNameLst>
                                          <p:attrName>style.visibility</p:attrName>
                                        </p:attrNameLst>
                                      </p:cBhvr>
                                      <p:to>
                                        <p:strVal val="visible"/>
                                      </p:to>
                                    </p:set>
                                    <p:anim calcmode="lin" valueType="num">
                                      <p:cBhvr>
                                        <p:cTn id="69" dur="2000" fill="hold"/>
                                        <p:tgtEl>
                                          <p:spTgt spid="19528"/>
                                        </p:tgtEl>
                                        <p:attrNameLst>
                                          <p:attrName>ppt_w</p:attrName>
                                        </p:attrNameLst>
                                      </p:cBhvr>
                                      <p:tavLst>
                                        <p:tav tm="0">
                                          <p:val>
                                            <p:fltVal val="0"/>
                                          </p:val>
                                        </p:tav>
                                        <p:tav tm="100000">
                                          <p:val>
                                            <p:strVal val="#ppt_w"/>
                                          </p:val>
                                        </p:tav>
                                      </p:tavLst>
                                    </p:anim>
                                    <p:anim calcmode="lin" valueType="num">
                                      <p:cBhvr>
                                        <p:cTn id="70" dur="2000" fill="hold"/>
                                        <p:tgtEl>
                                          <p:spTgt spid="19528"/>
                                        </p:tgtEl>
                                        <p:attrNameLst>
                                          <p:attrName>ppt_h</p:attrName>
                                        </p:attrNameLst>
                                      </p:cBhvr>
                                      <p:tavLst>
                                        <p:tav tm="0">
                                          <p:val>
                                            <p:fltVal val="0"/>
                                          </p:val>
                                        </p:tav>
                                        <p:tav tm="100000">
                                          <p:val>
                                            <p:strVal val="#ppt_h"/>
                                          </p:val>
                                        </p:tav>
                                      </p:tavLst>
                                    </p:anim>
                                    <p:animEffect filter="fade">
                                      <p:cBhvr>
                                        <p:cTn id="71" dur="2000"/>
                                        <p:tgtEl>
                                          <p:spTgt spid="19528"/>
                                        </p:tgtEl>
                                      </p:cBhvr>
                                    </p:animEffect>
                                  </p:childTnLst>
                                </p:cTn>
                              </p:par>
                            </p:childTnLst>
                          </p:cTn>
                        </p:par>
                        <p:par>
                          <p:cTn id="72" fill="hold">
                            <p:stCondLst>
                              <p:cond delay="6000"/>
                            </p:stCondLst>
                            <p:childTnLst>
                              <p:par>
                                <p:cTn id="73" presetID="22" presetClass="entr" presetSubtype="8" fill="hold" grpId="0" nodeType="afterEffect">
                                  <p:stCondLst>
                                    <p:cond delay="0"/>
                                  </p:stCondLst>
                                  <p:iterate type="lt">
                                    <p:tmPct val="10000"/>
                                  </p:iterate>
                                  <p:childTnLst>
                                    <p:set>
                                      <p:cBhvr>
                                        <p:cTn id="74" dur="1" fill="hold">
                                          <p:stCondLst>
                                            <p:cond delay="0"/>
                                          </p:stCondLst>
                                        </p:cTn>
                                        <p:tgtEl>
                                          <p:spTgt spid="19529"/>
                                        </p:tgtEl>
                                        <p:attrNameLst>
                                          <p:attrName>style.visibility</p:attrName>
                                        </p:attrNameLst>
                                      </p:cBhvr>
                                      <p:to>
                                        <p:strVal val="visible"/>
                                      </p:to>
                                    </p:set>
                                    <p:animEffect filter="wipe(left)">
                                      <p:cBhvr>
                                        <p:cTn id="75" dur="250"/>
                                        <p:tgtEl>
                                          <p:spTgt spid="19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9"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srcRect/>
          <a:stretch>
            <a:fillRect/>
          </a:stretch>
        </a:blipFill>
        <a:effectLst/>
      </p:bgPr>
    </p:bg>
    <p:spTree>
      <p:nvGrpSpPr>
        <p:cNvPr id="1" name=""/>
        <p:cNvGrpSpPr/>
        <p:nvPr/>
      </p:nvGrpSpPr>
      <p:grpSpPr>
        <a:xfrm>
          <a:off x="0" y="0"/>
          <a:ext cx="0" cy="0"/>
          <a:chOff x="0" y="0"/>
          <a:chExt cx="0" cy="0"/>
        </a:xfrm>
      </p:grpSpPr>
      <p:sp>
        <p:nvSpPr>
          <p:cNvPr id="5" name="矩形 4"/>
          <p:cNvSpPr/>
          <p:nvPr>
            <p:custDataLst>
              <p:tags r:id="rId1"/>
            </p:custDataLst>
          </p:nvPr>
        </p:nvSpPr>
        <p:spPr>
          <a:xfrm>
            <a:off x="1759585" y="2607945"/>
            <a:ext cx="10447020" cy="1111250"/>
          </a:xfrm>
          <a:prstGeom prst="rect">
            <a:avLst/>
          </a:prstGeom>
          <a:solidFill>
            <a:srgbClr val="96D1FF">
              <a:alpha val="43000"/>
            </a:srgbClr>
          </a:solidFill>
          <a:ln w="12700" cap="flat" cmpd="sng" algn="ctr">
            <a:noFill/>
            <a:prstDash val="solid"/>
            <a:miter lim="800000"/>
          </a:ln>
          <a:effectLst/>
        </p:spPr>
        <p:txBody>
          <a:bodyPr lIns="360000" anchor="ctr">
            <a:normAutofit/>
          </a:bodyPr>
          <a:lstStyle/>
          <a:p>
            <a:pPr algn="just" eaLnBrk="1" fontAlgn="auto" hangingPunct="1">
              <a:spcBef>
                <a:spcPts val="0"/>
              </a:spcBef>
              <a:spcAft>
                <a:spcPts val="0"/>
              </a:spcAft>
              <a:defRPr/>
            </a:pPr>
            <a:r>
              <a:rPr lang="zh-CN" altLang="en-US" sz="3200" b="1" dirty="0">
                <a:solidFill>
                  <a:srgbClr val="FFFFFF"/>
                </a:solidFill>
                <a:latin typeface="汉仪中等线简" panose="02010609000101010101" charset="-122"/>
                <a:ea typeface="汉仪中等线简" panose="02010609000101010101" charset="-122"/>
              </a:rPr>
              <a:t>输入您的章节标题</a:t>
            </a:r>
            <a:endParaRPr lang="zh-CN" altLang="en-US" sz="3200" b="1" kern="0" dirty="0">
              <a:solidFill>
                <a:srgbClr val="FFFFFF"/>
              </a:solidFill>
              <a:latin typeface="汉仪中等线简" panose="02010609000101010101" charset="-122"/>
              <a:ea typeface="汉仪中等线简" panose="02010609000101010101" charset="-122"/>
            </a:endParaRPr>
          </a:p>
        </p:txBody>
      </p:sp>
      <p:sp>
        <p:nvSpPr>
          <p:cNvPr id="6" name="矩形 5"/>
          <p:cNvSpPr/>
          <p:nvPr>
            <p:custDataLst>
              <p:tags r:id="rId2"/>
            </p:custDataLst>
          </p:nvPr>
        </p:nvSpPr>
        <p:spPr>
          <a:xfrm>
            <a:off x="0" y="2607945"/>
            <a:ext cx="732155" cy="1111250"/>
          </a:xfrm>
          <a:prstGeom prst="rect">
            <a:avLst/>
          </a:prstGeom>
          <a:solidFill>
            <a:srgbClr val="90CCF8">
              <a:alpha val="43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2" name="文本占位符 9"/>
          <p:cNvSpPr txBox="1"/>
          <p:nvPr>
            <p:custDataLst>
              <p:tags r:id="rId3"/>
            </p:custDataLst>
          </p:nvPr>
        </p:nvSpPr>
        <p:spPr>
          <a:xfrm>
            <a:off x="732155" y="2607945"/>
            <a:ext cx="1027430" cy="1111250"/>
          </a:xfrm>
          <a:prstGeom prst="rect">
            <a:avLst/>
          </a:prstGeom>
        </p:spPr>
        <p:txBody>
          <a:bodyPr lIns="0" tIns="0" rIns="0" bIns="0" anchor="ctr"/>
          <a:lstStyle>
            <a:lvl1pPr marL="0" indent="0" algn="just" defTabSz="914400" rtl="0" eaLnBrk="1" latinLnBrk="0" hangingPunct="1">
              <a:lnSpc>
                <a:spcPct val="110000"/>
              </a:lnSpc>
              <a:spcBef>
                <a:spcPts val="1800"/>
              </a:spcBef>
              <a:spcAft>
                <a:spcPts val="0"/>
              </a:spcAft>
              <a:buClr>
                <a:srgbClr val="963B22"/>
              </a:buClr>
              <a:buSzPct val="60000"/>
              <a:buFont typeface="Wingdings" panose="05000000000000000000" pitchFamily="2" charset="2"/>
              <a:buNone/>
              <a:defRPr sz="4000" kern="1200" baseline="0">
                <a:solidFill>
                  <a:schemeClr val="accent1"/>
                </a:solidFill>
                <a:latin typeface="Arial" panose="020B0604020202020204" pitchFamily="34" charset="0"/>
                <a:ea typeface="微软雅黑" panose="020B0503020204020204" pitchFamily="34" charset="-122"/>
                <a:cs typeface="+mn-cs"/>
              </a:defRPr>
            </a:lvl1pPr>
            <a:lvl2pPr marL="357505" indent="-28575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charset="-122"/>
              <a:buChar char=" "/>
              <a:defRPr sz="1600" kern="1200" baseline="0">
                <a:solidFill>
                  <a:srgbClr val="7D7D7D"/>
                </a:solidFill>
                <a:latin typeface="幼圆" panose="02010509060101010101" charset="-122"/>
                <a:ea typeface="幼圆" panose="020105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defRPr/>
            </a:pPr>
            <a:r>
              <a:rPr lang="en-US" altLang="zh-CN" dirty="0">
                <a:solidFill>
                  <a:schemeClr val="bg1"/>
                </a:solidFill>
              </a:rPr>
              <a:t>03</a:t>
            </a:r>
          </a:p>
        </p:txBody>
      </p:sp>
      <p:sp>
        <p:nvSpPr>
          <p:cNvPr id="3077" name="文本占位符 6"/>
          <p:cNvSpPr txBox="1"/>
          <p:nvPr>
            <p:custDataLst>
              <p:tags r:id="rId4"/>
            </p:custDataLst>
          </p:nvPr>
        </p:nvSpPr>
        <p:spPr bwMode="auto">
          <a:xfrm>
            <a:off x="1759585" y="2947670"/>
            <a:ext cx="1039368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10000"/>
              </a:lnSpc>
              <a:spcBef>
                <a:spcPts val="1800"/>
              </a:spcBef>
              <a:buClr>
                <a:srgbClr val="963B22"/>
              </a:buClr>
              <a:buSzPct val="60000"/>
              <a:buFont typeface="Wingdings" panose="05000000000000000000" pitchFamily="2" charset="2"/>
              <a:buNone/>
              <a:defRPr/>
            </a:pPr>
            <a:r>
              <a:rPr lang="zh-CN" altLang="en-US" sz="1600" dirty="0">
                <a:solidFill>
                  <a:schemeClr val="bg1"/>
                </a:solidFill>
                <a:latin typeface="Arial" panose="020B0604020202020204" pitchFamily="34" charset="0"/>
                <a:ea typeface="微软雅黑" panose="020B0503020204020204" pitchFamily="34" charset="-122"/>
              </a:rPr>
              <a:t>此处可添加说明内容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文本框 19"/>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21" name="组合 20"/>
          <p:cNvGrpSpPr/>
          <p:nvPr/>
        </p:nvGrpSpPr>
        <p:grpSpPr>
          <a:xfrm flipV="1">
            <a:off x="5477876" y="942197"/>
            <a:ext cx="1236248" cy="75524"/>
            <a:chOff x="4023692" y="4894277"/>
            <a:chExt cx="1964495" cy="120014"/>
          </a:xfrm>
        </p:grpSpPr>
        <p:sp>
          <p:nvSpPr>
            <p:cNvPr id="22" name="矩形 21"/>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488" name="Rectangle 20"/>
          <p:cNvSpPr/>
          <p:nvPr/>
        </p:nvSpPr>
        <p:spPr>
          <a:xfrm>
            <a:off x="914400" y="1676400"/>
            <a:ext cx="1212850" cy="396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20000"/>
              </a:lnSpc>
              <a:spcBef>
                <a:spcPct val="0"/>
              </a:spcBef>
              <a:buNone/>
            </a:pPr>
            <a:r>
              <a:rPr lang="zh-CN" altLang="en-US" sz="1800" b="1" dirty="0">
                <a:solidFill>
                  <a:schemeClr val="tx1">
                    <a:lumMod val="85000"/>
                    <a:lumOff val="15000"/>
                  </a:schemeClr>
                </a:solidFill>
                <a:latin typeface="方正正准黑简体" pitchFamily="2" charset="-122"/>
                <a:ea typeface="方正正准黑简体" pitchFamily="2" charset="-122"/>
                <a:sym typeface="方正正准黑简体" pitchFamily="2" charset="-122"/>
              </a:rPr>
              <a:t>内容内容</a:t>
            </a:r>
          </a:p>
        </p:txBody>
      </p:sp>
      <p:sp>
        <p:nvSpPr>
          <p:cNvPr id="20489" name="Line 21"/>
          <p:cNvSpPr/>
          <p:nvPr/>
        </p:nvSpPr>
        <p:spPr>
          <a:xfrm flipV="1">
            <a:off x="957263" y="1909763"/>
            <a:ext cx="0" cy="1125537"/>
          </a:xfrm>
          <a:prstGeom prst="line">
            <a:avLst/>
          </a:prstGeom>
          <a:ln w="12700" cap="flat" cmpd="sng">
            <a:solidFill>
              <a:srgbClr val="90CCF8"/>
            </a:solidFill>
            <a:prstDash val="solid"/>
            <a:bevel/>
            <a:headEnd type="none" w="med" len="med"/>
            <a:tailEnd type="triangle" w="med" len="med"/>
          </a:ln>
        </p:spPr>
        <p:txBody>
          <a:bodyPr/>
          <a:lstStyle/>
          <a:p>
            <a:endParaRPr lang="zh-CN" altLang="en-US"/>
          </a:p>
        </p:txBody>
      </p:sp>
      <p:sp>
        <p:nvSpPr>
          <p:cNvPr id="20490" name="Line 23"/>
          <p:cNvSpPr/>
          <p:nvPr/>
        </p:nvSpPr>
        <p:spPr>
          <a:xfrm flipV="1">
            <a:off x="3843338" y="1868488"/>
            <a:ext cx="0" cy="1125537"/>
          </a:xfrm>
          <a:prstGeom prst="line">
            <a:avLst/>
          </a:prstGeom>
          <a:ln w="12700" cap="flat" cmpd="sng">
            <a:solidFill>
              <a:srgbClr val="90CCF8"/>
            </a:solidFill>
            <a:prstDash val="solid"/>
            <a:bevel/>
            <a:headEnd type="none" w="med" len="med"/>
            <a:tailEnd type="triangle" w="med" len="med"/>
          </a:ln>
        </p:spPr>
        <p:txBody>
          <a:bodyPr/>
          <a:lstStyle/>
          <a:p>
            <a:endParaRPr lang="zh-CN" altLang="en-US"/>
          </a:p>
        </p:txBody>
      </p:sp>
      <p:sp>
        <p:nvSpPr>
          <p:cNvPr id="20491" name="Line 25"/>
          <p:cNvSpPr/>
          <p:nvPr/>
        </p:nvSpPr>
        <p:spPr>
          <a:xfrm flipV="1">
            <a:off x="6118225" y="1925638"/>
            <a:ext cx="0" cy="1125537"/>
          </a:xfrm>
          <a:prstGeom prst="line">
            <a:avLst/>
          </a:prstGeom>
          <a:ln w="12700" cap="flat" cmpd="sng">
            <a:solidFill>
              <a:srgbClr val="90CCF8"/>
            </a:solidFill>
            <a:prstDash val="solid"/>
            <a:bevel/>
            <a:headEnd type="none" w="med" len="med"/>
            <a:tailEnd type="triangle" w="med" len="med"/>
          </a:ln>
        </p:spPr>
        <p:txBody>
          <a:bodyPr/>
          <a:lstStyle/>
          <a:p>
            <a:endParaRPr lang="zh-CN" altLang="en-US"/>
          </a:p>
        </p:txBody>
      </p:sp>
      <p:sp>
        <p:nvSpPr>
          <p:cNvPr id="20492" name="Line 27"/>
          <p:cNvSpPr/>
          <p:nvPr/>
        </p:nvSpPr>
        <p:spPr>
          <a:xfrm flipV="1">
            <a:off x="2652713" y="4071938"/>
            <a:ext cx="1587" cy="1166812"/>
          </a:xfrm>
          <a:prstGeom prst="line">
            <a:avLst/>
          </a:prstGeom>
          <a:ln w="12700" cap="flat" cmpd="sng">
            <a:solidFill>
              <a:srgbClr val="90CCF8"/>
            </a:solidFill>
            <a:prstDash val="solid"/>
            <a:bevel/>
            <a:headEnd type="triangle" w="med" len="med"/>
            <a:tailEnd type="none" w="med" len="med"/>
          </a:ln>
        </p:spPr>
        <p:txBody>
          <a:bodyPr/>
          <a:lstStyle/>
          <a:p>
            <a:endParaRPr lang="zh-CN" altLang="en-US"/>
          </a:p>
        </p:txBody>
      </p:sp>
      <p:sp>
        <p:nvSpPr>
          <p:cNvPr id="20493" name="Line 29"/>
          <p:cNvSpPr/>
          <p:nvPr/>
        </p:nvSpPr>
        <p:spPr>
          <a:xfrm flipV="1">
            <a:off x="4943475" y="3951288"/>
            <a:ext cx="0" cy="1262062"/>
          </a:xfrm>
          <a:prstGeom prst="line">
            <a:avLst/>
          </a:prstGeom>
          <a:ln w="12700" cap="flat" cmpd="sng">
            <a:solidFill>
              <a:srgbClr val="90CCF8"/>
            </a:solidFill>
            <a:prstDash val="solid"/>
            <a:bevel/>
            <a:headEnd type="triangle" w="med" len="med"/>
            <a:tailEnd type="none" w="med" len="med"/>
          </a:ln>
        </p:spPr>
        <p:txBody>
          <a:bodyPr/>
          <a:lstStyle/>
          <a:p>
            <a:endParaRPr lang="zh-CN" altLang="en-US"/>
          </a:p>
        </p:txBody>
      </p:sp>
      <p:sp>
        <p:nvSpPr>
          <p:cNvPr id="20494" name="Line 31"/>
          <p:cNvSpPr/>
          <p:nvPr/>
        </p:nvSpPr>
        <p:spPr>
          <a:xfrm flipV="1">
            <a:off x="7508875" y="3962400"/>
            <a:ext cx="0" cy="1155700"/>
          </a:xfrm>
          <a:prstGeom prst="line">
            <a:avLst/>
          </a:prstGeom>
          <a:ln w="12700" cap="flat" cmpd="sng">
            <a:solidFill>
              <a:srgbClr val="90CCF8"/>
            </a:solidFill>
            <a:prstDash val="solid"/>
            <a:bevel/>
            <a:headEnd type="triangle" w="med" len="med"/>
            <a:tailEnd type="none" w="med" len="med"/>
          </a:ln>
        </p:spPr>
        <p:txBody>
          <a:bodyPr/>
          <a:lstStyle/>
          <a:p>
            <a:endParaRPr lang="zh-CN" altLang="en-US"/>
          </a:p>
        </p:txBody>
      </p:sp>
      <p:sp>
        <p:nvSpPr>
          <p:cNvPr id="14351" name="Freeform 39"/>
          <p:cNvSpPr/>
          <p:nvPr/>
        </p:nvSpPr>
        <p:spPr>
          <a:xfrm>
            <a:off x="2239963" y="4584700"/>
            <a:ext cx="23812" cy="0"/>
          </a:xfrm>
          <a:custGeom>
            <a:avLst/>
            <a:gdLst>
              <a:gd name="txL" fmla="*/ 0 w 12"/>
              <a:gd name="txT" fmla="*/ 0 h 1587"/>
              <a:gd name="txR" fmla="*/ 12 w 12"/>
              <a:gd name="txB" fmla="*/ 0 h 1587"/>
            </a:gdLst>
            <a:ahLst/>
            <a:cxnLst>
              <a:cxn ang="0">
                <a:pos x="2147483646" y="0"/>
              </a:cxn>
              <a:cxn ang="0">
                <a:pos x="0" y="0"/>
              </a:cxn>
              <a:cxn ang="0">
                <a:pos x="2147483646" y="0"/>
              </a:cxn>
              <a:cxn ang="0">
                <a:pos x="2147483646" y="0"/>
              </a:cxn>
            </a:cxnLst>
            <a:rect l="txL" t="txT" r="txR" b="txB"/>
            <a:pathLst>
              <a:path w="12" h="1587">
                <a:moveTo>
                  <a:pt x="12" y="0"/>
                </a:moveTo>
                <a:lnTo>
                  <a:pt x="0" y="0"/>
                </a:lnTo>
                <a:lnTo>
                  <a:pt x="12" y="0"/>
                </a:lnTo>
                <a:close/>
              </a:path>
            </a:pathLst>
          </a:custGeom>
          <a:solidFill>
            <a:srgbClr val="020202">
              <a:alpha val="100000"/>
            </a:srgbClr>
          </a:solidFill>
          <a:ln w="9525">
            <a:noFill/>
          </a:ln>
        </p:spPr>
        <p:txBody>
          <a:bodyPr/>
          <a:lstStyle/>
          <a:p>
            <a:endParaRPr lang="zh-CN" altLang="en-US"/>
          </a:p>
        </p:txBody>
      </p:sp>
      <p:sp>
        <p:nvSpPr>
          <p:cNvPr id="20496" name="Rectangle 20"/>
          <p:cNvSpPr/>
          <p:nvPr/>
        </p:nvSpPr>
        <p:spPr>
          <a:xfrm>
            <a:off x="6161088" y="1595438"/>
            <a:ext cx="1108075" cy="396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20000"/>
              </a:lnSpc>
              <a:spcBef>
                <a:spcPct val="0"/>
              </a:spcBef>
              <a:buNone/>
            </a:pPr>
            <a:r>
              <a:rPr lang="zh-CN" altLang="en-US" sz="1800" b="1" dirty="0">
                <a:solidFill>
                  <a:schemeClr val="tx1">
                    <a:lumMod val="85000"/>
                    <a:lumOff val="15000"/>
                  </a:schemeClr>
                </a:solidFill>
                <a:latin typeface="方正正准黑简体" pitchFamily="2" charset="-122"/>
                <a:ea typeface="方正正准黑简体" pitchFamily="2" charset="-122"/>
                <a:sym typeface="方正正准黑简体" pitchFamily="2" charset="-122"/>
              </a:rPr>
              <a:t>内容内容</a:t>
            </a:r>
          </a:p>
        </p:txBody>
      </p:sp>
      <p:sp>
        <p:nvSpPr>
          <p:cNvPr id="20497" name="Rectangle 20"/>
          <p:cNvSpPr/>
          <p:nvPr/>
        </p:nvSpPr>
        <p:spPr>
          <a:xfrm>
            <a:off x="3876675" y="1647825"/>
            <a:ext cx="1136650" cy="396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20000"/>
              </a:lnSpc>
              <a:spcBef>
                <a:spcPct val="0"/>
              </a:spcBef>
              <a:buNone/>
            </a:pPr>
            <a:r>
              <a:rPr lang="zh-CN" altLang="en-US" sz="1800" b="1" dirty="0">
                <a:solidFill>
                  <a:schemeClr val="tx1">
                    <a:lumMod val="85000"/>
                    <a:lumOff val="15000"/>
                  </a:schemeClr>
                </a:solidFill>
                <a:latin typeface="方正正准黑简体" pitchFamily="2" charset="-122"/>
                <a:ea typeface="方正正准黑简体" pitchFamily="2" charset="-122"/>
                <a:sym typeface="方正正准黑简体" pitchFamily="2" charset="-122"/>
              </a:rPr>
              <a:t>内容内容</a:t>
            </a:r>
          </a:p>
        </p:txBody>
      </p:sp>
      <p:sp>
        <p:nvSpPr>
          <p:cNvPr id="20498" name="Rectangle 20"/>
          <p:cNvSpPr/>
          <p:nvPr/>
        </p:nvSpPr>
        <p:spPr>
          <a:xfrm>
            <a:off x="8890000" y="1608138"/>
            <a:ext cx="1119188" cy="396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20000"/>
              </a:lnSpc>
              <a:spcBef>
                <a:spcPct val="0"/>
              </a:spcBef>
              <a:buNone/>
            </a:pPr>
            <a:r>
              <a:rPr lang="zh-CN" altLang="en-US" sz="1800" b="1" dirty="0">
                <a:solidFill>
                  <a:schemeClr val="tx1">
                    <a:lumMod val="85000"/>
                    <a:lumOff val="15000"/>
                  </a:schemeClr>
                </a:solidFill>
                <a:latin typeface="方正正准黑简体" pitchFamily="2" charset="-122"/>
                <a:ea typeface="方正正准黑简体" pitchFamily="2" charset="-122"/>
                <a:sym typeface="方正正准黑简体" pitchFamily="2" charset="-122"/>
              </a:rPr>
              <a:t>内容内容</a:t>
            </a:r>
          </a:p>
        </p:txBody>
      </p:sp>
      <p:sp>
        <p:nvSpPr>
          <p:cNvPr id="20499" name="Rectangle 20"/>
          <p:cNvSpPr/>
          <p:nvPr/>
        </p:nvSpPr>
        <p:spPr>
          <a:xfrm>
            <a:off x="2032000" y="5286375"/>
            <a:ext cx="1189038" cy="395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20000"/>
              </a:lnSpc>
              <a:spcBef>
                <a:spcPct val="0"/>
              </a:spcBef>
              <a:buNone/>
            </a:pPr>
            <a:r>
              <a:rPr lang="zh-CN" altLang="en-US" sz="1800" b="1" dirty="0">
                <a:solidFill>
                  <a:schemeClr val="tx1">
                    <a:lumMod val="85000"/>
                    <a:lumOff val="15000"/>
                  </a:schemeClr>
                </a:solidFill>
                <a:latin typeface="方正正准黑简体" pitchFamily="2" charset="-122"/>
                <a:ea typeface="方正正准黑简体" pitchFamily="2" charset="-122"/>
                <a:sym typeface="方正正准黑简体" pitchFamily="2" charset="-122"/>
              </a:rPr>
              <a:t>内容内容</a:t>
            </a:r>
          </a:p>
        </p:txBody>
      </p:sp>
      <p:sp>
        <p:nvSpPr>
          <p:cNvPr id="20500" name="Rectangle 20"/>
          <p:cNvSpPr/>
          <p:nvPr/>
        </p:nvSpPr>
        <p:spPr>
          <a:xfrm>
            <a:off x="7280275" y="5203825"/>
            <a:ext cx="1182688" cy="396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20000"/>
              </a:lnSpc>
              <a:spcBef>
                <a:spcPct val="0"/>
              </a:spcBef>
              <a:buNone/>
            </a:pPr>
            <a:r>
              <a:rPr lang="zh-CN" altLang="en-US" sz="1800" b="1" dirty="0">
                <a:solidFill>
                  <a:schemeClr val="tx1">
                    <a:lumMod val="85000"/>
                    <a:lumOff val="15000"/>
                  </a:schemeClr>
                </a:solidFill>
                <a:latin typeface="方正正准黑简体" pitchFamily="2" charset="-122"/>
                <a:ea typeface="方正正准黑简体" pitchFamily="2" charset="-122"/>
                <a:sym typeface="方正正准黑简体" pitchFamily="2" charset="-122"/>
              </a:rPr>
              <a:t>内容内容</a:t>
            </a:r>
          </a:p>
        </p:txBody>
      </p:sp>
      <p:sp>
        <p:nvSpPr>
          <p:cNvPr id="20501" name="Rectangle 20"/>
          <p:cNvSpPr/>
          <p:nvPr/>
        </p:nvSpPr>
        <p:spPr>
          <a:xfrm>
            <a:off x="4995863" y="5257800"/>
            <a:ext cx="1131887" cy="395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20000"/>
              </a:lnSpc>
              <a:spcBef>
                <a:spcPct val="0"/>
              </a:spcBef>
              <a:buNone/>
            </a:pPr>
            <a:r>
              <a:rPr lang="zh-CN" altLang="en-US" sz="1800" b="1" dirty="0">
                <a:solidFill>
                  <a:schemeClr val="tx1">
                    <a:lumMod val="85000"/>
                    <a:lumOff val="15000"/>
                  </a:schemeClr>
                </a:solidFill>
                <a:latin typeface="方正正准黑简体" pitchFamily="2" charset="-122"/>
                <a:ea typeface="方正正准黑简体" pitchFamily="2" charset="-122"/>
                <a:sym typeface="方正正准黑简体" pitchFamily="2" charset="-122"/>
              </a:rPr>
              <a:t>内容内容</a:t>
            </a:r>
          </a:p>
        </p:txBody>
      </p:sp>
      <p:sp>
        <p:nvSpPr>
          <p:cNvPr id="20502" name="Rectangle 20"/>
          <p:cNvSpPr/>
          <p:nvPr/>
        </p:nvSpPr>
        <p:spPr>
          <a:xfrm>
            <a:off x="10009188" y="5216525"/>
            <a:ext cx="1154112" cy="396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20000"/>
              </a:lnSpc>
              <a:spcBef>
                <a:spcPct val="0"/>
              </a:spcBef>
              <a:buNone/>
            </a:pPr>
            <a:r>
              <a:rPr lang="zh-CN" altLang="en-US" sz="1800" b="1" dirty="0">
                <a:solidFill>
                  <a:schemeClr val="tx1">
                    <a:lumMod val="85000"/>
                    <a:lumOff val="15000"/>
                  </a:schemeClr>
                </a:solidFill>
                <a:latin typeface="方正正准黑简体" pitchFamily="2" charset="-122"/>
                <a:ea typeface="方正正准黑简体" pitchFamily="2" charset="-122"/>
                <a:sym typeface="方正正准黑简体" pitchFamily="2" charset="-122"/>
              </a:rPr>
              <a:t>内容内容</a:t>
            </a:r>
          </a:p>
        </p:txBody>
      </p:sp>
      <p:sp>
        <p:nvSpPr>
          <p:cNvPr id="20503" name="Line 31"/>
          <p:cNvSpPr/>
          <p:nvPr/>
        </p:nvSpPr>
        <p:spPr>
          <a:xfrm flipV="1">
            <a:off x="10325100" y="4056063"/>
            <a:ext cx="0" cy="1157287"/>
          </a:xfrm>
          <a:prstGeom prst="line">
            <a:avLst/>
          </a:prstGeom>
          <a:ln w="12700" cap="flat" cmpd="sng">
            <a:solidFill>
              <a:srgbClr val="90CCF8"/>
            </a:solidFill>
            <a:prstDash val="solid"/>
            <a:bevel/>
            <a:headEnd type="triangle" w="med" len="med"/>
            <a:tailEnd type="none" w="med" len="med"/>
          </a:ln>
        </p:spPr>
        <p:txBody>
          <a:bodyPr/>
          <a:lstStyle/>
          <a:p>
            <a:endParaRPr lang="zh-CN" altLang="en-US"/>
          </a:p>
        </p:txBody>
      </p:sp>
      <p:sp>
        <p:nvSpPr>
          <p:cNvPr id="20504" name="Line 25"/>
          <p:cNvSpPr/>
          <p:nvPr/>
        </p:nvSpPr>
        <p:spPr>
          <a:xfrm flipV="1">
            <a:off x="8899525" y="1925638"/>
            <a:ext cx="0" cy="1125537"/>
          </a:xfrm>
          <a:prstGeom prst="line">
            <a:avLst/>
          </a:prstGeom>
          <a:ln w="12700" cap="flat" cmpd="sng">
            <a:solidFill>
              <a:srgbClr val="90CCF8"/>
            </a:solidFill>
            <a:prstDash val="solid"/>
            <a:bevel/>
            <a:headEnd type="none" w="med" len="med"/>
            <a:tailEnd type="triangle" w="med" len="med"/>
          </a:ln>
        </p:spPr>
        <p:txBody>
          <a:bodyPr/>
          <a:lstStyle/>
          <a:p>
            <a:endParaRPr lang="zh-CN" altLang="en-US"/>
          </a:p>
        </p:txBody>
      </p:sp>
      <p:grpSp>
        <p:nvGrpSpPr>
          <p:cNvPr id="20505" name="Group 25"/>
          <p:cNvGrpSpPr/>
          <p:nvPr/>
        </p:nvGrpSpPr>
        <p:grpSpPr>
          <a:xfrm>
            <a:off x="377825" y="2865438"/>
            <a:ext cx="11368088" cy="1317625"/>
            <a:chOff x="0" y="0"/>
            <a:chExt cx="11367328" cy="1316921"/>
          </a:xfrm>
        </p:grpSpPr>
        <p:sp>
          <p:nvSpPr>
            <p:cNvPr id="14362" name="Freeform 2"/>
            <p:cNvSpPr/>
            <p:nvPr/>
          </p:nvSpPr>
          <p:spPr>
            <a:xfrm flipH="1">
              <a:off x="5517204" y="915858"/>
              <a:ext cx="831648" cy="222978"/>
            </a:xfrm>
            <a:custGeom>
              <a:avLst/>
              <a:gdLst>
                <a:gd name="txL" fmla="*/ 0 w 2331"/>
                <a:gd name="txT" fmla="*/ 0 h 688"/>
                <a:gd name="txR" fmla="*/ 2331 w 2331"/>
                <a:gd name="txB" fmla="*/ 688 h 688"/>
              </a:gdLst>
              <a:ahLst/>
              <a:cxnLst>
                <a:cxn ang="0">
                  <a:pos x="2147483646" y="2147483646"/>
                </a:cxn>
                <a:cxn ang="0">
                  <a:pos x="2147483646" y="2147483646"/>
                </a:cxn>
                <a:cxn ang="0">
                  <a:pos x="2147483646" y="0"/>
                </a:cxn>
                <a:cxn ang="0">
                  <a:pos x="2147483646" y="2147483646"/>
                </a:cxn>
              </a:cxnLst>
              <a:rect l="txL" t="txT" r="txR" b="tx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100000"/>
                  </a:srgbClr>
                </a:gs>
                <a:gs pos="100000">
                  <a:srgbClr val="666666">
                    <a:alpha val="100000"/>
                  </a:srgbClr>
                </a:gs>
              </a:gsLst>
              <a:lin ang="0" scaled="1"/>
              <a:tileRect/>
            </a:gradFill>
            <a:ln w="9525">
              <a:noFill/>
            </a:ln>
          </p:spPr>
          <p:txBody>
            <a:bodyPr/>
            <a:lstStyle/>
            <a:p>
              <a:endParaRPr lang="zh-CN" altLang="en-US"/>
            </a:p>
          </p:txBody>
        </p:sp>
        <p:sp>
          <p:nvSpPr>
            <p:cNvPr id="14363" name="Freeform 3"/>
            <p:cNvSpPr/>
            <p:nvPr/>
          </p:nvSpPr>
          <p:spPr>
            <a:xfrm>
              <a:off x="0" y="974221"/>
              <a:ext cx="934099" cy="342700"/>
            </a:xfrm>
            <a:custGeom>
              <a:avLst/>
              <a:gdLst>
                <a:gd name="txL" fmla="*/ 0 w 2331"/>
                <a:gd name="txT" fmla="*/ 0 h 688"/>
                <a:gd name="txR" fmla="*/ 2331 w 2331"/>
                <a:gd name="txB" fmla="*/ 688 h 688"/>
              </a:gdLst>
              <a:ahLst/>
              <a:cxnLst>
                <a:cxn ang="0">
                  <a:pos x="2147483646" y="2147483646"/>
                </a:cxn>
                <a:cxn ang="0">
                  <a:pos x="2147483646" y="2147483646"/>
                </a:cxn>
                <a:cxn ang="0">
                  <a:pos x="2147483646" y="0"/>
                </a:cxn>
                <a:cxn ang="0">
                  <a:pos x="2147483646" y="2147483646"/>
                </a:cxn>
              </a:cxnLst>
              <a:rect l="txL" t="txT" r="txR" b="tx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100000"/>
                  </a:srgbClr>
                </a:gs>
                <a:gs pos="100000">
                  <a:srgbClr val="043F85">
                    <a:alpha val="100000"/>
                  </a:srgbClr>
                </a:gs>
              </a:gsLst>
              <a:lin ang="0" scaled="1"/>
              <a:tileRect/>
            </a:gradFill>
            <a:ln w="9525">
              <a:noFill/>
            </a:ln>
          </p:spPr>
          <p:txBody>
            <a:bodyPr/>
            <a:lstStyle/>
            <a:p>
              <a:endParaRPr lang="zh-CN" altLang="en-US"/>
            </a:p>
          </p:txBody>
        </p:sp>
        <p:sp>
          <p:nvSpPr>
            <p:cNvPr id="14364" name="Freeform 4"/>
            <p:cNvSpPr/>
            <p:nvPr/>
          </p:nvSpPr>
          <p:spPr>
            <a:xfrm flipH="1">
              <a:off x="6740570" y="838040"/>
              <a:ext cx="819595" cy="366643"/>
            </a:xfrm>
            <a:custGeom>
              <a:avLst/>
              <a:gdLst>
                <a:gd name="txL" fmla="*/ 0 w 2331"/>
                <a:gd name="txT" fmla="*/ 0 h 688"/>
                <a:gd name="txR" fmla="*/ 2331 w 2331"/>
                <a:gd name="txB" fmla="*/ 688 h 688"/>
              </a:gdLst>
              <a:ahLst/>
              <a:cxnLst>
                <a:cxn ang="0">
                  <a:pos x="2147483646" y="2147483646"/>
                </a:cxn>
                <a:cxn ang="0">
                  <a:pos x="2147483646" y="2147483646"/>
                </a:cxn>
                <a:cxn ang="0">
                  <a:pos x="2147483646" y="0"/>
                </a:cxn>
                <a:cxn ang="0">
                  <a:pos x="2147483646" y="2147483646"/>
                </a:cxn>
              </a:cxnLst>
              <a:rect l="txL" t="txT" r="txR" b="tx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100000"/>
                  </a:srgbClr>
                </a:gs>
                <a:gs pos="100000">
                  <a:srgbClr val="666666">
                    <a:alpha val="100000"/>
                  </a:srgbClr>
                </a:gs>
              </a:gsLst>
              <a:lin ang="0" scaled="1"/>
              <a:tileRect/>
            </a:gradFill>
            <a:ln w="9525">
              <a:noFill/>
            </a:ln>
          </p:spPr>
          <p:txBody>
            <a:bodyPr/>
            <a:lstStyle/>
            <a:p>
              <a:endParaRPr lang="zh-CN" altLang="en-US"/>
            </a:p>
          </p:txBody>
        </p:sp>
        <p:sp>
          <p:nvSpPr>
            <p:cNvPr id="14365" name="Freeform 5"/>
            <p:cNvSpPr/>
            <p:nvPr/>
          </p:nvSpPr>
          <p:spPr>
            <a:xfrm flipH="1">
              <a:off x="8084465" y="868218"/>
              <a:ext cx="795491" cy="342698"/>
            </a:xfrm>
            <a:custGeom>
              <a:avLst/>
              <a:gdLst>
                <a:gd name="txL" fmla="*/ 0 w 2331"/>
                <a:gd name="txT" fmla="*/ 0 h 688"/>
                <a:gd name="txR" fmla="*/ 2331 w 2331"/>
                <a:gd name="txB" fmla="*/ 688 h 688"/>
              </a:gdLst>
              <a:ahLst/>
              <a:cxnLst>
                <a:cxn ang="0">
                  <a:pos x="2147483646" y="2147483646"/>
                </a:cxn>
                <a:cxn ang="0">
                  <a:pos x="2147483646" y="2147483646"/>
                </a:cxn>
                <a:cxn ang="0">
                  <a:pos x="2147483646" y="0"/>
                </a:cxn>
                <a:cxn ang="0">
                  <a:pos x="2147483646" y="2147483646"/>
                </a:cxn>
              </a:cxnLst>
              <a:rect l="txL" t="txT" r="txR" b="tx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100000"/>
                  </a:srgbClr>
                </a:gs>
                <a:gs pos="100000">
                  <a:srgbClr val="666666">
                    <a:alpha val="100000"/>
                  </a:srgbClr>
                </a:gs>
              </a:gsLst>
              <a:lin ang="0" scaled="1"/>
              <a:tileRect/>
            </a:gradFill>
            <a:ln w="9525">
              <a:noFill/>
            </a:ln>
          </p:spPr>
          <p:txBody>
            <a:bodyPr/>
            <a:lstStyle/>
            <a:p>
              <a:endParaRPr lang="zh-CN" altLang="en-US"/>
            </a:p>
          </p:txBody>
        </p:sp>
        <p:sp>
          <p:nvSpPr>
            <p:cNvPr id="14366" name="Freeform 6"/>
            <p:cNvSpPr/>
            <p:nvPr/>
          </p:nvSpPr>
          <p:spPr>
            <a:xfrm>
              <a:off x="1446346" y="841033"/>
              <a:ext cx="795491" cy="342698"/>
            </a:xfrm>
            <a:custGeom>
              <a:avLst/>
              <a:gdLst>
                <a:gd name="txL" fmla="*/ 0 w 2331"/>
                <a:gd name="txT" fmla="*/ 0 h 688"/>
                <a:gd name="txR" fmla="*/ 2331 w 2331"/>
                <a:gd name="txB" fmla="*/ 688 h 688"/>
              </a:gdLst>
              <a:ahLst/>
              <a:cxnLst>
                <a:cxn ang="0">
                  <a:pos x="2147483646" y="2147483646"/>
                </a:cxn>
                <a:cxn ang="0">
                  <a:pos x="2147483646" y="2147483646"/>
                </a:cxn>
                <a:cxn ang="0">
                  <a:pos x="2147483646" y="0"/>
                </a:cxn>
                <a:cxn ang="0">
                  <a:pos x="2147483646" y="2147483646"/>
                </a:cxn>
              </a:cxnLst>
              <a:rect l="txL" t="txT" r="txR" b="tx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100000"/>
                  </a:srgbClr>
                </a:gs>
                <a:gs pos="100000">
                  <a:srgbClr val="666666">
                    <a:alpha val="100000"/>
                  </a:srgbClr>
                </a:gs>
              </a:gsLst>
              <a:lin ang="0" scaled="1"/>
              <a:tileRect/>
            </a:gradFill>
            <a:ln w="9525">
              <a:noFill/>
            </a:ln>
          </p:spPr>
          <p:txBody>
            <a:bodyPr/>
            <a:lstStyle/>
            <a:p>
              <a:endParaRPr lang="zh-CN" altLang="en-US"/>
            </a:p>
          </p:txBody>
        </p:sp>
        <p:sp>
          <p:nvSpPr>
            <p:cNvPr id="14367" name="Freeform 7"/>
            <p:cNvSpPr/>
            <p:nvPr/>
          </p:nvSpPr>
          <p:spPr>
            <a:xfrm>
              <a:off x="2675739" y="915858"/>
              <a:ext cx="840688" cy="222978"/>
            </a:xfrm>
            <a:custGeom>
              <a:avLst/>
              <a:gdLst>
                <a:gd name="txL" fmla="*/ 0 w 2331"/>
                <a:gd name="txT" fmla="*/ 0 h 688"/>
                <a:gd name="txR" fmla="*/ 2331 w 2331"/>
                <a:gd name="txB" fmla="*/ 688 h 688"/>
              </a:gdLst>
              <a:ahLst/>
              <a:cxnLst>
                <a:cxn ang="0">
                  <a:pos x="2147483646" y="2147483646"/>
                </a:cxn>
                <a:cxn ang="0">
                  <a:pos x="2147483646" y="2147483646"/>
                </a:cxn>
                <a:cxn ang="0">
                  <a:pos x="2147483646" y="0"/>
                </a:cxn>
                <a:cxn ang="0">
                  <a:pos x="2147483646" y="2147483646"/>
                </a:cxn>
              </a:cxnLst>
              <a:rect l="txL" t="txT" r="txR" b="tx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100000"/>
                  </a:srgbClr>
                </a:gs>
                <a:gs pos="100000">
                  <a:srgbClr val="666666">
                    <a:alpha val="100000"/>
                  </a:srgbClr>
                </a:gs>
              </a:gsLst>
              <a:lin ang="0" scaled="1"/>
              <a:tileRect/>
            </a:gradFill>
            <a:ln w="9525">
              <a:noFill/>
            </a:ln>
          </p:spPr>
          <p:txBody>
            <a:bodyPr/>
            <a:lstStyle/>
            <a:p>
              <a:endParaRPr lang="zh-CN" altLang="en-US"/>
            </a:p>
          </p:txBody>
        </p:sp>
        <p:sp>
          <p:nvSpPr>
            <p:cNvPr id="14368" name="Freeform 8"/>
            <p:cNvSpPr/>
            <p:nvPr/>
          </p:nvSpPr>
          <p:spPr>
            <a:xfrm>
              <a:off x="937112" y="0"/>
              <a:ext cx="1062160" cy="1312432"/>
            </a:xfrm>
            <a:custGeom>
              <a:avLst/>
              <a:gdLst>
                <a:gd name="txL" fmla="*/ 0 w 1006"/>
                <a:gd name="txT" fmla="*/ 0 h 1251"/>
                <a:gd name="txR" fmla="*/ 1006 w 1006"/>
                <a:gd name="txB" fmla="*/ 1251 h 1251"/>
              </a:gdLst>
              <a:ahLst/>
              <a:cxnLst>
                <a:cxn ang="0">
                  <a:pos x="0" y="0"/>
                </a:cxn>
                <a:cxn ang="0">
                  <a:pos x="0" y="2147483646"/>
                </a:cxn>
                <a:cxn ang="0">
                  <a:pos x="2147483646" y="2147483646"/>
                </a:cxn>
                <a:cxn ang="0">
                  <a:pos x="2147483646" y="2147483646"/>
                </a:cxn>
                <a:cxn ang="0">
                  <a:pos x="0" y="0"/>
                </a:cxn>
              </a:cxnLst>
              <a:rect l="txL" t="txT" r="txR" b="txB"/>
              <a:pathLst>
                <a:path w="1006" h="1251">
                  <a:moveTo>
                    <a:pt x="0" y="0"/>
                  </a:moveTo>
                  <a:lnTo>
                    <a:pt x="0" y="1251"/>
                  </a:lnTo>
                  <a:lnTo>
                    <a:pt x="1006" y="1154"/>
                  </a:lnTo>
                  <a:lnTo>
                    <a:pt x="1006" y="81"/>
                  </a:lnTo>
                  <a:lnTo>
                    <a:pt x="0" y="0"/>
                  </a:lnTo>
                  <a:close/>
                </a:path>
              </a:pathLst>
            </a:custGeom>
            <a:solidFill>
              <a:schemeClr val="bg1">
                <a:alpha val="100000"/>
              </a:schemeClr>
            </a:solidFill>
            <a:ln w="9525">
              <a:noFill/>
            </a:ln>
          </p:spPr>
          <p:txBody>
            <a:bodyPr/>
            <a:lstStyle/>
            <a:p>
              <a:endParaRPr lang="zh-CN" altLang="en-US"/>
            </a:p>
          </p:txBody>
        </p:sp>
        <p:sp>
          <p:nvSpPr>
            <p:cNvPr id="14369" name="Freeform 9"/>
            <p:cNvSpPr/>
            <p:nvPr/>
          </p:nvSpPr>
          <p:spPr>
            <a:xfrm>
              <a:off x="578538" y="0"/>
              <a:ext cx="358573" cy="1312432"/>
            </a:xfrm>
            <a:custGeom>
              <a:avLst/>
              <a:gdLst>
                <a:gd name="txL" fmla="*/ 0 w 339"/>
                <a:gd name="txT" fmla="*/ 0 h 1251"/>
                <a:gd name="txR" fmla="*/ 339 w 339"/>
                <a:gd name="txB" fmla="*/ 1251 h 1251"/>
              </a:gdLst>
              <a:ahLst/>
              <a:cxnLst>
                <a:cxn ang="0">
                  <a:pos x="0" y="2147483646"/>
                </a:cxn>
                <a:cxn ang="0">
                  <a:pos x="0" y="2147483646"/>
                </a:cxn>
                <a:cxn ang="0">
                  <a:pos x="2147483646" y="2147483646"/>
                </a:cxn>
                <a:cxn ang="0">
                  <a:pos x="2147483646" y="0"/>
                </a:cxn>
                <a:cxn ang="0">
                  <a:pos x="0" y="2147483646"/>
                </a:cxn>
              </a:cxnLst>
              <a:rect l="txL" t="txT" r="txR" b="txB"/>
              <a:pathLst>
                <a:path w="339" h="1251">
                  <a:moveTo>
                    <a:pt x="0" y="110"/>
                  </a:moveTo>
                  <a:lnTo>
                    <a:pt x="0" y="1080"/>
                  </a:lnTo>
                  <a:lnTo>
                    <a:pt x="339" y="1251"/>
                  </a:lnTo>
                  <a:lnTo>
                    <a:pt x="339" y="0"/>
                  </a:lnTo>
                  <a:lnTo>
                    <a:pt x="0" y="110"/>
                  </a:lnTo>
                  <a:close/>
                </a:path>
              </a:pathLst>
            </a:custGeom>
            <a:solidFill>
              <a:srgbClr val="3F3F3F">
                <a:alpha val="100000"/>
              </a:srgbClr>
            </a:solidFill>
            <a:ln w="9525">
              <a:noFill/>
            </a:ln>
          </p:spPr>
          <p:txBody>
            <a:bodyPr/>
            <a:lstStyle/>
            <a:p>
              <a:endParaRPr lang="zh-CN" altLang="en-US"/>
            </a:p>
          </p:txBody>
        </p:sp>
        <p:sp>
          <p:nvSpPr>
            <p:cNvPr id="14370" name="Freeform 10"/>
            <p:cNvSpPr/>
            <p:nvPr/>
          </p:nvSpPr>
          <p:spPr>
            <a:xfrm>
              <a:off x="2255394" y="91286"/>
              <a:ext cx="1027507" cy="1120880"/>
            </a:xfrm>
            <a:custGeom>
              <a:avLst/>
              <a:gdLst>
                <a:gd name="txL" fmla="*/ 0 w 973"/>
                <a:gd name="txT" fmla="*/ 0 h 1069"/>
                <a:gd name="txR" fmla="*/ 973 w 973"/>
                <a:gd name="txB" fmla="*/ 1069 h 1069"/>
              </a:gdLst>
              <a:ahLst/>
              <a:cxnLst>
                <a:cxn ang="0">
                  <a:pos x="0" y="0"/>
                </a:cxn>
                <a:cxn ang="0">
                  <a:pos x="0" y="2147483646"/>
                </a:cxn>
                <a:cxn ang="0">
                  <a:pos x="2147483646" y="2147483646"/>
                </a:cxn>
                <a:cxn ang="0">
                  <a:pos x="2147483646" y="2147483646"/>
                </a:cxn>
                <a:cxn ang="0">
                  <a:pos x="0" y="0"/>
                </a:cxn>
              </a:cxnLst>
              <a:rect l="txL" t="txT" r="txR" b="txB"/>
              <a:pathLst>
                <a:path w="973" h="1069">
                  <a:moveTo>
                    <a:pt x="0" y="0"/>
                  </a:moveTo>
                  <a:lnTo>
                    <a:pt x="0" y="1069"/>
                  </a:lnTo>
                  <a:lnTo>
                    <a:pt x="973" y="1051"/>
                  </a:lnTo>
                  <a:lnTo>
                    <a:pt x="973" y="36"/>
                  </a:lnTo>
                  <a:lnTo>
                    <a:pt x="0" y="0"/>
                  </a:lnTo>
                  <a:close/>
                </a:path>
              </a:pathLst>
            </a:custGeom>
            <a:solidFill>
              <a:schemeClr val="bg1">
                <a:alpha val="100000"/>
              </a:schemeClr>
            </a:solidFill>
            <a:ln w="9525">
              <a:noFill/>
            </a:ln>
          </p:spPr>
          <p:txBody>
            <a:bodyPr/>
            <a:lstStyle/>
            <a:p>
              <a:endParaRPr lang="zh-CN" altLang="en-US"/>
            </a:p>
          </p:txBody>
        </p:sp>
        <p:sp>
          <p:nvSpPr>
            <p:cNvPr id="14371" name="Freeform 11"/>
            <p:cNvSpPr/>
            <p:nvPr/>
          </p:nvSpPr>
          <p:spPr>
            <a:xfrm>
              <a:off x="2056523" y="77818"/>
              <a:ext cx="207912" cy="1120880"/>
            </a:xfrm>
            <a:custGeom>
              <a:avLst/>
              <a:gdLst>
                <a:gd name="txL" fmla="*/ 0 w 197"/>
                <a:gd name="txT" fmla="*/ 0 h 1069"/>
                <a:gd name="txR" fmla="*/ 197 w 197"/>
                <a:gd name="txB" fmla="*/ 1069 h 1069"/>
              </a:gdLst>
              <a:ahLst/>
              <a:cxnLst>
                <a:cxn ang="0">
                  <a:pos x="0" y="2147483646"/>
                </a:cxn>
                <a:cxn ang="0">
                  <a:pos x="0" y="2147483646"/>
                </a:cxn>
                <a:cxn ang="0">
                  <a:pos x="2147483646" y="2147483646"/>
                </a:cxn>
                <a:cxn ang="0">
                  <a:pos x="2147483646" y="0"/>
                </a:cxn>
                <a:cxn ang="0">
                  <a:pos x="0" y="2147483646"/>
                </a:cxn>
              </a:cxnLst>
              <a:rect l="txL" t="txT" r="txR" b="txB"/>
              <a:pathLst>
                <a:path w="197" h="1069">
                  <a:moveTo>
                    <a:pt x="0" y="123"/>
                  </a:moveTo>
                  <a:lnTo>
                    <a:pt x="0" y="947"/>
                  </a:lnTo>
                  <a:lnTo>
                    <a:pt x="197" y="1069"/>
                  </a:lnTo>
                  <a:lnTo>
                    <a:pt x="197" y="0"/>
                  </a:lnTo>
                  <a:lnTo>
                    <a:pt x="0" y="123"/>
                  </a:lnTo>
                  <a:close/>
                </a:path>
              </a:pathLst>
            </a:custGeom>
            <a:solidFill>
              <a:srgbClr val="3F3F3F">
                <a:alpha val="100000"/>
              </a:srgbClr>
            </a:solidFill>
            <a:ln w="9525">
              <a:noFill/>
            </a:ln>
          </p:spPr>
          <p:txBody>
            <a:bodyPr/>
            <a:lstStyle/>
            <a:p>
              <a:endParaRPr lang="zh-CN" altLang="en-US"/>
            </a:p>
          </p:txBody>
        </p:sp>
        <p:sp>
          <p:nvSpPr>
            <p:cNvPr id="14372" name="Freeform 12"/>
            <p:cNvSpPr/>
            <p:nvPr/>
          </p:nvSpPr>
          <p:spPr>
            <a:xfrm>
              <a:off x="3484788" y="128698"/>
              <a:ext cx="964230" cy="1019117"/>
            </a:xfrm>
            <a:custGeom>
              <a:avLst/>
              <a:gdLst>
                <a:gd name="txL" fmla="*/ 0 w 913"/>
                <a:gd name="txT" fmla="*/ 0 h 972"/>
                <a:gd name="txR" fmla="*/ 913 w 913"/>
                <a:gd name="txB" fmla="*/ 972 h 972"/>
              </a:gdLst>
              <a:ahLst/>
              <a:cxnLst>
                <a:cxn ang="0">
                  <a:pos x="2147483646" y="2147483646"/>
                </a:cxn>
                <a:cxn ang="0">
                  <a:pos x="0" y="2147483646"/>
                </a:cxn>
                <a:cxn ang="0">
                  <a:pos x="0" y="0"/>
                </a:cxn>
                <a:cxn ang="0">
                  <a:pos x="2147483646" y="2147483646"/>
                </a:cxn>
                <a:cxn ang="0">
                  <a:pos x="2147483646" y="2147483646"/>
                </a:cxn>
              </a:cxnLst>
              <a:rect l="txL" t="txT" r="txR" b="txB"/>
              <a:pathLst>
                <a:path w="913" h="972">
                  <a:moveTo>
                    <a:pt x="913" y="958"/>
                  </a:moveTo>
                  <a:lnTo>
                    <a:pt x="0" y="972"/>
                  </a:lnTo>
                  <a:lnTo>
                    <a:pt x="0" y="0"/>
                  </a:lnTo>
                  <a:lnTo>
                    <a:pt x="913" y="6"/>
                  </a:lnTo>
                  <a:lnTo>
                    <a:pt x="913" y="958"/>
                  </a:lnTo>
                  <a:close/>
                </a:path>
              </a:pathLst>
            </a:custGeom>
            <a:solidFill>
              <a:schemeClr val="bg1">
                <a:alpha val="100000"/>
              </a:schemeClr>
            </a:solidFill>
            <a:ln w="9525">
              <a:noFill/>
            </a:ln>
          </p:spPr>
          <p:txBody>
            <a:bodyPr/>
            <a:lstStyle/>
            <a:p>
              <a:endParaRPr lang="zh-CN" altLang="en-US"/>
            </a:p>
          </p:txBody>
        </p:sp>
        <p:sp>
          <p:nvSpPr>
            <p:cNvPr id="14373" name="Freeform 13"/>
            <p:cNvSpPr/>
            <p:nvPr/>
          </p:nvSpPr>
          <p:spPr>
            <a:xfrm>
              <a:off x="3412471" y="128698"/>
              <a:ext cx="72317" cy="1019117"/>
            </a:xfrm>
            <a:custGeom>
              <a:avLst/>
              <a:gdLst>
                <a:gd name="txL" fmla="*/ 0 w 69"/>
                <a:gd name="txT" fmla="*/ 0 h 972"/>
                <a:gd name="txR" fmla="*/ 69 w 69"/>
                <a:gd name="txB" fmla="*/ 972 h 972"/>
              </a:gdLst>
              <a:ahLst/>
              <a:cxnLst>
                <a:cxn ang="0">
                  <a:pos x="0" y="2147483646"/>
                </a:cxn>
                <a:cxn ang="0">
                  <a:pos x="0" y="2147483646"/>
                </a:cxn>
                <a:cxn ang="0">
                  <a:pos x="2147483646" y="2147483646"/>
                </a:cxn>
                <a:cxn ang="0">
                  <a:pos x="2147483646" y="0"/>
                </a:cxn>
                <a:cxn ang="0">
                  <a:pos x="0" y="2147483646"/>
                </a:cxn>
              </a:cxnLst>
              <a:rect l="txL" t="txT" r="txR" b="txB"/>
              <a:pathLst>
                <a:path w="69" h="972">
                  <a:moveTo>
                    <a:pt x="0" y="87"/>
                  </a:moveTo>
                  <a:lnTo>
                    <a:pt x="0" y="906"/>
                  </a:lnTo>
                  <a:lnTo>
                    <a:pt x="69" y="972"/>
                  </a:lnTo>
                  <a:lnTo>
                    <a:pt x="69" y="0"/>
                  </a:lnTo>
                  <a:lnTo>
                    <a:pt x="0" y="87"/>
                  </a:lnTo>
                  <a:close/>
                </a:path>
              </a:pathLst>
            </a:custGeom>
            <a:solidFill>
              <a:srgbClr val="3F3F3F">
                <a:alpha val="100000"/>
              </a:srgbClr>
            </a:solidFill>
            <a:ln w="9525">
              <a:noFill/>
            </a:ln>
          </p:spPr>
          <p:txBody>
            <a:bodyPr/>
            <a:lstStyle/>
            <a:p>
              <a:endParaRPr lang="zh-CN" altLang="en-US"/>
            </a:p>
          </p:txBody>
        </p:sp>
        <p:sp>
          <p:nvSpPr>
            <p:cNvPr id="14374" name="Freeform 14"/>
            <p:cNvSpPr/>
            <p:nvPr/>
          </p:nvSpPr>
          <p:spPr>
            <a:xfrm flipH="1">
              <a:off x="9946595" y="77817"/>
              <a:ext cx="1062160" cy="1239104"/>
            </a:xfrm>
            <a:custGeom>
              <a:avLst/>
              <a:gdLst>
                <a:gd name="txL" fmla="*/ 0 w 1006"/>
                <a:gd name="txT" fmla="*/ 0 h 1251"/>
                <a:gd name="txR" fmla="*/ 1006 w 1006"/>
                <a:gd name="txB" fmla="*/ 1251 h 1251"/>
              </a:gdLst>
              <a:ahLst/>
              <a:cxnLst>
                <a:cxn ang="0">
                  <a:pos x="0" y="0"/>
                </a:cxn>
                <a:cxn ang="0">
                  <a:pos x="0" y="2147483646"/>
                </a:cxn>
                <a:cxn ang="0">
                  <a:pos x="2147483646" y="2147483646"/>
                </a:cxn>
                <a:cxn ang="0">
                  <a:pos x="2147483646" y="2147483646"/>
                </a:cxn>
                <a:cxn ang="0">
                  <a:pos x="0" y="0"/>
                </a:cxn>
              </a:cxnLst>
              <a:rect l="txL" t="txT" r="txR" b="txB"/>
              <a:pathLst>
                <a:path w="1006" h="1251">
                  <a:moveTo>
                    <a:pt x="0" y="0"/>
                  </a:moveTo>
                  <a:lnTo>
                    <a:pt x="0" y="1251"/>
                  </a:lnTo>
                  <a:lnTo>
                    <a:pt x="1006" y="1154"/>
                  </a:lnTo>
                  <a:lnTo>
                    <a:pt x="1006" y="81"/>
                  </a:lnTo>
                  <a:lnTo>
                    <a:pt x="0" y="0"/>
                  </a:lnTo>
                  <a:close/>
                </a:path>
              </a:pathLst>
            </a:cu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en-US" altLang="zh-CN" sz="1800" dirty="0">
                  <a:solidFill>
                    <a:srgbClr val="000000"/>
                  </a:solidFill>
                  <a:latin typeface="隶书" panose="02010509060101010101" pitchFamily="49" charset="-122"/>
                  <a:ea typeface="隶书" panose="02010509060101010101" pitchFamily="49" charset="-122"/>
                  <a:sym typeface="隶书" panose="02010509060101010101" pitchFamily="49" charset="-122"/>
                </a:rPr>
                <a:t>`</a:t>
              </a:r>
              <a:endParaRPr lang="zh-CN" altLang="en-US" sz="1800" dirty="0">
                <a:solidFill>
                  <a:srgbClr val="000000"/>
                </a:solidFill>
                <a:latin typeface="隶书" panose="02010509060101010101" pitchFamily="49" charset="-122"/>
                <a:ea typeface="隶书" panose="02010509060101010101" pitchFamily="49" charset="-122"/>
                <a:sym typeface="隶书" panose="02010509060101010101" pitchFamily="49" charset="-122"/>
              </a:endParaRPr>
            </a:p>
          </p:txBody>
        </p:sp>
        <p:sp>
          <p:nvSpPr>
            <p:cNvPr id="14375" name="Freeform 15"/>
            <p:cNvSpPr/>
            <p:nvPr/>
          </p:nvSpPr>
          <p:spPr>
            <a:xfrm flipH="1">
              <a:off x="11008756" y="77817"/>
              <a:ext cx="358572" cy="1239104"/>
            </a:xfrm>
            <a:custGeom>
              <a:avLst/>
              <a:gdLst>
                <a:gd name="txL" fmla="*/ 0 w 339"/>
                <a:gd name="txT" fmla="*/ 0 h 1251"/>
                <a:gd name="txR" fmla="*/ 339 w 339"/>
                <a:gd name="txB" fmla="*/ 1251 h 1251"/>
              </a:gdLst>
              <a:ahLst/>
              <a:cxnLst>
                <a:cxn ang="0">
                  <a:pos x="0" y="2147483646"/>
                </a:cxn>
                <a:cxn ang="0">
                  <a:pos x="0" y="2147483646"/>
                </a:cxn>
                <a:cxn ang="0">
                  <a:pos x="2147483646" y="2147483646"/>
                </a:cxn>
                <a:cxn ang="0">
                  <a:pos x="2147483646" y="0"/>
                </a:cxn>
                <a:cxn ang="0">
                  <a:pos x="0" y="2147483646"/>
                </a:cxn>
              </a:cxnLst>
              <a:rect l="txL" t="txT" r="txR" b="txB"/>
              <a:pathLst>
                <a:path w="339" h="1251">
                  <a:moveTo>
                    <a:pt x="0" y="110"/>
                  </a:moveTo>
                  <a:lnTo>
                    <a:pt x="0" y="1080"/>
                  </a:lnTo>
                  <a:lnTo>
                    <a:pt x="339" y="1251"/>
                  </a:lnTo>
                  <a:lnTo>
                    <a:pt x="339" y="0"/>
                  </a:lnTo>
                  <a:lnTo>
                    <a:pt x="0" y="110"/>
                  </a:lnTo>
                  <a:close/>
                </a:path>
              </a:pathLst>
            </a:custGeom>
            <a:solidFill>
              <a:srgbClr val="3F3F3F">
                <a:alpha val="100000"/>
              </a:srgbClr>
            </a:solidFill>
            <a:ln w="9525">
              <a:noFill/>
            </a:ln>
          </p:spPr>
          <p:txBody>
            <a:bodyPr/>
            <a:lstStyle/>
            <a:p>
              <a:endParaRPr lang="zh-CN" altLang="en-US"/>
            </a:p>
          </p:txBody>
        </p:sp>
        <p:sp>
          <p:nvSpPr>
            <p:cNvPr id="14376" name="Freeform 16"/>
            <p:cNvSpPr/>
            <p:nvPr/>
          </p:nvSpPr>
          <p:spPr>
            <a:xfrm flipH="1">
              <a:off x="5740182" y="128698"/>
              <a:ext cx="1012442" cy="1069998"/>
            </a:xfrm>
            <a:custGeom>
              <a:avLst/>
              <a:gdLst>
                <a:gd name="txL" fmla="*/ 0 w 973"/>
                <a:gd name="txT" fmla="*/ 0 h 1069"/>
                <a:gd name="txR" fmla="*/ 973 w 973"/>
                <a:gd name="txB" fmla="*/ 1069 h 1069"/>
              </a:gdLst>
              <a:ahLst/>
              <a:cxnLst>
                <a:cxn ang="0">
                  <a:pos x="0" y="0"/>
                </a:cxn>
                <a:cxn ang="0">
                  <a:pos x="0" y="2147483646"/>
                </a:cxn>
                <a:cxn ang="0">
                  <a:pos x="2147483646" y="2147483646"/>
                </a:cxn>
                <a:cxn ang="0">
                  <a:pos x="2147483646" y="2147483646"/>
                </a:cxn>
                <a:cxn ang="0">
                  <a:pos x="0" y="0"/>
                </a:cxn>
              </a:cxnLst>
              <a:rect l="txL" t="txT" r="txR" b="txB"/>
              <a:pathLst>
                <a:path w="973" h="1069">
                  <a:moveTo>
                    <a:pt x="0" y="0"/>
                  </a:moveTo>
                  <a:lnTo>
                    <a:pt x="0" y="1069"/>
                  </a:lnTo>
                  <a:lnTo>
                    <a:pt x="973" y="1051"/>
                  </a:lnTo>
                  <a:lnTo>
                    <a:pt x="973" y="36"/>
                  </a:lnTo>
                  <a:lnTo>
                    <a:pt x="0" y="0"/>
                  </a:lnTo>
                  <a:close/>
                </a:path>
              </a:pathLst>
            </a:custGeom>
            <a:solidFill>
              <a:schemeClr val="bg1">
                <a:alpha val="100000"/>
              </a:schemeClr>
            </a:solidFill>
            <a:ln w="9525">
              <a:noFill/>
            </a:ln>
          </p:spPr>
          <p:txBody>
            <a:bodyPr/>
            <a:lstStyle/>
            <a:p>
              <a:endParaRPr lang="zh-CN" altLang="en-US"/>
            </a:p>
          </p:txBody>
        </p:sp>
        <p:sp>
          <p:nvSpPr>
            <p:cNvPr id="14377" name="Freeform 17"/>
            <p:cNvSpPr/>
            <p:nvPr/>
          </p:nvSpPr>
          <p:spPr>
            <a:xfrm flipH="1">
              <a:off x="6755671" y="128698"/>
              <a:ext cx="204865" cy="1069998"/>
            </a:xfrm>
            <a:custGeom>
              <a:avLst/>
              <a:gdLst>
                <a:gd name="txL" fmla="*/ 0 w 197"/>
                <a:gd name="txT" fmla="*/ 0 h 1069"/>
                <a:gd name="txR" fmla="*/ 197 w 197"/>
                <a:gd name="txB" fmla="*/ 1069 h 1069"/>
              </a:gdLst>
              <a:ahLst/>
              <a:cxnLst>
                <a:cxn ang="0">
                  <a:pos x="0" y="2147483646"/>
                </a:cxn>
                <a:cxn ang="0">
                  <a:pos x="0" y="2147483646"/>
                </a:cxn>
                <a:cxn ang="0">
                  <a:pos x="2147483646" y="2147483646"/>
                </a:cxn>
                <a:cxn ang="0">
                  <a:pos x="2147483646" y="0"/>
                </a:cxn>
                <a:cxn ang="0">
                  <a:pos x="0" y="2147483646"/>
                </a:cxn>
              </a:cxnLst>
              <a:rect l="txL" t="txT" r="txR" b="txB"/>
              <a:pathLst>
                <a:path w="197" h="1069">
                  <a:moveTo>
                    <a:pt x="0" y="123"/>
                  </a:moveTo>
                  <a:lnTo>
                    <a:pt x="0" y="947"/>
                  </a:lnTo>
                  <a:lnTo>
                    <a:pt x="197" y="1069"/>
                  </a:lnTo>
                  <a:lnTo>
                    <a:pt x="197" y="0"/>
                  </a:lnTo>
                  <a:lnTo>
                    <a:pt x="0" y="123"/>
                  </a:lnTo>
                  <a:close/>
                </a:path>
              </a:pathLst>
            </a:custGeom>
            <a:solidFill>
              <a:srgbClr val="3F3F3F">
                <a:alpha val="100000"/>
              </a:srgbClr>
            </a:solidFill>
            <a:ln w="9525">
              <a:noFill/>
            </a:ln>
          </p:spPr>
          <p:txBody>
            <a:bodyPr/>
            <a:lstStyle/>
            <a:p>
              <a:endParaRPr lang="zh-CN" altLang="en-US"/>
            </a:p>
          </p:txBody>
        </p:sp>
        <p:sp>
          <p:nvSpPr>
            <p:cNvPr id="14378" name="Freeform 18"/>
            <p:cNvSpPr/>
            <p:nvPr/>
          </p:nvSpPr>
          <p:spPr>
            <a:xfrm flipH="1">
              <a:off x="4568040" y="128698"/>
              <a:ext cx="964230" cy="1019117"/>
            </a:xfrm>
            <a:custGeom>
              <a:avLst/>
              <a:gdLst>
                <a:gd name="txL" fmla="*/ 0 w 913"/>
                <a:gd name="txT" fmla="*/ 0 h 972"/>
                <a:gd name="txR" fmla="*/ 913 w 913"/>
                <a:gd name="txB" fmla="*/ 972 h 972"/>
              </a:gdLst>
              <a:ahLst/>
              <a:cxnLst>
                <a:cxn ang="0">
                  <a:pos x="2147483646" y="2147483646"/>
                </a:cxn>
                <a:cxn ang="0">
                  <a:pos x="0" y="2147483646"/>
                </a:cxn>
                <a:cxn ang="0">
                  <a:pos x="0" y="0"/>
                </a:cxn>
                <a:cxn ang="0">
                  <a:pos x="2147483646" y="2147483646"/>
                </a:cxn>
                <a:cxn ang="0">
                  <a:pos x="2147483646" y="2147483646"/>
                </a:cxn>
              </a:cxnLst>
              <a:rect l="txL" t="txT" r="txR" b="txB"/>
              <a:pathLst>
                <a:path w="913" h="972">
                  <a:moveTo>
                    <a:pt x="913" y="958"/>
                  </a:moveTo>
                  <a:lnTo>
                    <a:pt x="0" y="972"/>
                  </a:lnTo>
                  <a:lnTo>
                    <a:pt x="0" y="0"/>
                  </a:lnTo>
                  <a:lnTo>
                    <a:pt x="913" y="6"/>
                  </a:lnTo>
                  <a:lnTo>
                    <a:pt x="913" y="958"/>
                  </a:lnTo>
                  <a:close/>
                </a:path>
              </a:pathLst>
            </a:custGeom>
            <a:solidFill>
              <a:schemeClr val="bg1">
                <a:alpha val="100000"/>
              </a:schemeClr>
            </a:solidFill>
            <a:ln w="9525">
              <a:noFill/>
            </a:ln>
          </p:spPr>
          <p:txBody>
            <a:bodyPr/>
            <a:lstStyle/>
            <a:p>
              <a:endParaRPr lang="zh-CN" altLang="en-US"/>
            </a:p>
          </p:txBody>
        </p:sp>
        <p:sp>
          <p:nvSpPr>
            <p:cNvPr id="14379" name="Freeform 19"/>
            <p:cNvSpPr/>
            <p:nvPr/>
          </p:nvSpPr>
          <p:spPr>
            <a:xfrm flipH="1">
              <a:off x="5532270" y="128698"/>
              <a:ext cx="72317" cy="1019117"/>
            </a:xfrm>
            <a:custGeom>
              <a:avLst/>
              <a:gdLst>
                <a:gd name="txL" fmla="*/ 0 w 69"/>
                <a:gd name="txT" fmla="*/ 0 h 972"/>
                <a:gd name="txR" fmla="*/ 69 w 69"/>
                <a:gd name="txB" fmla="*/ 972 h 972"/>
              </a:gdLst>
              <a:ahLst/>
              <a:cxnLst>
                <a:cxn ang="0">
                  <a:pos x="0" y="2147483646"/>
                </a:cxn>
                <a:cxn ang="0">
                  <a:pos x="0" y="2147483646"/>
                </a:cxn>
                <a:cxn ang="0">
                  <a:pos x="2147483646" y="2147483646"/>
                </a:cxn>
                <a:cxn ang="0">
                  <a:pos x="2147483646" y="0"/>
                </a:cxn>
                <a:cxn ang="0">
                  <a:pos x="0" y="2147483646"/>
                </a:cxn>
              </a:cxnLst>
              <a:rect l="txL" t="txT" r="txR" b="txB"/>
              <a:pathLst>
                <a:path w="69" h="972">
                  <a:moveTo>
                    <a:pt x="0" y="87"/>
                  </a:moveTo>
                  <a:lnTo>
                    <a:pt x="0" y="906"/>
                  </a:lnTo>
                  <a:lnTo>
                    <a:pt x="69" y="972"/>
                  </a:lnTo>
                  <a:lnTo>
                    <a:pt x="69" y="0"/>
                  </a:lnTo>
                  <a:lnTo>
                    <a:pt x="0" y="87"/>
                  </a:lnTo>
                  <a:close/>
                </a:path>
              </a:pathLst>
            </a:custGeom>
            <a:solidFill>
              <a:srgbClr val="3F3F3F">
                <a:alpha val="100000"/>
              </a:srgbClr>
            </a:solidFill>
            <a:ln w="9525">
              <a:noFill/>
            </a:ln>
          </p:spPr>
          <p:txBody>
            <a:bodyPr/>
            <a:lstStyle/>
            <a:p>
              <a:endParaRPr lang="zh-CN" altLang="en-US"/>
            </a:p>
          </p:txBody>
        </p:sp>
        <p:sp>
          <p:nvSpPr>
            <p:cNvPr id="14380" name="Freeform 32"/>
            <p:cNvSpPr/>
            <p:nvPr/>
          </p:nvSpPr>
          <p:spPr>
            <a:xfrm>
              <a:off x="2187597" y="1257062"/>
              <a:ext cx="22600" cy="1496"/>
            </a:xfrm>
            <a:custGeom>
              <a:avLst/>
              <a:gdLst>
                <a:gd name="txL" fmla="*/ 0 w 12"/>
                <a:gd name="txT" fmla="*/ 0 h 1587"/>
                <a:gd name="txR" fmla="*/ 12 w 12"/>
                <a:gd name="txB" fmla="*/ 1587 h 1587"/>
              </a:gdLst>
              <a:ahLst/>
              <a:cxnLst>
                <a:cxn ang="0">
                  <a:pos x="2147483646" y="0"/>
                </a:cxn>
                <a:cxn ang="0">
                  <a:pos x="0" y="0"/>
                </a:cxn>
                <a:cxn ang="0">
                  <a:pos x="2147483646" y="0"/>
                </a:cxn>
                <a:cxn ang="0">
                  <a:pos x="2147483646" y="0"/>
                </a:cxn>
              </a:cxnLst>
              <a:rect l="txL" t="txT" r="txR" b="txB"/>
              <a:pathLst>
                <a:path w="12" h="1587">
                  <a:moveTo>
                    <a:pt x="12" y="0"/>
                  </a:moveTo>
                  <a:lnTo>
                    <a:pt x="0" y="0"/>
                  </a:lnTo>
                  <a:lnTo>
                    <a:pt x="12" y="0"/>
                  </a:lnTo>
                  <a:close/>
                </a:path>
              </a:pathLst>
            </a:custGeom>
            <a:solidFill>
              <a:srgbClr val="0875F8">
                <a:alpha val="100000"/>
              </a:srgbClr>
            </a:solidFill>
            <a:ln w="9525">
              <a:noFill/>
            </a:ln>
          </p:spPr>
          <p:txBody>
            <a:bodyPr/>
            <a:lstStyle/>
            <a:p>
              <a:endParaRPr lang="zh-CN" altLang="en-US"/>
            </a:p>
          </p:txBody>
        </p:sp>
        <p:sp>
          <p:nvSpPr>
            <p:cNvPr id="14381" name="WordArt 33"/>
            <p:cNvSpPr>
              <a:spLocks noTextEdit="1"/>
            </p:cNvSpPr>
            <p:nvPr/>
          </p:nvSpPr>
          <p:spPr>
            <a:xfrm>
              <a:off x="1190221" y="209472"/>
              <a:ext cx="448970" cy="907287"/>
            </a:xfrm>
            <a:prstGeom prst="rect">
              <a:avLst/>
            </a:prstGeom>
          </p:spPr>
          <p:txBody>
            <a:bodyPr wrap="none" fromWordArt="1">
              <a:prstTxWarp prst="textPlain">
                <a:avLst>
                  <a:gd name="adj" fmla="val 50000"/>
                </a:avLst>
              </a:prstTxWarp>
              <a:normAutofit/>
            </a:bodyPr>
            <a:lstStyle/>
            <a:p>
              <a:pPr algn="ctr"/>
              <a:r>
                <a:rPr lang="zh-CN" altLang="en-US" sz="5400">
                  <a:solidFill>
                    <a:srgbClr val="AFD6F0"/>
                  </a:solidFill>
                  <a:latin typeface="Impact" panose="020B0806030902050204" pitchFamily="34" charset="0"/>
                  <a:ea typeface="Impact" panose="020B0806030902050204" pitchFamily="34" charset="0"/>
                </a:rPr>
                <a:t>1</a:t>
              </a:r>
            </a:p>
          </p:txBody>
        </p:sp>
        <p:sp>
          <p:nvSpPr>
            <p:cNvPr id="14382" name="WordArt 34"/>
            <p:cNvSpPr>
              <a:spLocks noTextEdit="1"/>
            </p:cNvSpPr>
            <p:nvPr/>
          </p:nvSpPr>
          <p:spPr>
            <a:xfrm>
              <a:off x="2468169" y="169875"/>
              <a:ext cx="567660" cy="907286"/>
            </a:xfrm>
            <a:prstGeom prst="rect">
              <a:avLst/>
            </a:prstGeom>
          </p:spPr>
          <p:txBody>
            <a:bodyPr wrap="none" fromWordArt="1">
              <a:prstTxWarp prst="textPlain">
                <a:avLst>
                  <a:gd name="adj" fmla="val 50000"/>
                </a:avLst>
              </a:prstTxWarp>
              <a:normAutofit/>
            </a:bodyPr>
            <a:lstStyle/>
            <a:p>
              <a:pPr algn="ctr"/>
              <a:r>
                <a:rPr lang="zh-CN" altLang="en-US" sz="5400">
                  <a:solidFill>
                    <a:srgbClr val="AFD6F0"/>
                  </a:solidFill>
                  <a:latin typeface="Impact" panose="020B0806030902050204" pitchFamily="34" charset="0"/>
                  <a:ea typeface="Impact" panose="020B0806030902050204" pitchFamily="34" charset="0"/>
                </a:rPr>
                <a:t>2</a:t>
              </a:r>
            </a:p>
          </p:txBody>
        </p:sp>
        <p:sp>
          <p:nvSpPr>
            <p:cNvPr id="14383" name="WordArt 35"/>
            <p:cNvSpPr>
              <a:spLocks noTextEdit="1"/>
            </p:cNvSpPr>
            <p:nvPr/>
          </p:nvSpPr>
          <p:spPr>
            <a:xfrm>
              <a:off x="3633820" y="184615"/>
              <a:ext cx="567660" cy="907286"/>
            </a:xfrm>
            <a:prstGeom prst="rect">
              <a:avLst/>
            </a:prstGeom>
          </p:spPr>
          <p:txBody>
            <a:bodyPr wrap="none" fromWordArt="1">
              <a:prstTxWarp prst="textPlain">
                <a:avLst>
                  <a:gd name="adj" fmla="val 50000"/>
                </a:avLst>
              </a:prstTxWarp>
              <a:normAutofit/>
            </a:bodyPr>
            <a:lstStyle/>
            <a:p>
              <a:pPr algn="ctr"/>
              <a:r>
                <a:rPr lang="zh-CN" altLang="en-US" sz="5400">
                  <a:solidFill>
                    <a:srgbClr val="AFD6F0"/>
                  </a:solidFill>
                  <a:latin typeface="Impact" panose="020B0806030902050204" pitchFamily="34" charset="0"/>
                  <a:ea typeface="Impact" panose="020B0806030902050204" pitchFamily="34" charset="0"/>
                </a:rPr>
                <a:t>3</a:t>
              </a:r>
            </a:p>
          </p:txBody>
        </p:sp>
        <p:sp>
          <p:nvSpPr>
            <p:cNvPr id="14384" name="WordArt 36"/>
            <p:cNvSpPr>
              <a:spLocks noTextEdit="1"/>
            </p:cNvSpPr>
            <p:nvPr/>
          </p:nvSpPr>
          <p:spPr>
            <a:xfrm>
              <a:off x="4712439" y="184615"/>
              <a:ext cx="567660" cy="907286"/>
            </a:xfrm>
            <a:prstGeom prst="rect">
              <a:avLst/>
            </a:prstGeom>
          </p:spPr>
          <p:txBody>
            <a:bodyPr wrap="none" fromWordArt="1">
              <a:prstTxWarp prst="textPlain">
                <a:avLst>
                  <a:gd name="adj" fmla="val 50000"/>
                </a:avLst>
              </a:prstTxWarp>
              <a:normAutofit/>
            </a:bodyPr>
            <a:lstStyle/>
            <a:p>
              <a:pPr algn="ctr"/>
              <a:r>
                <a:rPr lang="zh-CN" altLang="en-US" sz="5400">
                  <a:solidFill>
                    <a:srgbClr val="AFD6F0"/>
                  </a:solidFill>
                  <a:latin typeface="Impact" panose="020B0806030902050204" pitchFamily="34" charset="0"/>
                  <a:ea typeface="Impact" panose="020B0806030902050204" pitchFamily="34" charset="0"/>
                </a:rPr>
                <a:t>4</a:t>
              </a:r>
            </a:p>
          </p:txBody>
        </p:sp>
        <p:sp>
          <p:nvSpPr>
            <p:cNvPr id="14385" name="WordArt 37"/>
            <p:cNvSpPr>
              <a:spLocks noTextEdit="1"/>
            </p:cNvSpPr>
            <p:nvPr/>
          </p:nvSpPr>
          <p:spPr>
            <a:xfrm>
              <a:off x="5963937" y="230063"/>
              <a:ext cx="521047" cy="866102"/>
            </a:xfrm>
            <a:prstGeom prst="rect">
              <a:avLst/>
            </a:prstGeom>
          </p:spPr>
          <p:txBody>
            <a:bodyPr wrap="none" fromWordArt="1">
              <a:prstTxWarp prst="textPlain">
                <a:avLst>
                  <a:gd name="adj" fmla="val 50000"/>
                </a:avLst>
              </a:prstTxWarp>
              <a:normAutofit/>
            </a:bodyPr>
            <a:lstStyle/>
            <a:p>
              <a:pPr algn="ctr"/>
              <a:r>
                <a:rPr lang="zh-CN" altLang="en-US" sz="5400">
                  <a:solidFill>
                    <a:srgbClr val="AFD6F0"/>
                  </a:solidFill>
                  <a:latin typeface="Impact" panose="020B0806030902050204" pitchFamily="34" charset="0"/>
                  <a:ea typeface="Impact" panose="020B0806030902050204" pitchFamily="34" charset="0"/>
                </a:rPr>
                <a:t>5</a:t>
              </a:r>
            </a:p>
          </p:txBody>
        </p:sp>
        <p:sp>
          <p:nvSpPr>
            <p:cNvPr id="14386" name="WordArt 38"/>
            <p:cNvSpPr>
              <a:spLocks noTextEdit="1"/>
            </p:cNvSpPr>
            <p:nvPr/>
          </p:nvSpPr>
          <p:spPr>
            <a:xfrm>
              <a:off x="10191738" y="238048"/>
              <a:ext cx="593464" cy="918641"/>
            </a:xfrm>
            <a:prstGeom prst="rect">
              <a:avLst/>
            </a:prstGeom>
          </p:spPr>
          <p:txBody>
            <a:bodyPr wrap="none" fromWordArt="1">
              <a:prstTxWarp prst="textPlain">
                <a:avLst>
                  <a:gd name="adj" fmla="val 50000"/>
                </a:avLst>
              </a:prstTxWarp>
              <a:normAutofit/>
            </a:bodyPr>
            <a:lstStyle/>
            <a:p>
              <a:pPr algn="ctr"/>
              <a:r>
                <a:rPr lang="zh-CN" altLang="en-US" sz="5400">
                  <a:solidFill>
                    <a:srgbClr val="AFD6F0"/>
                  </a:solidFill>
                  <a:latin typeface="Impact" panose="020B0806030902050204" pitchFamily="34" charset="0"/>
                  <a:ea typeface="Impact" panose="020B0806030902050204" pitchFamily="34" charset="0"/>
                </a:rPr>
                <a:t>8</a:t>
              </a:r>
            </a:p>
          </p:txBody>
        </p:sp>
        <p:sp>
          <p:nvSpPr>
            <p:cNvPr id="14387" name="Freeform 14"/>
            <p:cNvSpPr/>
            <p:nvPr/>
          </p:nvSpPr>
          <p:spPr>
            <a:xfrm flipH="1">
              <a:off x="8521102" y="77816"/>
              <a:ext cx="1062160" cy="1208201"/>
            </a:xfrm>
            <a:custGeom>
              <a:avLst/>
              <a:gdLst>
                <a:gd name="txL" fmla="*/ 0 w 1006"/>
                <a:gd name="txT" fmla="*/ 0 h 1251"/>
                <a:gd name="txR" fmla="*/ 1006 w 1006"/>
                <a:gd name="txB" fmla="*/ 1251 h 1251"/>
              </a:gdLst>
              <a:ahLst/>
              <a:cxnLst>
                <a:cxn ang="0">
                  <a:pos x="0" y="0"/>
                </a:cxn>
                <a:cxn ang="0">
                  <a:pos x="0" y="2147483646"/>
                </a:cxn>
                <a:cxn ang="0">
                  <a:pos x="2147483646" y="2147483646"/>
                </a:cxn>
                <a:cxn ang="0">
                  <a:pos x="2147483646" y="2147483646"/>
                </a:cxn>
                <a:cxn ang="0">
                  <a:pos x="0" y="0"/>
                </a:cxn>
              </a:cxnLst>
              <a:rect l="txL" t="txT" r="txR" b="txB"/>
              <a:pathLst>
                <a:path w="1006" h="1251">
                  <a:moveTo>
                    <a:pt x="0" y="0"/>
                  </a:moveTo>
                  <a:lnTo>
                    <a:pt x="0" y="1251"/>
                  </a:lnTo>
                  <a:lnTo>
                    <a:pt x="1006" y="1154"/>
                  </a:lnTo>
                  <a:lnTo>
                    <a:pt x="1006" y="81"/>
                  </a:lnTo>
                  <a:lnTo>
                    <a:pt x="0" y="0"/>
                  </a:lnTo>
                  <a:close/>
                </a:path>
              </a:pathLst>
            </a:custGeom>
            <a:solidFill>
              <a:schemeClr val="bg1">
                <a:alpha val="100000"/>
              </a:schemeClr>
            </a:solidFill>
            <a:ln w="9525">
              <a:noFill/>
            </a:ln>
          </p:spPr>
          <p:txBody>
            <a:bodyPr/>
            <a:lstStyle/>
            <a:p>
              <a:endParaRPr lang="zh-CN" altLang="en-US"/>
            </a:p>
          </p:txBody>
        </p:sp>
        <p:sp>
          <p:nvSpPr>
            <p:cNvPr id="14388" name="Freeform 15"/>
            <p:cNvSpPr/>
            <p:nvPr/>
          </p:nvSpPr>
          <p:spPr>
            <a:xfrm flipH="1">
              <a:off x="9583260" y="84890"/>
              <a:ext cx="306620" cy="1211935"/>
            </a:xfrm>
            <a:custGeom>
              <a:avLst/>
              <a:gdLst>
                <a:gd name="txL" fmla="*/ 0 w 339"/>
                <a:gd name="txT" fmla="*/ 0 h 1251"/>
                <a:gd name="txR" fmla="*/ 339 w 339"/>
                <a:gd name="txB" fmla="*/ 1251 h 1251"/>
              </a:gdLst>
              <a:ahLst/>
              <a:cxnLst>
                <a:cxn ang="0">
                  <a:pos x="0" y="2147483646"/>
                </a:cxn>
                <a:cxn ang="0">
                  <a:pos x="0" y="2147483646"/>
                </a:cxn>
                <a:cxn ang="0">
                  <a:pos x="2147483646" y="2147483646"/>
                </a:cxn>
                <a:cxn ang="0">
                  <a:pos x="2147483646" y="0"/>
                </a:cxn>
                <a:cxn ang="0">
                  <a:pos x="0" y="2147483646"/>
                </a:cxn>
              </a:cxnLst>
              <a:rect l="txL" t="txT" r="txR" b="txB"/>
              <a:pathLst>
                <a:path w="339" h="1251">
                  <a:moveTo>
                    <a:pt x="0" y="110"/>
                  </a:moveTo>
                  <a:lnTo>
                    <a:pt x="0" y="1080"/>
                  </a:lnTo>
                  <a:lnTo>
                    <a:pt x="339" y="1251"/>
                  </a:lnTo>
                  <a:lnTo>
                    <a:pt x="339" y="0"/>
                  </a:lnTo>
                  <a:lnTo>
                    <a:pt x="0" y="110"/>
                  </a:lnTo>
                  <a:close/>
                </a:path>
              </a:pathLst>
            </a:custGeom>
            <a:solidFill>
              <a:srgbClr val="3F3F3F">
                <a:alpha val="100000"/>
              </a:srgbClr>
            </a:solidFill>
            <a:ln w="9525">
              <a:noFill/>
            </a:ln>
          </p:spPr>
          <p:txBody>
            <a:bodyPr/>
            <a:lstStyle/>
            <a:p>
              <a:endParaRPr lang="zh-CN" altLang="en-US"/>
            </a:p>
          </p:txBody>
        </p:sp>
        <p:sp>
          <p:nvSpPr>
            <p:cNvPr id="14389" name="WordArt 38"/>
            <p:cNvSpPr>
              <a:spLocks noTextEdit="1"/>
            </p:cNvSpPr>
            <p:nvPr/>
          </p:nvSpPr>
          <p:spPr>
            <a:xfrm>
              <a:off x="8738042" y="209466"/>
              <a:ext cx="593461" cy="907291"/>
            </a:xfrm>
            <a:prstGeom prst="rect">
              <a:avLst/>
            </a:prstGeom>
          </p:spPr>
          <p:txBody>
            <a:bodyPr wrap="none" fromWordArt="1">
              <a:prstTxWarp prst="textPlain">
                <a:avLst>
                  <a:gd name="adj" fmla="val 50000"/>
                </a:avLst>
              </a:prstTxWarp>
              <a:normAutofit/>
            </a:bodyPr>
            <a:lstStyle/>
            <a:p>
              <a:pPr algn="ctr"/>
              <a:r>
                <a:rPr lang="zh-CN" altLang="en-US" sz="5400">
                  <a:solidFill>
                    <a:srgbClr val="AFD6F0"/>
                  </a:solidFill>
                  <a:latin typeface="Impact" panose="020B0806030902050204" pitchFamily="34" charset="0"/>
                  <a:ea typeface="Impact" panose="020B0806030902050204" pitchFamily="34" charset="0"/>
                </a:rPr>
                <a:t>7</a:t>
              </a:r>
            </a:p>
          </p:txBody>
        </p:sp>
        <p:sp>
          <p:nvSpPr>
            <p:cNvPr id="14390" name="Freeform 16"/>
            <p:cNvSpPr/>
            <p:nvPr/>
          </p:nvSpPr>
          <p:spPr>
            <a:xfrm flipH="1">
              <a:off x="7130049" y="128695"/>
              <a:ext cx="1027507" cy="1077849"/>
            </a:xfrm>
            <a:custGeom>
              <a:avLst/>
              <a:gdLst>
                <a:gd name="txL" fmla="*/ 0 w 973"/>
                <a:gd name="txT" fmla="*/ 0 h 1069"/>
                <a:gd name="txR" fmla="*/ 973 w 973"/>
                <a:gd name="txB" fmla="*/ 1069 h 1069"/>
              </a:gdLst>
              <a:ahLst/>
              <a:cxnLst>
                <a:cxn ang="0">
                  <a:pos x="0" y="0"/>
                </a:cxn>
                <a:cxn ang="0">
                  <a:pos x="0" y="2147483646"/>
                </a:cxn>
                <a:cxn ang="0">
                  <a:pos x="2147483646" y="2147483646"/>
                </a:cxn>
                <a:cxn ang="0">
                  <a:pos x="2147483646" y="2147483646"/>
                </a:cxn>
                <a:cxn ang="0">
                  <a:pos x="0" y="0"/>
                </a:cxn>
              </a:cxnLst>
              <a:rect l="txL" t="txT" r="txR" b="txB"/>
              <a:pathLst>
                <a:path w="973" h="1069">
                  <a:moveTo>
                    <a:pt x="0" y="0"/>
                  </a:moveTo>
                  <a:lnTo>
                    <a:pt x="0" y="1069"/>
                  </a:lnTo>
                  <a:lnTo>
                    <a:pt x="973" y="1051"/>
                  </a:lnTo>
                  <a:lnTo>
                    <a:pt x="973" y="36"/>
                  </a:lnTo>
                  <a:lnTo>
                    <a:pt x="0" y="0"/>
                  </a:lnTo>
                  <a:close/>
                </a:path>
              </a:pathLst>
            </a:custGeom>
            <a:solidFill>
              <a:schemeClr val="bg1">
                <a:alpha val="100000"/>
              </a:schemeClr>
            </a:solidFill>
            <a:ln w="9525">
              <a:noFill/>
            </a:ln>
          </p:spPr>
          <p:txBody>
            <a:bodyPr/>
            <a:lstStyle/>
            <a:p>
              <a:endParaRPr lang="zh-CN" altLang="en-US"/>
            </a:p>
          </p:txBody>
        </p:sp>
        <p:sp>
          <p:nvSpPr>
            <p:cNvPr id="14391" name="Freeform 17"/>
            <p:cNvSpPr/>
            <p:nvPr/>
          </p:nvSpPr>
          <p:spPr>
            <a:xfrm flipH="1">
              <a:off x="8152337" y="128695"/>
              <a:ext cx="207912" cy="1077849"/>
            </a:xfrm>
            <a:custGeom>
              <a:avLst/>
              <a:gdLst>
                <a:gd name="txL" fmla="*/ 0 w 197"/>
                <a:gd name="txT" fmla="*/ 0 h 1069"/>
                <a:gd name="txR" fmla="*/ 197 w 197"/>
                <a:gd name="txB" fmla="*/ 1069 h 1069"/>
              </a:gdLst>
              <a:ahLst/>
              <a:cxnLst>
                <a:cxn ang="0">
                  <a:pos x="0" y="2147483646"/>
                </a:cxn>
                <a:cxn ang="0">
                  <a:pos x="0" y="2147483646"/>
                </a:cxn>
                <a:cxn ang="0">
                  <a:pos x="2147483646" y="2147483646"/>
                </a:cxn>
                <a:cxn ang="0">
                  <a:pos x="2147483646" y="0"/>
                </a:cxn>
                <a:cxn ang="0">
                  <a:pos x="0" y="2147483646"/>
                </a:cxn>
              </a:cxnLst>
              <a:rect l="txL" t="txT" r="txR" b="txB"/>
              <a:pathLst>
                <a:path w="197" h="1069">
                  <a:moveTo>
                    <a:pt x="0" y="123"/>
                  </a:moveTo>
                  <a:lnTo>
                    <a:pt x="0" y="947"/>
                  </a:lnTo>
                  <a:lnTo>
                    <a:pt x="197" y="1069"/>
                  </a:lnTo>
                  <a:lnTo>
                    <a:pt x="197" y="0"/>
                  </a:lnTo>
                  <a:lnTo>
                    <a:pt x="0" y="123"/>
                  </a:lnTo>
                  <a:close/>
                </a:path>
              </a:pathLst>
            </a:custGeom>
            <a:solidFill>
              <a:srgbClr val="3F3F3F">
                <a:alpha val="100000"/>
              </a:srgbClr>
            </a:solidFill>
            <a:ln w="9525">
              <a:noFill/>
            </a:ln>
          </p:spPr>
          <p:txBody>
            <a:bodyPr/>
            <a:lstStyle/>
            <a:p>
              <a:endParaRPr lang="zh-CN" altLang="en-US"/>
            </a:p>
          </p:txBody>
        </p:sp>
        <p:sp>
          <p:nvSpPr>
            <p:cNvPr id="14392" name="WordArt 37"/>
            <p:cNvSpPr>
              <a:spLocks noTextEdit="1"/>
            </p:cNvSpPr>
            <p:nvPr/>
          </p:nvSpPr>
          <p:spPr>
            <a:xfrm>
              <a:off x="7338927" y="210201"/>
              <a:ext cx="539127" cy="906559"/>
            </a:xfrm>
            <a:prstGeom prst="rect">
              <a:avLst/>
            </a:prstGeom>
          </p:spPr>
          <p:txBody>
            <a:bodyPr wrap="none" fromWordArt="1">
              <a:prstTxWarp prst="textPlain">
                <a:avLst>
                  <a:gd name="adj" fmla="val 50000"/>
                </a:avLst>
              </a:prstTxWarp>
              <a:normAutofit/>
            </a:bodyPr>
            <a:lstStyle/>
            <a:p>
              <a:pPr algn="ctr"/>
              <a:r>
                <a:rPr lang="zh-CN" altLang="en-US" sz="5400">
                  <a:solidFill>
                    <a:srgbClr val="AFD6F0"/>
                  </a:solidFill>
                  <a:latin typeface="Impact" panose="020B0806030902050204" pitchFamily="34" charset="0"/>
                  <a:ea typeface="Impact" panose="020B0806030902050204" pitchFamily="34" charset="0"/>
                </a:rPr>
                <a:t>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5"/>
                                        </p:tgtEl>
                                        <p:attrNameLst>
                                          <p:attrName>style.visibility</p:attrName>
                                        </p:attrNameLst>
                                      </p:cBhvr>
                                      <p:to>
                                        <p:strVal val="visible"/>
                                      </p:to>
                                    </p:set>
                                    <p:animEffect filter="wipe(left)">
                                      <p:cBhvr>
                                        <p:cTn id="7" dur="5500"/>
                                        <p:tgtEl>
                                          <p:spTgt spid="20505"/>
                                        </p:tgtEl>
                                      </p:cBhvr>
                                    </p:animEffect>
                                  </p:childTnLst>
                                </p:cTn>
                              </p:par>
                              <p:par>
                                <p:cTn id="8" presetID="22" presetClass="entr" presetSubtype="4" fill="hold" nodeType="withEffect">
                                  <p:stCondLst>
                                    <p:cond delay="500"/>
                                  </p:stCondLst>
                                  <p:childTnLst>
                                    <p:set>
                                      <p:cBhvr>
                                        <p:cTn id="9" dur="1" fill="hold">
                                          <p:stCondLst>
                                            <p:cond delay="0"/>
                                          </p:stCondLst>
                                        </p:cTn>
                                        <p:tgtEl>
                                          <p:spTgt spid="20489"/>
                                        </p:tgtEl>
                                        <p:attrNameLst>
                                          <p:attrName>style.visibility</p:attrName>
                                        </p:attrNameLst>
                                      </p:cBhvr>
                                      <p:to>
                                        <p:strVal val="visible"/>
                                      </p:to>
                                    </p:set>
                                    <p:animEffect filter="wipe(down)">
                                      <p:cBhvr>
                                        <p:cTn id="10" dur="500"/>
                                        <p:tgtEl>
                                          <p:spTgt spid="20489"/>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20488"/>
                                        </p:tgtEl>
                                        <p:attrNameLst>
                                          <p:attrName>style.visibility</p:attrName>
                                        </p:attrNameLst>
                                      </p:cBhvr>
                                      <p:to>
                                        <p:strVal val="visible"/>
                                      </p:to>
                                    </p:set>
                                    <p:animEffect filter="wipe(left)">
                                      <p:cBhvr>
                                        <p:cTn id="13" dur="500"/>
                                        <p:tgtEl>
                                          <p:spTgt spid="20488"/>
                                        </p:tgtEl>
                                      </p:cBhvr>
                                    </p:animEffect>
                                  </p:childTnLst>
                                </p:cTn>
                              </p:par>
                              <p:par>
                                <p:cTn id="14" presetID="22" presetClass="entr" presetSubtype="1" fill="hold" nodeType="withEffect">
                                  <p:stCondLst>
                                    <p:cond delay="1250"/>
                                  </p:stCondLst>
                                  <p:childTnLst>
                                    <p:set>
                                      <p:cBhvr>
                                        <p:cTn id="15" dur="1" fill="hold">
                                          <p:stCondLst>
                                            <p:cond delay="0"/>
                                          </p:stCondLst>
                                        </p:cTn>
                                        <p:tgtEl>
                                          <p:spTgt spid="20492"/>
                                        </p:tgtEl>
                                        <p:attrNameLst>
                                          <p:attrName>style.visibility</p:attrName>
                                        </p:attrNameLst>
                                      </p:cBhvr>
                                      <p:to>
                                        <p:strVal val="visible"/>
                                      </p:to>
                                    </p:set>
                                    <p:animEffect filter="wipe(up)">
                                      <p:cBhvr>
                                        <p:cTn id="16" dur="500"/>
                                        <p:tgtEl>
                                          <p:spTgt spid="20492"/>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20499"/>
                                        </p:tgtEl>
                                        <p:attrNameLst>
                                          <p:attrName>style.visibility</p:attrName>
                                        </p:attrNameLst>
                                      </p:cBhvr>
                                      <p:to>
                                        <p:strVal val="visible"/>
                                      </p:to>
                                    </p:set>
                                    <p:animEffect filter="wipe(left)">
                                      <p:cBhvr>
                                        <p:cTn id="19" dur="500"/>
                                        <p:tgtEl>
                                          <p:spTgt spid="20499"/>
                                        </p:tgtEl>
                                      </p:cBhvr>
                                    </p:animEffect>
                                  </p:childTnLst>
                                </p:cTn>
                              </p:par>
                              <p:par>
                                <p:cTn id="20" presetID="22" presetClass="entr" presetSubtype="4" fill="hold" nodeType="withEffect">
                                  <p:stCondLst>
                                    <p:cond delay="2000"/>
                                  </p:stCondLst>
                                  <p:childTnLst>
                                    <p:set>
                                      <p:cBhvr>
                                        <p:cTn id="21" dur="1" fill="hold">
                                          <p:stCondLst>
                                            <p:cond delay="0"/>
                                          </p:stCondLst>
                                        </p:cTn>
                                        <p:tgtEl>
                                          <p:spTgt spid="20490"/>
                                        </p:tgtEl>
                                        <p:attrNameLst>
                                          <p:attrName>style.visibility</p:attrName>
                                        </p:attrNameLst>
                                      </p:cBhvr>
                                      <p:to>
                                        <p:strVal val="visible"/>
                                      </p:to>
                                    </p:set>
                                    <p:animEffect filter="wipe(down)">
                                      <p:cBhvr>
                                        <p:cTn id="22" dur="500"/>
                                        <p:tgtEl>
                                          <p:spTgt spid="20490"/>
                                        </p:tgtEl>
                                      </p:cBhvr>
                                    </p:animEffect>
                                  </p:childTnLst>
                                </p:cTn>
                              </p:par>
                              <p:par>
                                <p:cTn id="23" presetID="22" presetClass="entr" presetSubtype="8" fill="hold" grpId="0" nodeType="withEffect">
                                  <p:stCondLst>
                                    <p:cond delay="2250"/>
                                  </p:stCondLst>
                                  <p:childTnLst>
                                    <p:set>
                                      <p:cBhvr>
                                        <p:cTn id="24" dur="1" fill="hold">
                                          <p:stCondLst>
                                            <p:cond delay="0"/>
                                          </p:stCondLst>
                                        </p:cTn>
                                        <p:tgtEl>
                                          <p:spTgt spid="20497"/>
                                        </p:tgtEl>
                                        <p:attrNameLst>
                                          <p:attrName>style.visibility</p:attrName>
                                        </p:attrNameLst>
                                      </p:cBhvr>
                                      <p:to>
                                        <p:strVal val="visible"/>
                                      </p:to>
                                    </p:set>
                                    <p:animEffect filter="wipe(left)">
                                      <p:cBhvr>
                                        <p:cTn id="25" dur="500"/>
                                        <p:tgtEl>
                                          <p:spTgt spid="20497"/>
                                        </p:tgtEl>
                                      </p:cBhvr>
                                    </p:animEffect>
                                  </p:childTnLst>
                                </p:cTn>
                              </p:par>
                              <p:par>
                                <p:cTn id="26" presetID="22" presetClass="entr" presetSubtype="1" fill="hold" nodeType="withEffect">
                                  <p:stCondLst>
                                    <p:cond delay="2750"/>
                                  </p:stCondLst>
                                  <p:childTnLst>
                                    <p:set>
                                      <p:cBhvr>
                                        <p:cTn id="27" dur="1" fill="hold">
                                          <p:stCondLst>
                                            <p:cond delay="0"/>
                                          </p:stCondLst>
                                        </p:cTn>
                                        <p:tgtEl>
                                          <p:spTgt spid="20493"/>
                                        </p:tgtEl>
                                        <p:attrNameLst>
                                          <p:attrName>style.visibility</p:attrName>
                                        </p:attrNameLst>
                                      </p:cBhvr>
                                      <p:to>
                                        <p:strVal val="visible"/>
                                      </p:to>
                                    </p:set>
                                    <p:animEffect filter="wipe(up)">
                                      <p:cBhvr>
                                        <p:cTn id="28" dur="500"/>
                                        <p:tgtEl>
                                          <p:spTgt spid="20493"/>
                                        </p:tgtEl>
                                      </p:cBhvr>
                                    </p:animEffect>
                                  </p:childTnLst>
                                </p:cTn>
                              </p:par>
                              <p:par>
                                <p:cTn id="29" presetID="22" presetClass="entr" presetSubtype="8" fill="hold" grpId="0" nodeType="withEffect">
                                  <p:stCondLst>
                                    <p:cond delay="3000"/>
                                  </p:stCondLst>
                                  <p:childTnLst>
                                    <p:set>
                                      <p:cBhvr>
                                        <p:cTn id="30" dur="1" fill="hold">
                                          <p:stCondLst>
                                            <p:cond delay="0"/>
                                          </p:stCondLst>
                                        </p:cTn>
                                        <p:tgtEl>
                                          <p:spTgt spid="20501"/>
                                        </p:tgtEl>
                                        <p:attrNameLst>
                                          <p:attrName>style.visibility</p:attrName>
                                        </p:attrNameLst>
                                      </p:cBhvr>
                                      <p:to>
                                        <p:strVal val="visible"/>
                                      </p:to>
                                    </p:set>
                                    <p:animEffect filter="wipe(left)">
                                      <p:cBhvr>
                                        <p:cTn id="31" dur="500"/>
                                        <p:tgtEl>
                                          <p:spTgt spid="20501"/>
                                        </p:tgtEl>
                                      </p:cBhvr>
                                    </p:animEffect>
                                  </p:childTnLst>
                                </p:cTn>
                              </p:par>
                              <p:par>
                                <p:cTn id="32" presetID="22" presetClass="entr" presetSubtype="4" fill="hold" nodeType="withEffect">
                                  <p:stCondLst>
                                    <p:cond delay="3500"/>
                                  </p:stCondLst>
                                  <p:childTnLst>
                                    <p:set>
                                      <p:cBhvr>
                                        <p:cTn id="33" dur="1" fill="hold">
                                          <p:stCondLst>
                                            <p:cond delay="0"/>
                                          </p:stCondLst>
                                        </p:cTn>
                                        <p:tgtEl>
                                          <p:spTgt spid="20491"/>
                                        </p:tgtEl>
                                        <p:attrNameLst>
                                          <p:attrName>style.visibility</p:attrName>
                                        </p:attrNameLst>
                                      </p:cBhvr>
                                      <p:to>
                                        <p:strVal val="visible"/>
                                      </p:to>
                                    </p:set>
                                    <p:animEffect filter="wipe(down)">
                                      <p:cBhvr>
                                        <p:cTn id="34" dur="500"/>
                                        <p:tgtEl>
                                          <p:spTgt spid="20491"/>
                                        </p:tgtEl>
                                      </p:cBhvr>
                                    </p:animEffect>
                                  </p:childTnLst>
                                </p:cTn>
                              </p:par>
                              <p:par>
                                <p:cTn id="35" presetID="22" presetClass="entr" presetSubtype="8" fill="hold" grpId="0" nodeType="withEffect">
                                  <p:stCondLst>
                                    <p:cond delay="3750"/>
                                  </p:stCondLst>
                                  <p:childTnLst>
                                    <p:set>
                                      <p:cBhvr>
                                        <p:cTn id="36" dur="1" fill="hold">
                                          <p:stCondLst>
                                            <p:cond delay="0"/>
                                          </p:stCondLst>
                                        </p:cTn>
                                        <p:tgtEl>
                                          <p:spTgt spid="20496"/>
                                        </p:tgtEl>
                                        <p:attrNameLst>
                                          <p:attrName>style.visibility</p:attrName>
                                        </p:attrNameLst>
                                      </p:cBhvr>
                                      <p:to>
                                        <p:strVal val="visible"/>
                                      </p:to>
                                    </p:set>
                                    <p:animEffect filter="wipe(left)">
                                      <p:cBhvr>
                                        <p:cTn id="37" dur="500"/>
                                        <p:tgtEl>
                                          <p:spTgt spid="20496"/>
                                        </p:tgtEl>
                                      </p:cBhvr>
                                    </p:animEffect>
                                  </p:childTnLst>
                                </p:cTn>
                              </p:par>
                              <p:par>
                                <p:cTn id="38" presetID="22" presetClass="entr" presetSubtype="1" fill="hold" nodeType="withEffect">
                                  <p:stCondLst>
                                    <p:cond delay="4250"/>
                                  </p:stCondLst>
                                  <p:childTnLst>
                                    <p:set>
                                      <p:cBhvr>
                                        <p:cTn id="39" dur="1" fill="hold">
                                          <p:stCondLst>
                                            <p:cond delay="0"/>
                                          </p:stCondLst>
                                        </p:cTn>
                                        <p:tgtEl>
                                          <p:spTgt spid="20494"/>
                                        </p:tgtEl>
                                        <p:attrNameLst>
                                          <p:attrName>style.visibility</p:attrName>
                                        </p:attrNameLst>
                                      </p:cBhvr>
                                      <p:to>
                                        <p:strVal val="visible"/>
                                      </p:to>
                                    </p:set>
                                    <p:animEffect filter="wipe(up)">
                                      <p:cBhvr>
                                        <p:cTn id="40" dur="500"/>
                                        <p:tgtEl>
                                          <p:spTgt spid="20494"/>
                                        </p:tgtEl>
                                      </p:cBhvr>
                                    </p:animEffect>
                                  </p:childTnLst>
                                </p:cTn>
                              </p:par>
                              <p:par>
                                <p:cTn id="41" presetID="22" presetClass="entr" presetSubtype="8" fill="hold" grpId="0" nodeType="withEffect">
                                  <p:stCondLst>
                                    <p:cond delay="4500"/>
                                  </p:stCondLst>
                                  <p:childTnLst>
                                    <p:set>
                                      <p:cBhvr>
                                        <p:cTn id="42" dur="1" fill="hold">
                                          <p:stCondLst>
                                            <p:cond delay="0"/>
                                          </p:stCondLst>
                                        </p:cTn>
                                        <p:tgtEl>
                                          <p:spTgt spid="20500"/>
                                        </p:tgtEl>
                                        <p:attrNameLst>
                                          <p:attrName>style.visibility</p:attrName>
                                        </p:attrNameLst>
                                      </p:cBhvr>
                                      <p:to>
                                        <p:strVal val="visible"/>
                                      </p:to>
                                    </p:set>
                                    <p:animEffect filter="wipe(left)">
                                      <p:cBhvr>
                                        <p:cTn id="43" dur="500"/>
                                        <p:tgtEl>
                                          <p:spTgt spid="20500"/>
                                        </p:tgtEl>
                                      </p:cBhvr>
                                    </p:animEffect>
                                  </p:childTnLst>
                                </p:cTn>
                              </p:par>
                              <p:par>
                                <p:cTn id="44" presetID="22" presetClass="entr" presetSubtype="4" fill="hold" nodeType="withEffect">
                                  <p:stCondLst>
                                    <p:cond delay="5000"/>
                                  </p:stCondLst>
                                  <p:childTnLst>
                                    <p:set>
                                      <p:cBhvr>
                                        <p:cTn id="45" dur="1" fill="hold">
                                          <p:stCondLst>
                                            <p:cond delay="0"/>
                                          </p:stCondLst>
                                        </p:cTn>
                                        <p:tgtEl>
                                          <p:spTgt spid="20504"/>
                                        </p:tgtEl>
                                        <p:attrNameLst>
                                          <p:attrName>style.visibility</p:attrName>
                                        </p:attrNameLst>
                                      </p:cBhvr>
                                      <p:to>
                                        <p:strVal val="visible"/>
                                      </p:to>
                                    </p:set>
                                    <p:animEffect filter="wipe(down)">
                                      <p:cBhvr>
                                        <p:cTn id="46" dur="500"/>
                                        <p:tgtEl>
                                          <p:spTgt spid="20504"/>
                                        </p:tgtEl>
                                      </p:cBhvr>
                                    </p:animEffect>
                                  </p:childTnLst>
                                </p:cTn>
                              </p:par>
                              <p:par>
                                <p:cTn id="47" presetID="22" presetClass="entr" presetSubtype="8" fill="hold" grpId="0" nodeType="withEffect">
                                  <p:stCondLst>
                                    <p:cond delay="5250"/>
                                  </p:stCondLst>
                                  <p:childTnLst>
                                    <p:set>
                                      <p:cBhvr>
                                        <p:cTn id="48" dur="1" fill="hold">
                                          <p:stCondLst>
                                            <p:cond delay="0"/>
                                          </p:stCondLst>
                                        </p:cTn>
                                        <p:tgtEl>
                                          <p:spTgt spid="20498"/>
                                        </p:tgtEl>
                                        <p:attrNameLst>
                                          <p:attrName>style.visibility</p:attrName>
                                        </p:attrNameLst>
                                      </p:cBhvr>
                                      <p:to>
                                        <p:strVal val="visible"/>
                                      </p:to>
                                    </p:set>
                                    <p:animEffect filter="wipe(left)">
                                      <p:cBhvr>
                                        <p:cTn id="49" dur="500"/>
                                        <p:tgtEl>
                                          <p:spTgt spid="20498"/>
                                        </p:tgtEl>
                                      </p:cBhvr>
                                    </p:animEffect>
                                  </p:childTnLst>
                                </p:cTn>
                              </p:par>
                              <p:par>
                                <p:cTn id="50" presetID="22" presetClass="entr" presetSubtype="1" fill="hold" nodeType="withEffect">
                                  <p:stCondLst>
                                    <p:cond delay="5750"/>
                                  </p:stCondLst>
                                  <p:childTnLst>
                                    <p:set>
                                      <p:cBhvr>
                                        <p:cTn id="51" dur="1" fill="hold">
                                          <p:stCondLst>
                                            <p:cond delay="0"/>
                                          </p:stCondLst>
                                        </p:cTn>
                                        <p:tgtEl>
                                          <p:spTgt spid="20503"/>
                                        </p:tgtEl>
                                        <p:attrNameLst>
                                          <p:attrName>style.visibility</p:attrName>
                                        </p:attrNameLst>
                                      </p:cBhvr>
                                      <p:to>
                                        <p:strVal val="visible"/>
                                      </p:to>
                                    </p:set>
                                    <p:animEffect filter="wipe(up)">
                                      <p:cBhvr>
                                        <p:cTn id="52" dur="500"/>
                                        <p:tgtEl>
                                          <p:spTgt spid="20503"/>
                                        </p:tgtEl>
                                      </p:cBhvr>
                                    </p:animEffect>
                                  </p:childTnLst>
                                </p:cTn>
                              </p:par>
                              <p:par>
                                <p:cTn id="53" presetID="22" presetClass="entr" presetSubtype="8" fill="hold" grpId="0" nodeType="withEffect">
                                  <p:stCondLst>
                                    <p:cond delay="6000"/>
                                  </p:stCondLst>
                                  <p:childTnLst>
                                    <p:set>
                                      <p:cBhvr>
                                        <p:cTn id="54" dur="1" fill="hold">
                                          <p:stCondLst>
                                            <p:cond delay="0"/>
                                          </p:stCondLst>
                                        </p:cTn>
                                        <p:tgtEl>
                                          <p:spTgt spid="20502"/>
                                        </p:tgtEl>
                                        <p:attrNameLst>
                                          <p:attrName>style.visibility</p:attrName>
                                        </p:attrNameLst>
                                      </p:cBhvr>
                                      <p:to>
                                        <p:strVal val="visible"/>
                                      </p:to>
                                    </p:set>
                                    <p:animEffect filter="wipe(left)">
                                      <p:cBhvr>
                                        <p:cTn id="55" dur="500"/>
                                        <p:tgtEl>
                                          <p:spTgt spid="2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ldLvl="0"/>
      <p:bldP spid="20496" grpId="0" bldLvl="0"/>
      <p:bldP spid="20497" grpId="0" bldLvl="0"/>
      <p:bldP spid="20498" grpId="0" bldLvl="0"/>
      <p:bldP spid="20499" grpId="0" bldLvl="0"/>
      <p:bldP spid="20500" grpId="0" bldLvl="0"/>
      <p:bldP spid="20501" grpId="0" bldLvl="0"/>
      <p:bldP spid="20502"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11" name="组合 10"/>
          <p:cNvGrpSpPr/>
          <p:nvPr/>
        </p:nvGrpSpPr>
        <p:grpSpPr>
          <a:xfrm flipV="1">
            <a:off x="5477876" y="942197"/>
            <a:ext cx="1236248" cy="75524"/>
            <a:chOff x="4023692" y="4894277"/>
            <a:chExt cx="1964495" cy="120014"/>
          </a:xfrm>
        </p:grpSpPr>
        <p:sp>
          <p:nvSpPr>
            <p:cNvPr id="12" name="矩形 11"/>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12" name="Freeform 47"/>
          <p:cNvSpPr>
            <a:spLocks noEditPoints="1"/>
          </p:cNvSpPr>
          <p:nvPr/>
        </p:nvSpPr>
        <p:spPr>
          <a:xfrm>
            <a:off x="1774825" y="2273300"/>
            <a:ext cx="8950325" cy="3033713"/>
          </a:xfrm>
          <a:custGeom>
            <a:avLst/>
            <a:gdLst>
              <a:gd name="txL" fmla="*/ 0 w 3426"/>
              <a:gd name="txT" fmla="*/ 0 h 1232"/>
              <a:gd name="txR" fmla="*/ 3426 w 3426"/>
              <a:gd name="txB" fmla="*/ 1232 h 123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26" h="1232">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solidFill>
            <a:srgbClr val="90CCF8"/>
          </a:solidFill>
          <a:ln w="3175">
            <a:noFill/>
          </a:ln>
        </p:spPr>
        <p:txBody>
          <a:bodyPr/>
          <a:lstStyle/>
          <a:p>
            <a:endParaRPr lang="zh-CN" altLang="en-US"/>
          </a:p>
        </p:txBody>
      </p:sp>
      <p:grpSp>
        <p:nvGrpSpPr>
          <p:cNvPr id="21513" name="Group 9"/>
          <p:cNvGrpSpPr/>
          <p:nvPr/>
        </p:nvGrpSpPr>
        <p:grpSpPr>
          <a:xfrm>
            <a:off x="3368675" y="1316038"/>
            <a:ext cx="1323975" cy="776287"/>
            <a:chOff x="0" y="0"/>
            <a:chExt cx="1224136" cy="717597"/>
          </a:xfrm>
        </p:grpSpPr>
        <p:sp>
          <p:nvSpPr>
            <p:cNvPr id="15385" name="矩形 12"/>
            <p:cNvSpPr/>
            <p:nvPr/>
          </p:nvSpPr>
          <p:spPr>
            <a:xfrm>
              <a:off x="0" y="0"/>
              <a:ext cx="1224136" cy="717597"/>
            </a:xfrm>
            <a:prstGeom prst="rect">
              <a:avLst/>
            </a:prstGeom>
            <a:solidFill>
              <a:srgbClr val="90CCF8"/>
            </a:solidFill>
            <a:ln w="3175">
              <a:noFill/>
            </a:ln>
          </p:spPr>
          <p:txBody>
            <a:bodyPr lIns="0" r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ts val="600"/>
                </a:spcBef>
                <a:spcAft>
                  <a:spcPts val="600"/>
                </a:spcAft>
                <a:buNone/>
              </a:pPr>
              <a:endParaRPr lang="zh-CN" altLang="zh-CN"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386" name="TextBox 53"/>
            <p:cNvSpPr/>
            <p:nvPr/>
          </p:nvSpPr>
          <p:spPr>
            <a:xfrm>
              <a:off x="109781" y="127965"/>
              <a:ext cx="1004573" cy="4267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单击此处添加标题</a:t>
              </a:r>
            </a:p>
          </p:txBody>
        </p:sp>
      </p:grpSp>
      <p:grpSp>
        <p:nvGrpSpPr>
          <p:cNvPr id="21516" name="Group 12"/>
          <p:cNvGrpSpPr/>
          <p:nvPr/>
        </p:nvGrpSpPr>
        <p:grpSpPr>
          <a:xfrm>
            <a:off x="4918075" y="1316038"/>
            <a:ext cx="1323975" cy="776287"/>
            <a:chOff x="0" y="0"/>
            <a:chExt cx="1224136" cy="717597"/>
          </a:xfrm>
        </p:grpSpPr>
        <p:sp>
          <p:nvSpPr>
            <p:cNvPr id="15383" name="矩形 15"/>
            <p:cNvSpPr/>
            <p:nvPr/>
          </p:nvSpPr>
          <p:spPr>
            <a:xfrm>
              <a:off x="0" y="0"/>
              <a:ext cx="1224136" cy="717597"/>
            </a:xfrm>
            <a:prstGeom prst="rect">
              <a:avLst/>
            </a:prstGeom>
            <a:solidFill>
              <a:srgbClr val="90CCF8"/>
            </a:solidFill>
            <a:ln w="3175">
              <a:noFill/>
            </a:ln>
          </p:spPr>
          <p:txBody>
            <a:bodyPr lIns="0" r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ts val="600"/>
                </a:spcBef>
                <a:spcAft>
                  <a:spcPts val="600"/>
                </a:spcAft>
                <a:buNone/>
              </a:pPr>
              <a:endParaRPr lang="zh-CN" altLang="zh-CN"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384" name="TextBox 53"/>
            <p:cNvSpPr/>
            <p:nvPr/>
          </p:nvSpPr>
          <p:spPr>
            <a:xfrm>
              <a:off x="109781" y="127965"/>
              <a:ext cx="1004573" cy="4267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单击此处添加标题</a:t>
              </a:r>
            </a:p>
          </p:txBody>
        </p:sp>
      </p:grpSp>
      <p:grpSp>
        <p:nvGrpSpPr>
          <p:cNvPr id="21519" name="Group 15"/>
          <p:cNvGrpSpPr/>
          <p:nvPr/>
        </p:nvGrpSpPr>
        <p:grpSpPr>
          <a:xfrm>
            <a:off x="6464300" y="1316038"/>
            <a:ext cx="1323975" cy="776287"/>
            <a:chOff x="0" y="0"/>
            <a:chExt cx="1224136" cy="717597"/>
          </a:xfrm>
        </p:grpSpPr>
        <p:sp>
          <p:nvSpPr>
            <p:cNvPr id="15381" name="矩形 18"/>
            <p:cNvSpPr/>
            <p:nvPr/>
          </p:nvSpPr>
          <p:spPr>
            <a:xfrm>
              <a:off x="0" y="0"/>
              <a:ext cx="1224136" cy="717597"/>
            </a:xfrm>
            <a:prstGeom prst="rect">
              <a:avLst/>
            </a:prstGeom>
            <a:solidFill>
              <a:srgbClr val="90CCF8"/>
            </a:solidFill>
            <a:ln w="3175">
              <a:noFill/>
            </a:ln>
          </p:spPr>
          <p:txBody>
            <a:bodyPr lIns="0" r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ts val="600"/>
                </a:spcBef>
                <a:spcAft>
                  <a:spcPts val="600"/>
                </a:spcAft>
                <a:buNone/>
              </a:pPr>
              <a:endParaRPr lang="zh-CN" altLang="zh-CN"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382" name="TextBox 53"/>
            <p:cNvSpPr/>
            <p:nvPr/>
          </p:nvSpPr>
          <p:spPr>
            <a:xfrm>
              <a:off x="109781" y="127964"/>
              <a:ext cx="1004573" cy="4267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单击此处添加标题</a:t>
              </a:r>
            </a:p>
          </p:txBody>
        </p:sp>
      </p:grpSp>
      <p:grpSp>
        <p:nvGrpSpPr>
          <p:cNvPr id="21522" name="Group 18"/>
          <p:cNvGrpSpPr/>
          <p:nvPr/>
        </p:nvGrpSpPr>
        <p:grpSpPr>
          <a:xfrm>
            <a:off x="6296025" y="5434013"/>
            <a:ext cx="1323975" cy="776287"/>
            <a:chOff x="0" y="0"/>
            <a:chExt cx="1224136" cy="717597"/>
          </a:xfrm>
        </p:grpSpPr>
        <p:sp>
          <p:nvSpPr>
            <p:cNvPr id="15379" name="矩形 21"/>
            <p:cNvSpPr/>
            <p:nvPr/>
          </p:nvSpPr>
          <p:spPr>
            <a:xfrm>
              <a:off x="0" y="0"/>
              <a:ext cx="1224136" cy="717597"/>
            </a:xfrm>
            <a:prstGeom prst="rect">
              <a:avLst/>
            </a:prstGeom>
            <a:solidFill>
              <a:srgbClr val="90CCF8"/>
            </a:solidFill>
            <a:ln w="3175">
              <a:noFill/>
            </a:ln>
          </p:spPr>
          <p:txBody>
            <a:bodyPr lIns="0" r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ts val="600"/>
                </a:spcBef>
                <a:spcAft>
                  <a:spcPts val="600"/>
                </a:spcAft>
                <a:buNone/>
              </a:pPr>
              <a:endParaRPr lang="zh-CN" altLang="zh-CN"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380" name="TextBox 53"/>
            <p:cNvSpPr/>
            <p:nvPr/>
          </p:nvSpPr>
          <p:spPr>
            <a:xfrm>
              <a:off x="109781" y="127965"/>
              <a:ext cx="1004573" cy="4267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单击此处添加标题</a:t>
              </a:r>
            </a:p>
          </p:txBody>
        </p:sp>
      </p:grpSp>
      <p:grpSp>
        <p:nvGrpSpPr>
          <p:cNvPr id="21525" name="Group 21"/>
          <p:cNvGrpSpPr/>
          <p:nvPr/>
        </p:nvGrpSpPr>
        <p:grpSpPr>
          <a:xfrm>
            <a:off x="4749800" y="5434013"/>
            <a:ext cx="1323975" cy="776287"/>
            <a:chOff x="0" y="0"/>
            <a:chExt cx="1224136" cy="717597"/>
          </a:xfrm>
        </p:grpSpPr>
        <p:sp>
          <p:nvSpPr>
            <p:cNvPr id="15377" name="矩形 24"/>
            <p:cNvSpPr/>
            <p:nvPr/>
          </p:nvSpPr>
          <p:spPr>
            <a:xfrm>
              <a:off x="0" y="0"/>
              <a:ext cx="1224136" cy="717597"/>
            </a:xfrm>
            <a:prstGeom prst="rect">
              <a:avLst/>
            </a:prstGeom>
            <a:solidFill>
              <a:srgbClr val="90CCF8"/>
            </a:solidFill>
            <a:ln w="3175">
              <a:noFill/>
            </a:ln>
          </p:spPr>
          <p:txBody>
            <a:bodyPr lIns="0" r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ts val="600"/>
                </a:spcBef>
                <a:spcAft>
                  <a:spcPts val="600"/>
                </a:spcAft>
                <a:buNone/>
              </a:pPr>
              <a:endParaRPr lang="zh-CN" altLang="zh-CN"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378" name="TextBox 53"/>
            <p:cNvSpPr/>
            <p:nvPr/>
          </p:nvSpPr>
          <p:spPr>
            <a:xfrm>
              <a:off x="109780" y="127965"/>
              <a:ext cx="1004573" cy="4267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单击此处添加标题</a:t>
              </a:r>
            </a:p>
          </p:txBody>
        </p:sp>
      </p:grpSp>
      <p:grpSp>
        <p:nvGrpSpPr>
          <p:cNvPr id="21528" name="Group 24"/>
          <p:cNvGrpSpPr/>
          <p:nvPr/>
        </p:nvGrpSpPr>
        <p:grpSpPr>
          <a:xfrm>
            <a:off x="3198813" y="5434013"/>
            <a:ext cx="1323975" cy="776287"/>
            <a:chOff x="0" y="0"/>
            <a:chExt cx="1224136" cy="717597"/>
          </a:xfrm>
        </p:grpSpPr>
        <p:sp>
          <p:nvSpPr>
            <p:cNvPr id="15375" name="矩形 27"/>
            <p:cNvSpPr/>
            <p:nvPr/>
          </p:nvSpPr>
          <p:spPr>
            <a:xfrm>
              <a:off x="0" y="0"/>
              <a:ext cx="1224136" cy="717597"/>
            </a:xfrm>
            <a:prstGeom prst="rect">
              <a:avLst/>
            </a:prstGeom>
            <a:solidFill>
              <a:srgbClr val="90CCF8"/>
            </a:solidFill>
            <a:ln w="3175">
              <a:noFill/>
            </a:ln>
          </p:spPr>
          <p:txBody>
            <a:bodyPr lIns="0" r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ts val="600"/>
                </a:spcBef>
                <a:spcAft>
                  <a:spcPts val="600"/>
                </a:spcAft>
                <a:buNone/>
              </a:pPr>
              <a:endParaRPr lang="zh-CN" altLang="zh-CN"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376" name="TextBox 53"/>
            <p:cNvSpPr/>
            <p:nvPr/>
          </p:nvSpPr>
          <p:spPr>
            <a:xfrm>
              <a:off x="109780" y="127964"/>
              <a:ext cx="1004573" cy="4267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p:cTn id="7" dur="500" fill="hold"/>
                                        <p:tgtEl>
                                          <p:spTgt spid="21512"/>
                                        </p:tgtEl>
                                        <p:attrNameLst>
                                          <p:attrName>ppt_x</p:attrName>
                                        </p:attrNameLst>
                                      </p:cBhvr>
                                      <p:tavLst>
                                        <p:tav tm="0">
                                          <p:val>
                                            <p:strVal val="0-#ppt_w/2"/>
                                          </p:val>
                                        </p:tav>
                                        <p:tav tm="100000">
                                          <p:val>
                                            <p:strVal val="#ppt_x"/>
                                          </p:val>
                                        </p:tav>
                                      </p:tavLst>
                                    </p:anim>
                                    <p:anim calcmode="lin" valueType="num">
                                      <p:cBhvr>
                                        <p:cTn id="8" dur="500" fill="hold"/>
                                        <p:tgtEl>
                                          <p:spTgt spid="215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1513"/>
                                        </p:tgtEl>
                                        <p:attrNameLst>
                                          <p:attrName>style.visibility</p:attrName>
                                        </p:attrNameLst>
                                      </p:cBhvr>
                                      <p:to>
                                        <p:strVal val="visible"/>
                                      </p:to>
                                    </p:set>
                                    <p:animEffect filter="fade">
                                      <p:cBhvr>
                                        <p:cTn id="12" dur="1000"/>
                                        <p:tgtEl>
                                          <p:spTgt spid="21513"/>
                                        </p:tgtEl>
                                      </p:cBhvr>
                                    </p:animEffect>
                                    <p:anim calcmode="lin" valueType="num">
                                      <p:cBhvr>
                                        <p:cTn id="13" dur="1000" fill="hold"/>
                                        <p:tgtEl>
                                          <p:spTgt spid="21513"/>
                                        </p:tgtEl>
                                        <p:attrNameLst>
                                          <p:attrName>ppt_x</p:attrName>
                                        </p:attrNameLst>
                                      </p:cBhvr>
                                      <p:tavLst>
                                        <p:tav tm="0">
                                          <p:val>
                                            <p:strVal val="#ppt_x"/>
                                          </p:val>
                                        </p:tav>
                                        <p:tav tm="100000">
                                          <p:val>
                                            <p:strVal val="#ppt_x"/>
                                          </p:val>
                                        </p:tav>
                                      </p:tavLst>
                                    </p:anim>
                                    <p:anim calcmode="lin" valueType="num">
                                      <p:cBhvr>
                                        <p:cTn id="14" dur="1000" fill="hold"/>
                                        <p:tgtEl>
                                          <p:spTgt spid="2151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1528"/>
                                        </p:tgtEl>
                                        <p:attrNameLst>
                                          <p:attrName>style.visibility</p:attrName>
                                        </p:attrNameLst>
                                      </p:cBhvr>
                                      <p:to>
                                        <p:strVal val="visible"/>
                                      </p:to>
                                    </p:set>
                                    <p:animEffect filter="fade">
                                      <p:cBhvr>
                                        <p:cTn id="17" dur="1000"/>
                                        <p:tgtEl>
                                          <p:spTgt spid="21528"/>
                                        </p:tgtEl>
                                      </p:cBhvr>
                                    </p:animEffect>
                                    <p:anim calcmode="lin" valueType="num">
                                      <p:cBhvr>
                                        <p:cTn id="18" dur="1000" fill="hold"/>
                                        <p:tgtEl>
                                          <p:spTgt spid="21528"/>
                                        </p:tgtEl>
                                        <p:attrNameLst>
                                          <p:attrName>ppt_x</p:attrName>
                                        </p:attrNameLst>
                                      </p:cBhvr>
                                      <p:tavLst>
                                        <p:tav tm="0">
                                          <p:val>
                                            <p:strVal val="#ppt_x"/>
                                          </p:val>
                                        </p:tav>
                                        <p:tav tm="100000">
                                          <p:val>
                                            <p:strVal val="#ppt_x"/>
                                          </p:val>
                                        </p:tav>
                                      </p:tavLst>
                                    </p:anim>
                                    <p:anim calcmode="lin" valueType="num">
                                      <p:cBhvr>
                                        <p:cTn id="19" dur="1000" fill="hold"/>
                                        <p:tgtEl>
                                          <p:spTgt spid="2152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1516"/>
                                        </p:tgtEl>
                                        <p:attrNameLst>
                                          <p:attrName>style.visibility</p:attrName>
                                        </p:attrNameLst>
                                      </p:cBhvr>
                                      <p:to>
                                        <p:strVal val="visible"/>
                                      </p:to>
                                    </p:set>
                                    <p:animEffect filter="fade">
                                      <p:cBhvr>
                                        <p:cTn id="23" dur="1000"/>
                                        <p:tgtEl>
                                          <p:spTgt spid="21516"/>
                                        </p:tgtEl>
                                      </p:cBhvr>
                                    </p:animEffect>
                                    <p:anim calcmode="lin" valueType="num">
                                      <p:cBhvr>
                                        <p:cTn id="24" dur="1000" fill="hold"/>
                                        <p:tgtEl>
                                          <p:spTgt spid="21516"/>
                                        </p:tgtEl>
                                        <p:attrNameLst>
                                          <p:attrName>ppt_x</p:attrName>
                                        </p:attrNameLst>
                                      </p:cBhvr>
                                      <p:tavLst>
                                        <p:tav tm="0">
                                          <p:val>
                                            <p:strVal val="#ppt_x"/>
                                          </p:val>
                                        </p:tav>
                                        <p:tav tm="100000">
                                          <p:val>
                                            <p:strVal val="#ppt_x"/>
                                          </p:val>
                                        </p:tav>
                                      </p:tavLst>
                                    </p:anim>
                                    <p:anim calcmode="lin" valueType="num">
                                      <p:cBhvr>
                                        <p:cTn id="25" dur="1000" fill="hold"/>
                                        <p:tgtEl>
                                          <p:spTgt spid="2151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1525"/>
                                        </p:tgtEl>
                                        <p:attrNameLst>
                                          <p:attrName>style.visibility</p:attrName>
                                        </p:attrNameLst>
                                      </p:cBhvr>
                                      <p:to>
                                        <p:strVal val="visible"/>
                                      </p:to>
                                    </p:set>
                                    <p:animEffect filter="fade">
                                      <p:cBhvr>
                                        <p:cTn id="28" dur="1000"/>
                                        <p:tgtEl>
                                          <p:spTgt spid="21525"/>
                                        </p:tgtEl>
                                      </p:cBhvr>
                                    </p:animEffect>
                                    <p:anim calcmode="lin" valueType="num">
                                      <p:cBhvr>
                                        <p:cTn id="29" dur="1000" fill="hold"/>
                                        <p:tgtEl>
                                          <p:spTgt spid="21525"/>
                                        </p:tgtEl>
                                        <p:attrNameLst>
                                          <p:attrName>ppt_x</p:attrName>
                                        </p:attrNameLst>
                                      </p:cBhvr>
                                      <p:tavLst>
                                        <p:tav tm="0">
                                          <p:val>
                                            <p:strVal val="#ppt_x"/>
                                          </p:val>
                                        </p:tav>
                                        <p:tav tm="100000">
                                          <p:val>
                                            <p:strVal val="#ppt_x"/>
                                          </p:val>
                                        </p:tav>
                                      </p:tavLst>
                                    </p:anim>
                                    <p:anim calcmode="lin" valueType="num">
                                      <p:cBhvr>
                                        <p:cTn id="30" dur="1000" fill="hold"/>
                                        <p:tgtEl>
                                          <p:spTgt spid="2152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21519"/>
                                        </p:tgtEl>
                                        <p:attrNameLst>
                                          <p:attrName>style.visibility</p:attrName>
                                        </p:attrNameLst>
                                      </p:cBhvr>
                                      <p:to>
                                        <p:strVal val="visible"/>
                                      </p:to>
                                    </p:set>
                                    <p:animEffect filter="fade">
                                      <p:cBhvr>
                                        <p:cTn id="34" dur="1000"/>
                                        <p:tgtEl>
                                          <p:spTgt spid="21519"/>
                                        </p:tgtEl>
                                      </p:cBhvr>
                                    </p:animEffect>
                                    <p:anim calcmode="lin" valueType="num">
                                      <p:cBhvr>
                                        <p:cTn id="35" dur="1000" fill="hold"/>
                                        <p:tgtEl>
                                          <p:spTgt spid="21519"/>
                                        </p:tgtEl>
                                        <p:attrNameLst>
                                          <p:attrName>ppt_x</p:attrName>
                                        </p:attrNameLst>
                                      </p:cBhvr>
                                      <p:tavLst>
                                        <p:tav tm="0">
                                          <p:val>
                                            <p:strVal val="#ppt_x"/>
                                          </p:val>
                                        </p:tav>
                                        <p:tav tm="100000">
                                          <p:val>
                                            <p:strVal val="#ppt_x"/>
                                          </p:val>
                                        </p:tav>
                                      </p:tavLst>
                                    </p:anim>
                                    <p:anim calcmode="lin" valueType="num">
                                      <p:cBhvr>
                                        <p:cTn id="36" dur="1000" fill="hold"/>
                                        <p:tgtEl>
                                          <p:spTgt spid="2151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1522"/>
                                        </p:tgtEl>
                                        <p:attrNameLst>
                                          <p:attrName>style.visibility</p:attrName>
                                        </p:attrNameLst>
                                      </p:cBhvr>
                                      <p:to>
                                        <p:strVal val="visible"/>
                                      </p:to>
                                    </p:set>
                                    <p:animEffect filter="fade">
                                      <p:cBhvr>
                                        <p:cTn id="39" dur="1000"/>
                                        <p:tgtEl>
                                          <p:spTgt spid="21522"/>
                                        </p:tgtEl>
                                      </p:cBhvr>
                                    </p:animEffect>
                                    <p:anim calcmode="lin" valueType="num">
                                      <p:cBhvr>
                                        <p:cTn id="40" dur="1000" fill="hold"/>
                                        <p:tgtEl>
                                          <p:spTgt spid="21522"/>
                                        </p:tgtEl>
                                        <p:attrNameLst>
                                          <p:attrName>ppt_x</p:attrName>
                                        </p:attrNameLst>
                                      </p:cBhvr>
                                      <p:tavLst>
                                        <p:tav tm="0">
                                          <p:val>
                                            <p:strVal val="#ppt_x"/>
                                          </p:val>
                                        </p:tav>
                                        <p:tav tm="100000">
                                          <p:val>
                                            <p:strVal val="#ppt_x"/>
                                          </p:val>
                                        </p:tav>
                                      </p:tavLst>
                                    </p:anim>
                                    <p:anim calcmode="lin" valueType="num">
                                      <p:cBhvr>
                                        <p:cTn id="41" dur="1000" fill="hold"/>
                                        <p:tgtEl>
                                          <p:spTgt spid="215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15" name="组合 14"/>
          <p:cNvGrpSpPr/>
          <p:nvPr/>
        </p:nvGrpSpPr>
        <p:grpSpPr>
          <a:xfrm flipV="1">
            <a:off x="5477876" y="942197"/>
            <a:ext cx="1236248" cy="75524"/>
            <a:chOff x="4023692" y="4894277"/>
            <a:chExt cx="1964495" cy="120014"/>
          </a:xfrm>
        </p:grpSpPr>
        <p:sp>
          <p:nvSpPr>
            <p:cNvPr id="16" name="矩形 15"/>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536" name="图片 9"/>
          <p:cNvPicPr>
            <a:picLocks noChangeAspect="1"/>
          </p:cNvPicPr>
          <p:nvPr/>
        </p:nvPicPr>
        <p:blipFill>
          <a:blip r:embed="rId3"/>
          <a:stretch>
            <a:fillRect/>
          </a:stretch>
        </p:blipFill>
        <p:spPr>
          <a:xfrm>
            <a:off x="800100" y="1500188"/>
            <a:ext cx="6226175" cy="4291012"/>
          </a:xfrm>
          <a:prstGeom prst="rect">
            <a:avLst/>
          </a:prstGeom>
          <a:noFill/>
          <a:ln w="9525">
            <a:noFill/>
          </a:ln>
        </p:spPr>
      </p:pic>
      <p:grpSp>
        <p:nvGrpSpPr>
          <p:cNvPr id="22537" name="Group 9"/>
          <p:cNvGrpSpPr/>
          <p:nvPr/>
        </p:nvGrpSpPr>
        <p:grpSpPr>
          <a:xfrm>
            <a:off x="7164388" y="1511300"/>
            <a:ext cx="4287837" cy="790575"/>
            <a:chOff x="0" y="0"/>
            <a:chExt cx="4287562" cy="792088"/>
          </a:xfrm>
        </p:grpSpPr>
        <p:sp>
          <p:nvSpPr>
            <p:cNvPr id="16415" name="矩形 12"/>
            <p:cNvSpPr/>
            <p:nvPr/>
          </p:nvSpPr>
          <p:spPr>
            <a:xfrm>
              <a:off x="5164" y="0"/>
              <a:ext cx="3888432" cy="792088"/>
            </a:xfrm>
            <a:prstGeom prst="rect">
              <a:avLst/>
            </a:prstGeom>
            <a:solidFill>
              <a:srgbClr val="AFD6F0"/>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Arial" panose="020B0604020202020204" pitchFamily="34" charset="0"/>
                <a:ea typeface="微软雅黑" panose="020B0503020204020204" pitchFamily="34" charset="-122"/>
              </a:endParaRPr>
            </a:p>
          </p:txBody>
        </p:sp>
        <p:sp>
          <p:nvSpPr>
            <p:cNvPr id="16416" name="矩形 13"/>
            <p:cNvSpPr/>
            <p:nvPr/>
          </p:nvSpPr>
          <p:spPr>
            <a:xfrm>
              <a:off x="0" y="0"/>
              <a:ext cx="869002" cy="792088"/>
            </a:xfrm>
            <a:prstGeom prst="rect">
              <a:avLst/>
            </a:prstGeom>
            <a:solidFill>
              <a:schemeClr val="bg1"/>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Arial" panose="020B0604020202020204" pitchFamily="34" charset="0"/>
                <a:ea typeface="微软雅黑" panose="020B0503020204020204" pitchFamily="34" charset="-122"/>
              </a:endParaRPr>
            </a:p>
          </p:txBody>
        </p:sp>
        <p:sp>
          <p:nvSpPr>
            <p:cNvPr id="16417" name="文本框 14"/>
            <p:cNvSpPr/>
            <p:nvPr/>
          </p:nvSpPr>
          <p:spPr>
            <a:xfrm>
              <a:off x="903186" y="203838"/>
              <a:ext cx="3384376" cy="40011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请输入您需要的文字</a:t>
              </a:r>
            </a:p>
          </p:txBody>
        </p:sp>
        <p:pic>
          <p:nvPicPr>
            <p:cNvPr id="16418" name="图片 15"/>
            <p:cNvPicPr>
              <a:picLocks noChangeAspect="1"/>
            </p:cNvPicPr>
            <p:nvPr/>
          </p:nvPicPr>
          <p:blipFill>
            <a:blip r:embed="rId4"/>
            <a:stretch>
              <a:fillRect/>
            </a:stretch>
          </p:blipFill>
          <p:spPr>
            <a:xfrm>
              <a:off x="164033" y="139990"/>
              <a:ext cx="512108" cy="512108"/>
            </a:xfrm>
            <a:prstGeom prst="rect">
              <a:avLst/>
            </a:prstGeom>
            <a:noFill/>
            <a:ln w="9525">
              <a:noFill/>
            </a:ln>
          </p:spPr>
        </p:pic>
      </p:grpSp>
      <p:grpSp>
        <p:nvGrpSpPr>
          <p:cNvPr id="22542" name="Group 14"/>
          <p:cNvGrpSpPr/>
          <p:nvPr/>
        </p:nvGrpSpPr>
        <p:grpSpPr>
          <a:xfrm>
            <a:off x="7167563" y="2374900"/>
            <a:ext cx="4284662" cy="792163"/>
            <a:chOff x="0" y="0"/>
            <a:chExt cx="4285183" cy="792088"/>
          </a:xfrm>
        </p:grpSpPr>
        <p:sp>
          <p:nvSpPr>
            <p:cNvPr id="16411" name="矩形 17"/>
            <p:cNvSpPr/>
            <p:nvPr/>
          </p:nvSpPr>
          <p:spPr>
            <a:xfrm>
              <a:off x="2785" y="0"/>
              <a:ext cx="3888432" cy="792088"/>
            </a:xfrm>
            <a:prstGeom prst="rect">
              <a:avLst/>
            </a:prstGeom>
            <a:solidFill>
              <a:srgbClr val="AFD6F0"/>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Arial" panose="020B0604020202020204" pitchFamily="34" charset="0"/>
                <a:ea typeface="微软雅黑" panose="020B0503020204020204" pitchFamily="34" charset="-122"/>
              </a:endParaRPr>
            </a:p>
          </p:txBody>
        </p:sp>
        <p:sp>
          <p:nvSpPr>
            <p:cNvPr id="16412" name="矩形 18"/>
            <p:cNvSpPr/>
            <p:nvPr/>
          </p:nvSpPr>
          <p:spPr>
            <a:xfrm>
              <a:off x="0" y="0"/>
              <a:ext cx="869002" cy="792088"/>
            </a:xfrm>
            <a:prstGeom prst="rect">
              <a:avLst/>
            </a:prstGeom>
            <a:solidFill>
              <a:schemeClr val="bg1"/>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Arial" panose="020B0604020202020204" pitchFamily="34" charset="0"/>
                <a:ea typeface="微软雅黑" panose="020B0503020204020204" pitchFamily="34" charset="-122"/>
              </a:endParaRPr>
            </a:p>
          </p:txBody>
        </p:sp>
        <p:sp>
          <p:nvSpPr>
            <p:cNvPr id="16413" name="文本框 19"/>
            <p:cNvSpPr/>
            <p:nvPr/>
          </p:nvSpPr>
          <p:spPr>
            <a:xfrm>
              <a:off x="900807" y="186407"/>
              <a:ext cx="3384376" cy="40011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请输入您需要的文字</a:t>
              </a:r>
              <a:endParaRPr lang="zh-CN" altLang="en-US" sz="1800" dirty="0">
                <a:latin typeface="Arial" panose="020B0604020202020204" pitchFamily="34" charset="0"/>
              </a:endParaRPr>
            </a:p>
          </p:txBody>
        </p:sp>
        <p:pic>
          <p:nvPicPr>
            <p:cNvPr id="16414" name="图片 20"/>
            <p:cNvPicPr>
              <a:picLocks noChangeAspect="1"/>
            </p:cNvPicPr>
            <p:nvPr/>
          </p:nvPicPr>
          <p:blipFill>
            <a:blip r:embed="rId5"/>
            <a:stretch>
              <a:fillRect/>
            </a:stretch>
          </p:blipFill>
          <p:spPr>
            <a:xfrm>
              <a:off x="133392" y="118509"/>
              <a:ext cx="597460" cy="597460"/>
            </a:xfrm>
            <a:prstGeom prst="rect">
              <a:avLst/>
            </a:prstGeom>
            <a:noFill/>
            <a:ln w="9525">
              <a:noFill/>
            </a:ln>
          </p:spPr>
        </p:pic>
      </p:grpSp>
      <p:grpSp>
        <p:nvGrpSpPr>
          <p:cNvPr id="22547" name="Group 19"/>
          <p:cNvGrpSpPr/>
          <p:nvPr/>
        </p:nvGrpSpPr>
        <p:grpSpPr>
          <a:xfrm>
            <a:off x="7164388" y="3243263"/>
            <a:ext cx="4287837" cy="792162"/>
            <a:chOff x="0" y="0"/>
            <a:chExt cx="4287562" cy="792137"/>
          </a:xfrm>
        </p:grpSpPr>
        <p:sp>
          <p:nvSpPr>
            <p:cNvPr id="16407" name="矩形 22"/>
            <p:cNvSpPr/>
            <p:nvPr/>
          </p:nvSpPr>
          <p:spPr>
            <a:xfrm>
              <a:off x="5164" y="49"/>
              <a:ext cx="3888432" cy="792088"/>
            </a:xfrm>
            <a:prstGeom prst="rect">
              <a:avLst/>
            </a:prstGeom>
            <a:solidFill>
              <a:srgbClr val="AFD6F0"/>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Arial" panose="020B0604020202020204" pitchFamily="34" charset="0"/>
                <a:ea typeface="微软雅黑" panose="020B0503020204020204" pitchFamily="34" charset="-122"/>
              </a:endParaRPr>
            </a:p>
          </p:txBody>
        </p:sp>
        <p:sp>
          <p:nvSpPr>
            <p:cNvPr id="16408" name="矩形 23"/>
            <p:cNvSpPr/>
            <p:nvPr/>
          </p:nvSpPr>
          <p:spPr>
            <a:xfrm>
              <a:off x="0" y="0"/>
              <a:ext cx="869002" cy="792088"/>
            </a:xfrm>
            <a:prstGeom prst="rect">
              <a:avLst/>
            </a:prstGeom>
            <a:solidFill>
              <a:schemeClr val="bg1"/>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Arial" panose="020B0604020202020204" pitchFamily="34" charset="0"/>
                <a:ea typeface="微软雅黑" panose="020B0503020204020204" pitchFamily="34" charset="-122"/>
              </a:endParaRPr>
            </a:p>
          </p:txBody>
        </p:sp>
        <p:sp>
          <p:nvSpPr>
            <p:cNvPr id="16409" name="文本框 24"/>
            <p:cNvSpPr/>
            <p:nvPr/>
          </p:nvSpPr>
          <p:spPr>
            <a:xfrm>
              <a:off x="903186" y="181795"/>
              <a:ext cx="3384376" cy="40011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请输入您需要的文字</a:t>
              </a:r>
              <a:endParaRPr lang="zh-CN" altLang="en-US" sz="1800" dirty="0">
                <a:latin typeface="Arial" panose="020B0604020202020204" pitchFamily="34" charset="0"/>
              </a:endParaRPr>
            </a:p>
          </p:txBody>
        </p:sp>
        <p:pic>
          <p:nvPicPr>
            <p:cNvPr id="16410" name="图片 25"/>
            <p:cNvPicPr>
              <a:picLocks noChangeAspect="1"/>
            </p:cNvPicPr>
            <p:nvPr/>
          </p:nvPicPr>
          <p:blipFill>
            <a:blip r:embed="rId6"/>
            <a:stretch>
              <a:fillRect/>
            </a:stretch>
          </p:blipFill>
          <p:spPr>
            <a:xfrm>
              <a:off x="204217" y="156738"/>
              <a:ext cx="524301" cy="524301"/>
            </a:xfrm>
            <a:prstGeom prst="rect">
              <a:avLst/>
            </a:prstGeom>
            <a:noFill/>
            <a:ln w="9525">
              <a:noFill/>
            </a:ln>
          </p:spPr>
        </p:pic>
      </p:grpSp>
      <p:grpSp>
        <p:nvGrpSpPr>
          <p:cNvPr id="22552" name="Group 24"/>
          <p:cNvGrpSpPr/>
          <p:nvPr/>
        </p:nvGrpSpPr>
        <p:grpSpPr>
          <a:xfrm>
            <a:off x="7175500" y="4103688"/>
            <a:ext cx="4276725" cy="792162"/>
            <a:chOff x="0" y="0"/>
            <a:chExt cx="4276637" cy="792285"/>
          </a:xfrm>
        </p:grpSpPr>
        <p:sp>
          <p:nvSpPr>
            <p:cNvPr id="16403" name="矩形 27"/>
            <p:cNvSpPr/>
            <p:nvPr/>
          </p:nvSpPr>
          <p:spPr>
            <a:xfrm>
              <a:off x="0" y="0"/>
              <a:ext cx="3888432" cy="792088"/>
            </a:xfrm>
            <a:prstGeom prst="rect">
              <a:avLst/>
            </a:prstGeom>
            <a:solidFill>
              <a:srgbClr val="AFD6F0"/>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Arial" panose="020B0604020202020204" pitchFamily="34" charset="0"/>
                <a:ea typeface="微软雅黑" panose="020B0503020204020204" pitchFamily="34" charset="-122"/>
              </a:endParaRPr>
            </a:p>
          </p:txBody>
        </p:sp>
        <p:sp>
          <p:nvSpPr>
            <p:cNvPr id="16404" name="矩形 28"/>
            <p:cNvSpPr/>
            <p:nvPr/>
          </p:nvSpPr>
          <p:spPr>
            <a:xfrm>
              <a:off x="0" y="197"/>
              <a:ext cx="869002" cy="792088"/>
            </a:xfrm>
            <a:prstGeom prst="rect">
              <a:avLst/>
            </a:prstGeom>
            <a:solidFill>
              <a:schemeClr val="bg1"/>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Arial" panose="020B0604020202020204" pitchFamily="34" charset="0"/>
                <a:ea typeface="微软雅黑" panose="020B0503020204020204" pitchFamily="34" charset="-122"/>
              </a:endParaRPr>
            </a:p>
          </p:txBody>
        </p:sp>
        <p:sp>
          <p:nvSpPr>
            <p:cNvPr id="16405" name="文本框 29"/>
            <p:cNvSpPr/>
            <p:nvPr/>
          </p:nvSpPr>
          <p:spPr>
            <a:xfrm>
              <a:off x="892261" y="194684"/>
              <a:ext cx="3384376" cy="40011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请输入您需要的文字</a:t>
              </a:r>
              <a:endParaRPr lang="zh-CN" altLang="en-US" sz="1800" dirty="0">
                <a:latin typeface="Arial" panose="020B0604020202020204" pitchFamily="34" charset="0"/>
              </a:endParaRPr>
            </a:p>
          </p:txBody>
        </p:sp>
        <p:pic>
          <p:nvPicPr>
            <p:cNvPr id="16406" name="图片 30"/>
            <p:cNvPicPr>
              <a:picLocks noChangeAspect="1"/>
            </p:cNvPicPr>
            <p:nvPr/>
          </p:nvPicPr>
          <p:blipFill>
            <a:blip r:embed="rId7"/>
            <a:stretch>
              <a:fillRect/>
            </a:stretch>
          </p:blipFill>
          <p:spPr>
            <a:xfrm>
              <a:off x="172350" y="140567"/>
              <a:ext cx="524301" cy="524301"/>
            </a:xfrm>
            <a:prstGeom prst="rect">
              <a:avLst/>
            </a:prstGeom>
            <a:noFill/>
            <a:ln w="9525">
              <a:noFill/>
            </a:ln>
          </p:spPr>
        </p:pic>
      </p:grpSp>
      <p:grpSp>
        <p:nvGrpSpPr>
          <p:cNvPr id="22557" name="Group 29"/>
          <p:cNvGrpSpPr/>
          <p:nvPr/>
        </p:nvGrpSpPr>
        <p:grpSpPr>
          <a:xfrm>
            <a:off x="7175500" y="4962525"/>
            <a:ext cx="4276725" cy="809625"/>
            <a:chOff x="0" y="0"/>
            <a:chExt cx="4276637" cy="809752"/>
          </a:xfrm>
        </p:grpSpPr>
        <p:grpSp>
          <p:nvGrpSpPr>
            <p:cNvPr id="16398" name="Group 30"/>
            <p:cNvGrpSpPr/>
            <p:nvPr/>
          </p:nvGrpSpPr>
          <p:grpSpPr>
            <a:xfrm>
              <a:off x="0" y="0"/>
              <a:ext cx="4276637" cy="809752"/>
              <a:chOff x="0" y="0"/>
              <a:chExt cx="4276637" cy="809752"/>
            </a:xfrm>
          </p:grpSpPr>
          <p:sp>
            <p:nvSpPr>
              <p:cNvPr id="16400" name="矩形 34"/>
              <p:cNvSpPr/>
              <p:nvPr/>
            </p:nvSpPr>
            <p:spPr>
              <a:xfrm>
                <a:off x="6167" y="13248"/>
                <a:ext cx="3888432" cy="792088"/>
              </a:xfrm>
              <a:prstGeom prst="rect">
                <a:avLst/>
              </a:prstGeom>
              <a:solidFill>
                <a:srgbClr val="AFD6F0"/>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Arial" panose="020B0604020202020204" pitchFamily="34" charset="0"/>
                  <a:ea typeface="微软雅黑" panose="020B0503020204020204" pitchFamily="34" charset="-122"/>
                </a:endParaRPr>
              </a:p>
            </p:txBody>
          </p:sp>
          <p:sp>
            <p:nvSpPr>
              <p:cNvPr id="16401" name="矩形 35"/>
              <p:cNvSpPr/>
              <p:nvPr/>
            </p:nvSpPr>
            <p:spPr>
              <a:xfrm>
                <a:off x="0" y="0"/>
                <a:ext cx="869002" cy="809752"/>
              </a:xfrm>
              <a:prstGeom prst="rect">
                <a:avLst/>
              </a:prstGeom>
              <a:solidFill>
                <a:schemeClr val="bg1"/>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Arial" panose="020B0604020202020204" pitchFamily="34" charset="0"/>
                  <a:ea typeface="微软雅黑" panose="020B0503020204020204" pitchFamily="34" charset="-122"/>
                </a:endParaRPr>
              </a:p>
            </p:txBody>
          </p:sp>
          <p:sp>
            <p:nvSpPr>
              <p:cNvPr id="16402" name="文本框 36"/>
              <p:cNvSpPr/>
              <p:nvPr/>
            </p:nvSpPr>
            <p:spPr>
              <a:xfrm>
                <a:off x="892261" y="198879"/>
                <a:ext cx="3384376" cy="40011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请输入您需要的文字</a:t>
                </a:r>
                <a:endParaRPr lang="zh-CN" altLang="en-US" sz="1800" dirty="0">
                  <a:latin typeface="Arial" panose="020B0604020202020204" pitchFamily="34" charset="0"/>
                </a:endParaRPr>
              </a:p>
            </p:txBody>
          </p:sp>
        </p:grpSp>
        <p:pic>
          <p:nvPicPr>
            <p:cNvPr id="16399" name="图片 33"/>
            <p:cNvPicPr>
              <a:picLocks noChangeAspect="1"/>
            </p:cNvPicPr>
            <p:nvPr/>
          </p:nvPicPr>
          <p:blipFill>
            <a:blip r:embed="rId8"/>
            <a:stretch>
              <a:fillRect/>
            </a:stretch>
          </p:blipFill>
          <p:spPr>
            <a:xfrm>
              <a:off x="199388" y="139831"/>
              <a:ext cx="518205" cy="518205"/>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536"/>
                                        </p:tgtEl>
                                        <p:attrNameLst>
                                          <p:attrName>style.visibility</p:attrName>
                                        </p:attrNameLst>
                                      </p:cBhvr>
                                      <p:to>
                                        <p:strVal val="visible"/>
                                      </p:to>
                                    </p:set>
                                    <p:animEffect filter="wipe(left)">
                                      <p:cBhvr>
                                        <p:cTn id="7" dur="500"/>
                                        <p:tgtEl>
                                          <p:spTgt spid="2253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537"/>
                                        </p:tgtEl>
                                        <p:attrNameLst>
                                          <p:attrName>style.visibility</p:attrName>
                                        </p:attrNameLst>
                                      </p:cBhvr>
                                      <p:to>
                                        <p:strVal val="visible"/>
                                      </p:to>
                                    </p:set>
                                    <p:anim calcmode="lin" valueType="num">
                                      <p:cBhvr>
                                        <p:cTn id="11" dur="300" fill="hold"/>
                                        <p:tgtEl>
                                          <p:spTgt spid="22537"/>
                                        </p:tgtEl>
                                        <p:attrNameLst>
                                          <p:attrName>ppt_x</p:attrName>
                                        </p:attrNameLst>
                                      </p:cBhvr>
                                      <p:tavLst>
                                        <p:tav tm="0">
                                          <p:val>
                                            <p:strVal val="1+#ppt_w/2"/>
                                          </p:val>
                                        </p:tav>
                                        <p:tav tm="100000">
                                          <p:val>
                                            <p:strVal val="#ppt_x"/>
                                          </p:val>
                                        </p:tav>
                                      </p:tavLst>
                                    </p:anim>
                                    <p:anim calcmode="lin" valueType="num">
                                      <p:cBhvr>
                                        <p:cTn id="12" dur="300" fill="hold"/>
                                        <p:tgtEl>
                                          <p:spTgt spid="2253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2542"/>
                                        </p:tgtEl>
                                        <p:attrNameLst>
                                          <p:attrName>style.visibility</p:attrName>
                                        </p:attrNameLst>
                                      </p:cBhvr>
                                      <p:to>
                                        <p:strVal val="visible"/>
                                      </p:to>
                                    </p:set>
                                    <p:anim calcmode="lin" valueType="num">
                                      <p:cBhvr>
                                        <p:cTn id="16" dur="300" fill="hold"/>
                                        <p:tgtEl>
                                          <p:spTgt spid="22542"/>
                                        </p:tgtEl>
                                        <p:attrNameLst>
                                          <p:attrName>ppt_x</p:attrName>
                                        </p:attrNameLst>
                                      </p:cBhvr>
                                      <p:tavLst>
                                        <p:tav tm="0">
                                          <p:val>
                                            <p:strVal val="1+#ppt_w/2"/>
                                          </p:val>
                                        </p:tav>
                                        <p:tav tm="100000">
                                          <p:val>
                                            <p:strVal val="#ppt_x"/>
                                          </p:val>
                                        </p:tav>
                                      </p:tavLst>
                                    </p:anim>
                                    <p:anim calcmode="lin" valueType="num">
                                      <p:cBhvr>
                                        <p:cTn id="17" dur="300" fill="hold"/>
                                        <p:tgtEl>
                                          <p:spTgt spid="2254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2547"/>
                                        </p:tgtEl>
                                        <p:attrNameLst>
                                          <p:attrName>style.visibility</p:attrName>
                                        </p:attrNameLst>
                                      </p:cBhvr>
                                      <p:to>
                                        <p:strVal val="visible"/>
                                      </p:to>
                                    </p:set>
                                    <p:anim calcmode="lin" valueType="num">
                                      <p:cBhvr>
                                        <p:cTn id="21" dur="300" fill="hold"/>
                                        <p:tgtEl>
                                          <p:spTgt spid="22547"/>
                                        </p:tgtEl>
                                        <p:attrNameLst>
                                          <p:attrName>ppt_x</p:attrName>
                                        </p:attrNameLst>
                                      </p:cBhvr>
                                      <p:tavLst>
                                        <p:tav tm="0">
                                          <p:val>
                                            <p:strVal val="1+#ppt_w/2"/>
                                          </p:val>
                                        </p:tav>
                                        <p:tav tm="100000">
                                          <p:val>
                                            <p:strVal val="#ppt_x"/>
                                          </p:val>
                                        </p:tav>
                                      </p:tavLst>
                                    </p:anim>
                                    <p:anim calcmode="lin" valueType="num">
                                      <p:cBhvr>
                                        <p:cTn id="22" dur="300" fill="hold"/>
                                        <p:tgtEl>
                                          <p:spTgt spid="2254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22552"/>
                                        </p:tgtEl>
                                        <p:attrNameLst>
                                          <p:attrName>style.visibility</p:attrName>
                                        </p:attrNameLst>
                                      </p:cBhvr>
                                      <p:to>
                                        <p:strVal val="visible"/>
                                      </p:to>
                                    </p:set>
                                    <p:anim calcmode="lin" valueType="num">
                                      <p:cBhvr>
                                        <p:cTn id="26" dur="300" fill="hold"/>
                                        <p:tgtEl>
                                          <p:spTgt spid="22552"/>
                                        </p:tgtEl>
                                        <p:attrNameLst>
                                          <p:attrName>ppt_x</p:attrName>
                                        </p:attrNameLst>
                                      </p:cBhvr>
                                      <p:tavLst>
                                        <p:tav tm="0">
                                          <p:val>
                                            <p:strVal val="1+#ppt_w/2"/>
                                          </p:val>
                                        </p:tav>
                                        <p:tav tm="100000">
                                          <p:val>
                                            <p:strVal val="#ppt_x"/>
                                          </p:val>
                                        </p:tav>
                                      </p:tavLst>
                                    </p:anim>
                                    <p:anim calcmode="lin" valueType="num">
                                      <p:cBhvr>
                                        <p:cTn id="27" dur="300" fill="hold"/>
                                        <p:tgtEl>
                                          <p:spTgt spid="2255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22557"/>
                                        </p:tgtEl>
                                        <p:attrNameLst>
                                          <p:attrName>style.visibility</p:attrName>
                                        </p:attrNameLst>
                                      </p:cBhvr>
                                      <p:to>
                                        <p:strVal val="visible"/>
                                      </p:to>
                                    </p:set>
                                    <p:anim calcmode="lin" valueType="num">
                                      <p:cBhvr>
                                        <p:cTn id="31" dur="300" fill="hold"/>
                                        <p:tgtEl>
                                          <p:spTgt spid="22557"/>
                                        </p:tgtEl>
                                        <p:attrNameLst>
                                          <p:attrName>ppt_x</p:attrName>
                                        </p:attrNameLst>
                                      </p:cBhvr>
                                      <p:tavLst>
                                        <p:tav tm="0">
                                          <p:val>
                                            <p:strVal val="1+#ppt_w/2"/>
                                          </p:val>
                                        </p:tav>
                                        <p:tav tm="100000">
                                          <p:val>
                                            <p:strVal val="#ppt_x"/>
                                          </p:val>
                                        </p:tav>
                                      </p:tavLst>
                                    </p:anim>
                                    <p:anim calcmode="lin" valueType="num">
                                      <p:cBhvr>
                                        <p:cTn id="32" dur="300" fill="hold"/>
                                        <p:tgtEl>
                                          <p:spTgt spid="225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0305" y="2032905"/>
            <a:ext cx="12215109" cy="3200400"/>
          </a:xfrm>
          <a:prstGeom prst="rect">
            <a:avLst/>
          </a:prstGeom>
          <a:solidFill>
            <a:srgbClr val="90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42082" y="3262721"/>
            <a:ext cx="1401471"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标题在这里</a:t>
            </a:r>
          </a:p>
        </p:txBody>
      </p:sp>
      <p:cxnSp>
        <p:nvCxnSpPr>
          <p:cNvPr id="6" name="直接连接符 5"/>
          <p:cNvCxnSpPr/>
          <p:nvPr/>
        </p:nvCxnSpPr>
        <p:spPr>
          <a:xfrm>
            <a:off x="2708476" y="2752979"/>
            <a:ext cx="0" cy="1794076"/>
          </a:xfrm>
          <a:prstGeom prst="line">
            <a:avLst/>
          </a:prstGeom>
          <a:ln>
            <a:solidFill>
              <a:srgbClr val="7C8C9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955603" y="2752979"/>
            <a:ext cx="0" cy="1794076"/>
          </a:xfrm>
          <a:prstGeom prst="line">
            <a:avLst/>
          </a:prstGeom>
          <a:ln>
            <a:solidFill>
              <a:srgbClr val="7C8C9B"/>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210902" y="2752979"/>
            <a:ext cx="0" cy="1794076"/>
          </a:xfrm>
          <a:prstGeom prst="line">
            <a:avLst/>
          </a:prstGeom>
          <a:ln>
            <a:solidFill>
              <a:srgbClr val="7C8C9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447648" y="2752979"/>
            <a:ext cx="0" cy="1794076"/>
          </a:xfrm>
          <a:prstGeom prst="line">
            <a:avLst/>
          </a:prstGeom>
          <a:ln>
            <a:solidFill>
              <a:srgbClr val="7C8C9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63600" y="3632981"/>
            <a:ext cx="1522198"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73400" y="3632981"/>
            <a:ext cx="1522198"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334901" y="3632981"/>
            <a:ext cx="1522198"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628521" y="3632981"/>
            <a:ext cx="1522198"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848360" y="3716925"/>
            <a:ext cx="1559560" cy="732508"/>
          </a:xfrm>
          <a:prstGeom prst="rect">
            <a:avLst/>
          </a:prstGeom>
          <a:noFill/>
        </p:spPr>
        <p:txBody>
          <a:bodyPr wrap="square" rtlCol="0">
            <a:spAutoFit/>
          </a:bodyPr>
          <a:lstStyle/>
          <a:p>
            <a:pPr algn="just">
              <a:lnSpc>
                <a:spcPct val="130000"/>
              </a:lnSpc>
            </a:pPr>
            <a:r>
              <a:rPr lang="zh-CN" altLang="zh-CN" sz="800" dirty="0">
                <a:solidFill>
                  <a:schemeClr val="bg1"/>
                </a:solidFill>
                <a:latin typeface="微软雅黑" panose="020B0503020204020204" pitchFamily="34" charset="-122"/>
                <a:ea typeface="微软雅黑" panose="020B0503020204020204" pitchFamily="34" charset="-122"/>
              </a:rPr>
              <a:t>标题数字等都可以通过点击和重新输入进行更改，建议</a:t>
            </a:r>
            <a:r>
              <a:rPr lang="zh-CN" altLang="en-US" sz="800" dirty="0">
                <a:solidFill>
                  <a:schemeClr val="bg1"/>
                </a:solidFill>
                <a:latin typeface="微软雅黑" panose="020B0503020204020204" pitchFamily="34" charset="-122"/>
                <a:ea typeface="微软雅黑" panose="020B0503020204020204" pitchFamily="34" charset="-122"/>
              </a:rPr>
              <a:t>此处</a:t>
            </a:r>
            <a:r>
              <a:rPr lang="en-US" altLang="zh-CN" sz="800" dirty="0">
                <a:solidFill>
                  <a:schemeClr val="bg1"/>
                </a:solidFill>
                <a:latin typeface="微软雅黑" panose="020B0503020204020204" pitchFamily="34" charset="-122"/>
                <a:ea typeface="微软雅黑" panose="020B0503020204020204" pitchFamily="34" charset="-122"/>
              </a:rPr>
              <a:t>8</a:t>
            </a:r>
            <a:r>
              <a:rPr lang="zh-CN" altLang="zh-CN" sz="800" dirty="0">
                <a:solidFill>
                  <a:schemeClr val="bg1"/>
                </a:solidFill>
                <a:latin typeface="微软雅黑" panose="020B0503020204020204" pitchFamily="34" charset="-122"/>
                <a:ea typeface="微软雅黑" panose="020B0503020204020204" pitchFamily="34" charset="-122"/>
              </a:rPr>
              <a:t>号字，</a:t>
            </a:r>
            <a:r>
              <a:rPr lang="en-US" altLang="zh-CN" sz="800" dirty="0">
                <a:solidFill>
                  <a:schemeClr val="bg1"/>
                </a:solidFill>
                <a:latin typeface="微软雅黑" panose="020B0503020204020204" pitchFamily="34" charset="-122"/>
                <a:ea typeface="微软雅黑" panose="020B0503020204020204" pitchFamily="34" charset="-122"/>
              </a:rPr>
              <a:t>1.3</a:t>
            </a:r>
            <a:r>
              <a:rPr lang="zh-CN" altLang="zh-CN" sz="800" dirty="0">
                <a:solidFill>
                  <a:schemeClr val="bg1"/>
                </a:solidFill>
                <a:latin typeface="微软雅黑" panose="020B0503020204020204" pitchFamily="34" charset="-122"/>
                <a:ea typeface="微软雅黑" panose="020B0503020204020204" pitchFamily="34" charset="-122"/>
              </a:rPr>
              <a:t>倍字间距。点击此处添加文本信息</a:t>
            </a:r>
            <a:endParaRPr lang="zh-CN" altLang="en-US" sz="1050"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9782441" y="3632981"/>
            <a:ext cx="1522198"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371148" y="297180"/>
            <a:ext cx="1449705" cy="645160"/>
          </a:xfrm>
          <a:prstGeom prst="rect">
            <a:avLst/>
          </a:prstGeom>
          <a:noFill/>
        </p:spPr>
        <p:txBody>
          <a:bodyPr wrap="square" rtlCol="0">
            <a:spAutoFit/>
          </a:bodyPr>
          <a:lstStyle/>
          <a:p>
            <a:pPr algn="dist"/>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目录</a:t>
            </a:r>
          </a:p>
        </p:txBody>
      </p:sp>
      <p:grpSp>
        <p:nvGrpSpPr>
          <p:cNvPr id="34" name="组合 33"/>
          <p:cNvGrpSpPr/>
          <p:nvPr/>
        </p:nvGrpSpPr>
        <p:grpSpPr>
          <a:xfrm flipV="1">
            <a:off x="5477876" y="942197"/>
            <a:ext cx="1236248" cy="75524"/>
            <a:chOff x="4023692" y="4894277"/>
            <a:chExt cx="1964495" cy="120014"/>
          </a:xfrm>
        </p:grpSpPr>
        <p:sp>
          <p:nvSpPr>
            <p:cNvPr id="35" name="矩形 34"/>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Freeform 184"/>
          <p:cNvSpPr>
            <a:spLocks noEditPoints="1"/>
          </p:cNvSpPr>
          <p:nvPr/>
        </p:nvSpPr>
        <p:spPr bwMode="auto">
          <a:xfrm>
            <a:off x="8018551" y="2778722"/>
            <a:ext cx="613163" cy="472510"/>
          </a:xfrm>
          <a:custGeom>
            <a:avLst/>
            <a:gdLst>
              <a:gd name="T0" fmla="*/ 15 w 140"/>
              <a:gd name="T1" fmla="*/ 33 h 108"/>
              <a:gd name="T2" fmla="*/ 19 w 140"/>
              <a:gd name="T3" fmla="*/ 29 h 108"/>
              <a:gd name="T4" fmla="*/ 23 w 140"/>
              <a:gd name="T5" fmla="*/ 31 h 108"/>
              <a:gd name="T6" fmla="*/ 49 w 140"/>
              <a:gd name="T7" fmla="*/ 19 h 108"/>
              <a:gd name="T8" fmla="*/ 49 w 140"/>
              <a:gd name="T9" fmla="*/ 18 h 108"/>
              <a:gd name="T10" fmla="*/ 53 w 140"/>
              <a:gd name="T11" fmla="*/ 14 h 108"/>
              <a:gd name="T12" fmla="*/ 57 w 140"/>
              <a:gd name="T13" fmla="*/ 18 h 108"/>
              <a:gd name="T14" fmla="*/ 83 w 140"/>
              <a:gd name="T15" fmla="*/ 24 h 108"/>
              <a:gd name="T16" fmla="*/ 87 w 140"/>
              <a:gd name="T17" fmla="*/ 21 h 108"/>
              <a:gd name="T18" fmla="*/ 90 w 140"/>
              <a:gd name="T19" fmla="*/ 22 h 108"/>
              <a:gd name="T20" fmla="*/ 117 w 140"/>
              <a:gd name="T21" fmla="*/ 5 h 108"/>
              <a:gd name="T22" fmla="*/ 117 w 140"/>
              <a:gd name="T23" fmla="*/ 4 h 108"/>
              <a:gd name="T24" fmla="*/ 121 w 140"/>
              <a:gd name="T25" fmla="*/ 0 h 108"/>
              <a:gd name="T26" fmla="*/ 125 w 140"/>
              <a:gd name="T27" fmla="*/ 4 h 108"/>
              <a:gd name="T28" fmla="*/ 121 w 140"/>
              <a:gd name="T29" fmla="*/ 8 h 108"/>
              <a:gd name="T30" fmla="*/ 118 w 140"/>
              <a:gd name="T31" fmla="*/ 7 h 108"/>
              <a:gd name="T32" fmla="*/ 91 w 140"/>
              <a:gd name="T33" fmla="*/ 24 h 108"/>
              <a:gd name="T34" fmla="*/ 91 w 140"/>
              <a:gd name="T35" fmla="*/ 25 h 108"/>
              <a:gd name="T36" fmla="*/ 87 w 140"/>
              <a:gd name="T37" fmla="*/ 29 h 108"/>
              <a:gd name="T38" fmla="*/ 83 w 140"/>
              <a:gd name="T39" fmla="*/ 25 h 108"/>
              <a:gd name="T40" fmla="*/ 57 w 140"/>
              <a:gd name="T41" fmla="*/ 20 h 108"/>
              <a:gd name="T42" fmla="*/ 53 w 140"/>
              <a:gd name="T43" fmla="*/ 22 h 108"/>
              <a:gd name="T44" fmla="*/ 50 w 140"/>
              <a:gd name="T45" fmla="*/ 21 h 108"/>
              <a:gd name="T46" fmla="*/ 23 w 140"/>
              <a:gd name="T47" fmla="*/ 32 h 108"/>
              <a:gd name="T48" fmla="*/ 23 w 140"/>
              <a:gd name="T49" fmla="*/ 33 h 108"/>
              <a:gd name="T50" fmla="*/ 19 w 140"/>
              <a:gd name="T51" fmla="*/ 37 h 108"/>
              <a:gd name="T52" fmla="*/ 15 w 140"/>
              <a:gd name="T53" fmla="*/ 33 h 108"/>
              <a:gd name="T54" fmla="*/ 137 w 140"/>
              <a:gd name="T55" fmla="*/ 102 h 108"/>
              <a:gd name="T56" fmla="*/ 133 w 140"/>
              <a:gd name="T57" fmla="*/ 102 h 108"/>
              <a:gd name="T58" fmla="*/ 133 w 140"/>
              <a:gd name="T59" fmla="*/ 21 h 108"/>
              <a:gd name="T60" fmla="*/ 125 w 140"/>
              <a:gd name="T61" fmla="*/ 13 h 108"/>
              <a:gd name="T62" fmla="*/ 116 w 140"/>
              <a:gd name="T63" fmla="*/ 13 h 108"/>
              <a:gd name="T64" fmla="*/ 109 w 140"/>
              <a:gd name="T65" fmla="*/ 21 h 108"/>
              <a:gd name="T66" fmla="*/ 109 w 140"/>
              <a:gd name="T67" fmla="*/ 102 h 108"/>
              <a:gd name="T68" fmla="*/ 99 w 140"/>
              <a:gd name="T69" fmla="*/ 102 h 108"/>
              <a:gd name="T70" fmla="*/ 99 w 140"/>
              <a:gd name="T71" fmla="*/ 42 h 108"/>
              <a:gd name="T72" fmla="*/ 91 w 140"/>
              <a:gd name="T73" fmla="*/ 34 h 108"/>
              <a:gd name="T74" fmla="*/ 83 w 140"/>
              <a:gd name="T75" fmla="*/ 34 h 108"/>
              <a:gd name="T76" fmla="*/ 75 w 140"/>
              <a:gd name="T77" fmla="*/ 42 h 108"/>
              <a:gd name="T78" fmla="*/ 75 w 140"/>
              <a:gd name="T79" fmla="*/ 102 h 108"/>
              <a:gd name="T80" fmla="*/ 65 w 140"/>
              <a:gd name="T81" fmla="*/ 102 h 108"/>
              <a:gd name="T82" fmla="*/ 65 w 140"/>
              <a:gd name="T83" fmla="*/ 36 h 108"/>
              <a:gd name="T84" fmla="*/ 58 w 140"/>
              <a:gd name="T85" fmla="*/ 28 h 108"/>
              <a:gd name="T86" fmla="*/ 49 w 140"/>
              <a:gd name="T87" fmla="*/ 28 h 108"/>
              <a:gd name="T88" fmla="*/ 41 w 140"/>
              <a:gd name="T89" fmla="*/ 36 h 108"/>
              <a:gd name="T90" fmla="*/ 41 w 140"/>
              <a:gd name="T91" fmla="*/ 102 h 108"/>
              <a:gd name="T92" fmla="*/ 32 w 140"/>
              <a:gd name="T93" fmla="*/ 102 h 108"/>
              <a:gd name="T94" fmla="*/ 32 w 140"/>
              <a:gd name="T95" fmla="*/ 52 h 108"/>
              <a:gd name="T96" fmla="*/ 24 w 140"/>
              <a:gd name="T97" fmla="*/ 44 h 108"/>
              <a:gd name="T98" fmla="*/ 15 w 140"/>
              <a:gd name="T99" fmla="*/ 44 h 108"/>
              <a:gd name="T100" fmla="*/ 8 w 140"/>
              <a:gd name="T101" fmla="*/ 52 h 108"/>
              <a:gd name="T102" fmla="*/ 8 w 140"/>
              <a:gd name="T103" fmla="*/ 102 h 108"/>
              <a:gd name="T104" fmla="*/ 3 w 140"/>
              <a:gd name="T105" fmla="*/ 102 h 108"/>
              <a:gd name="T106" fmla="*/ 0 w 140"/>
              <a:gd name="T107" fmla="*/ 104 h 108"/>
              <a:gd name="T108" fmla="*/ 0 w 140"/>
              <a:gd name="T109" fmla="*/ 105 h 108"/>
              <a:gd name="T110" fmla="*/ 3 w 140"/>
              <a:gd name="T111" fmla="*/ 108 h 108"/>
              <a:gd name="T112" fmla="*/ 137 w 140"/>
              <a:gd name="T113" fmla="*/ 108 h 108"/>
              <a:gd name="T114" fmla="*/ 140 w 140"/>
              <a:gd name="T115" fmla="*/ 105 h 108"/>
              <a:gd name="T116" fmla="*/ 140 w 140"/>
              <a:gd name="T117" fmla="*/ 104 h 108"/>
              <a:gd name="T118" fmla="*/ 137 w 140"/>
              <a:gd name="T119"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 h="108">
                <a:moveTo>
                  <a:pt x="15" y="33"/>
                </a:moveTo>
                <a:cubicBezTo>
                  <a:pt x="15" y="31"/>
                  <a:pt x="17" y="29"/>
                  <a:pt x="19" y="29"/>
                </a:cubicBezTo>
                <a:cubicBezTo>
                  <a:pt x="21" y="29"/>
                  <a:pt x="22" y="30"/>
                  <a:pt x="23" y="31"/>
                </a:cubicBezTo>
                <a:cubicBezTo>
                  <a:pt x="49" y="19"/>
                  <a:pt x="49" y="19"/>
                  <a:pt x="49" y="19"/>
                </a:cubicBezTo>
                <a:cubicBezTo>
                  <a:pt x="49" y="19"/>
                  <a:pt x="49" y="19"/>
                  <a:pt x="49" y="18"/>
                </a:cubicBezTo>
                <a:cubicBezTo>
                  <a:pt x="49" y="16"/>
                  <a:pt x="51" y="14"/>
                  <a:pt x="53" y="14"/>
                </a:cubicBezTo>
                <a:cubicBezTo>
                  <a:pt x="55" y="14"/>
                  <a:pt x="57" y="16"/>
                  <a:pt x="57" y="18"/>
                </a:cubicBezTo>
                <a:cubicBezTo>
                  <a:pt x="83" y="24"/>
                  <a:pt x="83" y="24"/>
                  <a:pt x="83" y="24"/>
                </a:cubicBezTo>
                <a:cubicBezTo>
                  <a:pt x="84" y="22"/>
                  <a:pt x="85" y="21"/>
                  <a:pt x="87" y="21"/>
                </a:cubicBezTo>
                <a:cubicBezTo>
                  <a:pt x="88" y="21"/>
                  <a:pt x="89" y="22"/>
                  <a:pt x="90" y="22"/>
                </a:cubicBezTo>
                <a:cubicBezTo>
                  <a:pt x="117" y="5"/>
                  <a:pt x="117" y="5"/>
                  <a:pt x="117" y="5"/>
                </a:cubicBezTo>
                <a:cubicBezTo>
                  <a:pt x="117" y="5"/>
                  <a:pt x="117" y="5"/>
                  <a:pt x="117" y="4"/>
                </a:cubicBezTo>
                <a:cubicBezTo>
                  <a:pt x="117" y="2"/>
                  <a:pt x="119" y="0"/>
                  <a:pt x="121" y="0"/>
                </a:cubicBezTo>
                <a:cubicBezTo>
                  <a:pt x="123" y="0"/>
                  <a:pt x="125" y="2"/>
                  <a:pt x="125" y="4"/>
                </a:cubicBezTo>
                <a:cubicBezTo>
                  <a:pt x="125" y="6"/>
                  <a:pt x="123" y="8"/>
                  <a:pt x="121" y="8"/>
                </a:cubicBezTo>
                <a:cubicBezTo>
                  <a:pt x="120" y="8"/>
                  <a:pt x="119" y="8"/>
                  <a:pt x="118" y="7"/>
                </a:cubicBezTo>
                <a:cubicBezTo>
                  <a:pt x="91" y="24"/>
                  <a:pt x="91" y="24"/>
                  <a:pt x="91" y="24"/>
                </a:cubicBezTo>
                <a:cubicBezTo>
                  <a:pt x="91" y="24"/>
                  <a:pt x="91" y="25"/>
                  <a:pt x="91" y="25"/>
                </a:cubicBezTo>
                <a:cubicBezTo>
                  <a:pt x="91" y="27"/>
                  <a:pt x="89" y="29"/>
                  <a:pt x="87" y="29"/>
                </a:cubicBezTo>
                <a:cubicBezTo>
                  <a:pt x="85" y="29"/>
                  <a:pt x="83" y="27"/>
                  <a:pt x="83" y="25"/>
                </a:cubicBezTo>
                <a:cubicBezTo>
                  <a:pt x="57" y="20"/>
                  <a:pt x="57" y="20"/>
                  <a:pt x="57" y="20"/>
                </a:cubicBezTo>
                <a:cubicBezTo>
                  <a:pt x="56" y="21"/>
                  <a:pt x="55" y="22"/>
                  <a:pt x="53" y="22"/>
                </a:cubicBezTo>
                <a:cubicBezTo>
                  <a:pt x="52" y="22"/>
                  <a:pt x="51" y="22"/>
                  <a:pt x="50" y="21"/>
                </a:cubicBezTo>
                <a:cubicBezTo>
                  <a:pt x="23" y="32"/>
                  <a:pt x="23" y="32"/>
                  <a:pt x="23" y="32"/>
                </a:cubicBezTo>
                <a:cubicBezTo>
                  <a:pt x="23" y="32"/>
                  <a:pt x="23" y="33"/>
                  <a:pt x="23" y="33"/>
                </a:cubicBezTo>
                <a:cubicBezTo>
                  <a:pt x="23" y="35"/>
                  <a:pt x="22" y="37"/>
                  <a:pt x="19" y="37"/>
                </a:cubicBezTo>
                <a:cubicBezTo>
                  <a:pt x="17" y="37"/>
                  <a:pt x="15" y="35"/>
                  <a:pt x="15" y="33"/>
                </a:cubicBezTo>
                <a:close/>
                <a:moveTo>
                  <a:pt x="137" y="102"/>
                </a:moveTo>
                <a:cubicBezTo>
                  <a:pt x="133" y="102"/>
                  <a:pt x="133" y="102"/>
                  <a:pt x="133" y="102"/>
                </a:cubicBezTo>
                <a:cubicBezTo>
                  <a:pt x="133" y="21"/>
                  <a:pt x="133" y="21"/>
                  <a:pt x="133" y="21"/>
                </a:cubicBezTo>
                <a:cubicBezTo>
                  <a:pt x="133" y="17"/>
                  <a:pt x="129" y="13"/>
                  <a:pt x="125" y="13"/>
                </a:cubicBezTo>
                <a:cubicBezTo>
                  <a:pt x="116" y="13"/>
                  <a:pt x="116" y="13"/>
                  <a:pt x="116" y="13"/>
                </a:cubicBezTo>
                <a:cubicBezTo>
                  <a:pt x="112" y="13"/>
                  <a:pt x="109" y="17"/>
                  <a:pt x="109" y="21"/>
                </a:cubicBezTo>
                <a:cubicBezTo>
                  <a:pt x="109" y="102"/>
                  <a:pt x="109" y="102"/>
                  <a:pt x="109" y="102"/>
                </a:cubicBezTo>
                <a:cubicBezTo>
                  <a:pt x="99" y="102"/>
                  <a:pt x="99" y="102"/>
                  <a:pt x="99" y="102"/>
                </a:cubicBezTo>
                <a:cubicBezTo>
                  <a:pt x="99" y="42"/>
                  <a:pt x="99" y="42"/>
                  <a:pt x="99" y="42"/>
                </a:cubicBezTo>
                <a:cubicBezTo>
                  <a:pt x="99" y="38"/>
                  <a:pt x="95" y="34"/>
                  <a:pt x="91" y="34"/>
                </a:cubicBezTo>
                <a:cubicBezTo>
                  <a:pt x="83" y="34"/>
                  <a:pt x="83" y="34"/>
                  <a:pt x="83" y="34"/>
                </a:cubicBezTo>
                <a:cubicBezTo>
                  <a:pt x="78" y="34"/>
                  <a:pt x="75" y="38"/>
                  <a:pt x="75" y="42"/>
                </a:cubicBezTo>
                <a:cubicBezTo>
                  <a:pt x="75" y="102"/>
                  <a:pt x="75" y="102"/>
                  <a:pt x="75" y="102"/>
                </a:cubicBezTo>
                <a:cubicBezTo>
                  <a:pt x="65" y="102"/>
                  <a:pt x="65" y="102"/>
                  <a:pt x="65" y="102"/>
                </a:cubicBezTo>
                <a:cubicBezTo>
                  <a:pt x="65" y="36"/>
                  <a:pt x="65" y="36"/>
                  <a:pt x="65" y="36"/>
                </a:cubicBezTo>
                <a:cubicBezTo>
                  <a:pt x="65" y="31"/>
                  <a:pt x="62" y="28"/>
                  <a:pt x="58" y="28"/>
                </a:cubicBezTo>
                <a:cubicBezTo>
                  <a:pt x="49" y="28"/>
                  <a:pt x="49" y="28"/>
                  <a:pt x="49" y="28"/>
                </a:cubicBezTo>
                <a:cubicBezTo>
                  <a:pt x="45" y="28"/>
                  <a:pt x="41" y="31"/>
                  <a:pt x="41" y="36"/>
                </a:cubicBezTo>
                <a:cubicBezTo>
                  <a:pt x="41" y="102"/>
                  <a:pt x="41" y="102"/>
                  <a:pt x="41" y="102"/>
                </a:cubicBezTo>
                <a:cubicBezTo>
                  <a:pt x="32" y="102"/>
                  <a:pt x="32" y="102"/>
                  <a:pt x="32" y="102"/>
                </a:cubicBezTo>
                <a:cubicBezTo>
                  <a:pt x="32" y="52"/>
                  <a:pt x="32" y="52"/>
                  <a:pt x="32" y="52"/>
                </a:cubicBezTo>
                <a:cubicBezTo>
                  <a:pt x="32" y="48"/>
                  <a:pt x="28" y="44"/>
                  <a:pt x="24" y="44"/>
                </a:cubicBezTo>
                <a:cubicBezTo>
                  <a:pt x="15" y="44"/>
                  <a:pt x="15" y="44"/>
                  <a:pt x="15" y="44"/>
                </a:cubicBezTo>
                <a:cubicBezTo>
                  <a:pt x="11" y="44"/>
                  <a:pt x="8" y="48"/>
                  <a:pt x="8" y="52"/>
                </a:cubicBezTo>
                <a:cubicBezTo>
                  <a:pt x="8" y="102"/>
                  <a:pt x="8" y="102"/>
                  <a:pt x="8" y="102"/>
                </a:cubicBezTo>
                <a:cubicBezTo>
                  <a:pt x="3" y="102"/>
                  <a:pt x="3" y="102"/>
                  <a:pt x="3" y="102"/>
                </a:cubicBezTo>
                <a:cubicBezTo>
                  <a:pt x="1" y="102"/>
                  <a:pt x="0" y="103"/>
                  <a:pt x="0" y="104"/>
                </a:cubicBezTo>
                <a:cubicBezTo>
                  <a:pt x="0" y="105"/>
                  <a:pt x="0" y="105"/>
                  <a:pt x="0" y="105"/>
                </a:cubicBezTo>
                <a:cubicBezTo>
                  <a:pt x="0" y="107"/>
                  <a:pt x="1" y="108"/>
                  <a:pt x="3" y="108"/>
                </a:cubicBezTo>
                <a:cubicBezTo>
                  <a:pt x="137" y="108"/>
                  <a:pt x="137" y="108"/>
                  <a:pt x="137" y="108"/>
                </a:cubicBezTo>
                <a:cubicBezTo>
                  <a:pt x="139" y="108"/>
                  <a:pt x="140" y="107"/>
                  <a:pt x="140" y="105"/>
                </a:cubicBezTo>
                <a:cubicBezTo>
                  <a:pt x="140" y="104"/>
                  <a:pt x="140" y="104"/>
                  <a:pt x="140" y="104"/>
                </a:cubicBezTo>
                <a:cubicBezTo>
                  <a:pt x="140" y="103"/>
                  <a:pt x="139" y="102"/>
                  <a:pt x="137" y="102"/>
                </a:cubicBezTo>
                <a:close/>
              </a:path>
            </a:pathLst>
          </a:custGeom>
          <a:solidFill>
            <a:srgbClr val="C84F3E"/>
          </a:solidFill>
          <a:ln>
            <a:noFill/>
          </a:ln>
        </p:spPr>
        <p:txBody>
          <a:bodyPr vert="horz" wrap="square" lIns="91440" tIns="45720" rIns="91440" bIns="45720" numCol="1" anchor="t" anchorCtr="0" compatLnSpc="1"/>
          <a:lstStyle/>
          <a:p>
            <a:endParaRPr lang="zh-CN" altLang="en-US"/>
          </a:p>
        </p:txBody>
      </p:sp>
      <p:grpSp>
        <p:nvGrpSpPr>
          <p:cNvPr id="47" name="组合 46"/>
          <p:cNvGrpSpPr/>
          <p:nvPr/>
        </p:nvGrpSpPr>
        <p:grpSpPr>
          <a:xfrm>
            <a:off x="5770278" y="2768562"/>
            <a:ext cx="582025" cy="500541"/>
            <a:chOff x="4856440" y="1885891"/>
            <a:chExt cx="582025" cy="500541"/>
          </a:xfrm>
          <a:solidFill>
            <a:srgbClr val="F8AA32"/>
          </a:solidFill>
        </p:grpSpPr>
        <p:sp>
          <p:nvSpPr>
            <p:cNvPr id="48" name="Oval 217"/>
            <p:cNvSpPr>
              <a:spLocks noChangeArrowheads="1"/>
            </p:cNvSpPr>
            <p:nvPr/>
          </p:nvSpPr>
          <p:spPr bwMode="auto">
            <a:xfrm>
              <a:off x="5090913" y="2027240"/>
              <a:ext cx="114742" cy="141349"/>
            </a:xfrm>
            <a:prstGeom prst="ellipse">
              <a:avLst/>
            </a:prstGeom>
            <a:grpFill/>
            <a:ln>
              <a:noFill/>
            </a:ln>
          </p:spPr>
          <p:txBody>
            <a:bodyPr vert="horz" wrap="square" lIns="91440" tIns="45720" rIns="91440" bIns="45720" numCol="1" anchor="t" anchorCtr="0" compatLnSpc="1"/>
            <a:lstStyle/>
            <a:p>
              <a:endParaRPr lang="en-US"/>
            </a:p>
          </p:txBody>
        </p:sp>
        <p:sp>
          <p:nvSpPr>
            <p:cNvPr id="49" name="Freeform 218"/>
            <p:cNvSpPr/>
            <p:nvPr/>
          </p:nvSpPr>
          <p:spPr bwMode="auto">
            <a:xfrm>
              <a:off x="5167408" y="2185217"/>
              <a:ext cx="103101" cy="143011"/>
            </a:xfrm>
            <a:custGeom>
              <a:avLst/>
              <a:gdLst>
                <a:gd name="T0" fmla="*/ 46 w 49"/>
                <a:gd name="T1" fmla="*/ 16 h 68"/>
                <a:gd name="T2" fmla="*/ 30 w 49"/>
                <a:gd name="T3" fmla="*/ 1 h 68"/>
                <a:gd name="T4" fmla="*/ 15 w 49"/>
                <a:gd name="T5" fmla="*/ 1 h 68"/>
                <a:gd name="T6" fmla="*/ 25 w 49"/>
                <a:gd name="T7" fmla="*/ 9 h 68"/>
                <a:gd name="T8" fmla="*/ 11 w 49"/>
                <a:gd name="T9" fmla="*/ 16 h 68"/>
                <a:gd name="T10" fmla="*/ 18 w 49"/>
                <a:gd name="T11" fmla="*/ 27 h 68"/>
                <a:gd name="T12" fmla="*/ 0 w 49"/>
                <a:gd name="T13" fmla="*/ 67 h 68"/>
                <a:gd name="T14" fmla="*/ 0 w 49"/>
                <a:gd name="T15" fmla="*/ 68 h 68"/>
                <a:gd name="T16" fmla="*/ 49 w 49"/>
                <a:gd name="T17" fmla="*/ 48 h 68"/>
                <a:gd name="T18" fmla="*/ 46 w 49"/>
                <a:gd name="T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8">
                  <a:moveTo>
                    <a:pt x="46" y="16"/>
                  </a:moveTo>
                  <a:cubicBezTo>
                    <a:pt x="45" y="7"/>
                    <a:pt x="38" y="0"/>
                    <a:pt x="30" y="1"/>
                  </a:cubicBezTo>
                  <a:cubicBezTo>
                    <a:pt x="30" y="1"/>
                    <a:pt x="24" y="1"/>
                    <a:pt x="15" y="1"/>
                  </a:cubicBezTo>
                  <a:cubicBezTo>
                    <a:pt x="25" y="9"/>
                    <a:pt x="25" y="9"/>
                    <a:pt x="25" y="9"/>
                  </a:cubicBezTo>
                  <a:cubicBezTo>
                    <a:pt x="11" y="16"/>
                    <a:pt x="11" y="16"/>
                    <a:pt x="11" y="16"/>
                  </a:cubicBezTo>
                  <a:cubicBezTo>
                    <a:pt x="18" y="27"/>
                    <a:pt x="18" y="27"/>
                    <a:pt x="18" y="27"/>
                  </a:cubicBezTo>
                  <a:cubicBezTo>
                    <a:pt x="0" y="67"/>
                    <a:pt x="0" y="67"/>
                    <a:pt x="0" y="67"/>
                  </a:cubicBezTo>
                  <a:cubicBezTo>
                    <a:pt x="0" y="68"/>
                    <a:pt x="0" y="68"/>
                    <a:pt x="0" y="68"/>
                  </a:cubicBezTo>
                  <a:cubicBezTo>
                    <a:pt x="18" y="66"/>
                    <a:pt x="35" y="59"/>
                    <a:pt x="49" y="48"/>
                  </a:cubicBezTo>
                  <a:lnTo>
                    <a:pt x="46" y="16"/>
                  </a:lnTo>
                  <a:close/>
                </a:path>
              </a:pathLst>
            </a:custGeom>
            <a:grpFill/>
            <a:ln>
              <a:noFill/>
            </a:ln>
          </p:spPr>
          <p:txBody>
            <a:bodyPr vert="horz" wrap="square" lIns="91440" tIns="45720" rIns="91440" bIns="45720" numCol="1" anchor="t" anchorCtr="0" compatLnSpc="1"/>
            <a:lstStyle/>
            <a:p>
              <a:endParaRPr lang="en-US"/>
            </a:p>
          </p:txBody>
        </p:sp>
        <p:sp>
          <p:nvSpPr>
            <p:cNvPr id="50" name="Freeform 219"/>
            <p:cNvSpPr/>
            <p:nvPr/>
          </p:nvSpPr>
          <p:spPr bwMode="auto">
            <a:xfrm>
              <a:off x="5027722" y="2185217"/>
              <a:ext cx="99775" cy="143011"/>
            </a:xfrm>
            <a:custGeom>
              <a:avLst/>
              <a:gdLst>
                <a:gd name="T0" fmla="*/ 30 w 48"/>
                <a:gd name="T1" fmla="*/ 27 h 68"/>
                <a:gd name="T2" fmla="*/ 37 w 48"/>
                <a:gd name="T3" fmla="*/ 16 h 68"/>
                <a:gd name="T4" fmla="*/ 23 w 48"/>
                <a:gd name="T5" fmla="*/ 9 h 68"/>
                <a:gd name="T6" fmla="*/ 33 w 48"/>
                <a:gd name="T7" fmla="*/ 1 h 68"/>
                <a:gd name="T8" fmla="*/ 19 w 48"/>
                <a:gd name="T9" fmla="*/ 1 h 68"/>
                <a:gd name="T10" fmla="*/ 19 w 48"/>
                <a:gd name="T11" fmla="*/ 1 h 68"/>
                <a:gd name="T12" fmla="*/ 3 w 48"/>
                <a:gd name="T13" fmla="*/ 16 h 68"/>
                <a:gd name="T14" fmla="*/ 0 w 48"/>
                <a:gd name="T15" fmla="*/ 48 h 68"/>
                <a:gd name="T16" fmla="*/ 48 w 48"/>
                <a:gd name="T17" fmla="*/ 68 h 68"/>
                <a:gd name="T18" fmla="*/ 48 w 48"/>
                <a:gd name="T19" fmla="*/ 67 h 68"/>
                <a:gd name="T20" fmla="*/ 30 w 48"/>
                <a:gd name="T21"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8">
                  <a:moveTo>
                    <a:pt x="30" y="27"/>
                  </a:moveTo>
                  <a:cubicBezTo>
                    <a:pt x="37" y="16"/>
                    <a:pt x="37" y="16"/>
                    <a:pt x="37" y="16"/>
                  </a:cubicBezTo>
                  <a:cubicBezTo>
                    <a:pt x="23" y="9"/>
                    <a:pt x="23" y="9"/>
                    <a:pt x="23" y="9"/>
                  </a:cubicBezTo>
                  <a:cubicBezTo>
                    <a:pt x="33" y="1"/>
                    <a:pt x="33" y="1"/>
                    <a:pt x="33" y="1"/>
                  </a:cubicBezTo>
                  <a:cubicBezTo>
                    <a:pt x="25" y="1"/>
                    <a:pt x="19" y="1"/>
                    <a:pt x="19" y="1"/>
                  </a:cubicBezTo>
                  <a:cubicBezTo>
                    <a:pt x="19" y="1"/>
                    <a:pt x="19" y="1"/>
                    <a:pt x="19" y="1"/>
                  </a:cubicBezTo>
                  <a:cubicBezTo>
                    <a:pt x="11" y="0"/>
                    <a:pt x="4" y="7"/>
                    <a:pt x="3" y="16"/>
                  </a:cubicBezTo>
                  <a:cubicBezTo>
                    <a:pt x="0" y="48"/>
                    <a:pt x="0" y="48"/>
                    <a:pt x="0" y="48"/>
                  </a:cubicBezTo>
                  <a:cubicBezTo>
                    <a:pt x="14" y="59"/>
                    <a:pt x="30" y="66"/>
                    <a:pt x="48" y="68"/>
                  </a:cubicBezTo>
                  <a:cubicBezTo>
                    <a:pt x="48" y="67"/>
                    <a:pt x="48" y="67"/>
                    <a:pt x="48" y="67"/>
                  </a:cubicBezTo>
                  <a:lnTo>
                    <a:pt x="30" y="27"/>
                  </a:lnTo>
                  <a:close/>
                </a:path>
              </a:pathLst>
            </a:custGeom>
            <a:grpFill/>
            <a:ln>
              <a:noFill/>
            </a:ln>
          </p:spPr>
          <p:txBody>
            <a:bodyPr vert="horz" wrap="square" lIns="91440" tIns="45720" rIns="91440" bIns="45720" numCol="1" anchor="t" anchorCtr="0" compatLnSpc="1"/>
            <a:lstStyle/>
            <a:p>
              <a:endParaRPr lang="en-US"/>
            </a:p>
          </p:txBody>
        </p:sp>
        <p:sp>
          <p:nvSpPr>
            <p:cNvPr id="51" name="Freeform 220"/>
            <p:cNvSpPr/>
            <p:nvPr/>
          </p:nvSpPr>
          <p:spPr bwMode="auto">
            <a:xfrm>
              <a:off x="5127497" y="2185217"/>
              <a:ext cx="38248" cy="31596"/>
            </a:xfrm>
            <a:custGeom>
              <a:avLst/>
              <a:gdLst>
                <a:gd name="T0" fmla="*/ 20 w 23"/>
                <a:gd name="T1" fmla="*/ 18 h 19"/>
                <a:gd name="T2" fmla="*/ 20 w 23"/>
                <a:gd name="T3" fmla="*/ 19 h 19"/>
                <a:gd name="T4" fmla="*/ 23 w 23"/>
                <a:gd name="T5" fmla="*/ 15 h 19"/>
                <a:gd name="T6" fmla="*/ 19 w 23"/>
                <a:gd name="T7" fmla="*/ 0 h 19"/>
                <a:gd name="T8" fmla="*/ 5 w 23"/>
                <a:gd name="T9" fmla="*/ 0 h 19"/>
                <a:gd name="T10" fmla="*/ 0 w 23"/>
                <a:gd name="T11" fmla="*/ 15 h 19"/>
                <a:gd name="T12" fmla="*/ 4 w 23"/>
                <a:gd name="T13" fmla="*/ 19 h 19"/>
                <a:gd name="T14" fmla="*/ 4 w 23"/>
                <a:gd name="T15" fmla="*/ 18 h 19"/>
                <a:gd name="T16" fmla="*/ 20 w 23"/>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20" y="18"/>
                  </a:moveTo>
                  <a:lnTo>
                    <a:pt x="20" y="19"/>
                  </a:lnTo>
                  <a:lnTo>
                    <a:pt x="23" y="15"/>
                  </a:lnTo>
                  <a:lnTo>
                    <a:pt x="19" y="0"/>
                  </a:lnTo>
                  <a:lnTo>
                    <a:pt x="5" y="0"/>
                  </a:lnTo>
                  <a:lnTo>
                    <a:pt x="0" y="15"/>
                  </a:lnTo>
                  <a:lnTo>
                    <a:pt x="4" y="19"/>
                  </a:lnTo>
                  <a:lnTo>
                    <a:pt x="4" y="18"/>
                  </a:lnTo>
                  <a:lnTo>
                    <a:pt x="20" y="18"/>
                  </a:lnTo>
                  <a:close/>
                </a:path>
              </a:pathLst>
            </a:custGeom>
            <a:grpFill/>
            <a:ln>
              <a:noFill/>
            </a:ln>
          </p:spPr>
          <p:txBody>
            <a:bodyPr vert="horz" wrap="square" lIns="91440" tIns="45720" rIns="91440" bIns="45720" numCol="1" anchor="t" anchorCtr="0" compatLnSpc="1"/>
            <a:lstStyle/>
            <a:p>
              <a:endParaRPr lang="en-US"/>
            </a:p>
          </p:txBody>
        </p:sp>
        <p:sp>
          <p:nvSpPr>
            <p:cNvPr id="52" name="Freeform 221"/>
            <p:cNvSpPr/>
            <p:nvPr/>
          </p:nvSpPr>
          <p:spPr bwMode="auto">
            <a:xfrm>
              <a:off x="5127497" y="2215150"/>
              <a:ext cx="39910" cy="113079"/>
            </a:xfrm>
            <a:custGeom>
              <a:avLst/>
              <a:gdLst>
                <a:gd name="T0" fmla="*/ 16 w 19"/>
                <a:gd name="T1" fmla="*/ 1 h 54"/>
                <a:gd name="T2" fmla="*/ 16 w 19"/>
                <a:gd name="T3" fmla="*/ 0 h 54"/>
                <a:gd name="T4" fmla="*/ 3 w 19"/>
                <a:gd name="T5" fmla="*/ 0 h 54"/>
                <a:gd name="T6" fmla="*/ 3 w 19"/>
                <a:gd name="T7" fmla="*/ 1 h 54"/>
                <a:gd name="T8" fmla="*/ 0 w 19"/>
                <a:gd name="T9" fmla="*/ 53 h 54"/>
                <a:gd name="T10" fmla="*/ 0 w 19"/>
                <a:gd name="T11" fmla="*/ 54 h 54"/>
                <a:gd name="T12" fmla="*/ 9 w 19"/>
                <a:gd name="T13" fmla="*/ 54 h 54"/>
                <a:gd name="T14" fmla="*/ 19 w 19"/>
                <a:gd name="T15" fmla="*/ 54 h 54"/>
                <a:gd name="T16" fmla="*/ 19 w 19"/>
                <a:gd name="T17" fmla="*/ 53 h 54"/>
                <a:gd name="T18" fmla="*/ 16 w 19"/>
                <a:gd name="T19"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4">
                  <a:moveTo>
                    <a:pt x="16" y="1"/>
                  </a:moveTo>
                  <a:cubicBezTo>
                    <a:pt x="16" y="0"/>
                    <a:pt x="16" y="0"/>
                    <a:pt x="16" y="0"/>
                  </a:cubicBezTo>
                  <a:cubicBezTo>
                    <a:pt x="3" y="0"/>
                    <a:pt x="3" y="0"/>
                    <a:pt x="3" y="0"/>
                  </a:cubicBezTo>
                  <a:cubicBezTo>
                    <a:pt x="3" y="1"/>
                    <a:pt x="3" y="1"/>
                    <a:pt x="3" y="1"/>
                  </a:cubicBezTo>
                  <a:cubicBezTo>
                    <a:pt x="0" y="53"/>
                    <a:pt x="0" y="53"/>
                    <a:pt x="0" y="53"/>
                  </a:cubicBezTo>
                  <a:cubicBezTo>
                    <a:pt x="0" y="54"/>
                    <a:pt x="0" y="54"/>
                    <a:pt x="0" y="54"/>
                  </a:cubicBezTo>
                  <a:cubicBezTo>
                    <a:pt x="3" y="54"/>
                    <a:pt x="6" y="54"/>
                    <a:pt x="9" y="54"/>
                  </a:cubicBezTo>
                  <a:cubicBezTo>
                    <a:pt x="13" y="54"/>
                    <a:pt x="16" y="54"/>
                    <a:pt x="19" y="54"/>
                  </a:cubicBezTo>
                  <a:cubicBezTo>
                    <a:pt x="19" y="53"/>
                    <a:pt x="19" y="53"/>
                    <a:pt x="19" y="53"/>
                  </a:cubicBezTo>
                  <a:lnTo>
                    <a:pt x="16" y="1"/>
                  </a:lnTo>
                  <a:close/>
                </a:path>
              </a:pathLst>
            </a:custGeom>
            <a:grpFill/>
            <a:ln>
              <a:noFill/>
            </a:ln>
          </p:spPr>
          <p:txBody>
            <a:bodyPr vert="horz" wrap="square" lIns="91440" tIns="45720" rIns="91440" bIns="45720" numCol="1" anchor="t" anchorCtr="0" compatLnSpc="1"/>
            <a:lstStyle/>
            <a:p>
              <a:endParaRPr lang="en-US"/>
            </a:p>
          </p:txBody>
        </p:sp>
        <p:sp>
          <p:nvSpPr>
            <p:cNvPr id="53" name="Freeform 222"/>
            <p:cNvSpPr/>
            <p:nvPr/>
          </p:nvSpPr>
          <p:spPr bwMode="auto">
            <a:xfrm>
              <a:off x="4896350" y="2135330"/>
              <a:ext cx="488900" cy="251102"/>
            </a:xfrm>
            <a:custGeom>
              <a:avLst/>
              <a:gdLst>
                <a:gd name="T0" fmla="*/ 120 w 234"/>
                <a:gd name="T1" fmla="*/ 120 h 120"/>
                <a:gd name="T2" fmla="*/ 0 w 234"/>
                <a:gd name="T3" fmla="*/ 0 h 120"/>
                <a:gd name="T4" fmla="*/ 30 w 234"/>
                <a:gd name="T5" fmla="*/ 0 h 120"/>
                <a:gd name="T6" fmla="*/ 120 w 234"/>
                <a:gd name="T7" fmla="*/ 90 h 120"/>
                <a:gd name="T8" fmla="*/ 206 w 234"/>
                <a:gd name="T9" fmla="*/ 28 h 120"/>
                <a:gd name="T10" fmla="*/ 234 w 234"/>
                <a:gd name="T11" fmla="*/ 38 h 120"/>
                <a:gd name="T12" fmla="*/ 120 w 234"/>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34" h="120">
                  <a:moveTo>
                    <a:pt x="120" y="120"/>
                  </a:moveTo>
                  <a:cubicBezTo>
                    <a:pt x="54" y="120"/>
                    <a:pt x="0" y="66"/>
                    <a:pt x="0" y="0"/>
                  </a:cubicBezTo>
                  <a:cubicBezTo>
                    <a:pt x="30" y="0"/>
                    <a:pt x="30" y="0"/>
                    <a:pt x="30" y="0"/>
                  </a:cubicBezTo>
                  <a:cubicBezTo>
                    <a:pt x="30" y="49"/>
                    <a:pt x="71" y="90"/>
                    <a:pt x="120" y="90"/>
                  </a:cubicBezTo>
                  <a:cubicBezTo>
                    <a:pt x="159" y="90"/>
                    <a:pt x="194" y="65"/>
                    <a:pt x="206" y="28"/>
                  </a:cubicBezTo>
                  <a:cubicBezTo>
                    <a:pt x="234" y="38"/>
                    <a:pt x="234" y="38"/>
                    <a:pt x="234" y="38"/>
                  </a:cubicBezTo>
                  <a:cubicBezTo>
                    <a:pt x="218" y="87"/>
                    <a:pt x="172" y="120"/>
                    <a:pt x="120" y="120"/>
                  </a:cubicBezTo>
                  <a:close/>
                </a:path>
              </a:pathLst>
            </a:custGeom>
            <a:grpFill/>
            <a:ln>
              <a:noFill/>
            </a:ln>
          </p:spPr>
          <p:txBody>
            <a:bodyPr vert="horz" wrap="square" lIns="91440" tIns="45720" rIns="91440" bIns="45720" numCol="1" anchor="t" anchorCtr="0" compatLnSpc="1"/>
            <a:lstStyle/>
            <a:p>
              <a:endParaRPr lang="en-US"/>
            </a:p>
          </p:txBody>
        </p:sp>
        <p:sp>
          <p:nvSpPr>
            <p:cNvPr id="54" name="Freeform 223"/>
            <p:cNvSpPr/>
            <p:nvPr/>
          </p:nvSpPr>
          <p:spPr bwMode="auto">
            <a:xfrm>
              <a:off x="4856440" y="2077128"/>
              <a:ext cx="143011" cy="71506"/>
            </a:xfrm>
            <a:custGeom>
              <a:avLst/>
              <a:gdLst>
                <a:gd name="T0" fmla="*/ 86 w 86"/>
                <a:gd name="T1" fmla="*/ 43 h 43"/>
                <a:gd name="T2" fmla="*/ 43 w 86"/>
                <a:gd name="T3" fmla="*/ 0 h 43"/>
                <a:gd name="T4" fmla="*/ 0 w 86"/>
                <a:gd name="T5" fmla="*/ 43 h 43"/>
                <a:gd name="T6" fmla="*/ 86 w 86"/>
                <a:gd name="T7" fmla="*/ 43 h 43"/>
              </a:gdLst>
              <a:ahLst/>
              <a:cxnLst>
                <a:cxn ang="0">
                  <a:pos x="T0" y="T1"/>
                </a:cxn>
                <a:cxn ang="0">
                  <a:pos x="T2" y="T3"/>
                </a:cxn>
                <a:cxn ang="0">
                  <a:pos x="T4" y="T5"/>
                </a:cxn>
                <a:cxn ang="0">
                  <a:pos x="T6" y="T7"/>
                </a:cxn>
              </a:cxnLst>
              <a:rect l="0" t="0" r="r" b="b"/>
              <a:pathLst>
                <a:path w="86" h="43">
                  <a:moveTo>
                    <a:pt x="86" y="43"/>
                  </a:moveTo>
                  <a:lnTo>
                    <a:pt x="43" y="0"/>
                  </a:lnTo>
                  <a:lnTo>
                    <a:pt x="0" y="43"/>
                  </a:lnTo>
                  <a:lnTo>
                    <a:pt x="86" y="43"/>
                  </a:lnTo>
                  <a:close/>
                </a:path>
              </a:pathLst>
            </a:custGeom>
            <a:grpFill/>
            <a:ln>
              <a:noFill/>
            </a:ln>
          </p:spPr>
          <p:txBody>
            <a:bodyPr vert="horz" wrap="square" lIns="91440" tIns="45720" rIns="91440" bIns="45720" numCol="1" anchor="t" anchorCtr="0" compatLnSpc="1"/>
            <a:lstStyle/>
            <a:p>
              <a:endParaRPr lang="en-US"/>
            </a:p>
          </p:txBody>
        </p:sp>
        <p:sp>
          <p:nvSpPr>
            <p:cNvPr id="55" name="Freeform 224"/>
            <p:cNvSpPr/>
            <p:nvPr/>
          </p:nvSpPr>
          <p:spPr bwMode="auto">
            <a:xfrm>
              <a:off x="4911317" y="1885891"/>
              <a:ext cx="487237" cy="249439"/>
            </a:xfrm>
            <a:custGeom>
              <a:avLst/>
              <a:gdLst>
                <a:gd name="T0" fmla="*/ 234 w 234"/>
                <a:gd name="T1" fmla="*/ 120 h 120"/>
                <a:gd name="T2" fmla="*/ 204 w 234"/>
                <a:gd name="T3" fmla="*/ 120 h 120"/>
                <a:gd name="T4" fmla="*/ 114 w 234"/>
                <a:gd name="T5" fmla="*/ 29 h 120"/>
                <a:gd name="T6" fmla="*/ 28 w 234"/>
                <a:gd name="T7" fmla="*/ 91 h 120"/>
                <a:gd name="T8" fmla="*/ 0 w 234"/>
                <a:gd name="T9" fmla="*/ 82 h 120"/>
                <a:gd name="T10" fmla="*/ 114 w 234"/>
                <a:gd name="T11" fmla="*/ 0 h 120"/>
                <a:gd name="T12" fmla="*/ 234 w 234"/>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34" h="120">
                  <a:moveTo>
                    <a:pt x="234" y="120"/>
                  </a:moveTo>
                  <a:cubicBezTo>
                    <a:pt x="204" y="120"/>
                    <a:pt x="204" y="120"/>
                    <a:pt x="204" y="120"/>
                  </a:cubicBezTo>
                  <a:cubicBezTo>
                    <a:pt x="204" y="70"/>
                    <a:pt x="164" y="29"/>
                    <a:pt x="114" y="29"/>
                  </a:cubicBezTo>
                  <a:cubicBezTo>
                    <a:pt x="75" y="29"/>
                    <a:pt x="40" y="54"/>
                    <a:pt x="28" y="91"/>
                  </a:cubicBezTo>
                  <a:cubicBezTo>
                    <a:pt x="0" y="82"/>
                    <a:pt x="0" y="82"/>
                    <a:pt x="0" y="82"/>
                  </a:cubicBezTo>
                  <a:cubicBezTo>
                    <a:pt x="16" y="33"/>
                    <a:pt x="62" y="0"/>
                    <a:pt x="114" y="0"/>
                  </a:cubicBezTo>
                  <a:cubicBezTo>
                    <a:pt x="180" y="0"/>
                    <a:pt x="234" y="54"/>
                    <a:pt x="234" y="120"/>
                  </a:cubicBezTo>
                  <a:close/>
                </a:path>
              </a:pathLst>
            </a:custGeom>
            <a:grpFill/>
            <a:ln>
              <a:noFill/>
            </a:ln>
          </p:spPr>
          <p:txBody>
            <a:bodyPr vert="horz" wrap="square" lIns="91440" tIns="45720" rIns="91440" bIns="45720" numCol="1" anchor="t" anchorCtr="0" compatLnSpc="1"/>
            <a:lstStyle/>
            <a:p>
              <a:endParaRPr lang="en-US"/>
            </a:p>
          </p:txBody>
        </p:sp>
        <p:sp>
          <p:nvSpPr>
            <p:cNvPr id="56" name="Freeform 225"/>
            <p:cNvSpPr/>
            <p:nvPr/>
          </p:nvSpPr>
          <p:spPr bwMode="auto">
            <a:xfrm>
              <a:off x="5297116" y="2122026"/>
              <a:ext cx="141349" cy="71506"/>
            </a:xfrm>
            <a:custGeom>
              <a:avLst/>
              <a:gdLst>
                <a:gd name="T0" fmla="*/ 0 w 85"/>
                <a:gd name="T1" fmla="*/ 0 h 43"/>
                <a:gd name="T2" fmla="*/ 43 w 85"/>
                <a:gd name="T3" fmla="*/ 43 h 43"/>
                <a:gd name="T4" fmla="*/ 85 w 85"/>
                <a:gd name="T5" fmla="*/ 0 h 43"/>
                <a:gd name="T6" fmla="*/ 0 w 85"/>
                <a:gd name="T7" fmla="*/ 0 h 43"/>
              </a:gdLst>
              <a:ahLst/>
              <a:cxnLst>
                <a:cxn ang="0">
                  <a:pos x="T0" y="T1"/>
                </a:cxn>
                <a:cxn ang="0">
                  <a:pos x="T2" y="T3"/>
                </a:cxn>
                <a:cxn ang="0">
                  <a:pos x="T4" y="T5"/>
                </a:cxn>
                <a:cxn ang="0">
                  <a:pos x="T6" y="T7"/>
                </a:cxn>
              </a:cxnLst>
              <a:rect l="0" t="0" r="r" b="b"/>
              <a:pathLst>
                <a:path w="85" h="43">
                  <a:moveTo>
                    <a:pt x="0" y="0"/>
                  </a:moveTo>
                  <a:lnTo>
                    <a:pt x="43" y="43"/>
                  </a:lnTo>
                  <a:lnTo>
                    <a:pt x="85" y="0"/>
                  </a:lnTo>
                  <a:lnTo>
                    <a:pt x="0" y="0"/>
                  </a:lnTo>
                  <a:close/>
                </a:path>
              </a:pathLst>
            </a:custGeom>
            <a:grpFill/>
            <a:ln>
              <a:noFill/>
            </a:ln>
          </p:spPr>
          <p:txBody>
            <a:bodyPr vert="horz" wrap="square" lIns="91440" tIns="45720" rIns="91440" bIns="45720" numCol="1" anchor="t" anchorCtr="0" compatLnSpc="1"/>
            <a:lstStyle/>
            <a:p>
              <a:endParaRPr lang="en-US"/>
            </a:p>
          </p:txBody>
        </p:sp>
      </p:grpSp>
      <p:sp>
        <p:nvSpPr>
          <p:cNvPr id="65" name="Freeform 63"/>
          <p:cNvSpPr>
            <a:spLocks noEditPoints="1"/>
          </p:cNvSpPr>
          <p:nvPr/>
        </p:nvSpPr>
        <p:spPr bwMode="auto">
          <a:xfrm>
            <a:off x="10314086" y="2748242"/>
            <a:ext cx="469532" cy="544105"/>
          </a:xfrm>
          <a:custGeom>
            <a:avLst/>
            <a:gdLst>
              <a:gd name="T0" fmla="*/ 22 w 171"/>
              <a:gd name="T1" fmla="*/ 64 h 198"/>
              <a:gd name="T2" fmla="*/ 8 w 171"/>
              <a:gd name="T3" fmla="*/ 102 h 198"/>
              <a:gd name="T4" fmla="*/ 16 w 171"/>
              <a:gd name="T5" fmla="*/ 121 h 198"/>
              <a:gd name="T6" fmla="*/ 10 w 171"/>
              <a:gd name="T7" fmla="*/ 131 h 198"/>
              <a:gd name="T8" fmla="*/ 17 w 171"/>
              <a:gd name="T9" fmla="*/ 162 h 198"/>
              <a:gd name="T10" fmla="*/ 83 w 171"/>
              <a:gd name="T11" fmla="*/ 198 h 198"/>
              <a:gd name="T12" fmla="*/ 123 w 171"/>
              <a:gd name="T13" fmla="*/ 13 h 198"/>
              <a:gd name="T14" fmla="*/ 91 w 171"/>
              <a:gd name="T15" fmla="*/ 89 h 198"/>
              <a:gd name="T16" fmla="*/ 84 w 171"/>
              <a:gd name="T17" fmla="*/ 98 h 198"/>
              <a:gd name="T18" fmla="*/ 74 w 171"/>
              <a:gd name="T19" fmla="*/ 92 h 198"/>
              <a:gd name="T20" fmla="*/ 63 w 171"/>
              <a:gd name="T21" fmla="*/ 96 h 198"/>
              <a:gd name="T22" fmla="*/ 58 w 171"/>
              <a:gd name="T23" fmla="*/ 86 h 198"/>
              <a:gd name="T24" fmla="*/ 46 w 171"/>
              <a:gd name="T25" fmla="*/ 84 h 198"/>
              <a:gd name="T26" fmla="*/ 47 w 171"/>
              <a:gd name="T27" fmla="*/ 73 h 198"/>
              <a:gd name="T28" fmla="*/ 37 w 171"/>
              <a:gd name="T29" fmla="*/ 65 h 198"/>
              <a:gd name="T30" fmla="*/ 44 w 171"/>
              <a:gd name="T31" fmla="*/ 55 h 198"/>
              <a:gd name="T32" fmla="*/ 40 w 171"/>
              <a:gd name="T33" fmla="*/ 44 h 198"/>
              <a:gd name="T34" fmla="*/ 50 w 171"/>
              <a:gd name="T35" fmla="*/ 39 h 198"/>
              <a:gd name="T36" fmla="*/ 52 w 171"/>
              <a:gd name="T37" fmla="*/ 28 h 198"/>
              <a:gd name="T38" fmla="*/ 64 w 171"/>
              <a:gd name="T39" fmla="*/ 28 h 198"/>
              <a:gd name="T40" fmla="*/ 71 w 171"/>
              <a:gd name="T41" fmla="*/ 19 h 198"/>
              <a:gd name="T42" fmla="*/ 81 w 171"/>
              <a:gd name="T43" fmla="*/ 26 h 198"/>
              <a:gd name="T44" fmla="*/ 91 w 171"/>
              <a:gd name="T45" fmla="*/ 21 h 198"/>
              <a:gd name="T46" fmla="*/ 97 w 171"/>
              <a:gd name="T47" fmla="*/ 32 h 198"/>
              <a:gd name="T48" fmla="*/ 108 w 171"/>
              <a:gd name="T49" fmla="*/ 33 h 198"/>
              <a:gd name="T50" fmla="*/ 108 w 171"/>
              <a:gd name="T51" fmla="*/ 45 h 198"/>
              <a:gd name="T52" fmla="*/ 117 w 171"/>
              <a:gd name="T53" fmla="*/ 52 h 198"/>
              <a:gd name="T54" fmla="*/ 111 w 171"/>
              <a:gd name="T55" fmla="*/ 62 h 198"/>
              <a:gd name="T56" fmla="*/ 115 w 171"/>
              <a:gd name="T57" fmla="*/ 73 h 198"/>
              <a:gd name="T58" fmla="*/ 104 w 171"/>
              <a:gd name="T59" fmla="*/ 78 h 198"/>
              <a:gd name="T60" fmla="*/ 103 w 171"/>
              <a:gd name="T61" fmla="*/ 90 h 198"/>
              <a:gd name="T62" fmla="*/ 138 w 171"/>
              <a:gd name="T63" fmla="*/ 104 h 198"/>
              <a:gd name="T64" fmla="*/ 139 w 171"/>
              <a:gd name="T65" fmla="*/ 113 h 198"/>
              <a:gd name="T66" fmla="*/ 131 w 171"/>
              <a:gd name="T67" fmla="*/ 119 h 198"/>
              <a:gd name="T68" fmla="*/ 123 w 171"/>
              <a:gd name="T69" fmla="*/ 116 h 198"/>
              <a:gd name="T70" fmla="*/ 119 w 171"/>
              <a:gd name="T71" fmla="*/ 122 h 198"/>
              <a:gd name="T72" fmla="*/ 114 w 171"/>
              <a:gd name="T73" fmla="*/ 113 h 198"/>
              <a:gd name="T74" fmla="*/ 105 w 171"/>
              <a:gd name="T75" fmla="*/ 109 h 198"/>
              <a:gd name="T76" fmla="*/ 104 w 171"/>
              <a:gd name="T77" fmla="*/ 100 h 198"/>
              <a:gd name="T78" fmla="*/ 111 w 171"/>
              <a:gd name="T79" fmla="*/ 94 h 198"/>
              <a:gd name="T80" fmla="*/ 113 w 171"/>
              <a:gd name="T81" fmla="*/ 84 h 198"/>
              <a:gd name="T82" fmla="*/ 121 w 171"/>
              <a:gd name="T83" fmla="*/ 87 h 198"/>
              <a:gd name="T84" fmla="*/ 126 w 171"/>
              <a:gd name="T85" fmla="*/ 82 h 198"/>
              <a:gd name="T86" fmla="*/ 134 w 171"/>
              <a:gd name="T87" fmla="*/ 86 h 198"/>
              <a:gd name="T88" fmla="*/ 136 w 171"/>
              <a:gd name="T89" fmla="*/ 94 h 198"/>
              <a:gd name="T90" fmla="*/ 144 w 171"/>
              <a:gd name="T91"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1" h="198">
                <a:moveTo>
                  <a:pt x="123" y="13"/>
                </a:moveTo>
                <a:cubicBezTo>
                  <a:pt x="95" y="1"/>
                  <a:pt x="72" y="0"/>
                  <a:pt x="47" y="16"/>
                </a:cubicBezTo>
                <a:cubicBezTo>
                  <a:pt x="28" y="29"/>
                  <a:pt x="22" y="60"/>
                  <a:pt x="22" y="64"/>
                </a:cubicBezTo>
                <a:cubicBezTo>
                  <a:pt x="22" y="68"/>
                  <a:pt x="26" y="73"/>
                  <a:pt x="14" y="82"/>
                </a:cubicBezTo>
                <a:cubicBezTo>
                  <a:pt x="2" y="90"/>
                  <a:pt x="0" y="88"/>
                  <a:pt x="1" y="93"/>
                </a:cubicBezTo>
                <a:cubicBezTo>
                  <a:pt x="2" y="97"/>
                  <a:pt x="6" y="100"/>
                  <a:pt x="8" y="102"/>
                </a:cubicBezTo>
                <a:cubicBezTo>
                  <a:pt x="10" y="104"/>
                  <a:pt x="11" y="106"/>
                  <a:pt x="9" y="109"/>
                </a:cubicBezTo>
                <a:cubicBezTo>
                  <a:pt x="7" y="111"/>
                  <a:pt x="4" y="111"/>
                  <a:pt x="6" y="116"/>
                </a:cubicBezTo>
                <a:cubicBezTo>
                  <a:pt x="8" y="120"/>
                  <a:pt x="14" y="120"/>
                  <a:pt x="16" y="121"/>
                </a:cubicBezTo>
                <a:cubicBezTo>
                  <a:pt x="16" y="121"/>
                  <a:pt x="10" y="120"/>
                  <a:pt x="8" y="121"/>
                </a:cubicBezTo>
                <a:cubicBezTo>
                  <a:pt x="6" y="122"/>
                  <a:pt x="4" y="125"/>
                  <a:pt x="5" y="127"/>
                </a:cubicBezTo>
                <a:cubicBezTo>
                  <a:pt x="6" y="129"/>
                  <a:pt x="9" y="130"/>
                  <a:pt x="10" y="131"/>
                </a:cubicBezTo>
                <a:cubicBezTo>
                  <a:pt x="11" y="131"/>
                  <a:pt x="11" y="135"/>
                  <a:pt x="11" y="136"/>
                </a:cubicBezTo>
                <a:cubicBezTo>
                  <a:pt x="11" y="140"/>
                  <a:pt x="9" y="143"/>
                  <a:pt x="7" y="147"/>
                </a:cubicBezTo>
                <a:cubicBezTo>
                  <a:pt x="5" y="151"/>
                  <a:pt x="8" y="160"/>
                  <a:pt x="17" y="162"/>
                </a:cubicBezTo>
                <a:cubicBezTo>
                  <a:pt x="26" y="164"/>
                  <a:pt x="30" y="164"/>
                  <a:pt x="36" y="164"/>
                </a:cubicBezTo>
                <a:cubicBezTo>
                  <a:pt x="48" y="165"/>
                  <a:pt x="57" y="183"/>
                  <a:pt x="58" y="197"/>
                </a:cubicBezTo>
                <a:cubicBezTo>
                  <a:pt x="63" y="198"/>
                  <a:pt x="78" y="198"/>
                  <a:pt x="83" y="198"/>
                </a:cubicBezTo>
                <a:cubicBezTo>
                  <a:pt x="100" y="198"/>
                  <a:pt x="117" y="194"/>
                  <a:pt x="131" y="186"/>
                </a:cubicBezTo>
                <a:cubicBezTo>
                  <a:pt x="124" y="144"/>
                  <a:pt x="147" y="140"/>
                  <a:pt x="159" y="100"/>
                </a:cubicBezTo>
                <a:cubicBezTo>
                  <a:pt x="164" y="83"/>
                  <a:pt x="171" y="35"/>
                  <a:pt x="123" y="13"/>
                </a:cubicBezTo>
                <a:close/>
                <a:moveTo>
                  <a:pt x="98" y="93"/>
                </a:moveTo>
                <a:cubicBezTo>
                  <a:pt x="97" y="95"/>
                  <a:pt x="97" y="95"/>
                  <a:pt x="97" y="95"/>
                </a:cubicBezTo>
                <a:cubicBezTo>
                  <a:pt x="91" y="89"/>
                  <a:pt x="91" y="89"/>
                  <a:pt x="91" y="89"/>
                </a:cubicBezTo>
                <a:cubicBezTo>
                  <a:pt x="89" y="90"/>
                  <a:pt x="88" y="90"/>
                  <a:pt x="86" y="91"/>
                </a:cubicBezTo>
                <a:cubicBezTo>
                  <a:pt x="86" y="98"/>
                  <a:pt x="86" y="98"/>
                  <a:pt x="86" y="98"/>
                </a:cubicBezTo>
                <a:cubicBezTo>
                  <a:pt x="84" y="98"/>
                  <a:pt x="84" y="98"/>
                  <a:pt x="84" y="98"/>
                </a:cubicBezTo>
                <a:cubicBezTo>
                  <a:pt x="78" y="99"/>
                  <a:pt x="78" y="99"/>
                  <a:pt x="78" y="99"/>
                </a:cubicBezTo>
                <a:cubicBezTo>
                  <a:pt x="76" y="99"/>
                  <a:pt x="76" y="99"/>
                  <a:pt x="76" y="99"/>
                </a:cubicBezTo>
                <a:cubicBezTo>
                  <a:pt x="74" y="92"/>
                  <a:pt x="74" y="92"/>
                  <a:pt x="74" y="92"/>
                </a:cubicBezTo>
                <a:cubicBezTo>
                  <a:pt x="72" y="92"/>
                  <a:pt x="70" y="91"/>
                  <a:pt x="69" y="91"/>
                </a:cubicBezTo>
                <a:cubicBezTo>
                  <a:pt x="65" y="97"/>
                  <a:pt x="65" y="97"/>
                  <a:pt x="65" y="97"/>
                </a:cubicBezTo>
                <a:cubicBezTo>
                  <a:pt x="63" y="96"/>
                  <a:pt x="63" y="96"/>
                  <a:pt x="63" y="96"/>
                </a:cubicBezTo>
                <a:cubicBezTo>
                  <a:pt x="58" y="94"/>
                  <a:pt x="58" y="94"/>
                  <a:pt x="58" y="94"/>
                </a:cubicBezTo>
                <a:cubicBezTo>
                  <a:pt x="56" y="93"/>
                  <a:pt x="56" y="93"/>
                  <a:pt x="56" y="93"/>
                </a:cubicBezTo>
                <a:cubicBezTo>
                  <a:pt x="58" y="86"/>
                  <a:pt x="58" y="86"/>
                  <a:pt x="58" y="86"/>
                </a:cubicBezTo>
                <a:cubicBezTo>
                  <a:pt x="56" y="85"/>
                  <a:pt x="55" y="84"/>
                  <a:pt x="54" y="82"/>
                </a:cubicBezTo>
                <a:cubicBezTo>
                  <a:pt x="47" y="86"/>
                  <a:pt x="47" y="86"/>
                  <a:pt x="47" y="86"/>
                </a:cubicBezTo>
                <a:cubicBezTo>
                  <a:pt x="46" y="84"/>
                  <a:pt x="46" y="84"/>
                  <a:pt x="46" y="84"/>
                </a:cubicBezTo>
                <a:cubicBezTo>
                  <a:pt x="43" y="80"/>
                  <a:pt x="43" y="80"/>
                  <a:pt x="43" y="80"/>
                </a:cubicBezTo>
                <a:cubicBezTo>
                  <a:pt x="41" y="78"/>
                  <a:pt x="41" y="78"/>
                  <a:pt x="41" y="78"/>
                </a:cubicBezTo>
                <a:cubicBezTo>
                  <a:pt x="47" y="73"/>
                  <a:pt x="47" y="73"/>
                  <a:pt x="47" y="73"/>
                </a:cubicBezTo>
                <a:cubicBezTo>
                  <a:pt x="46" y="71"/>
                  <a:pt x="45" y="69"/>
                  <a:pt x="45" y="68"/>
                </a:cubicBezTo>
                <a:cubicBezTo>
                  <a:pt x="38" y="67"/>
                  <a:pt x="38" y="67"/>
                  <a:pt x="38" y="67"/>
                </a:cubicBezTo>
                <a:cubicBezTo>
                  <a:pt x="37" y="65"/>
                  <a:pt x="37" y="65"/>
                  <a:pt x="37" y="65"/>
                </a:cubicBezTo>
                <a:cubicBezTo>
                  <a:pt x="37" y="60"/>
                  <a:pt x="37" y="60"/>
                  <a:pt x="37" y="60"/>
                </a:cubicBezTo>
                <a:cubicBezTo>
                  <a:pt x="36" y="58"/>
                  <a:pt x="36" y="58"/>
                  <a:pt x="36" y="58"/>
                </a:cubicBezTo>
                <a:cubicBezTo>
                  <a:pt x="44" y="55"/>
                  <a:pt x="44" y="55"/>
                  <a:pt x="44" y="55"/>
                </a:cubicBezTo>
                <a:cubicBezTo>
                  <a:pt x="44" y="54"/>
                  <a:pt x="44" y="52"/>
                  <a:pt x="45" y="50"/>
                </a:cubicBezTo>
                <a:cubicBezTo>
                  <a:pt x="39" y="46"/>
                  <a:pt x="39" y="46"/>
                  <a:pt x="39" y="46"/>
                </a:cubicBezTo>
                <a:cubicBezTo>
                  <a:pt x="40" y="44"/>
                  <a:pt x="40" y="44"/>
                  <a:pt x="40" y="44"/>
                </a:cubicBezTo>
                <a:cubicBezTo>
                  <a:pt x="42" y="39"/>
                  <a:pt x="42" y="39"/>
                  <a:pt x="42" y="39"/>
                </a:cubicBezTo>
                <a:cubicBezTo>
                  <a:pt x="43" y="37"/>
                  <a:pt x="43" y="37"/>
                  <a:pt x="43" y="37"/>
                </a:cubicBezTo>
                <a:cubicBezTo>
                  <a:pt x="50" y="39"/>
                  <a:pt x="50" y="39"/>
                  <a:pt x="50" y="39"/>
                </a:cubicBezTo>
                <a:cubicBezTo>
                  <a:pt x="51" y="38"/>
                  <a:pt x="52" y="36"/>
                  <a:pt x="54" y="35"/>
                </a:cubicBezTo>
                <a:cubicBezTo>
                  <a:pt x="50" y="29"/>
                  <a:pt x="50" y="29"/>
                  <a:pt x="50" y="29"/>
                </a:cubicBezTo>
                <a:cubicBezTo>
                  <a:pt x="52" y="28"/>
                  <a:pt x="52" y="28"/>
                  <a:pt x="52" y="28"/>
                </a:cubicBezTo>
                <a:cubicBezTo>
                  <a:pt x="56" y="24"/>
                  <a:pt x="56" y="24"/>
                  <a:pt x="56" y="24"/>
                </a:cubicBezTo>
                <a:cubicBezTo>
                  <a:pt x="58" y="23"/>
                  <a:pt x="58" y="23"/>
                  <a:pt x="58" y="23"/>
                </a:cubicBezTo>
                <a:cubicBezTo>
                  <a:pt x="64" y="28"/>
                  <a:pt x="64" y="28"/>
                  <a:pt x="64" y="28"/>
                </a:cubicBezTo>
                <a:cubicBezTo>
                  <a:pt x="65" y="28"/>
                  <a:pt x="67" y="27"/>
                  <a:pt x="68" y="27"/>
                </a:cubicBezTo>
                <a:cubicBezTo>
                  <a:pt x="69" y="19"/>
                  <a:pt x="69" y="19"/>
                  <a:pt x="69" y="19"/>
                </a:cubicBezTo>
                <a:cubicBezTo>
                  <a:pt x="71" y="19"/>
                  <a:pt x="71" y="19"/>
                  <a:pt x="71" y="19"/>
                </a:cubicBezTo>
                <a:cubicBezTo>
                  <a:pt x="76" y="18"/>
                  <a:pt x="76" y="18"/>
                  <a:pt x="76" y="18"/>
                </a:cubicBezTo>
                <a:cubicBezTo>
                  <a:pt x="78" y="18"/>
                  <a:pt x="78" y="18"/>
                  <a:pt x="78" y="18"/>
                </a:cubicBezTo>
                <a:cubicBezTo>
                  <a:pt x="81" y="26"/>
                  <a:pt x="81" y="26"/>
                  <a:pt x="81" y="26"/>
                </a:cubicBezTo>
                <a:cubicBezTo>
                  <a:pt x="82" y="26"/>
                  <a:pt x="84" y="26"/>
                  <a:pt x="86" y="26"/>
                </a:cubicBezTo>
                <a:cubicBezTo>
                  <a:pt x="89" y="20"/>
                  <a:pt x="89" y="20"/>
                  <a:pt x="89" y="20"/>
                </a:cubicBezTo>
                <a:cubicBezTo>
                  <a:pt x="91" y="21"/>
                  <a:pt x="91" y="21"/>
                  <a:pt x="91" y="21"/>
                </a:cubicBezTo>
                <a:cubicBezTo>
                  <a:pt x="97" y="23"/>
                  <a:pt x="97" y="23"/>
                  <a:pt x="97" y="23"/>
                </a:cubicBezTo>
                <a:cubicBezTo>
                  <a:pt x="99" y="24"/>
                  <a:pt x="99" y="24"/>
                  <a:pt x="99" y="24"/>
                </a:cubicBezTo>
                <a:cubicBezTo>
                  <a:pt x="97" y="32"/>
                  <a:pt x="97" y="32"/>
                  <a:pt x="97" y="32"/>
                </a:cubicBezTo>
                <a:cubicBezTo>
                  <a:pt x="98" y="33"/>
                  <a:pt x="100" y="34"/>
                  <a:pt x="101" y="35"/>
                </a:cubicBezTo>
                <a:cubicBezTo>
                  <a:pt x="107" y="31"/>
                  <a:pt x="107" y="31"/>
                  <a:pt x="107" y="31"/>
                </a:cubicBezTo>
                <a:cubicBezTo>
                  <a:pt x="108" y="33"/>
                  <a:pt x="108" y="33"/>
                  <a:pt x="108" y="33"/>
                </a:cubicBezTo>
                <a:cubicBezTo>
                  <a:pt x="112" y="38"/>
                  <a:pt x="112" y="38"/>
                  <a:pt x="112" y="38"/>
                </a:cubicBezTo>
                <a:cubicBezTo>
                  <a:pt x="113" y="39"/>
                  <a:pt x="113" y="39"/>
                  <a:pt x="113" y="39"/>
                </a:cubicBezTo>
                <a:cubicBezTo>
                  <a:pt x="108" y="45"/>
                  <a:pt x="108" y="45"/>
                  <a:pt x="108" y="45"/>
                </a:cubicBezTo>
                <a:cubicBezTo>
                  <a:pt x="109" y="46"/>
                  <a:pt x="109" y="48"/>
                  <a:pt x="110" y="50"/>
                </a:cubicBezTo>
                <a:cubicBezTo>
                  <a:pt x="117" y="50"/>
                  <a:pt x="117" y="50"/>
                  <a:pt x="117" y="50"/>
                </a:cubicBezTo>
                <a:cubicBezTo>
                  <a:pt x="117" y="52"/>
                  <a:pt x="117" y="52"/>
                  <a:pt x="117" y="52"/>
                </a:cubicBezTo>
                <a:cubicBezTo>
                  <a:pt x="118" y="58"/>
                  <a:pt x="118" y="58"/>
                  <a:pt x="118" y="58"/>
                </a:cubicBezTo>
                <a:cubicBezTo>
                  <a:pt x="118" y="60"/>
                  <a:pt x="118" y="60"/>
                  <a:pt x="118" y="60"/>
                </a:cubicBezTo>
                <a:cubicBezTo>
                  <a:pt x="111" y="62"/>
                  <a:pt x="111" y="62"/>
                  <a:pt x="111" y="62"/>
                </a:cubicBezTo>
                <a:cubicBezTo>
                  <a:pt x="110" y="64"/>
                  <a:pt x="110" y="66"/>
                  <a:pt x="110" y="67"/>
                </a:cubicBezTo>
                <a:cubicBezTo>
                  <a:pt x="116" y="71"/>
                  <a:pt x="116" y="71"/>
                  <a:pt x="116" y="71"/>
                </a:cubicBezTo>
                <a:cubicBezTo>
                  <a:pt x="115" y="73"/>
                  <a:pt x="115" y="73"/>
                  <a:pt x="115" y="73"/>
                </a:cubicBezTo>
                <a:cubicBezTo>
                  <a:pt x="113" y="78"/>
                  <a:pt x="113" y="78"/>
                  <a:pt x="113" y="78"/>
                </a:cubicBezTo>
                <a:cubicBezTo>
                  <a:pt x="112" y="80"/>
                  <a:pt x="112" y="80"/>
                  <a:pt x="112" y="80"/>
                </a:cubicBezTo>
                <a:cubicBezTo>
                  <a:pt x="104" y="78"/>
                  <a:pt x="104" y="78"/>
                  <a:pt x="104" y="78"/>
                </a:cubicBezTo>
                <a:cubicBezTo>
                  <a:pt x="103" y="80"/>
                  <a:pt x="102" y="81"/>
                  <a:pt x="101" y="82"/>
                </a:cubicBezTo>
                <a:cubicBezTo>
                  <a:pt x="104" y="89"/>
                  <a:pt x="104" y="89"/>
                  <a:pt x="104" y="89"/>
                </a:cubicBezTo>
                <a:cubicBezTo>
                  <a:pt x="103" y="90"/>
                  <a:pt x="103" y="90"/>
                  <a:pt x="103" y="90"/>
                </a:cubicBezTo>
                <a:lnTo>
                  <a:pt x="98" y="93"/>
                </a:lnTo>
                <a:close/>
                <a:moveTo>
                  <a:pt x="142" y="103"/>
                </a:moveTo>
                <a:cubicBezTo>
                  <a:pt x="138" y="104"/>
                  <a:pt x="138" y="104"/>
                  <a:pt x="138" y="104"/>
                </a:cubicBezTo>
                <a:cubicBezTo>
                  <a:pt x="137" y="106"/>
                  <a:pt x="137" y="107"/>
                  <a:pt x="136" y="109"/>
                </a:cubicBezTo>
                <a:cubicBezTo>
                  <a:pt x="136" y="109"/>
                  <a:pt x="136" y="109"/>
                  <a:pt x="136" y="109"/>
                </a:cubicBezTo>
                <a:cubicBezTo>
                  <a:pt x="139" y="113"/>
                  <a:pt x="139" y="113"/>
                  <a:pt x="139" y="113"/>
                </a:cubicBezTo>
                <a:cubicBezTo>
                  <a:pt x="139" y="114"/>
                  <a:pt x="139" y="115"/>
                  <a:pt x="139" y="115"/>
                </a:cubicBezTo>
                <a:cubicBezTo>
                  <a:pt x="134" y="119"/>
                  <a:pt x="134" y="119"/>
                  <a:pt x="134" y="119"/>
                </a:cubicBezTo>
                <a:cubicBezTo>
                  <a:pt x="133" y="120"/>
                  <a:pt x="132" y="120"/>
                  <a:pt x="131" y="119"/>
                </a:cubicBezTo>
                <a:cubicBezTo>
                  <a:pt x="129" y="115"/>
                  <a:pt x="129" y="115"/>
                  <a:pt x="129" y="115"/>
                </a:cubicBezTo>
                <a:cubicBezTo>
                  <a:pt x="128" y="116"/>
                  <a:pt x="126" y="116"/>
                  <a:pt x="125" y="116"/>
                </a:cubicBezTo>
                <a:cubicBezTo>
                  <a:pt x="124" y="116"/>
                  <a:pt x="124" y="116"/>
                  <a:pt x="123" y="116"/>
                </a:cubicBezTo>
                <a:cubicBezTo>
                  <a:pt x="123" y="116"/>
                  <a:pt x="123" y="116"/>
                  <a:pt x="123" y="116"/>
                </a:cubicBezTo>
                <a:cubicBezTo>
                  <a:pt x="121" y="121"/>
                  <a:pt x="121" y="121"/>
                  <a:pt x="121" y="121"/>
                </a:cubicBezTo>
                <a:cubicBezTo>
                  <a:pt x="121" y="122"/>
                  <a:pt x="120" y="122"/>
                  <a:pt x="119" y="122"/>
                </a:cubicBezTo>
                <a:cubicBezTo>
                  <a:pt x="113" y="119"/>
                  <a:pt x="113" y="119"/>
                  <a:pt x="113" y="119"/>
                </a:cubicBezTo>
                <a:cubicBezTo>
                  <a:pt x="112" y="119"/>
                  <a:pt x="112" y="118"/>
                  <a:pt x="112" y="117"/>
                </a:cubicBezTo>
                <a:cubicBezTo>
                  <a:pt x="114" y="113"/>
                  <a:pt x="114" y="113"/>
                  <a:pt x="114" y="113"/>
                </a:cubicBezTo>
                <a:cubicBezTo>
                  <a:pt x="113" y="112"/>
                  <a:pt x="111" y="110"/>
                  <a:pt x="110" y="108"/>
                </a:cubicBezTo>
                <a:cubicBezTo>
                  <a:pt x="110" y="109"/>
                  <a:pt x="110" y="109"/>
                  <a:pt x="110" y="109"/>
                </a:cubicBezTo>
                <a:cubicBezTo>
                  <a:pt x="105" y="109"/>
                  <a:pt x="105" y="109"/>
                  <a:pt x="105" y="109"/>
                </a:cubicBezTo>
                <a:cubicBezTo>
                  <a:pt x="104" y="109"/>
                  <a:pt x="104" y="109"/>
                  <a:pt x="104" y="108"/>
                </a:cubicBezTo>
                <a:cubicBezTo>
                  <a:pt x="103" y="102"/>
                  <a:pt x="103" y="102"/>
                  <a:pt x="103" y="102"/>
                </a:cubicBezTo>
                <a:cubicBezTo>
                  <a:pt x="103" y="101"/>
                  <a:pt x="103" y="100"/>
                  <a:pt x="104" y="100"/>
                </a:cubicBezTo>
                <a:cubicBezTo>
                  <a:pt x="109" y="99"/>
                  <a:pt x="109" y="99"/>
                  <a:pt x="109" y="99"/>
                </a:cubicBezTo>
                <a:cubicBezTo>
                  <a:pt x="109" y="97"/>
                  <a:pt x="110" y="95"/>
                  <a:pt x="111" y="94"/>
                </a:cubicBezTo>
                <a:cubicBezTo>
                  <a:pt x="111" y="94"/>
                  <a:pt x="111" y="94"/>
                  <a:pt x="111" y="94"/>
                </a:cubicBezTo>
                <a:cubicBezTo>
                  <a:pt x="108" y="90"/>
                  <a:pt x="108" y="90"/>
                  <a:pt x="108" y="90"/>
                </a:cubicBezTo>
                <a:cubicBezTo>
                  <a:pt x="107" y="89"/>
                  <a:pt x="107" y="88"/>
                  <a:pt x="108" y="88"/>
                </a:cubicBezTo>
                <a:cubicBezTo>
                  <a:pt x="113" y="84"/>
                  <a:pt x="113" y="84"/>
                  <a:pt x="113" y="84"/>
                </a:cubicBezTo>
                <a:cubicBezTo>
                  <a:pt x="114" y="83"/>
                  <a:pt x="115" y="83"/>
                  <a:pt x="115" y="84"/>
                </a:cubicBezTo>
                <a:cubicBezTo>
                  <a:pt x="118" y="88"/>
                  <a:pt x="118" y="88"/>
                  <a:pt x="118" y="88"/>
                </a:cubicBezTo>
                <a:cubicBezTo>
                  <a:pt x="119" y="87"/>
                  <a:pt x="120" y="87"/>
                  <a:pt x="121" y="87"/>
                </a:cubicBezTo>
                <a:cubicBezTo>
                  <a:pt x="122" y="87"/>
                  <a:pt x="123" y="87"/>
                  <a:pt x="124" y="87"/>
                </a:cubicBezTo>
                <a:cubicBezTo>
                  <a:pt x="124" y="87"/>
                  <a:pt x="124" y="87"/>
                  <a:pt x="124" y="87"/>
                </a:cubicBezTo>
                <a:cubicBezTo>
                  <a:pt x="126" y="82"/>
                  <a:pt x="126" y="82"/>
                  <a:pt x="126" y="82"/>
                </a:cubicBezTo>
                <a:cubicBezTo>
                  <a:pt x="126" y="81"/>
                  <a:pt x="127" y="81"/>
                  <a:pt x="128" y="81"/>
                </a:cubicBezTo>
                <a:cubicBezTo>
                  <a:pt x="133" y="84"/>
                  <a:pt x="133" y="84"/>
                  <a:pt x="133" y="84"/>
                </a:cubicBezTo>
                <a:cubicBezTo>
                  <a:pt x="134" y="84"/>
                  <a:pt x="135" y="85"/>
                  <a:pt x="134" y="86"/>
                </a:cubicBezTo>
                <a:cubicBezTo>
                  <a:pt x="132" y="90"/>
                  <a:pt x="132" y="90"/>
                  <a:pt x="132" y="90"/>
                </a:cubicBezTo>
                <a:cubicBezTo>
                  <a:pt x="134" y="91"/>
                  <a:pt x="135" y="93"/>
                  <a:pt x="136" y="94"/>
                </a:cubicBezTo>
                <a:cubicBezTo>
                  <a:pt x="136" y="94"/>
                  <a:pt x="136" y="94"/>
                  <a:pt x="136" y="94"/>
                </a:cubicBezTo>
                <a:cubicBezTo>
                  <a:pt x="141" y="94"/>
                  <a:pt x="141" y="94"/>
                  <a:pt x="141" y="94"/>
                </a:cubicBezTo>
                <a:cubicBezTo>
                  <a:pt x="142" y="94"/>
                  <a:pt x="143" y="94"/>
                  <a:pt x="143" y="95"/>
                </a:cubicBezTo>
                <a:cubicBezTo>
                  <a:pt x="144" y="101"/>
                  <a:pt x="144" y="101"/>
                  <a:pt x="144" y="101"/>
                </a:cubicBezTo>
                <a:cubicBezTo>
                  <a:pt x="144" y="102"/>
                  <a:pt x="143" y="103"/>
                  <a:pt x="142" y="103"/>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66" name="组合 65"/>
          <p:cNvGrpSpPr/>
          <p:nvPr/>
        </p:nvGrpSpPr>
        <p:grpSpPr>
          <a:xfrm>
            <a:off x="1332441" y="2733946"/>
            <a:ext cx="664065" cy="535158"/>
            <a:chOff x="3714012" y="3171332"/>
            <a:chExt cx="565394" cy="455641"/>
          </a:xfrm>
          <a:solidFill>
            <a:srgbClr val="1CAE97"/>
          </a:solidFill>
        </p:grpSpPr>
        <p:sp>
          <p:nvSpPr>
            <p:cNvPr id="67" name="Freeform 45"/>
            <p:cNvSpPr/>
            <p:nvPr/>
          </p:nvSpPr>
          <p:spPr bwMode="auto">
            <a:xfrm>
              <a:off x="3787180" y="3354254"/>
              <a:ext cx="187911" cy="36584"/>
            </a:xfrm>
            <a:custGeom>
              <a:avLst/>
              <a:gdLst>
                <a:gd name="T0" fmla="*/ 81 w 90"/>
                <a:gd name="T1" fmla="*/ 18 h 18"/>
                <a:gd name="T2" fmla="*/ 9 w 90"/>
                <a:gd name="T3" fmla="*/ 18 h 18"/>
                <a:gd name="T4" fmla="*/ 0 w 90"/>
                <a:gd name="T5" fmla="*/ 9 h 18"/>
                <a:gd name="T6" fmla="*/ 9 w 90"/>
                <a:gd name="T7" fmla="*/ 0 h 18"/>
                <a:gd name="T8" fmla="*/ 81 w 90"/>
                <a:gd name="T9" fmla="*/ 0 h 18"/>
                <a:gd name="T10" fmla="*/ 90 w 90"/>
                <a:gd name="T11" fmla="*/ 9 h 18"/>
                <a:gd name="T12" fmla="*/ 81 w 9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90" h="18">
                  <a:moveTo>
                    <a:pt x="81" y="18"/>
                  </a:moveTo>
                  <a:cubicBezTo>
                    <a:pt x="9" y="18"/>
                    <a:pt x="9" y="18"/>
                    <a:pt x="9" y="18"/>
                  </a:cubicBezTo>
                  <a:cubicBezTo>
                    <a:pt x="4" y="18"/>
                    <a:pt x="0" y="14"/>
                    <a:pt x="0" y="9"/>
                  </a:cubicBezTo>
                  <a:cubicBezTo>
                    <a:pt x="0" y="4"/>
                    <a:pt x="4" y="0"/>
                    <a:pt x="9" y="0"/>
                  </a:cubicBezTo>
                  <a:cubicBezTo>
                    <a:pt x="81" y="0"/>
                    <a:pt x="81" y="0"/>
                    <a:pt x="81" y="0"/>
                  </a:cubicBezTo>
                  <a:cubicBezTo>
                    <a:pt x="86" y="0"/>
                    <a:pt x="90" y="4"/>
                    <a:pt x="90" y="9"/>
                  </a:cubicBezTo>
                  <a:cubicBezTo>
                    <a:pt x="90" y="14"/>
                    <a:pt x="86" y="18"/>
                    <a:pt x="81" y="18"/>
                  </a:cubicBezTo>
                  <a:close/>
                </a:path>
              </a:pathLst>
            </a:custGeom>
            <a:grpFill/>
            <a:ln>
              <a:noFill/>
            </a:ln>
          </p:spPr>
          <p:txBody>
            <a:bodyPr vert="horz" wrap="square" lIns="91440" tIns="45720" rIns="91440" bIns="45720" numCol="1" anchor="t" anchorCtr="0" compatLnSpc="1"/>
            <a:lstStyle/>
            <a:p>
              <a:endParaRPr lang="en-US"/>
            </a:p>
          </p:txBody>
        </p:sp>
        <p:sp>
          <p:nvSpPr>
            <p:cNvPr id="68" name="Freeform 46"/>
            <p:cNvSpPr/>
            <p:nvPr/>
          </p:nvSpPr>
          <p:spPr bwMode="auto">
            <a:xfrm>
              <a:off x="3810461" y="3357579"/>
              <a:ext cx="34922" cy="76495"/>
            </a:xfrm>
            <a:custGeom>
              <a:avLst/>
              <a:gdLst>
                <a:gd name="T0" fmla="*/ 9 w 17"/>
                <a:gd name="T1" fmla="*/ 37 h 37"/>
                <a:gd name="T2" fmla="*/ 0 w 17"/>
                <a:gd name="T3" fmla="*/ 28 h 37"/>
                <a:gd name="T4" fmla="*/ 0 w 17"/>
                <a:gd name="T5" fmla="*/ 9 h 37"/>
                <a:gd name="T6" fmla="*/ 9 w 17"/>
                <a:gd name="T7" fmla="*/ 0 h 37"/>
                <a:gd name="T8" fmla="*/ 17 w 17"/>
                <a:gd name="T9" fmla="*/ 9 h 37"/>
                <a:gd name="T10" fmla="*/ 17 w 17"/>
                <a:gd name="T11" fmla="*/ 28 h 37"/>
                <a:gd name="T12" fmla="*/ 9 w 17"/>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7" h="37">
                  <a:moveTo>
                    <a:pt x="9" y="37"/>
                  </a:moveTo>
                  <a:cubicBezTo>
                    <a:pt x="4" y="37"/>
                    <a:pt x="0" y="33"/>
                    <a:pt x="0" y="28"/>
                  </a:cubicBezTo>
                  <a:cubicBezTo>
                    <a:pt x="0" y="9"/>
                    <a:pt x="0" y="9"/>
                    <a:pt x="0" y="9"/>
                  </a:cubicBezTo>
                  <a:cubicBezTo>
                    <a:pt x="0" y="4"/>
                    <a:pt x="4" y="0"/>
                    <a:pt x="9" y="0"/>
                  </a:cubicBezTo>
                  <a:cubicBezTo>
                    <a:pt x="13" y="0"/>
                    <a:pt x="17" y="4"/>
                    <a:pt x="17" y="9"/>
                  </a:cubicBezTo>
                  <a:cubicBezTo>
                    <a:pt x="17" y="28"/>
                    <a:pt x="17" y="28"/>
                    <a:pt x="17" y="28"/>
                  </a:cubicBezTo>
                  <a:cubicBezTo>
                    <a:pt x="17" y="33"/>
                    <a:pt x="13" y="37"/>
                    <a:pt x="9" y="37"/>
                  </a:cubicBezTo>
                  <a:close/>
                </a:path>
              </a:pathLst>
            </a:custGeom>
            <a:grpFill/>
            <a:ln>
              <a:noFill/>
            </a:ln>
          </p:spPr>
          <p:txBody>
            <a:bodyPr vert="horz" wrap="square" lIns="91440" tIns="45720" rIns="91440" bIns="45720" numCol="1" anchor="t" anchorCtr="0" compatLnSpc="1"/>
            <a:lstStyle/>
            <a:p>
              <a:endParaRPr lang="en-US"/>
            </a:p>
          </p:txBody>
        </p:sp>
        <p:sp>
          <p:nvSpPr>
            <p:cNvPr id="69" name="Freeform 47"/>
            <p:cNvSpPr/>
            <p:nvPr/>
          </p:nvSpPr>
          <p:spPr bwMode="auto">
            <a:xfrm>
              <a:off x="3853697" y="3357579"/>
              <a:ext cx="38248" cy="76495"/>
            </a:xfrm>
            <a:custGeom>
              <a:avLst/>
              <a:gdLst>
                <a:gd name="T0" fmla="*/ 9 w 18"/>
                <a:gd name="T1" fmla="*/ 37 h 37"/>
                <a:gd name="T2" fmla="*/ 0 w 18"/>
                <a:gd name="T3" fmla="*/ 28 h 37"/>
                <a:gd name="T4" fmla="*/ 0 w 18"/>
                <a:gd name="T5" fmla="*/ 9 h 37"/>
                <a:gd name="T6" fmla="*/ 9 w 18"/>
                <a:gd name="T7" fmla="*/ 0 h 37"/>
                <a:gd name="T8" fmla="*/ 18 w 18"/>
                <a:gd name="T9" fmla="*/ 9 h 37"/>
                <a:gd name="T10" fmla="*/ 18 w 18"/>
                <a:gd name="T11" fmla="*/ 28 h 37"/>
                <a:gd name="T12" fmla="*/ 9 w 1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8" h="37">
                  <a:moveTo>
                    <a:pt x="9" y="37"/>
                  </a:moveTo>
                  <a:cubicBezTo>
                    <a:pt x="4" y="37"/>
                    <a:pt x="0" y="33"/>
                    <a:pt x="0" y="28"/>
                  </a:cubicBezTo>
                  <a:cubicBezTo>
                    <a:pt x="0" y="9"/>
                    <a:pt x="0" y="9"/>
                    <a:pt x="0" y="9"/>
                  </a:cubicBezTo>
                  <a:cubicBezTo>
                    <a:pt x="0" y="4"/>
                    <a:pt x="4" y="0"/>
                    <a:pt x="9" y="0"/>
                  </a:cubicBezTo>
                  <a:cubicBezTo>
                    <a:pt x="14" y="0"/>
                    <a:pt x="18" y="4"/>
                    <a:pt x="18" y="9"/>
                  </a:cubicBezTo>
                  <a:cubicBezTo>
                    <a:pt x="18" y="28"/>
                    <a:pt x="18" y="28"/>
                    <a:pt x="18" y="28"/>
                  </a:cubicBezTo>
                  <a:cubicBezTo>
                    <a:pt x="18" y="33"/>
                    <a:pt x="14" y="37"/>
                    <a:pt x="9" y="37"/>
                  </a:cubicBezTo>
                  <a:close/>
                </a:path>
              </a:pathLst>
            </a:custGeom>
            <a:grpFill/>
            <a:ln>
              <a:noFill/>
            </a:ln>
          </p:spPr>
          <p:txBody>
            <a:bodyPr vert="horz" wrap="square" lIns="91440" tIns="45720" rIns="91440" bIns="45720" numCol="1" anchor="t" anchorCtr="0" compatLnSpc="1"/>
            <a:lstStyle/>
            <a:p>
              <a:endParaRPr lang="en-US"/>
            </a:p>
          </p:txBody>
        </p:sp>
        <p:sp>
          <p:nvSpPr>
            <p:cNvPr id="70" name="Freeform 48"/>
            <p:cNvSpPr>
              <a:spLocks noEditPoints="1"/>
            </p:cNvSpPr>
            <p:nvPr/>
          </p:nvSpPr>
          <p:spPr bwMode="auto">
            <a:xfrm>
              <a:off x="3945158" y="3292725"/>
              <a:ext cx="106427" cy="159641"/>
            </a:xfrm>
            <a:custGeom>
              <a:avLst/>
              <a:gdLst>
                <a:gd name="T0" fmla="*/ 25 w 51"/>
                <a:gd name="T1" fmla="*/ 76 h 76"/>
                <a:gd name="T2" fmla="*/ 0 w 51"/>
                <a:gd name="T3" fmla="*/ 50 h 76"/>
                <a:gd name="T4" fmla="*/ 0 w 51"/>
                <a:gd name="T5" fmla="*/ 26 h 76"/>
                <a:gd name="T6" fmla="*/ 25 w 51"/>
                <a:gd name="T7" fmla="*/ 0 h 76"/>
                <a:gd name="T8" fmla="*/ 51 w 51"/>
                <a:gd name="T9" fmla="*/ 26 h 76"/>
                <a:gd name="T10" fmla="*/ 51 w 51"/>
                <a:gd name="T11" fmla="*/ 50 h 76"/>
                <a:gd name="T12" fmla="*/ 25 w 51"/>
                <a:gd name="T13" fmla="*/ 76 h 76"/>
                <a:gd name="T14" fmla="*/ 25 w 51"/>
                <a:gd name="T15" fmla="*/ 18 h 76"/>
                <a:gd name="T16" fmla="*/ 17 w 51"/>
                <a:gd name="T17" fmla="*/ 26 h 76"/>
                <a:gd name="T18" fmla="*/ 17 w 51"/>
                <a:gd name="T19" fmla="*/ 50 h 76"/>
                <a:gd name="T20" fmla="*/ 25 w 51"/>
                <a:gd name="T21" fmla="*/ 58 h 76"/>
                <a:gd name="T22" fmla="*/ 34 w 51"/>
                <a:gd name="T23" fmla="*/ 50 h 76"/>
                <a:gd name="T24" fmla="*/ 34 w 51"/>
                <a:gd name="T25" fmla="*/ 26 h 76"/>
                <a:gd name="T26" fmla="*/ 25 w 51"/>
                <a:gd name="T27"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6">
                  <a:moveTo>
                    <a:pt x="25" y="76"/>
                  </a:moveTo>
                  <a:cubicBezTo>
                    <a:pt x="11" y="76"/>
                    <a:pt x="0" y="64"/>
                    <a:pt x="0" y="50"/>
                  </a:cubicBezTo>
                  <a:cubicBezTo>
                    <a:pt x="0" y="26"/>
                    <a:pt x="0" y="26"/>
                    <a:pt x="0" y="26"/>
                  </a:cubicBezTo>
                  <a:cubicBezTo>
                    <a:pt x="0" y="12"/>
                    <a:pt x="11" y="0"/>
                    <a:pt x="25" y="0"/>
                  </a:cubicBezTo>
                  <a:cubicBezTo>
                    <a:pt x="40" y="0"/>
                    <a:pt x="51" y="12"/>
                    <a:pt x="51" y="26"/>
                  </a:cubicBezTo>
                  <a:cubicBezTo>
                    <a:pt x="51" y="50"/>
                    <a:pt x="51" y="50"/>
                    <a:pt x="51" y="50"/>
                  </a:cubicBezTo>
                  <a:cubicBezTo>
                    <a:pt x="51" y="64"/>
                    <a:pt x="40" y="76"/>
                    <a:pt x="25" y="76"/>
                  </a:cubicBezTo>
                  <a:close/>
                  <a:moveTo>
                    <a:pt x="25" y="18"/>
                  </a:moveTo>
                  <a:cubicBezTo>
                    <a:pt x="21" y="18"/>
                    <a:pt x="17" y="22"/>
                    <a:pt x="17" y="26"/>
                  </a:cubicBezTo>
                  <a:cubicBezTo>
                    <a:pt x="17" y="50"/>
                    <a:pt x="17" y="50"/>
                    <a:pt x="17" y="50"/>
                  </a:cubicBezTo>
                  <a:cubicBezTo>
                    <a:pt x="17" y="55"/>
                    <a:pt x="21" y="58"/>
                    <a:pt x="25" y="58"/>
                  </a:cubicBezTo>
                  <a:cubicBezTo>
                    <a:pt x="30" y="58"/>
                    <a:pt x="34" y="55"/>
                    <a:pt x="34" y="50"/>
                  </a:cubicBezTo>
                  <a:cubicBezTo>
                    <a:pt x="34" y="26"/>
                    <a:pt x="34" y="26"/>
                    <a:pt x="34" y="26"/>
                  </a:cubicBezTo>
                  <a:cubicBezTo>
                    <a:pt x="34" y="22"/>
                    <a:pt x="30" y="18"/>
                    <a:pt x="25" y="18"/>
                  </a:cubicBezTo>
                  <a:close/>
                </a:path>
              </a:pathLst>
            </a:custGeom>
            <a:grpFill/>
            <a:ln>
              <a:noFill/>
            </a:ln>
          </p:spPr>
          <p:txBody>
            <a:bodyPr vert="horz" wrap="square" lIns="91440" tIns="45720" rIns="91440" bIns="45720" numCol="1" anchor="t" anchorCtr="0" compatLnSpc="1"/>
            <a:lstStyle/>
            <a:p>
              <a:endParaRPr lang="en-US"/>
            </a:p>
          </p:txBody>
        </p:sp>
        <p:sp>
          <p:nvSpPr>
            <p:cNvPr id="71" name="Freeform 49"/>
            <p:cNvSpPr>
              <a:spLocks noEditPoints="1"/>
            </p:cNvSpPr>
            <p:nvPr/>
          </p:nvSpPr>
          <p:spPr bwMode="auto">
            <a:xfrm>
              <a:off x="3714012" y="3171332"/>
              <a:ext cx="565394" cy="455641"/>
            </a:xfrm>
            <a:custGeom>
              <a:avLst/>
              <a:gdLst>
                <a:gd name="T0" fmla="*/ 259 w 271"/>
                <a:gd name="T1" fmla="*/ 181 h 218"/>
                <a:gd name="T2" fmla="*/ 207 w 271"/>
                <a:gd name="T3" fmla="*/ 147 h 218"/>
                <a:gd name="T4" fmla="*/ 192 w 271"/>
                <a:gd name="T5" fmla="*/ 145 h 218"/>
                <a:gd name="T6" fmla="*/ 187 w 271"/>
                <a:gd name="T7" fmla="*/ 147 h 218"/>
                <a:gd name="T8" fmla="*/ 178 w 271"/>
                <a:gd name="T9" fmla="*/ 141 h 218"/>
                <a:gd name="T10" fmla="*/ 187 w 271"/>
                <a:gd name="T11" fmla="*/ 77 h 218"/>
                <a:gd name="T12" fmla="*/ 78 w 271"/>
                <a:gd name="T13" fmla="*/ 11 h 218"/>
                <a:gd name="T14" fmla="*/ 12 w 271"/>
                <a:gd name="T15" fmla="*/ 120 h 218"/>
                <a:gd name="T16" fmla="*/ 121 w 271"/>
                <a:gd name="T17" fmla="*/ 186 h 218"/>
                <a:gd name="T18" fmla="*/ 168 w 271"/>
                <a:gd name="T19" fmla="*/ 157 h 218"/>
                <a:gd name="T20" fmla="*/ 177 w 271"/>
                <a:gd name="T21" fmla="*/ 163 h 218"/>
                <a:gd name="T22" fmla="*/ 185 w 271"/>
                <a:gd name="T23" fmla="*/ 180 h 218"/>
                <a:gd name="T24" fmla="*/ 238 w 271"/>
                <a:gd name="T25" fmla="*/ 214 h 218"/>
                <a:gd name="T26" fmla="*/ 253 w 271"/>
                <a:gd name="T27" fmla="*/ 217 h 218"/>
                <a:gd name="T28" fmla="*/ 265 w 271"/>
                <a:gd name="T29" fmla="*/ 208 h 218"/>
                <a:gd name="T30" fmla="*/ 259 w 271"/>
                <a:gd name="T31" fmla="*/ 181 h 218"/>
                <a:gd name="T32" fmla="*/ 117 w 271"/>
                <a:gd name="T33" fmla="*/ 170 h 218"/>
                <a:gd name="T34" fmla="*/ 28 w 271"/>
                <a:gd name="T35" fmla="*/ 116 h 218"/>
                <a:gd name="T36" fmla="*/ 82 w 271"/>
                <a:gd name="T37" fmla="*/ 27 h 218"/>
                <a:gd name="T38" fmla="*/ 170 w 271"/>
                <a:gd name="T39" fmla="*/ 81 h 218"/>
                <a:gd name="T40" fmla="*/ 117 w 271"/>
                <a:gd name="T41" fmla="*/ 17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1" h="218">
                  <a:moveTo>
                    <a:pt x="259" y="181"/>
                  </a:moveTo>
                  <a:cubicBezTo>
                    <a:pt x="207" y="147"/>
                    <a:pt x="207" y="147"/>
                    <a:pt x="207" y="147"/>
                  </a:cubicBezTo>
                  <a:cubicBezTo>
                    <a:pt x="202" y="144"/>
                    <a:pt x="197" y="144"/>
                    <a:pt x="192" y="145"/>
                  </a:cubicBezTo>
                  <a:cubicBezTo>
                    <a:pt x="190" y="145"/>
                    <a:pt x="188" y="146"/>
                    <a:pt x="187" y="147"/>
                  </a:cubicBezTo>
                  <a:cubicBezTo>
                    <a:pt x="178" y="141"/>
                    <a:pt x="178" y="141"/>
                    <a:pt x="178" y="141"/>
                  </a:cubicBezTo>
                  <a:cubicBezTo>
                    <a:pt x="188" y="122"/>
                    <a:pt x="192" y="100"/>
                    <a:pt x="187" y="77"/>
                  </a:cubicBezTo>
                  <a:cubicBezTo>
                    <a:pt x="175" y="29"/>
                    <a:pt x="126" y="0"/>
                    <a:pt x="78" y="11"/>
                  </a:cubicBezTo>
                  <a:cubicBezTo>
                    <a:pt x="30" y="23"/>
                    <a:pt x="0" y="72"/>
                    <a:pt x="12" y="120"/>
                  </a:cubicBezTo>
                  <a:cubicBezTo>
                    <a:pt x="24" y="168"/>
                    <a:pt x="72" y="197"/>
                    <a:pt x="121" y="186"/>
                  </a:cubicBezTo>
                  <a:cubicBezTo>
                    <a:pt x="140" y="181"/>
                    <a:pt x="156" y="171"/>
                    <a:pt x="168" y="157"/>
                  </a:cubicBezTo>
                  <a:cubicBezTo>
                    <a:pt x="177" y="163"/>
                    <a:pt x="177" y="163"/>
                    <a:pt x="177" y="163"/>
                  </a:cubicBezTo>
                  <a:cubicBezTo>
                    <a:pt x="176" y="169"/>
                    <a:pt x="179" y="176"/>
                    <a:pt x="185" y="180"/>
                  </a:cubicBezTo>
                  <a:cubicBezTo>
                    <a:pt x="238" y="214"/>
                    <a:pt x="238" y="214"/>
                    <a:pt x="238" y="214"/>
                  </a:cubicBezTo>
                  <a:cubicBezTo>
                    <a:pt x="242" y="217"/>
                    <a:pt x="248" y="218"/>
                    <a:pt x="253" y="217"/>
                  </a:cubicBezTo>
                  <a:cubicBezTo>
                    <a:pt x="258" y="216"/>
                    <a:pt x="262" y="213"/>
                    <a:pt x="265" y="208"/>
                  </a:cubicBezTo>
                  <a:cubicBezTo>
                    <a:pt x="271" y="199"/>
                    <a:pt x="268" y="187"/>
                    <a:pt x="259" y="181"/>
                  </a:cubicBezTo>
                  <a:close/>
                  <a:moveTo>
                    <a:pt x="117" y="170"/>
                  </a:moveTo>
                  <a:cubicBezTo>
                    <a:pt x="77" y="179"/>
                    <a:pt x="38" y="155"/>
                    <a:pt x="28" y="116"/>
                  </a:cubicBezTo>
                  <a:cubicBezTo>
                    <a:pt x="19" y="76"/>
                    <a:pt x="43" y="37"/>
                    <a:pt x="82" y="27"/>
                  </a:cubicBezTo>
                  <a:cubicBezTo>
                    <a:pt x="121" y="18"/>
                    <a:pt x="161" y="42"/>
                    <a:pt x="170" y="81"/>
                  </a:cubicBezTo>
                  <a:cubicBezTo>
                    <a:pt x="180" y="121"/>
                    <a:pt x="156" y="160"/>
                    <a:pt x="117" y="170"/>
                  </a:cubicBezTo>
                  <a:close/>
                </a:path>
              </a:pathLst>
            </a:custGeom>
            <a:grpFill/>
            <a:ln>
              <a:noFill/>
            </a:ln>
          </p:spPr>
          <p:txBody>
            <a:bodyPr vert="horz" wrap="square" lIns="91440" tIns="45720" rIns="91440" bIns="45720" numCol="1" anchor="t" anchorCtr="0" compatLnSpc="1"/>
            <a:lstStyle/>
            <a:p>
              <a:endParaRPr lang="en-US"/>
            </a:p>
          </p:txBody>
        </p:sp>
      </p:grpSp>
      <p:grpSp>
        <p:nvGrpSpPr>
          <p:cNvPr id="72" name="组合 71"/>
          <p:cNvGrpSpPr/>
          <p:nvPr/>
        </p:nvGrpSpPr>
        <p:grpSpPr>
          <a:xfrm>
            <a:off x="3550137" y="2778722"/>
            <a:ext cx="624992" cy="451383"/>
            <a:chOff x="4893025" y="3231197"/>
            <a:chExt cx="568721" cy="410743"/>
          </a:xfrm>
          <a:solidFill>
            <a:srgbClr val="AAC66D"/>
          </a:solidFill>
        </p:grpSpPr>
        <p:sp>
          <p:nvSpPr>
            <p:cNvPr id="73" name="Freeform 226"/>
            <p:cNvSpPr>
              <a:spLocks noEditPoints="1"/>
            </p:cNvSpPr>
            <p:nvPr/>
          </p:nvSpPr>
          <p:spPr bwMode="auto">
            <a:xfrm>
              <a:off x="4893025" y="3231197"/>
              <a:ext cx="462293" cy="410743"/>
            </a:xfrm>
            <a:custGeom>
              <a:avLst/>
              <a:gdLst>
                <a:gd name="T0" fmla="*/ 215 w 222"/>
                <a:gd name="T1" fmla="*/ 0 h 197"/>
                <a:gd name="T2" fmla="*/ 7 w 222"/>
                <a:gd name="T3" fmla="*/ 0 h 197"/>
                <a:gd name="T4" fmla="*/ 0 w 222"/>
                <a:gd name="T5" fmla="*/ 7 h 197"/>
                <a:gd name="T6" fmla="*/ 0 w 222"/>
                <a:gd name="T7" fmla="*/ 190 h 197"/>
                <a:gd name="T8" fmla="*/ 7 w 222"/>
                <a:gd name="T9" fmla="*/ 197 h 197"/>
                <a:gd name="T10" fmla="*/ 215 w 222"/>
                <a:gd name="T11" fmla="*/ 197 h 197"/>
                <a:gd name="T12" fmla="*/ 222 w 222"/>
                <a:gd name="T13" fmla="*/ 190 h 197"/>
                <a:gd name="T14" fmla="*/ 222 w 222"/>
                <a:gd name="T15" fmla="*/ 7 h 197"/>
                <a:gd name="T16" fmla="*/ 215 w 222"/>
                <a:gd name="T17" fmla="*/ 0 h 197"/>
                <a:gd name="T18" fmla="*/ 171 w 222"/>
                <a:gd name="T19" fmla="*/ 15 h 197"/>
                <a:gd name="T20" fmla="*/ 180 w 222"/>
                <a:gd name="T21" fmla="*/ 24 h 197"/>
                <a:gd name="T22" fmla="*/ 171 w 222"/>
                <a:gd name="T23" fmla="*/ 34 h 197"/>
                <a:gd name="T24" fmla="*/ 162 w 222"/>
                <a:gd name="T25" fmla="*/ 24 h 197"/>
                <a:gd name="T26" fmla="*/ 171 w 222"/>
                <a:gd name="T27" fmla="*/ 15 h 197"/>
                <a:gd name="T28" fmla="*/ 143 w 222"/>
                <a:gd name="T29" fmla="*/ 15 h 197"/>
                <a:gd name="T30" fmla="*/ 153 w 222"/>
                <a:gd name="T31" fmla="*/ 24 h 197"/>
                <a:gd name="T32" fmla="*/ 143 w 222"/>
                <a:gd name="T33" fmla="*/ 34 h 197"/>
                <a:gd name="T34" fmla="*/ 134 w 222"/>
                <a:gd name="T35" fmla="*/ 24 h 197"/>
                <a:gd name="T36" fmla="*/ 143 w 222"/>
                <a:gd name="T37" fmla="*/ 15 h 197"/>
                <a:gd name="T38" fmla="*/ 208 w 222"/>
                <a:gd name="T39" fmla="*/ 183 h 197"/>
                <a:gd name="T40" fmla="*/ 14 w 222"/>
                <a:gd name="T41" fmla="*/ 183 h 197"/>
                <a:gd name="T42" fmla="*/ 14 w 222"/>
                <a:gd name="T43" fmla="*/ 49 h 197"/>
                <a:gd name="T44" fmla="*/ 208 w 222"/>
                <a:gd name="T45" fmla="*/ 49 h 197"/>
                <a:gd name="T46" fmla="*/ 208 w 222"/>
                <a:gd name="T47" fmla="*/ 183 h 197"/>
                <a:gd name="T48" fmla="*/ 199 w 222"/>
                <a:gd name="T49" fmla="*/ 34 h 197"/>
                <a:gd name="T50" fmla="*/ 189 w 222"/>
                <a:gd name="T51" fmla="*/ 24 h 197"/>
                <a:gd name="T52" fmla="*/ 199 w 222"/>
                <a:gd name="T53" fmla="*/ 15 h 197"/>
                <a:gd name="T54" fmla="*/ 208 w 222"/>
                <a:gd name="T55" fmla="*/ 24 h 197"/>
                <a:gd name="T56" fmla="*/ 199 w 222"/>
                <a:gd name="T57" fmla="*/ 3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2" h="197">
                  <a:moveTo>
                    <a:pt x="215" y="0"/>
                  </a:moveTo>
                  <a:cubicBezTo>
                    <a:pt x="7" y="0"/>
                    <a:pt x="7" y="0"/>
                    <a:pt x="7" y="0"/>
                  </a:cubicBezTo>
                  <a:cubicBezTo>
                    <a:pt x="4" y="0"/>
                    <a:pt x="0" y="3"/>
                    <a:pt x="0" y="7"/>
                  </a:cubicBezTo>
                  <a:cubicBezTo>
                    <a:pt x="0" y="190"/>
                    <a:pt x="0" y="190"/>
                    <a:pt x="0" y="190"/>
                  </a:cubicBezTo>
                  <a:cubicBezTo>
                    <a:pt x="0" y="193"/>
                    <a:pt x="4" y="197"/>
                    <a:pt x="7" y="197"/>
                  </a:cubicBezTo>
                  <a:cubicBezTo>
                    <a:pt x="215" y="197"/>
                    <a:pt x="215" y="197"/>
                    <a:pt x="215" y="197"/>
                  </a:cubicBezTo>
                  <a:cubicBezTo>
                    <a:pt x="219" y="197"/>
                    <a:pt x="222" y="193"/>
                    <a:pt x="222" y="190"/>
                  </a:cubicBezTo>
                  <a:cubicBezTo>
                    <a:pt x="222" y="7"/>
                    <a:pt x="222" y="7"/>
                    <a:pt x="222" y="7"/>
                  </a:cubicBezTo>
                  <a:cubicBezTo>
                    <a:pt x="222" y="3"/>
                    <a:pt x="219" y="0"/>
                    <a:pt x="215" y="0"/>
                  </a:cubicBezTo>
                  <a:close/>
                  <a:moveTo>
                    <a:pt x="171" y="15"/>
                  </a:moveTo>
                  <a:cubicBezTo>
                    <a:pt x="176" y="15"/>
                    <a:pt x="180" y="19"/>
                    <a:pt x="180" y="24"/>
                  </a:cubicBezTo>
                  <a:cubicBezTo>
                    <a:pt x="180" y="29"/>
                    <a:pt x="176" y="34"/>
                    <a:pt x="171" y="34"/>
                  </a:cubicBezTo>
                  <a:cubicBezTo>
                    <a:pt x="166" y="34"/>
                    <a:pt x="162" y="29"/>
                    <a:pt x="162" y="24"/>
                  </a:cubicBezTo>
                  <a:cubicBezTo>
                    <a:pt x="162" y="19"/>
                    <a:pt x="166" y="15"/>
                    <a:pt x="171" y="15"/>
                  </a:cubicBezTo>
                  <a:close/>
                  <a:moveTo>
                    <a:pt x="143" y="15"/>
                  </a:moveTo>
                  <a:cubicBezTo>
                    <a:pt x="149" y="15"/>
                    <a:pt x="153" y="19"/>
                    <a:pt x="153" y="24"/>
                  </a:cubicBezTo>
                  <a:cubicBezTo>
                    <a:pt x="153" y="29"/>
                    <a:pt x="149" y="34"/>
                    <a:pt x="143" y="34"/>
                  </a:cubicBezTo>
                  <a:cubicBezTo>
                    <a:pt x="138" y="34"/>
                    <a:pt x="134" y="29"/>
                    <a:pt x="134" y="24"/>
                  </a:cubicBezTo>
                  <a:cubicBezTo>
                    <a:pt x="134" y="19"/>
                    <a:pt x="138" y="15"/>
                    <a:pt x="143" y="15"/>
                  </a:cubicBezTo>
                  <a:close/>
                  <a:moveTo>
                    <a:pt x="208" y="183"/>
                  </a:moveTo>
                  <a:cubicBezTo>
                    <a:pt x="14" y="183"/>
                    <a:pt x="14" y="183"/>
                    <a:pt x="14" y="183"/>
                  </a:cubicBezTo>
                  <a:cubicBezTo>
                    <a:pt x="14" y="49"/>
                    <a:pt x="14" y="49"/>
                    <a:pt x="14" y="49"/>
                  </a:cubicBezTo>
                  <a:cubicBezTo>
                    <a:pt x="208" y="49"/>
                    <a:pt x="208" y="49"/>
                    <a:pt x="208" y="49"/>
                  </a:cubicBezTo>
                  <a:lnTo>
                    <a:pt x="208" y="183"/>
                  </a:lnTo>
                  <a:close/>
                  <a:moveTo>
                    <a:pt x="199" y="34"/>
                  </a:moveTo>
                  <a:cubicBezTo>
                    <a:pt x="193" y="34"/>
                    <a:pt x="189" y="29"/>
                    <a:pt x="189" y="24"/>
                  </a:cubicBezTo>
                  <a:cubicBezTo>
                    <a:pt x="189" y="19"/>
                    <a:pt x="193" y="15"/>
                    <a:pt x="199" y="15"/>
                  </a:cubicBezTo>
                  <a:cubicBezTo>
                    <a:pt x="204" y="15"/>
                    <a:pt x="208" y="19"/>
                    <a:pt x="208" y="24"/>
                  </a:cubicBezTo>
                  <a:cubicBezTo>
                    <a:pt x="208" y="29"/>
                    <a:pt x="204" y="34"/>
                    <a:pt x="199" y="34"/>
                  </a:cubicBezTo>
                  <a:close/>
                </a:path>
              </a:pathLst>
            </a:custGeom>
            <a:grpFill/>
            <a:ln>
              <a:noFill/>
            </a:ln>
          </p:spPr>
          <p:txBody>
            <a:bodyPr vert="horz" wrap="square" lIns="91440" tIns="45720" rIns="91440" bIns="45720" numCol="1" anchor="t" anchorCtr="0" compatLnSpc="1"/>
            <a:lstStyle/>
            <a:p>
              <a:endParaRPr lang="en-US"/>
            </a:p>
          </p:txBody>
        </p:sp>
        <p:sp>
          <p:nvSpPr>
            <p:cNvPr id="74" name="Freeform 227"/>
            <p:cNvSpPr/>
            <p:nvPr/>
          </p:nvSpPr>
          <p:spPr bwMode="auto">
            <a:xfrm>
              <a:off x="5207318" y="3507243"/>
              <a:ext cx="43236" cy="44899"/>
            </a:xfrm>
            <a:custGeom>
              <a:avLst/>
              <a:gdLst>
                <a:gd name="T0" fmla="*/ 7 w 26"/>
                <a:gd name="T1" fmla="*/ 0 h 27"/>
                <a:gd name="T2" fmla="*/ 7 w 26"/>
                <a:gd name="T3" fmla="*/ 2 h 27"/>
                <a:gd name="T4" fmla="*/ 0 w 26"/>
                <a:gd name="T5" fmla="*/ 27 h 27"/>
                <a:gd name="T6" fmla="*/ 24 w 26"/>
                <a:gd name="T7" fmla="*/ 19 h 27"/>
                <a:gd name="T8" fmla="*/ 26 w 26"/>
                <a:gd name="T9" fmla="*/ 19 h 27"/>
                <a:gd name="T10" fmla="*/ 7 w 26"/>
                <a:gd name="T11" fmla="*/ 0 h 27"/>
              </a:gdLst>
              <a:ahLst/>
              <a:cxnLst>
                <a:cxn ang="0">
                  <a:pos x="T0" y="T1"/>
                </a:cxn>
                <a:cxn ang="0">
                  <a:pos x="T2" y="T3"/>
                </a:cxn>
                <a:cxn ang="0">
                  <a:pos x="T4" y="T5"/>
                </a:cxn>
                <a:cxn ang="0">
                  <a:pos x="T6" y="T7"/>
                </a:cxn>
                <a:cxn ang="0">
                  <a:pos x="T8" y="T9"/>
                </a:cxn>
                <a:cxn ang="0">
                  <a:pos x="T10" y="T11"/>
                </a:cxn>
              </a:cxnLst>
              <a:rect l="0" t="0" r="r" b="b"/>
              <a:pathLst>
                <a:path w="26" h="27">
                  <a:moveTo>
                    <a:pt x="7" y="0"/>
                  </a:moveTo>
                  <a:lnTo>
                    <a:pt x="7" y="2"/>
                  </a:lnTo>
                  <a:lnTo>
                    <a:pt x="0" y="27"/>
                  </a:lnTo>
                  <a:lnTo>
                    <a:pt x="24" y="19"/>
                  </a:lnTo>
                  <a:lnTo>
                    <a:pt x="26" y="19"/>
                  </a:lnTo>
                  <a:lnTo>
                    <a:pt x="7" y="0"/>
                  </a:lnTo>
                  <a:close/>
                </a:path>
              </a:pathLst>
            </a:custGeom>
            <a:grpFill/>
            <a:ln>
              <a:noFill/>
            </a:ln>
          </p:spPr>
          <p:txBody>
            <a:bodyPr vert="horz" wrap="square" lIns="91440" tIns="45720" rIns="91440" bIns="45720" numCol="1" anchor="t" anchorCtr="0" compatLnSpc="1"/>
            <a:lstStyle/>
            <a:p>
              <a:endParaRPr lang="en-US"/>
            </a:p>
          </p:txBody>
        </p:sp>
        <p:sp>
          <p:nvSpPr>
            <p:cNvPr id="75" name="Freeform 228"/>
            <p:cNvSpPr/>
            <p:nvPr/>
          </p:nvSpPr>
          <p:spPr bwMode="auto">
            <a:xfrm>
              <a:off x="5380262" y="3294388"/>
              <a:ext cx="81484" cy="84810"/>
            </a:xfrm>
            <a:custGeom>
              <a:avLst/>
              <a:gdLst>
                <a:gd name="T0" fmla="*/ 29 w 39"/>
                <a:gd name="T1" fmla="*/ 40 h 40"/>
                <a:gd name="T2" fmla="*/ 37 w 39"/>
                <a:gd name="T3" fmla="*/ 32 h 40"/>
                <a:gd name="T4" fmla="*/ 37 w 39"/>
                <a:gd name="T5" fmla="*/ 23 h 40"/>
                <a:gd name="T6" fmla="*/ 17 w 39"/>
                <a:gd name="T7" fmla="*/ 3 h 40"/>
                <a:gd name="T8" fmla="*/ 7 w 39"/>
                <a:gd name="T9" fmla="*/ 3 h 40"/>
                <a:gd name="T10" fmla="*/ 0 w 39"/>
                <a:gd name="T11" fmla="*/ 11 h 40"/>
                <a:gd name="T12" fmla="*/ 29 w 3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9" h="40">
                  <a:moveTo>
                    <a:pt x="29" y="40"/>
                  </a:moveTo>
                  <a:cubicBezTo>
                    <a:pt x="37" y="32"/>
                    <a:pt x="37" y="32"/>
                    <a:pt x="37" y="32"/>
                  </a:cubicBezTo>
                  <a:cubicBezTo>
                    <a:pt x="39" y="30"/>
                    <a:pt x="39" y="25"/>
                    <a:pt x="37" y="23"/>
                  </a:cubicBezTo>
                  <a:cubicBezTo>
                    <a:pt x="17" y="3"/>
                    <a:pt x="17" y="3"/>
                    <a:pt x="17" y="3"/>
                  </a:cubicBezTo>
                  <a:cubicBezTo>
                    <a:pt x="14" y="0"/>
                    <a:pt x="10" y="0"/>
                    <a:pt x="7" y="3"/>
                  </a:cubicBezTo>
                  <a:cubicBezTo>
                    <a:pt x="0" y="11"/>
                    <a:pt x="0" y="11"/>
                    <a:pt x="0" y="11"/>
                  </a:cubicBezTo>
                  <a:lnTo>
                    <a:pt x="29" y="40"/>
                  </a:lnTo>
                  <a:close/>
                </a:path>
              </a:pathLst>
            </a:custGeom>
            <a:grpFill/>
            <a:ln>
              <a:noFill/>
            </a:ln>
          </p:spPr>
          <p:txBody>
            <a:bodyPr vert="horz" wrap="square" lIns="91440" tIns="45720" rIns="91440" bIns="45720" numCol="1" anchor="t" anchorCtr="0" compatLnSpc="1"/>
            <a:lstStyle/>
            <a:p>
              <a:endParaRPr lang="en-US"/>
            </a:p>
          </p:txBody>
        </p:sp>
        <p:sp>
          <p:nvSpPr>
            <p:cNvPr id="76" name="Freeform 229"/>
            <p:cNvSpPr/>
            <p:nvPr/>
          </p:nvSpPr>
          <p:spPr bwMode="auto">
            <a:xfrm>
              <a:off x="5240576" y="3324321"/>
              <a:ext cx="194563" cy="194563"/>
            </a:xfrm>
            <a:custGeom>
              <a:avLst/>
              <a:gdLst>
                <a:gd name="T0" fmla="*/ 64 w 93"/>
                <a:gd name="T1" fmla="*/ 0 h 93"/>
                <a:gd name="T2" fmla="*/ 63 w 93"/>
                <a:gd name="T3" fmla="*/ 0 h 93"/>
                <a:gd name="T4" fmla="*/ 3 w 93"/>
                <a:gd name="T5" fmla="*/ 61 h 93"/>
                <a:gd name="T6" fmla="*/ 3 w 93"/>
                <a:gd name="T7" fmla="*/ 71 h 93"/>
                <a:gd name="T8" fmla="*/ 3 w 93"/>
                <a:gd name="T9" fmla="*/ 71 h 93"/>
                <a:gd name="T10" fmla="*/ 10 w 93"/>
                <a:gd name="T11" fmla="*/ 73 h 93"/>
                <a:gd name="T12" fmla="*/ 12 w 93"/>
                <a:gd name="T13" fmla="*/ 80 h 93"/>
                <a:gd name="T14" fmla="*/ 13 w 93"/>
                <a:gd name="T15" fmla="*/ 81 h 93"/>
                <a:gd name="T16" fmla="*/ 20 w 93"/>
                <a:gd name="T17" fmla="*/ 82 h 93"/>
                <a:gd name="T18" fmla="*/ 21 w 93"/>
                <a:gd name="T19" fmla="*/ 89 h 93"/>
                <a:gd name="T20" fmla="*/ 22 w 93"/>
                <a:gd name="T21" fmla="*/ 90 h 93"/>
                <a:gd name="T22" fmla="*/ 32 w 93"/>
                <a:gd name="T23" fmla="*/ 90 h 93"/>
                <a:gd name="T24" fmla="*/ 92 w 93"/>
                <a:gd name="T25" fmla="*/ 30 h 93"/>
                <a:gd name="T26" fmla="*/ 93 w 93"/>
                <a:gd name="T27" fmla="*/ 29 h 93"/>
                <a:gd name="T28" fmla="*/ 64 w 93"/>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93">
                  <a:moveTo>
                    <a:pt x="64" y="0"/>
                  </a:moveTo>
                  <a:cubicBezTo>
                    <a:pt x="64" y="0"/>
                    <a:pt x="63" y="0"/>
                    <a:pt x="63" y="0"/>
                  </a:cubicBezTo>
                  <a:cubicBezTo>
                    <a:pt x="3" y="61"/>
                    <a:pt x="3" y="61"/>
                    <a:pt x="3" y="61"/>
                  </a:cubicBezTo>
                  <a:cubicBezTo>
                    <a:pt x="0" y="63"/>
                    <a:pt x="0" y="68"/>
                    <a:pt x="3" y="71"/>
                  </a:cubicBezTo>
                  <a:cubicBezTo>
                    <a:pt x="3" y="71"/>
                    <a:pt x="3" y="71"/>
                    <a:pt x="3" y="71"/>
                  </a:cubicBezTo>
                  <a:cubicBezTo>
                    <a:pt x="5" y="73"/>
                    <a:pt x="8" y="74"/>
                    <a:pt x="10" y="73"/>
                  </a:cubicBezTo>
                  <a:cubicBezTo>
                    <a:pt x="10" y="75"/>
                    <a:pt x="10" y="78"/>
                    <a:pt x="12" y="80"/>
                  </a:cubicBezTo>
                  <a:cubicBezTo>
                    <a:pt x="13" y="81"/>
                    <a:pt x="13" y="81"/>
                    <a:pt x="13" y="81"/>
                  </a:cubicBezTo>
                  <a:cubicBezTo>
                    <a:pt x="15" y="83"/>
                    <a:pt x="17" y="83"/>
                    <a:pt x="20" y="82"/>
                  </a:cubicBezTo>
                  <a:cubicBezTo>
                    <a:pt x="19" y="85"/>
                    <a:pt x="19" y="87"/>
                    <a:pt x="21" y="89"/>
                  </a:cubicBezTo>
                  <a:cubicBezTo>
                    <a:pt x="22" y="90"/>
                    <a:pt x="22" y="90"/>
                    <a:pt x="22" y="90"/>
                  </a:cubicBezTo>
                  <a:cubicBezTo>
                    <a:pt x="25" y="93"/>
                    <a:pt x="29" y="93"/>
                    <a:pt x="32" y="90"/>
                  </a:cubicBezTo>
                  <a:cubicBezTo>
                    <a:pt x="92" y="30"/>
                    <a:pt x="92" y="30"/>
                    <a:pt x="92" y="30"/>
                  </a:cubicBezTo>
                  <a:cubicBezTo>
                    <a:pt x="93" y="29"/>
                    <a:pt x="93" y="29"/>
                    <a:pt x="93" y="29"/>
                  </a:cubicBezTo>
                  <a:lnTo>
                    <a:pt x="64" y="0"/>
                  </a:lnTo>
                  <a:close/>
                </a:path>
              </a:pathLst>
            </a:custGeom>
            <a:grpFill/>
            <a:ln>
              <a:noFill/>
            </a:ln>
          </p:spPr>
          <p:txBody>
            <a:bodyPr vert="horz" wrap="square" lIns="91440" tIns="45720" rIns="91440" bIns="45720" numCol="1" anchor="t" anchorCtr="0" compatLnSpc="1"/>
            <a:lstStyle/>
            <a:p>
              <a:endParaRPr lang="en-US"/>
            </a:p>
          </p:txBody>
        </p:sp>
        <p:sp>
          <p:nvSpPr>
            <p:cNvPr id="77" name="Rectangle 230"/>
            <p:cNvSpPr>
              <a:spLocks noChangeArrowheads="1"/>
            </p:cNvSpPr>
            <p:nvPr/>
          </p:nvSpPr>
          <p:spPr bwMode="auto">
            <a:xfrm>
              <a:off x="4954553" y="3389175"/>
              <a:ext cx="151327" cy="14967"/>
            </a:xfrm>
            <a:prstGeom prst="rect">
              <a:avLst/>
            </a:prstGeom>
            <a:grpFill/>
            <a:ln>
              <a:noFill/>
            </a:ln>
          </p:spPr>
          <p:txBody>
            <a:bodyPr vert="horz" wrap="square" lIns="91440" tIns="45720" rIns="91440" bIns="45720" numCol="1" anchor="t" anchorCtr="0" compatLnSpc="1"/>
            <a:lstStyle/>
            <a:p>
              <a:endParaRPr lang="en-US"/>
            </a:p>
          </p:txBody>
        </p:sp>
        <p:sp>
          <p:nvSpPr>
            <p:cNvPr id="78" name="Rectangle 231"/>
            <p:cNvSpPr>
              <a:spLocks noChangeArrowheads="1"/>
            </p:cNvSpPr>
            <p:nvPr/>
          </p:nvSpPr>
          <p:spPr bwMode="auto">
            <a:xfrm>
              <a:off x="4954553" y="3437400"/>
              <a:ext cx="237799" cy="14967"/>
            </a:xfrm>
            <a:prstGeom prst="rect">
              <a:avLst/>
            </a:prstGeom>
            <a:grpFill/>
            <a:ln>
              <a:noFill/>
            </a:ln>
          </p:spPr>
          <p:txBody>
            <a:bodyPr vert="horz" wrap="square" lIns="91440" tIns="45720" rIns="91440" bIns="45720" numCol="1" anchor="t" anchorCtr="0" compatLnSpc="1"/>
            <a:lstStyle/>
            <a:p>
              <a:endParaRPr lang="en-US"/>
            </a:p>
          </p:txBody>
        </p:sp>
        <p:sp>
          <p:nvSpPr>
            <p:cNvPr id="79" name="Rectangle 232"/>
            <p:cNvSpPr>
              <a:spLocks noChangeArrowheads="1"/>
            </p:cNvSpPr>
            <p:nvPr/>
          </p:nvSpPr>
          <p:spPr bwMode="auto">
            <a:xfrm>
              <a:off x="4954553" y="3487288"/>
              <a:ext cx="237799" cy="14967"/>
            </a:xfrm>
            <a:prstGeom prst="rect">
              <a:avLst/>
            </a:prstGeom>
            <a:grpFill/>
            <a:ln>
              <a:noFill/>
            </a:ln>
          </p:spPr>
          <p:txBody>
            <a:bodyPr vert="horz" wrap="square" lIns="91440" tIns="45720" rIns="91440" bIns="45720" numCol="1" anchor="t" anchorCtr="0" compatLnSpc="1"/>
            <a:lstStyle/>
            <a:p>
              <a:endParaRPr lang="en-US"/>
            </a:p>
          </p:txBody>
        </p:sp>
        <p:sp>
          <p:nvSpPr>
            <p:cNvPr id="80" name="Rectangle 233"/>
            <p:cNvSpPr>
              <a:spLocks noChangeArrowheads="1"/>
            </p:cNvSpPr>
            <p:nvPr/>
          </p:nvSpPr>
          <p:spPr bwMode="auto">
            <a:xfrm>
              <a:off x="4954553" y="3535512"/>
              <a:ext cx="237799" cy="13303"/>
            </a:xfrm>
            <a:prstGeom prst="rect">
              <a:avLst/>
            </a:prstGeom>
            <a:grpFill/>
            <a:ln>
              <a:noFill/>
            </a:ln>
          </p:spPr>
          <p:txBody>
            <a:bodyPr vert="horz" wrap="square" lIns="91440" tIns="45720" rIns="91440" bIns="45720" numCol="1" anchor="t" anchorCtr="0" compatLnSpc="1"/>
            <a:lstStyle/>
            <a:p>
              <a:endParaRPr lang="en-US"/>
            </a:p>
          </p:txBody>
        </p:sp>
      </p:grpSp>
      <p:sp>
        <p:nvSpPr>
          <p:cNvPr id="81" name="文本框 80"/>
          <p:cNvSpPr txBox="1"/>
          <p:nvPr/>
        </p:nvSpPr>
        <p:spPr>
          <a:xfrm>
            <a:off x="3073480" y="3716925"/>
            <a:ext cx="1508643" cy="732508"/>
          </a:xfrm>
          <a:prstGeom prst="rect">
            <a:avLst/>
          </a:prstGeom>
          <a:noFill/>
        </p:spPr>
        <p:txBody>
          <a:bodyPr wrap="square" rtlCol="0">
            <a:spAutoFit/>
          </a:bodyPr>
          <a:lstStyle/>
          <a:p>
            <a:pPr algn="just">
              <a:lnSpc>
                <a:spcPct val="130000"/>
              </a:lnSpc>
            </a:pPr>
            <a:r>
              <a:rPr lang="zh-CN" altLang="zh-CN" sz="800" dirty="0">
                <a:solidFill>
                  <a:schemeClr val="bg1"/>
                </a:solidFill>
                <a:latin typeface="微软雅黑" panose="020B0503020204020204" pitchFamily="34" charset="-122"/>
                <a:ea typeface="微软雅黑" panose="020B0503020204020204" pitchFamily="34" charset="-122"/>
              </a:rPr>
              <a:t>标题数字等都可以通过点击和重新输入进行更改，建议</a:t>
            </a:r>
            <a:r>
              <a:rPr lang="zh-CN" altLang="en-US" sz="800" dirty="0">
                <a:solidFill>
                  <a:schemeClr val="bg1"/>
                </a:solidFill>
                <a:latin typeface="微软雅黑" panose="020B0503020204020204" pitchFamily="34" charset="-122"/>
                <a:ea typeface="微软雅黑" panose="020B0503020204020204" pitchFamily="34" charset="-122"/>
              </a:rPr>
              <a:t>此处</a:t>
            </a:r>
            <a:r>
              <a:rPr lang="en-US" altLang="zh-CN" sz="800" dirty="0">
                <a:solidFill>
                  <a:schemeClr val="bg1"/>
                </a:solidFill>
                <a:latin typeface="微软雅黑" panose="020B0503020204020204" pitchFamily="34" charset="-122"/>
                <a:ea typeface="微软雅黑" panose="020B0503020204020204" pitchFamily="34" charset="-122"/>
              </a:rPr>
              <a:t>8</a:t>
            </a:r>
            <a:r>
              <a:rPr lang="zh-CN" altLang="zh-CN" sz="800" dirty="0">
                <a:solidFill>
                  <a:schemeClr val="bg1"/>
                </a:solidFill>
                <a:latin typeface="微软雅黑" panose="020B0503020204020204" pitchFamily="34" charset="-122"/>
                <a:ea typeface="微软雅黑" panose="020B0503020204020204" pitchFamily="34" charset="-122"/>
              </a:rPr>
              <a:t>号字，</a:t>
            </a:r>
            <a:r>
              <a:rPr lang="en-US" altLang="zh-CN" sz="800" dirty="0">
                <a:solidFill>
                  <a:schemeClr val="bg1"/>
                </a:solidFill>
                <a:latin typeface="微软雅黑" panose="020B0503020204020204" pitchFamily="34" charset="-122"/>
                <a:ea typeface="微软雅黑" panose="020B0503020204020204" pitchFamily="34" charset="-122"/>
              </a:rPr>
              <a:t>1.3</a:t>
            </a:r>
            <a:r>
              <a:rPr lang="zh-CN" altLang="zh-CN" sz="800" dirty="0">
                <a:solidFill>
                  <a:schemeClr val="bg1"/>
                </a:solidFill>
                <a:latin typeface="微软雅黑" panose="020B0503020204020204" pitchFamily="34" charset="-122"/>
                <a:ea typeface="微软雅黑" panose="020B0503020204020204" pitchFamily="34" charset="-122"/>
              </a:rPr>
              <a:t>倍字间距。点击此处添加文本信息</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5337736" y="3716925"/>
            <a:ext cx="1518054" cy="732508"/>
          </a:xfrm>
          <a:prstGeom prst="rect">
            <a:avLst/>
          </a:prstGeom>
          <a:noFill/>
        </p:spPr>
        <p:txBody>
          <a:bodyPr wrap="square" rtlCol="0">
            <a:spAutoFit/>
          </a:bodyPr>
          <a:lstStyle/>
          <a:p>
            <a:pPr algn="just">
              <a:lnSpc>
                <a:spcPct val="130000"/>
              </a:lnSpc>
            </a:pPr>
            <a:r>
              <a:rPr lang="zh-CN" altLang="zh-CN" sz="800" dirty="0">
                <a:solidFill>
                  <a:schemeClr val="bg1"/>
                </a:solidFill>
                <a:latin typeface="微软雅黑" panose="020B0503020204020204" pitchFamily="34" charset="-122"/>
                <a:ea typeface="微软雅黑" panose="020B0503020204020204" pitchFamily="34" charset="-122"/>
              </a:rPr>
              <a:t>标题数字等都可以通过点击和重新输入进行更改，建议</a:t>
            </a:r>
            <a:r>
              <a:rPr lang="zh-CN" altLang="en-US" sz="800" dirty="0">
                <a:solidFill>
                  <a:schemeClr val="bg1"/>
                </a:solidFill>
                <a:latin typeface="微软雅黑" panose="020B0503020204020204" pitchFamily="34" charset="-122"/>
                <a:ea typeface="微软雅黑" panose="020B0503020204020204" pitchFamily="34" charset="-122"/>
              </a:rPr>
              <a:t>此处</a:t>
            </a:r>
            <a:r>
              <a:rPr lang="en-US" altLang="zh-CN" sz="800" dirty="0">
                <a:solidFill>
                  <a:schemeClr val="bg1"/>
                </a:solidFill>
                <a:latin typeface="微软雅黑" panose="020B0503020204020204" pitchFamily="34" charset="-122"/>
                <a:ea typeface="微软雅黑" panose="020B0503020204020204" pitchFamily="34" charset="-122"/>
              </a:rPr>
              <a:t>8</a:t>
            </a:r>
            <a:r>
              <a:rPr lang="zh-CN" altLang="zh-CN" sz="800" dirty="0">
                <a:solidFill>
                  <a:schemeClr val="bg1"/>
                </a:solidFill>
                <a:latin typeface="微软雅黑" panose="020B0503020204020204" pitchFamily="34" charset="-122"/>
                <a:ea typeface="微软雅黑" panose="020B0503020204020204" pitchFamily="34" charset="-122"/>
              </a:rPr>
              <a:t>号字，</a:t>
            </a:r>
            <a:r>
              <a:rPr lang="en-US" altLang="zh-CN" sz="800" dirty="0">
                <a:solidFill>
                  <a:schemeClr val="bg1"/>
                </a:solidFill>
                <a:latin typeface="微软雅黑" panose="020B0503020204020204" pitchFamily="34" charset="-122"/>
                <a:ea typeface="微软雅黑" panose="020B0503020204020204" pitchFamily="34" charset="-122"/>
              </a:rPr>
              <a:t>1.3</a:t>
            </a:r>
            <a:r>
              <a:rPr lang="zh-CN" altLang="zh-CN" sz="800" dirty="0">
                <a:solidFill>
                  <a:schemeClr val="bg1"/>
                </a:solidFill>
                <a:latin typeface="微软雅黑" panose="020B0503020204020204" pitchFamily="34" charset="-122"/>
                <a:ea typeface="微软雅黑" panose="020B0503020204020204" pitchFamily="34" charset="-122"/>
              </a:rPr>
              <a:t>倍字间距。点击此处添加文本信息</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7610740" y="3716925"/>
            <a:ext cx="1563739" cy="732508"/>
          </a:xfrm>
          <a:prstGeom prst="rect">
            <a:avLst/>
          </a:prstGeom>
          <a:noFill/>
        </p:spPr>
        <p:txBody>
          <a:bodyPr wrap="square" rtlCol="0">
            <a:spAutoFit/>
          </a:bodyPr>
          <a:lstStyle/>
          <a:p>
            <a:pPr algn="just">
              <a:lnSpc>
                <a:spcPct val="130000"/>
              </a:lnSpc>
            </a:pPr>
            <a:r>
              <a:rPr lang="zh-CN" altLang="zh-CN" sz="800" dirty="0">
                <a:solidFill>
                  <a:schemeClr val="bg1"/>
                </a:solidFill>
                <a:latin typeface="微软雅黑" panose="020B0503020204020204" pitchFamily="34" charset="-122"/>
                <a:ea typeface="微软雅黑" panose="020B0503020204020204" pitchFamily="34" charset="-122"/>
              </a:rPr>
              <a:t>标题数字等都可以通过点击和重新输入进行更改，建议</a:t>
            </a:r>
            <a:r>
              <a:rPr lang="zh-CN" altLang="en-US" sz="800" dirty="0">
                <a:solidFill>
                  <a:schemeClr val="bg1"/>
                </a:solidFill>
                <a:latin typeface="微软雅黑" panose="020B0503020204020204" pitchFamily="34" charset="-122"/>
                <a:ea typeface="微软雅黑" panose="020B0503020204020204" pitchFamily="34" charset="-122"/>
              </a:rPr>
              <a:t>此处</a:t>
            </a:r>
            <a:r>
              <a:rPr lang="en-US" altLang="zh-CN" sz="800" dirty="0">
                <a:solidFill>
                  <a:schemeClr val="bg1"/>
                </a:solidFill>
                <a:latin typeface="微软雅黑" panose="020B0503020204020204" pitchFamily="34" charset="-122"/>
                <a:ea typeface="微软雅黑" panose="020B0503020204020204" pitchFamily="34" charset="-122"/>
              </a:rPr>
              <a:t>8</a:t>
            </a:r>
            <a:r>
              <a:rPr lang="zh-CN" altLang="zh-CN" sz="800" dirty="0">
                <a:solidFill>
                  <a:schemeClr val="bg1"/>
                </a:solidFill>
                <a:latin typeface="微软雅黑" panose="020B0503020204020204" pitchFamily="34" charset="-122"/>
                <a:ea typeface="微软雅黑" panose="020B0503020204020204" pitchFamily="34" charset="-122"/>
              </a:rPr>
              <a:t>号字，</a:t>
            </a:r>
            <a:r>
              <a:rPr lang="en-US" altLang="zh-CN" sz="800" dirty="0">
                <a:solidFill>
                  <a:schemeClr val="bg1"/>
                </a:solidFill>
                <a:latin typeface="微软雅黑" panose="020B0503020204020204" pitchFamily="34" charset="-122"/>
                <a:ea typeface="微软雅黑" panose="020B0503020204020204" pitchFamily="34" charset="-122"/>
              </a:rPr>
              <a:t>1.3</a:t>
            </a:r>
            <a:r>
              <a:rPr lang="zh-CN" altLang="zh-CN" sz="800" dirty="0">
                <a:solidFill>
                  <a:schemeClr val="bg1"/>
                </a:solidFill>
                <a:latin typeface="微软雅黑" panose="020B0503020204020204" pitchFamily="34" charset="-122"/>
                <a:ea typeface="微软雅黑" panose="020B0503020204020204" pitchFamily="34" charset="-122"/>
              </a:rPr>
              <a:t>倍字间距。点击此处添加文本信息</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9776366" y="3716925"/>
            <a:ext cx="1563738" cy="732508"/>
          </a:xfrm>
          <a:prstGeom prst="rect">
            <a:avLst/>
          </a:prstGeom>
          <a:noFill/>
        </p:spPr>
        <p:txBody>
          <a:bodyPr wrap="square" rtlCol="0">
            <a:spAutoFit/>
          </a:bodyPr>
          <a:lstStyle/>
          <a:p>
            <a:pPr algn="just">
              <a:lnSpc>
                <a:spcPct val="130000"/>
              </a:lnSpc>
            </a:pPr>
            <a:r>
              <a:rPr lang="zh-CN" altLang="zh-CN" sz="800" dirty="0">
                <a:solidFill>
                  <a:schemeClr val="bg1"/>
                </a:solidFill>
                <a:latin typeface="微软雅黑" panose="020B0503020204020204" pitchFamily="34" charset="-122"/>
                <a:ea typeface="微软雅黑" panose="020B0503020204020204" pitchFamily="34" charset="-122"/>
              </a:rPr>
              <a:t>标题数字等都可以通过点击和重新输入进行更改，建议</a:t>
            </a:r>
            <a:r>
              <a:rPr lang="zh-CN" altLang="en-US" sz="800" dirty="0">
                <a:solidFill>
                  <a:schemeClr val="bg1"/>
                </a:solidFill>
                <a:latin typeface="微软雅黑" panose="020B0503020204020204" pitchFamily="34" charset="-122"/>
                <a:ea typeface="微软雅黑" panose="020B0503020204020204" pitchFamily="34" charset="-122"/>
              </a:rPr>
              <a:t>此处</a:t>
            </a:r>
            <a:r>
              <a:rPr lang="en-US" altLang="zh-CN" sz="800" dirty="0">
                <a:solidFill>
                  <a:schemeClr val="bg1"/>
                </a:solidFill>
                <a:latin typeface="微软雅黑" panose="020B0503020204020204" pitchFamily="34" charset="-122"/>
                <a:ea typeface="微软雅黑" panose="020B0503020204020204" pitchFamily="34" charset="-122"/>
              </a:rPr>
              <a:t>8</a:t>
            </a:r>
            <a:r>
              <a:rPr lang="zh-CN" altLang="zh-CN" sz="800" dirty="0">
                <a:solidFill>
                  <a:schemeClr val="bg1"/>
                </a:solidFill>
                <a:latin typeface="微软雅黑" panose="020B0503020204020204" pitchFamily="34" charset="-122"/>
                <a:ea typeface="微软雅黑" panose="020B0503020204020204" pitchFamily="34" charset="-122"/>
              </a:rPr>
              <a:t>号字，</a:t>
            </a:r>
            <a:r>
              <a:rPr lang="en-US" altLang="zh-CN" sz="800" dirty="0">
                <a:solidFill>
                  <a:schemeClr val="bg1"/>
                </a:solidFill>
                <a:latin typeface="微软雅黑" panose="020B0503020204020204" pitchFamily="34" charset="-122"/>
                <a:ea typeface="微软雅黑" panose="020B0503020204020204" pitchFamily="34" charset="-122"/>
              </a:rPr>
              <a:t>1.3</a:t>
            </a:r>
            <a:r>
              <a:rPr lang="zh-CN" altLang="zh-CN" sz="800" dirty="0">
                <a:solidFill>
                  <a:schemeClr val="bg1"/>
                </a:solidFill>
                <a:latin typeface="微软雅黑" panose="020B0503020204020204" pitchFamily="34" charset="-122"/>
                <a:ea typeface="微软雅黑" panose="020B0503020204020204" pitchFamily="34" charset="-122"/>
              </a:rPr>
              <a:t>倍字间距。点击此处添加文本信息</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3136514" y="3262721"/>
            <a:ext cx="1401471"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标题在这里</a:t>
            </a:r>
          </a:p>
        </p:txBody>
      </p:sp>
      <p:sp>
        <p:nvSpPr>
          <p:cNvPr id="60" name="文本框 59"/>
          <p:cNvSpPr txBox="1"/>
          <p:nvPr/>
        </p:nvSpPr>
        <p:spPr>
          <a:xfrm>
            <a:off x="5382517" y="3262721"/>
            <a:ext cx="1401471"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标题在这里</a:t>
            </a:r>
          </a:p>
        </p:txBody>
      </p:sp>
      <p:sp>
        <p:nvSpPr>
          <p:cNvPr id="61" name="文本框 60"/>
          <p:cNvSpPr txBox="1"/>
          <p:nvPr/>
        </p:nvSpPr>
        <p:spPr>
          <a:xfrm>
            <a:off x="7638210" y="3262721"/>
            <a:ext cx="1401471"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标题在这里</a:t>
            </a:r>
          </a:p>
        </p:txBody>
      </p:sp>
      <p:sp>
        <p:nvSpPr>
          <p:cNvPr id="62" name="文本框 61"/>
          <p:cNvSpPr txBox="1"/>
          <p:nvPr/>
        </p:nvSpPr>
        <p:spPr>
          <a:xfrm>
            <a:off x="9857499" y="3262721"/>
            <a:ext cx="1401471"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标题在这里</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文本框 15"/>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17" name="组合 16"/>
          <p:cNvGrpSpPr/>
          <p:nvPr/>
        </p:nvGrpSpPr>
        <p:grpSpPr>
          <a:xfrm flipV="1">
            <a:off x="5477876" y="942197"/>
            <a:ext cx="1236248" cy="75524"/>
            <a:chOff x="4023692" y="4894277"/>
            <a:chExt cx="1964495" cy="120014"/>
          </a:xfrm>
        </p:grpSpPr>
        <p:sp>
          <p:nvSpPr>
            <p:cNvPr id="18" name="矩形 17"/>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9" name="组合 258"/>
          <p:cNvGrpSpPr/>
          <p:nvPr/>
        </p:nvGrpSpPr>
        <p:grpSpPr>
          <a:xfrm>
            <a:off x="899160" y="1654175"/>
            <a:ext cx="1559560" cy="1421765"/>
            <a:chOff x="1567307" y="638524"/>
            <a:chExt cx="1145236" cy="1044038"/>
          </a:xfrm>
        </p:grpSpPr>
        <p:sp>
          <p:nvSpPr>
            <p:cNvPr id="254" name="矩形 253"/>
            <p:cNvSpPr/>
            <p:nvPr/>
          </p:nvSpPr>
          <p:spPr>
            <a:xfrm>
              <a:off x="1619671" y="1358562"/>
              <a:ext cx="648000" cy="324000"/>
            </a:xfrm>
            <a:prstGeom prst="rect">
              <a:avLst/>
            </a:prstGeom>
            <a:solidFill>
              <a:srgbClr val="90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step</a:t>
              </a:r>
            </a:p>
          </p:txBody>
        </p:sp>
        <p:sp>
          <p:nvSpPr>
            <p:cNvPr id="255" name="TextBox 254"/>
            <p:cNvSpPr txBox="1"/>
            <p:nvPr/>
          </p:nvSpPr>
          <p:spPr>
            <a:xfrm>
              <a:off x="1567307" y="638524"/>
              <a:ext cx="511611" cy="677063"/>
            </a:xfrm>
            <a:prstGeom prst="rect">
              <a:avLst/>
            </a:prstGeom>
            <a:noFill/>
          </p:spPr>
          <p:txBody>
            <a:bodyPr wrap="square" rtlCol="0">
              <a:spAutoFit/>
            </a:bodyPr>
            <a:lstStyle/>
            <a:p>
              <a:r>
                <a:rPr lang="en-US" altLang="zh-CN" sz="5400" dirty="0">
                  <a:latin typeface="+mn-ea"/>
                </a:rPr>
                <a:t>1</a:t>
              </a:r>
            </a:p>
          </p:txBody>
        </p:sp>
        <p:sp>
          <p:nvSpPr>
            <p:cNvPr id="256" name="TextBox 255"/>
            <p:cNvSpPr txBox="1"/>
            <p:nvPr/>
          </p:nvSpPr>
          <p:spPr>
            <a:xfrm>
              <a:off x="1979712" y="638524"/>
              <a:ext cx="732831" cy="677063"/>
            </a:xfrm>
            <a:prstGeom prst="rect">
              <a:avLst/>
            </a:prstGeom>
            <a:noFill/>
          </p:spPr>
          <p:txBody>
            <a:bodyPr wrap="square" rtlCol="0">
              <a:spAutoFit/>
            </a:bodyPr>
            <a:lstStyle/>
            <a:p>
              <a:r>
                <a:rPr lang="en-US" altLang="zh-CN" sz="5400" dirty="0">
                  <a:solidFill>
                    <a:srgbClr val="90CCF8"/>
                  </a:solidFill>
                  <a:latin typeface="Agency FB" panose="020B0503020202020204" pitchFamily="34" charset="0"/>
                  <a:ea typeface="Batang" panose="02030600000101010101" pitchFamily="18" charset="-127"/>
                </a:rPr>
                <a:t>ST</a:t>
              </a:r>
            </a:p>
          </p:txBody>
        </p:sp>
      </p:grpSp>
      <p:sp>
        <p:nvSpPr>
          <p:cNvPr id="257" name="矩形 256"/>
          <p:cNvSpPr/>
          <p:nvPr/>
        </p:nvSpPr>
        <p:spPr>
          <a:xfrm>
            <a:off x="2263140" y="1703070"/>
            <a:ext cx="1666875" cy="588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258" name="TextBox 257"/>
          <p:cNvSpPr txBox="1"/>
          <p:nvPr/>
        </p:nvSpPr>
        <p:spPr>
          <a:xfrm>
            <a:off x="2263140" y="2193290"/>
            <a:ext cx="3375025" cy="737870"/>
          </a:xfrm>
          <a:prstGeom prst="rect">
            <a:avLst/>
          </a:prstGeom>
          <a:noFill/>
          <a:ln>
            <a:no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此处添加内容此处添加内容此处添加内容此处添加内容</a:t>
            </a:r>
          </a:p>
          <a:p>
            <a:r>
              <a:rPr lang="zh-CN" altLang="en-US" sz="1400" dirty="0">
                <a:latin typeface="微软雅黑" panose="020B0503020204020204" pitchFamily="34" charset="-122"/>
                <a:ea typeface="微软雅黑" panose="020B0503020204020204" pitchFamily="34" charset="-122"/>
              </a:rPr>
              <a:t>此处添加内容此处添加内容</a:t>
            </a:r>
          </a:p>
        </p:txBody>
      </p:sp>
      <p:grpSp>
        <p:nvGrpSpPr>
          <p:cNvPr id="264" name="组合 263"/>
          <p:cNvGrpSpPr/>
          <p:nvPr/>
        </p:nvGrpSpPr>
        <p:grpSpPr>
          <a:xfrm>
            <a:off x="899160" y="4086225"/>
            <a:ext cx="1559560" cy="1421765"/>
            <a:chOff x="1567307" y="638524"/>
            <a:chExt cx="1145236" cy="1044038"/>
          </a:xfrm>
        </p:grpSpPr>
        <p:sp>
          <p:nvSpPr>
            <p:cNvPr id="265" name="矩形 264"/>
            <p:cNvSpPr/>
            <p:nvPr/>
          </p:nvSpPr>
          <p:spPr>
            <a:xfrm>
              <a:off x="1619671" y="1358562"/>
              <a:ext cx="648000" cy="324000"/>
            </a:xfrm>
            <a:prstGeom prst="rect">
              <a:avLst/>
            </a:prstGeom>
            <a:solidFill>
              <a:srgbClr val="90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step</a:t>
              </a:r>
            </a:p>
          </p:txBody>
        </p:sp>
        <p:sp>
          <p:nvSpPr>
            <p:cNvPr id="266" name="TextBox 265"/>
            <p:cNvSpPr txBox="1"/>
            <p:nvPr/>
          </p:nvSpPr>
          <p:spPr>
            <a:xfrm>
              <a:off x="1567307" y="638524"/>
              <a:ext cx="511611" cy="677063"/>
            </a:xfrm>
            <a:prstGeom prst="rect">
              <a:avLst/>
            </a:prstGeom>
            <a:noFill/>
          </p:spPr>
          <p:txBody>
            <a:bodyPr wrap="square" rtlCol="0">
              <a:spAutoFit/>
            </a:bodyPr>
            <a:lstStyle/>
            <a:p>
              <a:r>
                <a:rPr lang="en-US" altLang="zh-CN" sz="5400" dirty="0">
                  <a:latin typeface="+mn-ea"/>
                </a:rPr>
                <a:t>3</a:t>
              </a:r>
            </a:p>
          </p:txBody>
        </p:sp>
        <p:sp>
          <p:nvSpPr>
            <p:cNvPr id="267" name="TextBox 266"/>
            <p:cNvSpPr txBox="1"/>
            <p:nvPr/>
          </p:nvSpPr>
          <p:spPr>
            <a:xfrm>
              <a:off x="1979712" y="638524"/>
              <a:ext cx="732831" cy="677063"/>
            </a:xfrm>
            <a:prstGeom prst="rect">
              <a:avLst/>
            </a:prstGeom>
            <a:noFill/>
          </p:spPr>
          <p:txBody>
            <a:bodyPr wrap="square" rtlCol="0">
              <a:spAutoFit/>
            </a:bodyPr>
            <a:lstStyle/>
            <a:p>
              <a:r>
                <a:rPr lang="en-US" altLang="zh-CN" sz="5400" dirty="0">
                  <a:solidFill>
                    <a:srgbClr val="90CCF8"/>
                  </a:solidFill>
                  <a:latin typeface="Agency FB" panose="020B0503020202020204" pitchFamily="34" charset="0"/>
                  <a:ea typeface="Batang" panose="02030600000101010101" pitchFamily="18" charset="-127"/>
                </a:rPr>
                <a:t>RD</a:t>
              </a:r>
            </a:p>
          </p:txBody>
        </p:sp>
      </p:grpSp>
      <p:sp>
        <p:nvSpPr>
          <p:cNvPr id="268" name="矩形 267"/>
          <p:cNvSpPr/>
          <p:nvPr/>
        </p:nvSpPr>
        <p:spPr>
          <a:xfrm>
            <a:off x="2263140" y="4128770"/>
            <a:ext cx="1666875" cy="588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269" name="TextBox 268"/>
          <p:cNvSpPr txBox="1"/>
          <p:nvPr/>
        </p:nvSpPr>
        <p:spPr>
          <a:xfrm>
            <a:off x="2263140" y="4619625"/>
            <a:ext cx="3375025" cy="737870"/>
          </a:xfrm>
          <a:prstGeom prst="rect">
            <a:avLst/>
          </a:prstGeom>
          <a:noFill/>
          <a:ln>
            <a:no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此处添加内容此处添加内容此处添加内容此处添加内容</a:t>
            </a:r>
          </a:p>
          <a:p>
            <a:r>
              <a:rPr lang="zh-CN" altLang="en-US" sz="1400" dirty="0">
                <a:latin typeface="微软雅黑" panose="020B0503020204020204" pitchFamily="34" charset="-122"/>
                <a:ea typeface="微软雅黑" panose="020B0503020204020204" pitchFamily="34" charset="-122"/>
              </a:rPr>
              <a:t>此处添加内容此处添加内容</a:t>
            </a:r>
          </a:p>
        </p:txBody>
      </p:sp>
      <p:grpSp>
        <p:nvGrpSpPr>
          <p:cNvPr id="270" name="组合 269"/>
          <p:cNvGrpSpPr/>
          <p:nvPr/>
        </p:nvGrpSpPr>
        <p:grpSpPr>
          <a:xfrm>
            <a:off x="6642735" y="4086225"/>
            <a:ext cx="1559560" cy="1421765"/>
            <a:chOff x="1567307" y="638524"/>
            <a:chExt cx="1145236" cy="1044038"/>
          </a:xfrm>
        </p:grpSpPr>
        <p:sp>
          <p:nvSpPr>
            <p:cNvPr id="271" name="矩形 270"/>
            <p:cNvSpPr/>
            <p:nvPr/>
          </p:nvSpPr>
          <p:spPr>
            <a:xfrm>
              <a:off x="1619671" y="1358562"/>
              <a:ext cx="648000" cy="324000"/>
            </a:xfrm>
            <a:prstGeom prst="rect">
              <a:avLst/>
            </a:prstGeom>
            <a:solidFill>
              <a:srgbClr val="90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step</a:t>
              </a:r>
            </a:p>
          </p:txBody>
        </p:sp>
        <p:sp>
          <p:nvSpPr>
            <p:cNvPr id="272" name="TextBox 271"/>
            <p:cNvSpPr txBox="1"/>
            <p:nvPr/>
          </p:nvSpPr>
          <p:spPr>
            <a:xfrm>
              <a:off x="1567307" y="638524"/>
              <a:ext cx="511611" cy="677063"/>
            </a:xfrm>
            <a:prstGeom prst="rect">
              <a:avLst/>
            </a:prstGeom>
            <a:noFill/>
          </p:spPr>
          <p:txBody>
            <a:bodyPr wrap="square" rtlCol="0">
              <a:spAutoFit/>
            </a:bodyPr>
            <a:lstStyle/>
            <a:p>
              <a:r>
                <a:rPr lang="en-US" altLang="zh-CN" sz="5400" dirty="0">
                  <a:latin typeface="+mn-ea"/>
                </a:rPr>
                <a:t>4</a:t>
              </a:r>
            </a:p>
          </p:txBody>
        </p:sp>
        <p:sp>
          <p:nvSpPr>
            <p:cNvPr id="273" name="TextBox 272"/>
            <p:cNvSpPr txBox="1"/>
            <p:nvPr/>
          </p:nvSpPr>
          <p:spPr>
            <a:xfrm>
              <a:off x="1979712" y="638524"/>
              <a:ext cx="732831" cy="677063"/>
            </a:xfrm>
            <a:prstGeom prst="rect">
              <a:avLst/>
            </a:prstGeom>
            <a:noFill/>
          </p:spPr>
          <p:txBody>
            <a:bodyPr wrap="square" rtlCol="0">
              <a:spAutoFit/>
            </a:bodyPr>
            <a:lstStyle/>
            <a:p>
              <a:r>
                <a:rPr lang="en-US" altLang="zh-CN" sz="5400" dirty="0">
                  <a:solidFill>
                    <a:srgbClr val="90CCF8"/>
                  </a:solidFill>
                  <a:latin typeface="Agency FB" panose="020B0503020202020204" pitchFamily="34" charset="0"/>
                  <a:ea typeface="Batang" panose="02030600000101010101" pitchFamily="18" charset="-127"/>
                </a:rPr>
                <a:t>TH</a:t>
              </a:r>
            </a:p>
          </p:txBody>
        </p:sp>
      </p:grpSp>
      <p:sp>
        <p:nvSpPr>
          <p:cNvPr id="274" name="矩形 273"/>
          <p:cNvSpPr/>
          <p:nvPr/>
        </p:nvSpPr>
        <p:spPr>
          <a:xfrm>
            <a:off x="8006715" y="4128770"/>
            <a:ext cx="1666875" cy="588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275" name="TextBox 274"/>
          <p:cNvSpPr txBox="1"/>
          <p:nvPr/>
        </p:nvSpPr>
        <p:spPr>
          <a:xfrm>
            <a:off x="8007350" y="4619625"/>
            <a:ext cx="3375025" cy="737870"/>
          </a:xfrm>
          <a:prstGeom prst="rect">
            <a:avLst/>
          </a:prstGeom>
          <a:noFill/>
          <a:ln>
            <a:no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此处添加内容此处添加内容此处添加内容此处添加内容</a:t>
            </a:r>
          </a:p>
          <a:p>
            <a:r>
              <a:rPr lang="zh-CN" altLang="en-US" sz="1400" dirty="0">
                <a:latin typeface="微软雅黑" panose="020B0503020204020204" pitchFamily="34" charset="-122"/>
                <a:ea typeface="微软雅黑" panose="020B0503020204020204" pitchFamily="34" charset="-122"/>
              </a:rPr>
              <a:t>此处添加内容此处添加内容</a:t>
            </a:r>
          </a:p>
        </p:txBody>
      </p:sp>
      <p:grpSp>
        <p:nvGrpSpPr>
          <p:cNvPr id="276" name="组合 275"/>
          <p:cNvGrpSpPr/>
          <p:nvPr/>
        </p:nvGrpSpPr>
        <p:grpSpPr>
          <a:xfrm>
            <a:off x="6642735" y="1669415"/>
            <a:ext cx="1559560" cy="1421765"/>
            <a:chOff x="1567307" y="638524"/>
            <a:chExt cx="1145236" cy="1044038"/>
          </a:xfrm>
        </p:grpSpPr>
        <p:sp>
          <p:nvSpPr>
            <p:cNvPr id="277" name="矩形 276"/>
            <p:cNvSpPr/>
            <p:nvPr/>
          </p:nvSpPr>
          <p:spPr>
            <a:xfrm>
              <a:off x="1619671" y="1358562"/>
              <a:ext cx="648000" cy="324000"/>
            </a:xfrm>
            <a:prstGeom prst="rect">
              <a:avLst/>
            </a:prstGeom>
            <a:solidFill>
              <a:srgbClr val="90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step</a:t>
              </a:r>
            </a:p>
          </p:txBody>
        </p:sp>
        <p:sp>
          <p:nvSpPr>
            <p:cNvPr id="278" name="TextBox 277"/>
            <p:cNvSpPr txBox="1"/>
            <p:nvPr/>
          </p:nvSpPr>
          <p:spPr>
            <a:xfrm>
              <a:off x="1567307" y="638524"/>
              <a:ext cx="511611" cy="677063"/>
            </a:xfrm>
            <a:prstGeom prst="rect">
              <a:avLst/>
            </a:prstGeom>
            <a:noFill/>
          </p:spPr>
          <p:txBody>
            <a:bodyPr wrap="square" rtlCol="0">
              <a:spAutoFit/>
            </a:bodyPr>
            <a:lstStyle/>
            <a:p>
              <a:r>
                <a:rPr lang="en-US" altLang="zh-CN" sz="5400" dirty="0">
                  <a:latin typeface="+mn-ea"/>
                </a:rPr>
                <a:t>2</a:t>
              </a:r>
            </a:p>
          </p:txBody>
        </p:sp>
        <p:sp>
          <p:nvSpPr>
            <p:cNvPr id="279" name="TextBox 278"/>
            <p:cNvSpPr txBox="1"/>
            <p:nvPr/>
          </p:nvSpPr>
          <p:spPr>
            <a:xfrm>
              <a:off x="1979712" y="638524"/>
              <a:ext cx="732831" cy="677063"/>
            </a:xfrm>
            <a:prstGeom prst="rect">
              <a:avLst/>
            </a:prstGeom>
            <a:noFill/>
          </p:spPr>
          <p:txBody>
            <a:bodyPr wrap="square" rtlCol="0">
              <a:spAutoFit/>
            </a:bodyPr>
            <a:lstStyle/>
            <a:p>
              <a:r>
                <a:rPr lang="en-US" altLang="zh-CN" sz="5400" dirty="0">
                  <a:solidFill>
                    <a:srgbClr val="90CCF8"/>
                  </a:solidFill>
                  <a:latin typeface="Agency FB" panose="020B0503020202020204" pitchFamily="34" charset="0"/>
                  <a:ea typeface="Batang" panose="02030600000101010101" pitchFamily="18" charset="-127"/>
                </a:rPr>
                <a:t>ND</a:t>
              </a:r>
            </a:p>
          </p:txBody>
        </p:sp>
      </p:grpSp>
      <p:sp>
        <p:nvSpPr>
          <p:cNvPr id="280" name="矩形 279"/>
          <p:cNvSpPr/>
          <p:nvPr/>
        </p:nvSpPr>
        <p:spPr>
          <a:xfrm>
            <a:off x="8006715" y="1677670"/>
            <a:ext cx="1666875" cy="588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281" name="TextBox 280"/>
          <p:cNvSpPr txBox="1"/>
          <p:nvPr/>
        </p:nvSpPr>
        <p:spPr>
          <a:xfrm>
            <a:off x="8007350" y="2167890"/>
            <a:ext cx="3375025" cy="737870"/>
          </a:xfrm>
          <a:prstGeom prst="rect">
            <a:avLst/>
          </a:prstGeom>
          <a:noFill/>
          <a:ln>
            <a:no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此处添加内容此处添加内容此处添加内容此处添加内容</a:t>
            </a:r>
          </a:p>
          <a:p>
            <a:r>
              <a:rPr lang="zh-CN" altLang="en-US" sz="1400" dirty="0">
                <a:latin typeface="微软雅黑" panose="020B0503020204020204" pitchFamily="34" charset="-122"/>
                <a:ea typeface="微软雅黑" panose="020B0503020204020204" pitchFamily="34" charset="-122"/>
              </a:rPr>
              <a:t>此处添加内容此处添加内容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10" name="组合 9"/>
          <p:cNvGrpSpPr/>
          <p:nvPr/>
        </p:nvGrpSpPr>
        <p:grpSpPr>
          <a:xfrm flipV="1">
            <a:off x="5477876" y="942197"/>
            <a:ext cx="1236248" cy="75524"/>
            <a:chOff x="4023692" y="4894277"/>
            <a:chExt cx="1964495" cy="120014"/>
          </a:xfrm>
        </p:grpSpPr>
        <p:sp>
          <p:nvSpPr>
            <p:cNvPr id="11" name="矩形 10"/>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560" name="图片 9"/>
          <p:cNvPicPr>
            <a:picLocks noChangeAspect="1"/>
          </p:cNvPicPr>
          <p:nvPr/>
        </p:nvPicPr>
        <p:blipFill>
          <a:blip r:embed="rId3"/>
          <a:stretch>
            <a:fillRect/>
          </a:stretch>
        </p:blipFill>
        <p:spPr>
          <a:xfrm>
            <a:off x="1151255" y="1494155"/>
            <a:ext cx="4800600" cy="4572000"/>
          </a:xfrm>
          <a:prstGeom prst="rect">
            <a:avLst/>
          </a:prstGeom>
          <a:noFill/>
          <a:ln w="9525">
            <a:noFill/>
          </a:ln>
        </p:spPr>
      </p:pic>
      <p:pic>
        <p:nvPicPr>
          <p:cNvPr id="23561" name="Picture 3" descr="it1"/>
          <p:cNvPicPr>
            <a:picLocks noChangeAspect="1"/>
          </p:cNvPicPr>
          <p:nvPr/>
        </p:nvPicPr>
        <p:blipFill>
          <a:blip r:embed="rId4"/>
          <a:stretch>
            <a:fillRect/>
          </a:stretch>
        </p:blipFill>
        <p:spPr>
          <a:xfrm>
            <a:off x="3640455" y="1494155"/>
            <a:ext cx="2273300" cy="4518025"/>
          </a:xfrm>
          <a:prstGeom prst="rect">
            <a:avLst/>
          </a:prstGeom>
          <a:noFill/>
          <a:ln w="9525">
            <a:noFill/>
          </a:ln>
        </p:spPr>
      </p:pic>
      <p:grpSp>
        <p:nvGrpSpPr>
          <p:cNvPr id="23562" name="Group 10"/>
          <p:cNvGrpSpPr/>
          <p:nvPr/>
        </p:nvGrpSpPr>
        <p:grpSpPr>
          <a:xfrm>
            <a:off x="3645218" y="1503680"/>
            <a:ext cx="1609725" cy="1470025"/>
            <a:chOff x="0" y="0"/>
            <a:chExt cx="1609725" cy="1470025"/>
          </a:xfrm>
        </p:grpSpPr>
        <p:sp>
          <p:nvSpPr>
            <p:cNvPr id="17446" name="Freeform 4"/>
            <p:cNvSpPr/>
            <p:nvPr/>
          </p:nvSpPr>
          <p:spPr>
            <a:xfrm>
              <a:off x="0" y="0"/>
              <a:ext cx="1609725" cy="1470025"/>
            </a:xfrm>
            <a:custGeom>
              <a:avLst/>
              <a:gdLst>
                <a:gd name="txL" fmla="*/ 0 w 1118"/>
                <a:gd name="txT" fmla="*/ 0 h 1020"/>
                <a:gd name="txR" fmla="*/ 1118 w 1118"/>
                <a:gd name="txB" fmla="*/ 1020 h 1020"/>
              </a:gdLst>
              <a:ahLst/>
              <a:cxnLst>
                <a:cxn ang="0">
                  <a:pos x="0" y="0"/>
                </a:cxn>
                <a:cxn ang="0">
                  <a:pos x="2147483646" y="2147483646"/>
                </a:cxn>
                <a:cxn ang="0">
                  <a:pos x="2147483646" y="2147483646"/>
                </a:cxn>
                <a:cxn ang="0">
                  <a:pos x="2147483646" y="2147483646"/>
                </a:cxn>
                <a:cxn ang="0">
                  <a:pos x="0" y="0"/>
                </a:cxn>
              </a:cxnLst>
              <a:rect l="txL" t="txT" r="txR" b="tx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solidFill>
              <a:srgbClr val="AFD6F0">
                <a:alpha val="100000"/>
              </a:srgbClr>
            </a:solidFill>
            <a:ln w="3175" cap="flat" cmpd="sng">
              <a:solidFill>
                <a:srgbClr val="D3E2FF">
                  <a:alpha val="100000"/>
                </a:srgbClr>
              </a:solidFill>
              <a:prstDash val="solid"/>
              <a:bevel/>
              <a:headEnd type="none" w="med" len="med"/>
              <a:tailEnd type="none" w="med" len="med"/>
            </a:ln>
          </p:spPr>
          <p:txBody>
            <a:bodyPr/>
            <a:lstStyle/>
            <a:p>
              <a:endParaRPr lang="zh-CN" altLang="en-US"/>
            </a:p>
          </p:txBody>
        </p:sp>
        <p:sp>
          <p:nvSpPr>
            <p:cNvPr id="17447" name="Text Box 7"/>
            <p:cNvSpPr/>
            <p:nvPr/>
          </p:nvSpPr>
          <p:spPr>
            <a:xfrm>
              <a:off x="465138" y="411163"/>
              <a:ext cx="608012" cy="8540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sz="5000" dirty="0">
                  <a:solidFill>
                    <a:srgbClr val="FEFEFE"/>
                  </a:solidFill>
                  <a:latin typeface="Arial Black" panose="020B0A04020102020204" pitchFamily="34" charset="0"/>
                  <a:ea typeface="微软雅黑" panose="020B0503020204020204" pitchFamily="34" charset="-122"/>
                  <a:sym typeface="Arial Black" panose="020B0A04020102020204" pitchFamily="34" charset="0"/>
                </a:rPr>
                <a:t>1</a:t>
              </a:r>
              <a:endParaRPr lang="zh-CN" altLang="en-US" sz="1800" dirty="0">
                <a:latin typeface="Arial" panose="020B0604020202020204" pitchFamily="34" charset="0"/>
              </a:endParaRPr>
            </a:p>
          </p:txBody>
        </p:sp>
      </p:grpSp>
      <p:grpSp>
        <p:nvGrpSpPr>
          <p:cNvPr id="23565" name="Group 13"/>
          <p:cNvGrpSpPr/>
          <p:nvPr/>
        </p:nvGrpSpPr>
        <p:grpSpPr>
          <a:xfrm>
            <a:off x="3648393" y="4542155"/>
            <a:ext cx="1598612" cy="1482725"/>
            <a:chOff x="0" y="0"/>
            <a:chExt cx="1598613" cy="1484312"/>
          </a:xfrm>
        </p:grpSpPr>
        <p:sp>
          <p:nvSpPr>
            <p:cNvPr id="17444" name="Freeform 5"/>
            <p:cNvSpPr/>
            <p:nvPr/>
          </p:nvSpPr>
          <p:spPr>
            <a:xfrm>
              <a:off x="0" y="0"/>
              <a:ext cx="1598613" cy="1484312"/>
            </a:xfrm>
            <a:custGeom>
              <a:avLst/>
              <a:gdLst>
                <a:gd name="txL" fmla="*/ 0 w 1110"/>
                <a:gd name="txT" fmla="*/ 0 h 1030"/>
                <a:gd name="txR" fmla="*/ 1110 w 1110"/>
                <a:gd name="txB" fmla="*/ 1030 h 1030"/>
              </a:gdLst>
              <a:ahLst/>
              <a:cxnLst>
                <a:cxn ang="0">
                  <a:pos x="0" y="2147483646"/>
                </a:cxn>
                <a:cxn ang="0">
                  <a:pos x="2147483646" y="2147483646"/>
                </a:cxn>
                <a:cxn ang="0">
                  <a:pos x="2147483646" y="2147483646"/>
                </a:cxn>
                <a:cxn ang="0">
                  <a:pos x="2147483646" y="0"/>
                </a:cxn>
                <a:cxn ang="0">
                  <a:pos x="0" y="2147483646"/>
                </a:cxn>
              </a:cxnLst>
              <a:rect l="txL" t="txT" r="txR" b="txB"/>
              <a:pathLst>
                <a:path w="1110" h="1030">
                  <a:moveTo>
                    <a:pt x="0" y="228"/>
                  </a:moveTo>
                  <a:cubicBezTo>
                    <a:pt x="2" y="623"/>
                    <a:pt x="4" y="1018"/>
                    <a:pt x="4" y="1018"/>
                  </a:cubicBezTo>
                  <a:cubicBezTo>
                    <a:pt x="478" y="1030"/>
                    <a:pt x="849" y="814"/>
                    <a:pt x="1110" y="559"/>
                  </a:cubicBezTo>
                  <a:lnTo>
                    <a:pt x="552" y="0"/>
                  </a:lnTo>
                  <a:cubicBezTo>
                    <a:pt x="355" y="184"/>
                    <a:pt x="180" y="220"/>
                    <a:pt x="0" y="228"/>
                  </a:cubicBezTo>
                  <a:close/>
                </a:path>
              </a:pathLst>
            </a:custGeom>
            <a:solidFill>
              <a:schemeClr val="bg1">
                <a:alpha val="100000"/>
              </a:schemeClr>
            </a:solidFill>
            <a:ln w="3175" cap="flat" cmpd="sng">
              <a:solidFill>
                <a:srgbClr val="D3E2FF">
                  <a:alpha val="100000"/>
                </a:srgbClr>
              </a:solidFill>
              <a:prstDash val="solid"/>
              <a:bevel/>
              <a:headEnd type="none" w="med" len="med"/>
              <a:tailEnd type="none" w="med" len="med"/>
            </a:ln>
          </p:spPr>
          <p:txBody>
            <a:bodyPr/>
            <a:lstStyle/>
            <a:p>
              <a:endParaRPr lang="zh-CN" altLang="en-US"/>
            </a:p>
          </p:txBody>
        </p:sp>
        <p:sp>
          <p:nvSpPr>
            <p:cNvPr id="17445" name="Text Box 8"/>
            <p:cNvSpPr/>
            <p:nvPr/>
          </p:nvSpPr>
          <p:spPr>
            <a:xfrm>
              <a:off x="334963" y="333375"/>
              <a:ext cx="608012" cy="8540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sz="5000" dirty="0">
                  <a:solidFill>
                    <a:srgbClr val="AFD6F0"/>
                  </a:solidFill>
                  <a:latin typeface="Arial Black" panose="020B0A04020102020204" pitchFamily="34" charset="0"/>
                  <a:ea typeface="微软雅黑" panose="020B0503020204020204" pitchFamily="34" charset="-122"/>
                  <a:sym typeface="Arial Black" panose="020B0A04020102020204" pitchFamily="34" charset="0"/>
                </a:rPr>
                <a:t>4</a:t>
              </a:r>
              <a:endParaRPr lang="zh-CN" altLang="en-US" sz="1800" dirty="0">
                <a:latin typeface="Arial" panose="020B0604020202020204" pitchFamily="34" charset="0"/>
              </a:endParaRPr>
            </a:p>
          </p:txBody>
        </p:sp>
      </p:grpSp>
      <p:grpSp>
        <p:nvGrpSpPr>
          <p:cNvPr id="23568" name="Group 16"/>
          <p:cNvGrpSpPr/>
          <p:nvPr/>
        </p:nvGrpSpPr>
        <p:grpSpPr>
          <a:xfrm>
            <a:off x="4440555" y="2179955"/>
            <a:ext cx="1465263" cy="1571625"/>
            <a:chOff x="0" y="0"/>
            <a:chExt cx="1465262" cy="1571625"/>
          </a:xfrm>
        </p:grpSpPr>
        <p:sp>
          <p:nvSpPr>
            <p:cNvPr id="17442" name="Freeform 6"/>
            <p:cNvSpPr/>
            <p:nvPr/>
          </p:nvSpPr>
          <p:spPr>
            <a:xfrm>
              <a:off x="0" y="0"/>
              <a:ext cx="1465262" cy="1571625"/>
            </a:xfrm>
            <a:custGeom>
              <a:avLst/>
              <a:gdLst>
                <a:gd name="txL" fmla="*/ 0 w 1017"/>
                <a:gd name="txT" fmla="*/ 0 h 1091"/>
                <a:gd name="txR" fmla="*/ 1017 w 1017"/>
                <a:gd name="txB" fmla="*/ 1091 h 1091"/>
              </a:gdLst>
              <a:ahLst/>
              <a:cxnLst>
                <a:cxn ang="0">
                  <a:pos x="0" y="2147483646"/>
                </a:cxn>
                <a:cxn ang="0">
                  <a:pos x="2147483646" y="2147483646"/>
                </a:cxn>
                <a:cxn ang="0">
                  <a:pos x="2147483646" y="2147483646"/>
                </a:cxn>
                <a:cxn ang="0">
                  <a:pos x="2147483646" y="0"/>
                </a:cxn>
                <a:cxn ang="0">
                  <a:pos x="0" y="2147483646"/>
                </a:cxn>
              </a:cxnLst>
              <a:rect l="txL" t="txT" r="txR" b="txB"/>
              <a:pathLst>
                <a:path w="1017" h="1091">
                  <a:moveTo>
                    <a:pt x="0" y="554"/>
                  </a:moveTo>
                  <a:cubicBezTo>
                    <a:pt x="194" y="770"/>
                    <a:pt x="216" y="957"/>
                    <a:pt x="225" y="1091"/>
                  </a:cubicBezTo>
                  <a:lnTo>
                    <a:pt x="1017" y="1091"/>
                  </a:lnTo>
                  <a:cubicBezTo>
                    <a:pt x="1001" y="626"/>
                    <a:pt x="833" y="260"/>
                    <a:pt x="566" y="0"/>
                  </a:cubicBezTo>
                  <a:lnTo>
                    <a:pt x="0" y="554"/>
                  </a:lnTo>
                  <a:close/>
                </a:path>
              </a:pathLst>
            </a:custGeom>
            <a:solidFill>
              <a:schemeClr val="bg1">
                <a:alpha val="100000"/>
              </a:schemeClr>
            </a:solidFill>
            <a:ln w="3175" cap="flat" cmpd="sng">
              <a:solidFill>
                <a:srgbClr val="D3E2FF">
                  <a:alpha val="100000"/>
                </a:srgbClr>
              </a:solidFill>
              <a:prstDash val="solid"/>
              <a:bevel/>
              <a:headEnd type="none" w="med" len="med"/>
              <a:tailEnd type="none" w="med" len="med"/>
            </a:ln>
          </p:spPr>
          <p:txBody>
            <a:bodyPr/>
            <a:lstStyle/>
            <a:p>
              <a:endParaRPr lang="zh-CN" altLang="en-US"/>
            </a:p>
          </p:txBody>
        </p:sp>
        <p:sp>
          <p:nvSpPr>
            <p:cNvPr id="17443" name="Text Box 30"/>
            <p:cNvSpPr/>
            <p:nvPr/>
          </p:nvSpPr>
          <p:spPr>
            <a:xfrm>
              <a:off x="492125" y="552450"/>
              <a:ext cx="608012" cy="8540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sz="5000" dirty="0">
                  <a:solidFill>
                    <a:srgbClr val="AFD6F0"/>
                  </a:solidFill>
                  <a:latin typeface="Arial Black" panose="020B0A04020102020204" pitchFamily="34" charset="0"/>
                  <a:ea typeface="微软雅黑" panose="020B0503020204020204" pitchFamily="34" charset="-122"/>
                  <a:sym typeface="Arial Black" panose="020B0A04020102020204" pitchFamily="34" charset="0"/>
                </a:rPr>
                <a:t>2</a:t>
              </a:r>
              <a:endParaRPr lang="zh-CN" altLang="en-US" sz="1800" dirty="0">
                <a:latin typeface="Arial" panose="020B0604020202020204" pitchFamily="34" charset="0"/>
              </a:endParaRPr>
            </a:p>
          </p:txBody>
        </p:sp>
      </p:grpSp>
      <p:grpSp>
        <p:nvGrpSpPr>
          <p:cNvPr id="23571" name="Group 19"/>
          <p:cNvGrpSpPr/>
          <p:nvPr/>
        </p:nvGrpSpPr>
        <p:grpSpPr>
          <a:xfrm>
            <a:off x="4443730" y="3745230"/>
            <a:ext cx="1462088" cy="1606550"/>
            <a:chOff x="0" y="0"/>
            <a:chExt cx="1462087" cy="1604963"/>
          </a:xfrm>
        </p:grpSpPr>
        <p:sp>
          <p:nvSpPr>
            <p:cNvPr id="17440" name="Freeform 29"/>
            <p:cNvSpPr/>
            <p:nvPr/>
          </p:nvSpPr>
          <p:spPr>
            <a:xfrm>
              <a:off x="0" y="0"/>
              <a:ext cx="1462087" cy="1604963"/>
            </a:xfrm>
            <a:custGeom>
              <a:avLst/>
              <a:gdLst>
                <a:gd name="txL" fmla="*/ 0 w 1016"/>
                <a:gd name="txT" fmla="*/ 0 h 1114"/>
                <a:gd name="txR" fmla="*/ 1016 w 1016"/>
                <a:gd name="txB" fmla="*/ 1114 h 1114"/>
              </a:gdLst>
              <a:ahLst/>
              <a:cxnLst>
                <a:cxn ang="0">
                  <a:pos x="2147483646" y="0"/>
                </a:cxn>
                <a:cxn ang="0">
                  <a:pos x="0" y="2147483646"/>
                </a:cxn>
                <a:cxn ang="0">
                  <a:pos x="2147483646" y="2147483646"/>
                </a:cxn>
                <a:cxn ang="0">
                  <a:pos x="2147483646" y="2147483646"/>
                </a:cxn>
                <a:cxn ang="0">
                  <a:pos x="2147483646" y="0"/>
                </a:cxn>
              </a:cxnLst>
              <a:rect l="txL" t="txT" r="txR" b="txB"/>
              <a:pathLst>
                <a:path w="1016" h="1114">
                  <a:moveTo>
                    <a:pt x="223" y="0"/>
                  </a:moveTo>
                  <a:cubicBezTo>
                    <a:pt x="229" y="193"/>
                    <a:pt x="163" y="384"/>
                    <a:pt x="0" y="550"/>
                  </a:cubicBezTo>
                  <a:lnTo>
                    <a:pt x="559" y="1114"/>
                  </a:lnTo>
                  <a:cubicBezTo>
                    <a:pt x="763" y="892"/>
                    <a:pt x="1012" y="541"/>
                    <a:pt x="1016" y="4"/>
                  </a:cubicBezTo>
                  <a:lnTo>
                    <a:pt x="223" y="0"/>
                  </a:lnTo>
                  <a:close/>
                </a:path>
              </a:pathLst>
            </a:custGeom>
            <a:solidFill>
              <a:srgbClr val="AFD6F0">
                <a:alpha val="100000"/>
              </a:srgbClr>
            </a:solidFill>
            <a:ln w="3175" cap="flat" cmpd="sng">
              <a:solidFill>
                <a:srgbClr val="D3E2FF">
                  <a:alpha val="100000"/>
                </a:srgbClr>
              </a:solidFill>
              <a:prstDash val="solid"/>
              <a:bevel/>
              <a:headEnd type="none" w="med" len="med"/>
              <a:tailEnd type="none" w="med" len="med"/>
            </a:ln>
          </p:spPr>
          <p:txBody>
            <a:bodyPr/>
            <a:lstStyle/>
            <a:p>
              <a:endParaRPr lang="zh-CN" altLang="en-US"/>
            </a:p>
          </p:txBody>
        </p:sp>
        <p:sp>
          <p:nvSpPr>
            <p:cNvPr id="17441" name="Text Box 31"/>
            <p:cNvSpPr/>
            <p:nvPr/>
          </p:nvSpPr>
          <p:spPr>
            <a:xfrm>
              <a:off x="425450" y="263525"/>
              <a:ext cx="608012" cy="8540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sz="5000" dirty="0">
                  <a:solidFill>
                    <a:srgbClr val="FEFEFE"/>
                  </a:solidFill>
                  <a:latin typeface="Arial Black" panose="020B0A04020102020204" pitchFamily="34" charset="0"/>
                  <a:ea typeface="微软雅黑" panose="020B0503020204020204" pitchFamily="34" charset="-122"/>
                  <a:sym typeface="Arial Black" panose="020B0A04020102020204" pitchFamily="34" charset="0"/>
                </a:rPr>
                <a:t>3</a:t>
              </a:r>
              <a:endParaRPr lang="zh-CN" altLang="en-US" sz="1800" dirty="0">
                <a:latin typeface="Arial" panose="020B0604020202020204" pitchFamily="34" charset="0"/>
              </a:endParaRPr>
            </a:p>
          </p:txBody>
        </p:sp>
      </p:grpSp>
      <p:grpSp>
        <p:nvGrpSpPr>
          <p:cNvPr id="23574" name="Group 22"/>
          <p:cNvGrpSpPr/>
          <p:nvPr/>
        </p:nvGrpSpPr>
        <p:grpSpPr>
          <a:xfrm>
            <a:off x="2818130" y="2970530"/>
            <a:ext cx="1624013" cy="1587500"/>
            <a:chOff x="0" y="0"/>
            <a:chExt cx="1623647" cy="1587809"/>
          </a:xfrm>
        </p:grpSpPr>
        <p:grpSp>
          <p:nvGrpSpPr>
            <p:cNvPr id="17435" name="Group 23"/>
            <p:cNvGrpSpPr/>
            <p:nvPr/>
          </p:nvGrpSpPr>
          <p:grpSpPr>
            <a:xfrm>
              <a:off x="0" y="0"/>
              <a:ext cx="1623647" cy="1587809"/>
              <a:chOff x="0" y="0"/>
              <a:chExt cx="1623647" cy="1587809"/>
            </a:xfrm>
          </p:grpSpPr>
          <p:pic>
            <p:nvPicPr>
              <p:cNvPr id="17437" name="Picture 31" descr="circuler_1"/>
              <p:cNvPicPr>
                <a:picLocks noChangeAspect="1"/>
              </p:cNvPicPr>
              <p:nvPr/>
            </p:nvPicPr>
            <p:blipFill>
              <a:blip r:embed="rId5"/>
              <a:stretch>
                <a:fillRect/>
              </a:stretch>
            </p:blipFill>
            <p:spPr>
              <a:xfrm>
                <a:off x="0" y="0"/>
                <a:ext cx="1623647" cy="1583134"/>
              </a:xfrm>
              <a:prstGeom prst="rect">
                <a:avLst/>
              </a:prstGeom>
              <a:noFill/>
              <a:ln w="9525">
                <a:noFill/>
              </a:ln>
            </p:spPr>
          </p:pic>
          <p:sp>
            <p:nvSpPr>
              <p:cNvPr id="17438" name="Oval 32"/>
              <p:cNvSpPr/>
              <p:nvPr/>
            </p:nvSpPr>
            <p:spPr>
              <a:xfrm>
                <a:off x="0" y="0"/>
                <a:ext cx="1612740" cy="1587809"/>
              </a:xfrm>
              <a:prstGeom prst="ellipse">
                <a:avLst/>
              </a:prstGeom>
              <a:solidFill>
                <a:srgbClr val="262626"/>
              </a:solidFill>
              <a:ln w="254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20000"/>
                  </a:lnSpc>
                  <a:spcBef>
                    <a:spcPct val="0"/>
                  </a:spcBef>
                  <a:buNone/>
                </a:pPr>
                <a:endParaRPr lang="zh-CN" altLang="zh-CN" sz="1800" b="1" dirty="0">
                  <a:solidFill>
                    <a:srgbClr val="FFFFFF"/>
                  </a:solidFill>
                  <a:latin typeface="Arial" panose="020B0604020202020204" pitchFamily="34" charset="0"/>
                  <a:ea typeface="微软雅黑" panose="020B0503020204020204" pitchFamily="34" charset="-122"/>
                </a:endParaRPr>
              </a:p>
            </p:txBody>
          </p:sp>
          <p:pic>
            <p:nvPicPr>
              <p:cNvPr id="17439" name="Picture 33" descr="Picture2"/>
              <p:cNvPicPr>
                <a:picLocks noChangeAspect="1"/>
              </p:cNvPicPr>
              <p:nvPr/>
            </p:nvPicPr>
            <p:blipFill>
              <a:blip r:embed="rId6"/>
              <a:stretch>
                <a:fillRect/>
              </a:stretch>
            </p:blipFill>
            <p:spPr>
              <a:xfrm>
                <a:off x="162053" y="15582"/>
                <a:ext cx="1282401" cy="560953"/>
              </a:xfrm>
              <a:prstGeom prst="rect">
                <a:avLst/>
              </a:prstGeom>
              <a:noFill/>
              <a:ln w="9525">
                <a:noFill/>
              </a:ln>
            </p:spPr>
          </p:pic>
        </p:grpSp>
        <p:sp>
          <p:nvSpPr>
            <p:cNvPr id="17436" name="TextBox 39"/>
            <p:cNvSpPr/>
            <p:nvPr/>
          </p:nvSpPr>
          <p:spPr>
            <a:xfrm>
              <a:off x="1" y="418035"/>
              <a:ext cx="1612740" cy="83099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2400" b="1" dirty="0">
                  <a:solidFill>
                    <a:srgbClr val="F2F2F2"/>
                  </a:solidFill>
                  <a:latin typeface="微软雅黑" panose="020B0503020204020204" pitchFamily="34" charset="-122"/>
                  <a:ea typeface="微软雅黑" panose="020B0503020204020204" pitchFamily="34" charset="-122"/>
                  <a:sym typeface="宋体" panose="02010600030101010101" pitchFamily="2" charset="-122"/>
                </a:rPr>
                <a:t>单击此处添加标题</a:t>
              </a:r>
            </a:p>
          </p:txBody>
        </p:sp>
      </p:grpSp>
      <p:grpSp>
        <p:nvGrpSpPr>
          <p:cNvPr id="23580" name="Group 28"/>
          <p:cNvGrpSpPr/>
          <p:nvPr/>
        </p:nvGrpSpPr>
        <p:grpSpPr>
          <a:xfrm>
            <a:off x="5919153" y="1275715"/>
            <a:ext cx="5024437" cy="5041900"/>
            <a:chOff x="0" y="0"/>
            <a:chExt cx="5024904" cy="5043687"/>
          </a:xfrm>
        </p:grpSpPr>
        <p:sp>
          <p:nvSpPr>
            <p:cNvPr id="17424" name="Line 27"/>
            <p:cNvSpPr/>
            <p:nvPr/>
          </p:nvSpPr>
          <p:spPr>
            <a:xfrm flipV="1">
              <a:off x="89814" y="923981"/>
              <a:ext cx="4935090" cy="4440"/>
            </a:xfrm>
            <a:prstGeom prst="line">
              <a:avLst/>
            </a:prstGeom>
            <a:ln w="9525" cap="flat" cmpd="sng">
              <a:solidFill>
                <a:srgbClr val="90CCF8"/>
              </a:solidFill>
              <a:prstDash val="dash"/>
              <a:bevel/>
              <a:headEnd type="none" w="med" len="med"/>
              <a:tailEnd type="none" w="med" len="med"/>
            </a:ln>
          </p:spPr>
          <p:txBody>
            <a:bodyPr/>
            <a:lstStyle/>
            <a:p>
              <a:endParaRPr lang="zh-CN" altLang="en-US"/>
            </a:p>
          </p:txBody>
        </p:sp>
        <p:sp>
          <p:nvSpPr>
            <p:cNvPr id="17425" name="Line 28"/>
            <p:cNvSpPr/>
            <p:nvPr/>
          </p:nvSpPr>
          <p:spPr>
            <a:xfrm flipV="1">
              <a:off x="674014" y="2465121"/>
              <a:ext cx="4350890" cy="25400"/>
            </a:xfrm>
            <a:prstGeom prst="line">
              <a:avLst/>
            </a:prstGeom>
            <a:ln w="9525" cap="flat" cmpd="sng">
              <a:solidFill>
                <a:schemeClr val="bg1"/>
              </a:solidFill>
              <a:prstDash val="dash"/>
              <a:bevel/>
              <a:headEnd type="none" w="med" len="med"/>
              <a:tailEnd type="none" w="med" len="med"/>
            </a:ln>
          </p:spPr>
          <p:txBody>
            <a:bodyPr/>
            <a:lstStyle/>
            <a:p>
              <a:endParaRPr lang="zh-CN" altLang="en-US"/>
            </a:p>
          </p:txBody>
        </p:sp>
        <p:sp>
          <p:nvSpPr>
            <p:cNvPr id="17426" name="Line 32"/>
            <p:cNvSpPr/>
            <p:nvPr/>
          </p:nvSpPr>
          <p:spPr>
            <a:xfrm>
              <a:off x="58064" y="4060558"/>
              <a:ext cx="4966840" cy="9525"/>
            </a:xfrm>
            <a:prstGeom prst="line">
              <a:avLst/>
            </a:prstGeom>
            <a:ln w="9525" cap="flat" cmpd="sng">
              <a:solidFill>
                <a:schemeClr val="bg1"/>
              </a:solidFill>
              <a:prstDash val="dash"/>
              <a:bevel/>
              <a:headEnd type="none" w="med" len="med"/>
              <a:tailEnd type="none" w="med" len="med"/>
            </a:ln>
          </p:spPr>
          <p:txBody>
            <a:bodyPr/>
            <a:lstStyle/>
            <a:p>
              <a:endParaRPr lang="zh-CN" altLang="en-US"/>
            </a:p>
          </p:txBody>
        </p:sp>
        <p:sp>
          <p:nvSpPr>
            <p:cNvPr id="17427" name="TextBox 20"/>
            <p:cNvSpPr/>
            <p:nvPr/>
          </p:nvSpPr>
          <p:spPr>
            <a:xfrm>
              <a:off x="24268" y="306482"/>
              <a:ext cx="5000636" cy="57283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50000"/>
                </a:lnSpc>
                <a:spcBef>
                  <a:spcPct val="0"/>
                </a:spcBef>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p>
          </p:txBody>
        </p:sp>
        <p:sp>
          <p:nvSpPr>
            <p:cNvPr id="17428" name="TextBox 19"/>
            <p:cNvSpPr/>
            <p:nvPr/>
          </p:nvSpPr>
          <p:spPr>
            <a:xfrm>
              <a:off x="24268" y="0"/>
              <a:ext cx="3150525" cy="33855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单击此处添加标题</a:t>
              </a:r>
            </a:p>
          </p:txBody>
        </p:sp>
        <p:sp>
          <p:nvSpPr>
            <p:cNvPr id="17429" name="TextBox 20"/>
            <p:cNvSpPr/>
            <p:nvPr/>
          </p:nvSpPr>
          <p:spPr>
            <a:xfrm>
              <a:off x="628994" y="1698857"/>
              <a:ext cx="4378894" cy="78497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50000"/>
                </a:lnSpc>
                <a:spcBef>
                  <a:spcPct val="0"/>
                </a:spcBef>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p>
          </p:txBody>
        </p:sp>
        <p:sp>
          <p:nvSpPr>
            <p:cNvPr id="17430" name="TextBox 19"/>
            <p:cNvSpPr/>
            <p:nvPr/>
          </p:nvSpPr>
          <p:spPr>
            <a:xfrm>
              <a:off x="618029" y="1456967"/>
              <a:ext cx="3150525" cy="33855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单击此处添加标题</a:t>
              </a:r>
            </a:p>
          </p:txBody>
        </p:sp>
        <p:sp>
          <p:nvSpPr>
            <p:cNvPr id="17431" name="TextBox 20"/>
            <p:cNvSpPr/>
            <p:nvPr/>
          </p:nvSpPr>
          <p:spPr>
            <a:xfrm>
              <a:off x="618029" y="3296989"/>
              <a:ext cx="4406874" cy="785032"/>
            </a:xfrm>
            <a:prstGeom prst="rect">
              <a:avLst/>
            </a:prstGeom>
            <a:noFill/>
            <a:ln w="9525" cap="flat" cmpd="sng">
              <a:solidFill>
                <a:srgbClr val="90CCF8"/>
              </a:solidFill>
              <a:prstDash val="solid"/>
              <a:bevel/>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50000"/>
                </a:lnSpc>
                <a:spcBef>
                  <a:spcPct val="0"/>
                </a:spcBef>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p>
          </p:txBody>
        </p:sp>
        <p:sp>
          <p:nvSpPr>
            <p:cNvPr id="17432" name="TextBox 19"/>
            <p:cNvSpPr/>
            <p:nvPr/>
          </p:nvSpPr>
          <p:spPr>
            <a:xfrm>
              <a:off x="618048" y="2986067"/>
              <a:ext cx="3150525" cy="33855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单击此处添加标题</a:t>
              </a:r>
            </a:p>
          </p:txBody>
        </p:sp>
        <p:sp>
          <p:nvSpPr>
            <p:cNvPr id="17433" name="TextBox 20"/>
            <p:cNvSpPr/>
            <p:nvPr/>
          </p:nvSpPr>
          <p:spPr>
            <a:xfrm>
              <a:off x="0" y="4489547"/>
              <a:ext cx="5024903" cy="55414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50000"/>
                </a:lnSpc>
                <a:spcBef>
                  <a:spcPct val="0"/>
                </a:spcBef>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p>
          </p:txBody>
        </p:sp>
        <p:sp>
          <p:nvSpPr>
            <p:cNvPr id="17434" name="TextBox 19"/>
            <p:cNvSpPr/>
            <p:nvPr/>
          </p:nvSpPr>
          <p:spPr>
            <a:xfrm>
              <a:off x="34293" y="4216728"/>
              <a:ext cx="3150525" cy="33855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74"/>
                                        </p:tgtEl>
                                        <p:attrNameLst>
                                          <p:attrName>style.visibility</p:attrName>
                                        </p:attrNameLst>
                                      </p:cBhvr>
                                      <p:to>
                                        <p:strVal val="visible"/>
                                      </p:to>
                                    </p:set>
                                    <p:anim calcmode="lin" valueType="num">
                                      <p:cBhvr>
                                        <p:cTn id="7" dur="500" fill="hold"/>
                                        <p:tgtEl>
                                          <p:spTgt spid="23574"/>
                                        </p:tgtEl>
                                        <p:attrNameLst>
                                          <p:attrName>ppt_w</p:attrName>
                                        </p:attrNameLst>
                                      </p:cBhvr>
                                      <p:tavLst>
                                        <p:tav tm="0">
                                          <p:val>
                                            <p:fltVal val="0"/>
                                          </p:val>
                                        </p:tav>
                                        <p:tav tm="100000">
                                          <p:val>
                                            <p:strVal val="#ppt_w"/>
                                          </p:val>
                                        </p:tav>
                                      </p:tavLst>
                                    </p:anim>
                                    <p:anim calcmode="lin" valueType="num">
                                      <p:cBhvr>
                                        <p:cTn id="8" dur="500" fill="hold"/>
                                        <p:tgtEl>
                                          <p:spTgt spid="23574"/>
                                        </p:tgtEl>
                                        <p:attrNameLst>
                                          <p:attrName>ppt_h</p:attrName>
                                        </p:attrNameLst>
                                      </p:cBhvr>
                                      <p:tavLst>
                                        <p:tav tm="0">
                                          <p:val>
                                            <p:fltVal val="0"/>
                                          </p:val>
                                        </p:tav>
                                        <p:tav tm="100000">
                                          <p:val>
                                            <p:strVal val="#ppt_h"/>
                                          </p:val>
                                        </p:tav>
                                      </p:tavLst>
                                    </p:anim>
                                    <p:animEffect filter="fade">
                                      <p:cBhvr>
                                        <p:cTn id="9" dur="500"/>
                                        <p:tgtEl>
                                          <p:spTgt spid="2357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3560"/>
                                        </p:tgtEl>
                                        <p:attrNameLst>
                                          <p:attrName>style.visibility</p:attrName>
                                        </p:attrNameLst>
                                      </p:cBhvr>
                                      <p:to>
                                        <p:strVal val="visible"/>
                                      </p:to>
                                    </p:set>
                                    <p:anim calcmode="lin" valueType="num">
                                      <p:cBhvr>
                                        <p:cTn id="13" dur="500" fill="hold"/>
                                        <p:tgtEl>
                                          <p:spTgt spid="23560"/>
                                        </p:tgtEl>
                                        <p:attrNameLst>
                                          <p:attrName>ppt_w</p:attrName>
                                        </p:attrNameLst>
                                      </p:cBhvr>
                                      <p:tavLst>
                                        <p:tav tm="0">
                                          <p:val>
                                            <p:fltVal val="0"/>
                                          </p:val>
                                        </p:tav>
                                        <p:tav tm="100000">
                                          <p:val>
                                            <p:strVal val="#ppt_w"/>
                                          </p:val>
                                        </p:tav>
                                      </p:tavLst>
                                    </p:anim>
                                    <p:anim calcmode="lin" valueType="num">
                                      <p:cBhvr>
                                        <p:cTn id="14" dur="500" fill="hold"/>
                                        <p:tgtEl>
                                          <p:spTgt spid="23560"/>
                                        </p:tgtEl>
                                        <p:attrNameLst>
                                          <p:attrName>ppt_h</p:attrName>
                                        </p:attrNameLst>
                                      </p:cBhvr>
                                      <p:tavLst>
                                        <p:tav tm="0">
                                          <p:val>
                                            <p:fltVal val="0"/>
                                          </p:val>
                                        </p:tav>
                                        <p:tav tm="100000">
                                          <p:val>
                                            <p:strVal val="#ppt_h"/>
                                          </p:val>
                                        </p:tav>
                                      </p:tavLst>
                                    </p:anim>
                                    <p:animEffect filter="fade">
                                      <p:cBhvr>
                                        <p:cTn id="15" dur="500"/>
                                        <p:tgtEl>
                                          <p:spTgt spid="23560"/>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3561"/>
                                        </p:tgtEl>
                                        <p:attrNameLst>
                                          <p:attrName>style.visibility</p:attrName>
                                        </p:attrNameLst>
                                      </p:cBhvr>
                                      <p:to>
                                        <p:strVal val="visible"/>
                                      </p:to>
                                    </p:set>
                                    <p:anim calcmode="lin" valueType="num">
                                      <p:cBhvr>
                                        <p:cTn id="19" dur="500" fill="hold"/>
                                        <p:tgtEl>
                                          <p:spTgt spid="23561"/>
                                        </p:tgtEl>
                                        <p:attrNameLst>
                                          <p:attrName>ppt_x</p:attrName>
                                        </p:attrNameLst>
                                      </p:cBhvr>
                                      <p:tavLst>
                                        <p:tav tm="0">
                                          <p:val>
                                            <p:strVal val="1+#ppt_w/2"/>
                                          </p:val>
                                        </p:tav>
                                        <p:tav tm="100000">
                                          <p:val>
                                            <p:strVal val="#ppt_x"/>
                                          </p:val>
                                        </p:tav>
                                      </p:tavLst>
                                    </p:anim>
                                    <p:anim calcmode="lin" valueType="num">
                                      <p:cBhvr>
                                        <p:cTn id="20" dur="500" fill="hold"/>
                                        <p:tgtEl>
                                          <p:spTgt spid="23561"/>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3562"/>
                                        </p:tgtEl>
                                        <p:attrNameLst>
                                          <p:attrName>style.visibility</p:attrName>
                                        </p:attrNameLst>
                                      </p:cBhvr>
                                      <p:to>
                                        <p:strVal val="visible"/>
                                      </p:to>
                                    </p:set>
                                    <p:anim calcmode="lin" valueType="num">
                                      <p:cBhvr>
                                        <p:cTn id="24" dur="1000" fill="hold"/>
                                        <p:tgtEl>
                                          <p:spTgt spid="23562"/>
                                        </p:tgtEl>
                                        <p:attrNameLst>
                                          <p:attrName>ppt_w</p:attrName>
                                        </p:attrNameLst>
                                      </p:cBhvr>
                                      <p:tavLst>
                                        <p:tav tm="0">
                                          <p:val>
                                            <p:fltVal val="0"/>
                                          </p:val>
                                        </p:tav>
                                        <p:tav tm="100000">
                                          <p:val>
                                            <p:strVal val="#ppt_w"/>
                                          </p:val>
                                        </p:tav>
                                      </p:tavLst>
                                    </p:anim>
                                    <p:anim calcmode="lin" valueType="num">
                                      <p:cBhvr>
                                        <p:cTn id="25" dur="1000" fill="hold"/>
                                        <p:tgtEl>
                                          <p:spTgt spid="23562"/>
                                        </p:tgtEl>
                                        <p:attrNameLst>
                                          <p:attrName>ppt_h</p:attrName>
                                        </p:attrNameLst>
                                      </p:cBhvr>
                                      <p:tavLst>
                                        <p:tav tm="0">
                                          <p:val>
                                            <p:fltVal val="0"/>
                                          </p:val>
                                        </p:tav>
                                        <p:tav tm="100000">
                                          <p:val>
                                            <p:strVal val="#ppt_h"/>
                                          </p:val>
                                        </p:tav>
                                      </p:tavLst>
                                    </p:anim>
                                    <p:animEffect filter="fade">
                                      <p:cBhvr>
                                        <p:cTn id="26" dur="1000"/>
                                        <p:tgtEl>
                                          <p:spTgt spid="23562"/>
                                        </p:tgtEl>
                                      </p:cBhvr>
                                    </p:animEffect>
                                  </p:childTnLst>
                                </p:cTn>
                              </p:par>
                              <p:par>
                                <p:cTn id="27" presetID="42" presetClass="path" presetSubtype="0" accel="50000" decel="50000" fill="hold" nodeType="withEffect">
                                  <p:stCondLst>
                                    <p:cond delay="0"/>
                                  </p:stCondLst>
                                  <p:childTnLst>
                                    <p:animMotion origin="layout" path="M -0.06355 0.22338 L 3.75E-6 1.11111E-6 " pathEditMode="relative" rAng="0" ptsTypes="AA">
                                      <p:cBhvr>
                                        <p:cTn id="28" dur="1000" fill="hold"/>
                                        <p:tgtEl>
                                          <p:spTgt spid="23562"/>
                                        </p:tgtEl>
                                        <p:attrNameLst>
                                          <p:attrName>ppt_x</p:attrName>
                                          <p:attrName>ppt_y</p:attrName>
                                        </p:attrNameLst>
                                      </p:cBhvr>
                                      <p:rCtr x="317700" y="-1118100"/>
                                    </p:animMotion>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3568"/>
                                        </p:tgtEl>
                                        <p:attrNameLst>
                                          <p:attrName>style.visibility</p:attrName>
                                        </p:attrNameLst>
                                      </p:cBhvr>
                                      <p:to>
                                        <p:strVal val="visible"/>
                                      </p:to>
                                    </p:set>
                                    <p:anim calcmode="lin" valueType="num">
                                      <p:cBhvr>
                                        <p:cTn id="32" dur="1000" fill="hold"/>
                                        <p:tgtEl>
                                          <p:spTgt spid="23568"/>
                                        </p:tgtEl>
                                        <p:attrNameLst>
                                          <p:attrName>ppt_w</p:attrName>
                                        </p:attrNameLst>
                                      </p:cBhvr>
                                      <p:tavLst>
                                        <p:tav tm="0">
                                          <p:val>
                                            <p:fltVal val="0"/>
                                          </p:val>
                                        </p:tav>
                                        <p:tav tm="100000">
                                          <p:val>
                                            <p:strVal val="#ppt_w"/>
                                          </p:val>
                                        </p:tav>
                                      </p:tavLst>
                                    </p:anim>
                                    <p:anim calcmode="lin" valueType="num">
                                      <p:cBhvr>
                                        <p:cTn id="33" dur="1000" fill="hold"/>
                                        <p:tgtEl>
                                          <p:spTgt spid="23568"/>
                                        </p:tgtEl>
                                        <p:attrNameLst>
                                          <p:attrName>ppt_h</p:attrName>
                                        </p:attrNameLst>
                                      </p:cBhvr>
                                      <p:tavLst>
                                        <p:tav tm="0">
                                          <p:val>
                                            <p:fltVal val="0"/>
                                          </p:val>
                                        </p:tav>
                                        <p:tav tm="100000">
                                          <p:val>
                                            <p:strVal val="#ppt_h"/>
                                          </p:val>
                                        </p:tav>
                                      </p:tavLst>
                                    </p:anim>
                                    <p:animEffect filter="fade">
                                      <p:cBhvr>
                                        <p:cTn id="34" dur="1000"/>
                                        <p:tgtEl>
                                          <p:spTgt spid="23568"/>
                                        </p:tgtEl>
                                      </p:cBhvr>
                                    </p:animEffect>
                                  </p:childTnLst>
                                </p:cTn>
                              </p:par>
                              <p:par>
                                <p:cTn id="35" presetID="42" presetClass="path" presetSubtype="0" accel="50000" decel="50000" fill="hold" nodeType="withEffect">
                                  <p:stCondLst>
                                    <p:cond delay="0"/>
                                  </p:stCondLst>
                                  <p:childTnLst>
                                    <p:animMotion origin="layout" path="M -0.12877 0.1081 L -1.04167E-6 4.07407E-6 " pathEditMode="relative" rAng="0" ptsTypes="AA">
                                      <p:cBhvr>
                                        <p:cTn id="36" dur="1000" fill="hold"/>
                                        <p:tgtEl>
                                          <p:spTgt spid="23568"/>
                                        </p:tgtEl>
                                        <p:attrNameLst>
                                          <p:attrName>ppt_x</p:attrName>
                                          <p:attrName>ppt_y</p:attrName>
                                        </p:attrNameLst>
                                      </p:cBhvr>
                                      <p:rCtr x="643200" y="-541700"/>
                                    </p:animMotion>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3571"/>
                                        </p:tgtEl>
                                        <p:attrNameLst>
                                          <p:attrName>style.visibility</p:attrName>
                                        </p:attrNameLst>
                                      </p:cBhvr>
                                      <p:to>
                                        <p:strVal val="visible"/>
                                      </p:to>
                                    </p:set>
                                    <p:anim calcmode="lin" valueType="num">
                                      <p:cBhvr>
                                        <p:cTn id="40" dur="1000" fill="hold"/>
                                        <p:tgtEl>
                                          <p:spTgt spid="23571"/>
                                        </p:tgtEl>
                                        <p:attrNameLst>
                                          <p:attrName>ppt_w</p:attrName>
                                        </p:attrNameLst>
                                      </p:cBhvr>
                                      <p:tavLst>
                                        <p:tav tm="0">
                                          <p:val>
                                            <p:fltVal val="0"/>
                                          </p:val>
                                        </p:tav>
                                        <p:tav tm="100000">
                                          <p:val>
                                            <p:strVal val="#ppt_w"/>
                                          </p:val>
                                        </p:tav>
                                      </p:tavLst>
                                    </p:anim>
                                    <p:anim calcmode="lin" valueType="num">
                                      <p:cBhvr>
                                        <p:cTn id="41" dur="1000" fill="hold"/>
                                        <p:tgtEl>
                                          <p:spTgt spid="23571"/>
                                        </p:tgtEl>
                                        <p:attrNameLst>
                                          <p:attrName>ppt_h</p:attrName>
                                        </p:attrNameLst>
                                      </p:cBhvr>
                                      <p:tavLst>
                                        <p:tav tm="0">
                                          <p:val>
                                            <p:fltVal val="0"/>
                                          </p:val>
                                        </p:tav>
                                        <p:tav tm="100000">
                                          <p:val>
                                            <p:strVal val="#ppt_h"/>
                                          </p:val>
                                        </p:tav>
                                      </p:tavLst>
                                    </p:anim>
                                    <p:animEffect filter="fade">
                                      <p:cBhvr>
                                        <p:cTn id="42" dur="1000"/>
                                        <p:tgtEl>
                                          <p:spTgt spid="23571"/>
                                        </p:tgtEl>
                                      </p:cBhvr>
                                    </p:animEffect>
                                  </p:childTnLst>
                                </p:cTn>
                              </p:par>
                              <p:par>
                                <p:cTn id="43" presetID="42" presetClass="path" presetSubtype="0" accel="50000" decel="50000" fill="hold" nodeType="withEffect">
                                  <p:stCondLst>
                                    <p:cond delay="0"/>
                                  </p:stCondLst>
                                  <p:childTnLst>
                                    <p:animMotion origin="layout" path="M -0.12552 -0.11412 L -1.25E-6 -2.96296E-6 " pathEditMode="relative" rAng="0" ptsTypes="AA">
                                      <p:cBhvr>
                                        <p:cTn id="44" dur="1000" fill="hold"/>
                                        <p:tgtEl>
                                          <p:spTgt spid="23571"/>
                                        </p:tgtEl>
                                        <p:attrNameLst>
                                          <p:attrName>ppt_x</p:attrName>
                                          <p:attrName>ppt_y</p:attrName>
                                        </p:attrNameLst>
                                      </p:cBhvr>
                                      <p:rCtr x="627600" y="569400"/>
                                    </p:animMotion>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23565"/>
                                        </p:tgtEl>
                                        <p:attrNameLst>
                                          <p:attrName>style.visibility</p:attrName>
                                        </p:attrNameLst>
                                      </p:cBhvr>
                                      <p:to>
                                        <p:strVal val="visible"/>
                                      </p:to>
                                    </p:set>
                                    <p:anim calcmode="lin" valueType="num">
                                      <p:cBhvr>
                                        <p:cTn id="48" dur="1000" fill="hold"/>
                                        <p:tgtEl>
                                          <p:spTgt spid="23565"/>
                                        </p:tgtEl>
                                        <p:attrNameLst>
                                          <p:attrName>ppt_w</p:attrName>
                                        </p:attrNameLst>
                                      </p:cBhvr>
                                      <p:tavLst>
                                        <p:tav tm="0">
                                          <p:val>
                                            <p:fltVal val="0"/>
                                          </p:val>
                                        </p:tav>
                                        <p:tav tm="100000">
                                          <p:val>
                                            <p:strVal val="#ppt_w"/>
                                          </p:val>
                                        </p:tav>
                                      </p:tavLst>
                                    </p:anim>
                                    <p:anim calcmode="lin" valueType="num">
                                      <p:cBhvr>
                                        <p:cTn id="49" dur="1000" fill="hold"/>
                                        <p:tgtEl>
                                          <p:spTgt spid="23565"/>
                                        </p:tgtEl>
                                        <p:attrNameLst>
                                          <p:attrName>ppt_h</p:attrName>
                                        </p:attrNameLst>
                                      </p:cBhvr>
                                      <p:tavLst>
                                        <p:tav tm="0">
                                          <p:val>
                                            <p:fltVal val="0"/>
                                          </p:val>
                                        </p:tav>
                                        <p:tav tm="100000">
                                          <p:val>
                                            <p:strVal val="#ppt_h"/>
                                          </p:val>
                                        </p:tav>
                                      </p:tavLst>
                                    </p:anim>
                                    <p:animEffect filter="fade">
                                      <p:cBhvr>
                                        <p:cTn id="50" dur="1000"/>
                                        <p:tgtEl>
                                          <p:spTgt spid="23565"/>
                                        </p:tgtEl>
                                      </p:cBhvr>
                                    </p:animEffect>
                                  </p:childTnLst>
                                </p:cTn>
                              </p:par>
                              <p:par>
                                <p:cTn id="51" presetID="42" presetClass="path" presetSubtype="0" accel="50000" decel="50000" fill="hold" nodeType="withEffect">
                                  <p:stCondLst>
                                    <p:cond delay="0"/>
                                  </p:stCondLst>
                                  <p:childTnLst>
                                    <p:animMotion origin="layout" path="M -0.05691 -0.2206 L 4.16667E-6 1.11111E-6 " pathEditMode="relative" rAng="0" ptsTypes="AA">
                                      <p:cBhvr>
                                        <p:cTn id="52" dur="1000" fill="hold"/>
                                        <p:tgtEl>
                                          <p:spTgt spid="23565"/>
                                        </p:tgtEl>
                                        <p:attrNameLst>
                                          <p:attrName>ppt_x</p:attrName>
                                          <p:attrName>ppt_y</p:attrName>
                                        </p:attrNameLst>
                                      </p:cBhvr>
                                      <p:rCtr x="283900" y="1101900"/>
                                    </p:animMotion>
                                  </p:childTnLst>
                                </p:cTn>
                              </p:par>
                            </p:childTnLst>
                          </p:cTn>
                        </p:par>
                        <p:par>
                          <p:cTn id="53" fill="hold">
                            <p:stCondLst>
                              <p:cond delay="5500"/>
                            </p:stCondLst>
                            <p:childTnLst>
                              <p:par>
                                <p:cTn id="54" presetID="2" presetClass="entr" presetSubtype="2" fill="hold" nodeType="afterEffect">
                                  <p:stCondLst>
                                    <p:cond delay="0"/>
                                  </p:stCondLst>
                                  <p:childTnLst>
                                    <p:set>
                                      <p:cBhvr>
                                        <p:cTn id="55" dur="1" fill="hold">
                                          <p:stCondLst>
                                            <p:cond delay="0"/>
                                          </p:stCondLst>
                                        </p:cTn>
                                        <p:tgtEl>
                                          <p:spTgt spid="23580"/>
                                        </p:tgtEl>
                                        <p:attrNameLst>
                                          <p:attrName>style.visibility</p:attrName>
                                        </p:attrNameLst>
                                      </p:cBhvr>
                                      <p:to>
                                        <p:strVal val="visible"/>
                                      </p:to>
                                    </p:set>
                                    <p:anim calcmode="lin" valueType="num">
                                      <p:cBhvr>
                                        <p:cTn id="56" dur="500" fill="hold"/>
                                        <p:tgtEl>
                                          <p:spTgt spid="23580"/>
                                        </p:tgtEl>
                                        <p:attrNameLst>
                                          <p:attrName>ppt_x</p:attrName>
                                        </p:attrNameLst>
                                      </p:cBhvr>
                                      <p:tavLst>
                                        <p:tav tm="0">
                                          <p:val>
                                            <p:strVal val="1+#ppt_w/2"/>
                                          </p:val>
                                        </p:tav>
                                        <p:tav tm="100000">
                                          <p:val>
                                            <p:strVal val="#ppt_x"/>
                                          </p:val>
                                        </p:tav>
                                      </p:tavLst>
                                    </p:anim>
                                    <p:anim calcmode="lin" valueType="num">
                                      <p:cBhvr>
                                        <p:cTn id="57" dur="500" fill="hold"/>
                                        <p:tgtEl>
                                          <p:spTgt spid="23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2228850"/>
            <a:ext cx="12192000" cy="2400300"/>
          </a:xfrm>
          <a:prstGeom prst="rect">
            <a:avLst/>
          </a:prstGeom>
          <a:solidFill>
            <a:srgbClr val="90CCF8">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333240" y="3232805"/>
            <a:ext cx="3525520" cy="1323439"/>
          </a:xfrm>
          <a:prstGeom prst="rect">
            <a:avLst/>
          </a:prstGeom>
          <a:noFill/>
        </p:spPr>
        <p:txBody>
          <a:bodyPr wrap="square" rtlCol="0">
            <a:spAutoFit/>
          </a:bodyPr>
          <a:lstStyle/>
          <a:p>
            <a:pPr algn="ctr"/>
            <a:r>
              <a:rPr lang="zh-CN" altLang="en-US" sz="4000">
                <a:solidFill>
                  <a:schemeClr val="bg1"/>
                </a:solidFill>
                <a:ea typeface="微软雅黑" panose="020B0503020204020204" pitchFamily="34" charset="-122"/>
              </a:rPr>
              <a:t>感谢您的观看 </a:t>
            </a:r>
          </a:p>
          <a:p>
            <a:pPr algn="ctr"/>
            <a:r>
              <a:rPr lang="zh-CN" altLang="en-US" sz="4000">
                <a:solidFill>
                  <a:schemeClr val="bg1"/>
                </a:solidFill>
                <a:ea typeface="微软雅黑" panose="020B0503020204020204" pitchFamily="34" charset="-122"/>
              </a:rPr>
              <a:t>汇报人：</a:t>
            </a:r>
            <a:r>
              <a:rPr lang="en-US" altLang="zh-CN" sz="4000">
                <a:solidFill>
                  <a:schemeClr val="bg1"/>
                </a:solidFill>
                <a:ea typeface="微软雅黑" panose="020B0503020204020204" pitchFamily="34" charset="-122"/>
              </a:rPr>
              <a:t>xiazaii</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88558" y="4189232"/>
            <a:ext cx="1506966" cy="92063"/>
            <a:chOff x="4023692" y="4894277"/>
            <a:chExt cx="1964495" cy="120014"/>
          </a:xfrm>
        </p:grpSpPr>
        <p:sp>
          <p:nvSpPr>
            <p:cNvPr id="7" name="矩形 6"/>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5749768" y="2633345"/>
            <a:ext cx="692463" cy="581963"/>
            <a:chOff x="6029394" y="624233"/>
            <a:chExt cx="519248" cy="436389"/>
          </a:xfrm>
          <a:solidFill>
            <a:schemeClr val="bg1"/>
          </a:solidFill>
        </p:grpSpPr>
        <p:sp>
          <p:nvSpPr>
            <p:cNvPr id="27" name="Rectangle 76"/>
            <p:cNvSpPr>
              <a:spLocks noChangeArrowheads="1"/>
            </p:cNvSpPr>
            <p:nvPr/>
          </p:nvSpPr>
          <p:spPr bwMode="auto">
            <a:xfrm>
              <a:off x="6218588" y="1010907"/>
              <a:ext cx="138098" cy="30382"/>
            </a:xfrm>
            <a:prstGeom prst="rect">
              <a:avLst/>
            </a:prstGeom>
            <a:grpFill/>
            <a:ln>
              <a:noFill/>
            </a:ln>
          </p:spPr>
          <p:txBody>
            <a:bodyPr vert="horz" wrap="square" lIns="91440" tIns="45720" rIns="91440" bIns="45720" numCol="1" anchor="t" anchorCtr="0" compatLnSpc="1"/>
            <a:lstStyle/>
            <a:p>
              <a:endParaRPr lang="en-US"/>
            </a:p>
          </p:txBody>
        </p:sp>
        <p:sp>
          <p:nvSpPr>
            <p:cNvPr id="28" name="Freeform 77"/>
            <p:cNvSpPr>
              <a:spLocks noEditPoints="1"/>
            </p:cNvSpPr>
            <p:nvPr/>
          </p:nvSpPr>
          <p:spPr bwMode="auto">
            <a:xfrm>
              <a:off x="6029394" y="624233"/>
              <a:ext cx="519248" cy="378388"/>
            </a:xfrm>
            <a:custGeom>
              <a:avLst/>
              <a:gdLst>
                <a:gd name="T0" fmla="*/ 184 w 189"/>
                <a:gd name="T1" fmla="*/ 0 h 138"/>
                <a:gd name="T2" fmla="*/ 5 w 189"/>
                <a:gd name="T3" fmla="*/ 0 h 138"/>
                <a:gd name="T4" fmla="*/ 0 w 189"/>
                <a:gd name="T5" fmla="*/ 5 h 138"/>
                <a:gd name="T6" fmla="*/ 0 w 189"/>
                <a:gd name="T7" fmla="*/ 134 h 138"/>
                <a:gd name="T8" fmla="*/ 5 w 189"/>
                <a:gd name="T9" fmla="*/ 138 h 138"/>
                <a:gd name="T10" fmla="*/ 184 w 189"/>
                <a:gd name="T11" fmla="*/ 138 h 138"/>
                <a:gd name="T12" fmla="*/ 189 w 189"/>
                <a:gd name="T13" fmla="*/ 134 h 138"/>
                <a:gd name="T14" fmla="*/ 189 w 189"/>
                <a:gd name="T15" fmla="*/ 5 h 138"/>
                <a:gd name="T16" fmla="*/ 184 w 189"/>
                <a:gd name="T17" fmla="*/ 0 h 138"/>
                <a:gd name="T18" fmla="*/ 177 w 189"/>
                <a:gd name="T19" fmla="*/ 108 h 138"/>
                <a:gd name="T20" fmla="*/ 12 w 189"/>
                <a:gd name="T21" fmla="*/ 108 h 138"/>
                <a:gd name="T22" fmla="*/ 12 w 189"/>
                <a:gd name="T23" fmla="*/ 11 h 138"/>
                <a:gd name="T24" fmla="*/ 177 w 189"/>
                <a:gd name="T25" fmla="*/ 11 h 138"/>
                <a:gd name="T26" fmla="*/ 177 w 189"/>
                <a:gd name="T27" fmla="*/ 10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138">
                  <a:moveTo>
                    <a:pt x="184" y="0"/>
                  </a:moveTo>
                  <a:cubicBezTo>
                    <a:pt x="5" y="0"/>
                    <a:pt x="5" y="0"/>
                    <a:pt x="5" y="0"/>
                  </a:cubicBezTo>
                  <a:cubicBezTo>
                    <a:pt x="2" y="0"/>
                    <a:pt x="0" y="2"/>
                    <a:pt x="0" y="5"/>
                  </a:cubicBezTo>
                  <a:cubicBezTo>
                    <a:pt x="0" y="134"/>
                    <a:pt x="0" y="134"/>
                    <a:pt x="0" y="134"/>
                  </a:cubicBezTo>
                  <a:cubicBezTo>
                    <a:pt x="0" y="136"/>
                    <a:pt x="2" y="138"/>
                    <a:pt x="5" y="138"/>
                  </a:cubicBezTo>
                  <a:cubicBezTo>
                    <a:pt x="184" y="138"/>
                    <a:pt x="184" y="138"/>
                    <a:pt x="184" y="138"/>
                  </a:cubicBezTo>
                  <a:cubicBezTo>
                    <a:pt x="187" y="138"/>
                    <a:pt x="189" y="136"/>
                    <a:pt x="189" y="134"/>
                  </a:cubicBezTo>
                  <a:cubicBezTo>
                    <a:pt x="189" y="5"/>
                    <a:pt x="189" y="5"/>
                    <a:pt x="189" y="5"/>
                  </a:cubicBezTo>
                  <a:cubicBezTo>
                    <a:pt x="189" y="2"/>
                    <a:pt x="187" y="0"/>
                    <a:pt x="184" y="0"/>
                  </a:cubicBezTo>
                  <a:close/>
                  <a:moveTo>
                    <a:pt x="177" y="108"/>
                  </a:moveTo>
                  <a:cubicBezTo>
                    <a:pt x="12" y="108"/>
                    <a:pt x="12" y="108"/>
                    <a:pt x="12" y="108"/>
                  </a:cubicBezTo>
                  <a:cubicBezTo>
                    <a:pt x="12" y="11"/>
                    <a:pt x="12" y="11"/>
                    <a:pt x="12" y="11"/>
                  </a:cubicBezTo>
                  <a:cubicBezTo>
                    <a:pt x="177" y="11"/>
                    <a:pt x="177" y="11"/>
                    <a:pt x="177" y="11"/>
                  </a:cubicBezTo>
                  <a:lnTo>
                    <a:pt x="177" y="108"/>
                  </a:lnTo>
                  <a:close/>
                </a:path>
              </a:pathLst>
            </a:custGeom>
            <a:grpFill/>
            <a:ln>
              <a:noFill/>
            </a:ln>
          </p:spPr>
          <p:txBody>
            <a:bodyPr vert="horz" wrap="square" lIns="91440" tIns="45720" rIns="91440" bIns="45720" numCol="1" anchor="t" anchorCtr="0" compatLnSpc="1"/>
            <a:lstStyle/>
            <a:p>
              <a:endParaRPr lang="en-US"/>
            </a:p>
          </p:txBody>
        </p:sp>
        <p:sp>
          <p:nvSpPr>
            <p:cNvPr id="29" name="Freeform 78"/>
            <p:cNvSpPr/>
            <p:nvPr/>
          </p:nvSpPr>
          <p:spPr bwMode="auto">
            <a:xfrm>
              <a:off x="6178540" y="1046812"/>
              <a:ext cx="220956" cy="13810"/>
            </a:xfrm>
            <a:custGeom>
              <a:avLst/>
              <a:gdLst>
                <a:gd name="T0" fmla="*/ 77 w 81"/>
                <a:gd name="T1" fmla="*/ 0 h 5"/>
                <a:gd name="T2" fmla="*/ 4 w 81"/>
                <a:gd name="T3" fmla="*/ 0 h 5"/>
                <a:gd name="T4" fmla="*/ 0 w 81"/>
                <a:gd name="T5" fmla="*/ 3 h 5"/>
                <a:gd name="T6" fmla="*/ 0 w 81"/>
                <a:gd name="T7" fmla="*/ 5 h 5"/>
                <a:gd name="T8" fmla="*/ 81 w 81"/>
                <a:gd name="T9" fmla="*/ 5 h 5"/>
                <a:gd name="T10" fmla="*/ 81 w 81"/>
                <a:gd name="T11" fmla="*/ 3 h 5"/>
                <a:gd name="T12" fmla="*/ 77 w 8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1" h="5">
                  <a:moveTo>
                    <a:pt x="77" y="0"/>
                  </a:moveTo>
                  <a:cubicBezTo>
                    <a:pt x="4" y="0"/>
                    <a:pt x="4" y="0"/>
                    <a:pt x="4" y="0"/>
                  </a:cubicBezTo>
                  <a:cubicBezTo>
                    <a:pt x="2" y="0"/>
                    <a:pt x="0" y="1"/>
                    <a:pt x="0" y="3"/>
                  </a:cubicBezTo>
                  <a:cubicBezTo>
                    <a:pt x="0" y="5"/>
                    <a:pt x="0" y="5"/>
                    <a:pt x="0" y="5"/>
                  </a:cubicBezTo>
                  <a:cubicBezTo>
                    <a:pt x="81" y="5"/>
                    <a:pt x="81" y="5"/>
                    <a:pt x="81" y="5"/>
                  </a:cubicBezTo>
                  <a:cubicBezTo>
                    <a:pt x="81" y="3"/>
                    <a:pt x="81" y="3"/>
                    <a:pt x="81" y="3"/>
                  </a:cubicBezTo>
                  <a:cubicBezTo>
                    <a:pt x="81" y="1"/>
                    <a:pt x="79" y="0"/>
                    <a:pt x="77" y="0"/>
                  </a:cubicBezTo>
                  <a:close/>
                </a:path>
              </a:pathLst>
            </a:custGeom>
            <a:grpFill/>
            <a:ln>
              <a:noFill/>
            </a:ln>
          </p:spPr>
          <p:txBody>
            <a:bodyPr vert="horz" wrap="square" lIns="91440" tIns="45720" rIns="91440" bIns="45720" numCol="1" anchor="t" anchorCtr="0" compatLnSpc="1"/>
            <a:lstStyle/>
            <a:p>
              <a:endParaRPr lang="en-US"/>
            </a:p>
          </p:txBody>
        </p:sp>
        <p:sp>
          <p:nvSpPr>
            <p:cNvPr id="30" name="Freeform 79"/>
            <p:cNvSpPr/>
            <p:nvPr/>
          </p:nvSpPr>
          <p:spPr bwMode="auto">
            <a:xfrm>
              <a:off x="6120539" y="802379"/>
              <a:ext cx="49715" cy="46953"/>
            </a:xfrm>
            <a:custGeom>
              <a:avLst/>
              <a:gdLst>
                <a:gd name="T0" fmla="*/ 17 w 18"/>
                <a:gd name="T1" fmla="*/ 0 h 17"/>
                <a:gd name="T2" fmla="*/ 16 w 18"/>
                <a:gd name="T3" fmla="*/ 0 h 17"/>
                <a:gd name="T4" fmla="*/ 0 w 18"/>
                <a:gd name="T5" fmla="*/ 15 h 17"/>
                <a:gd name="T6" fmla="*/ 0 w 18"/>
                <a:gd name="T7" fmla="*/ 17 h 17"/>
                <a:gd name="T8" fmla="*/ 1 w 18"/>
                <a:gd name="T9" fmla="*/ 17 h 17"/>
                <a:gd name="T10" fmla="*/ 2 w 18"/>
                <a:gd name="T11" fmla="*/ 17 h 17"/>
                <a:gd name="T12" fmla="*/ 18 w 18"/>
                <a:gd name="T13" fmla="*/ 2 h 17"/>
                <a:gd name="T14" fmla="*/ 18 w 18"/>
                <a:gd name="T15" fmla="*/ 0 h 17"/>
                <a:gd name="T16" fmla="*/ 17 w 1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7" y="0"/>
                  </a:moveTo>
                  <a:cubicBezTo>
                    <a:pt x="16" y="0"/>
                    <a:pt x="16" y="0"/>
                    <a:pt x="16" y="0"/>
                  </a:cubicBezTo>
                  <a:cubicBezTo>
                    <a:pt x="0" y="15"/>
                    <a:pt x="0" y="15"/>
                    <a:pt x="0" y="15"/>
                  </a:cubicBezTo>
                  <a:cubicBezTo>
                    <a:pt x="0" y="15"/>
                    <a:pt x="0" y="16"/>
                    <a:pt x="0" y="17"/>
                  </a:cubicBezTo>
                  <a:cubicBezTo>
                    <a:pt x="1" y="17"/>
                    <a:pt x="1" y="17"/>
                    <a:pt x="1" y="17"/>
                  </a:cubicBezTo>
                  <a:cubicBezTo>
                    <a:pt x="2" y="17"/>
                    <a:pt x="2" y="17"/>
                    <a:pt x="2" y="17"/>
                  </a:cubicBezTo>
                  <a:cubicBezTo>
                    <a:pt x="18" y="2"/>
                    <a:pt x="18" y="2"/>
                    <a:pt x="18" y="2"/>
                  </a:cubicBezTo>
                  <a:cubicBezTo>
                    <a:pt x="18" y="2"/>
                    <a:pt x="18" y="1"/>
                    <a:pt x="18" y="0"/>
                  </a:cubicBezTo>
                  <a:cubicBezTo>
                    <a:pt x="17" y="0"/>
                    <a:pt x="17" y="0"/>
                    <a:pt x="17" y="0"/>
                  </a:cubicBezTo>
                  <a:close/>
                </a:path>
              </a:pathLst>
            </a:custGeom>
            <a:grpFill/>
            <a:ln>
              <a:noFill/>
            </a:ln>
          </p:spPr>
          <p:txBody>
            <a:bodyPr vert="horz" wrap="square" lIns="91440" tIns="45720" rIns="91440" bIns="45720" numCol="1" anchor="t" anchorCtr="0" compatLnSpc="1"/>
            <a:lstStyle/>
            <a:p>
              <a:endParaRPr lang="en-US"/>
            </a:p>
          </p:txBody>
        </p:sp>
        <p:sp>
          <p:nvSpPr>
            <p:cNvPr id="31" name="Freeform 80"/>
            <p:cNvSpPr>
              <a:spLocks noEditPoints="1"/>
            </p:cNvSpPr>
            <p:nvPr/>
          </p:nvSpPr>
          <p:spPr bwMode="auto">
            <a:xfrm>
              <a:off x="6095681" y="718140"/>
              <a:ext cx="227861" cy="156051"/>
            </a:xfrm>
            <a:custGeom>
              <a:avLst/>
              <a:gdLst>
                <a:gd name="T0" fmla="*/ 80 w 83"/>
                <a:gd name="T1" fmla="*/ 3 h 57"/>
                <a:gd name="T2" fmla="*/ 73 w 83"/>
                <a:gd name="T3" fmla="*/ 0 h 57"/>
                <a:gd name="T4" fmla="*/ 10 w 83"/>
                <a:gd name="T5" fmla="*/ 0 h 57"/>
                <a:gd name="T6" fmla="*/ 3 w 83"/>
                <a:gd name="T7" fmla="*/ 3 h 57"/>
                <a:gd name="T8" fmla="*/ 0 w 83"/>
                <a:gd name="T9" fmla="*/ 11 h 57"/>
                <a:gd name="T10" fmla="*/ 0 w 83"/>
                <a:gd name="T11" fmla="*/ 47 h 57"/>
                <a:gd name="T12" fmla="*/ 10 w 83"/>
                <a:gd name="T13" fmla="*/ 57 h 57"/>
                <a:gd name="T14" fmla="*/ 73 w 83"/>
                <a:gd name="T15" fmla="*/ 57 h 57"/>
                <a:gd name="T16" fmla="*/ 83 w 83"/>
                <a:gd name="T17" fmla="*/ 47 h 57"/>
                <a:gd name="T18" fmla="*/ 83 w 83"/>
                <a:gd name="T19" fmla="*/ 11 h 57"/>
                <a:gd name="T20" fmla="*/ 80 w 83"/>
                <a:gd name="T21" fmla="*/ 3 h 57"/>
                <a:gd name="T22" fmla="*/ 41 w 83"/>
                <a:gd name="T23" fmla="*/ 32 h 57"/>
                <a:gd name="T24" fmla="*/ 11 w 83"/>
                <a:gd name="T25" fmla="*/ 7 h 57"/>
                <a:gd name="T26" fmla="*/ 72 w 83"/>
                <a:gd name="T27" fmla="*/ 7 h 57"/>
                <a:gd name="T28" fmla="*/ 41 w 83"/>
                <a:gd name="T29" fmla="*/ 32 h 57"/>
                <a:gd name="T30" fmla="*/ 76 w 83"/>
                <a:gd name="T31" fmla="*/ 47 h 57"/>
                <a:gd name="T32" fmla="*/ 73 w 83"/>
                <a:gd name="T33" fmla="*/ 51 h 57"/>
                <a:gd name="T34" fmla="*/ 10 w 83"/>
                <a:gd name="T35" fmla="*/ 51 h 57"/>
                <a:gd name="T36" fmla="*/ 6 w 83"/>
                <a:gd name="T37" fmla="*/ 47 h 57"/>
                <a:gd name="T38" fmla="*/ 6 w 83"/>
                <a:gd name="T39" fmla="*/ 11 h 57"/>
                <a:gd name="T40" fmla="*/ 39 w 83"/>
                <a:gd name="T41" fmla="*/ 38 h 57"/>
                <a:gd name="T42" fmla="*/ 41 w 83"/>
                <a:gd name="T43" fmla="*/ 39 h 57"/>
                <a:gd name="T44" fmla="*/ 44 w 83"/>
                <a:gd name="T45" fmla="*/ 38 h 57"/>
                <a:gd name="T46" fmla="*/ 76 w 83"/>
                <a:gd name="T47" fmla="*/ 11 h 57"/>
                <a:gd name="T48" fmla="*/ 76 w 83"/>
                <a:gd name="T49"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57">
                  <a:moveTo>
                    <a:pt x="80" y="3"/>
                  </a:moveTo>
                  <a:cubicBezTo>
                    <a:pt x="78" y="1"/>
                    <a:pt x="76" y="0"/>
                    <a:pt x="73" y="0"/>
                  </a:cubicBezTo>
                  <a:cubicBezTo>
                    <a:pt x="10" y="0"/>
                    <a:pt x="10" y="0"/>
                    <a:pt x="10" y="0"/>
                  </a:cubicBezTo>
                  <a:cubicBezTo>
                    <a:pt x="7" y="0"/>
                    <a:pt x="5" y="1"/>
                    <a:pt x="3" y="3"/>
                  </a:cubicBezTo>
                  <a:cubicBezTo>
                    <a:pt x="2" y="4"/>
                    <a:pt x="0" y="7"/>
                    <a:pt x="0" y="11"/>
                  </a:cubicBezTo>
                  <a:cubicBezTo>
                    <a:pt x="0" y="47"/>
                    <a:pt x="0" y="47"/>
                    <a:pt x="0" y="47"/>
                  </a:cubicBezTo>
                  <a:cubicBezTo>
                    <a:pt x="0" y="53"/>
                    <a:pt x="4" y="57"/>
                    <a:pt x="10" y="57"/>
                  </a:cubicBezTo>
                  <a:cubicBezTo>
                    <a:pt x="73" y="57"/>
                    <a:pt x="73" y="57"/>
                    <a:pt x="73" y="57"/>
                  </a:cubicBezTo>
                  <a:cubicBezTo>
                    <a:pt x="78" y="57"/>
                    <a:pt x="83" y="53"/>
                    <a:pt x="83" y="47"/>
                  </a:cubicBezTo>
                  <a:cubicBezTo>
                    <a:pt x="83" y="11"/>
                    <a:pt x="83" y="11"/>
                    <a:pt x="83" y="11"/>
                  </a:cubicBezTo>
                  <a:cubicBezTo>
                    <a:pt x="83" y="7"/>
                    <a:pt x="81" y="4"/>
                    <a:pt x="80" y="3"/>
                  </a:cubicBezTo>
                  <a:close/>
                  <a:moveTo>
                    <a:pt x="41" y="32"/>
                  </a:moveTo>
                  <a:cubicBezTo>
                    <a:pt x="11" y="7"/>
                    <a:pt x="11" y="7"/>
                    <a:pt x="11" y="7"/>
                  </a:cubicBezTo>
                  <a:cubicBezTo>
                    <a:pt x="72" y="7"/>
                    <a:pt x="72" y="7"/>
                    <a:pt x="72" y="7"/>
                  </a:cubicBezTo>
                  <a:lnTo>
                    <a:pt x="41" y="32"/>
                  </a:lnTo>
                  <a:close/>
                  <a:moveTo>
                    <a:pt x="76" y="47"/>
                  </a:moveTo>
                  <a:cubicBezTo>
                    <a:pt x="76" y="49"/>
                    <a:pt x="75" y="51"/>
                    <a:pt x="73" y="51"/>
                  </a:cubicBezTo>
                  <a:cubicBezTo>
                    <a:pt x="10" y="51"/>
                    <a:pt x="10" y="51"/>
                    <a:pt x="10" y="51"/>
                  </a:cubicBezTo>
                  <a:cubicBezTo>
                    <a:pt x="8" y="51"/>
                    <a:pt x="6" y="49"/>
                    <a:pt x="6" y="47"/>
                  </a:cubicBezTo>
                  <a:cubicBezTo>
                    <a:pt x="6" y="11"/>
                    <a:pt x="6" y="11"/>
                    <a:pt x="6" y="11"/>
                  </a:cubicBezTo>
                  <a:cubicBezTo>
                    <a:pt x="39" y="38"/>
                    <a:pt x="39" y="38"/>
                    <a:pt x="39" y="38"/>
                  </a:cubicBezTo>
                  <a:cubicBezTo>
                    <a:pt x="40" y="39"/>
                    <a:pt x="41" y="39"/>
                    <a:pt x="41" y="39"/>
                  </a:cubicBezTo>
                  <a:cubicBezTo>
                    <a:pt x="42" y="39"/>
                    <a:pt x="43" y="39"/>
                    <a:pt x="44" y="38"/>
                  </a:cubicBezTo>
                  <a:cubicBezTo>
                    <a:pt x="76" y="11"/>
                    <a:pt x="76" y="11"/>
                    <a:pt x="76" y="11"/>
                  </a:cubicBezTo>
                  <a:lnTo>
                    <a:pt x="76" y="47"/>
                  </a:lnTo>
                  <a:close/>
                </a:path>
              </a:pathLst>
            </a:custGeom>
            <a:grpFill/>
            <a:ln>
              <a:noFill/>
            </a:ln>
          </p:spPr>
          <p:txBody>
            <a:bodyPr vert="horz" wrap="square" lIns="91440" tIns="45720" rIns="91440" bIns="45720" numCol="1" anchor="t" anchorCtr="0" compatLnSpc="1"/>
            <a:lstStyle/>
            <a:p>
              <a:endParaRPr lang="en-US"/>
            </a:p>
          </p:txBody>
        </p:sp>
        <p:sp>
          <p:nvSpPr>
            <p:cNvPr id="32" name="Freeform 81"/>
            <p:cNvSpPr/>
            <p:nvPr/>
          </p:nvSpPr>
          <p:spPr bwMode="auto">
            <a:xfrm>
              <a:off x="6248970" y="802379"/>
              <a:ext cx="49715" cy="46953"/>
            </a:xfrm>
            <a:custGeom>
              <a:avLst/>
              <a:gdLst>
                <a:gd name="T0" fmla="*/ 16 w 18"/>
                <a:gd name="T1" fmla="*/ 17 h 17"/>
                <a:gd name="T2" fmla="*/ 17 w 18"/>
                <a:gd name="T3" fmla="*/ 17 h 17"/>
                <a:gd name="T4" fmla="*/ 18 w 18"/>
                <a:gd name="T5" fmla="*/ 17 h 17"/>
                <a:gd name="T6" fmla="*/ 17 w 18"/>
                <a:gd name="T7" fmla="*/ 15 h 17"/>
                <a:gd name="T8" fmla="*/ 2 w 18"/>
                <a:gd name="T9" fmla="*/ 0 h 17"/>
                <a:gd name="T10" fmla="*/ 1 w 18"/>
                <a:gd name="T11" fmla="*/ 0 h 17"/>
                <a:gd name="T12" fmla="*/ 0 w 18"/>
                <a:gd name="T13" fmla="*/ 0 h 17"/>
                <a:gd name="T14" fmla="*/ 0 w 18"/>
                <a:gd name="T15" fmla="*/ 2 h 17"/>
                <a:gd name="T16" fmla="*/ 16 w 1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6" y="17"/>
                  </a:moveTo>
                  <a:cubicBezTo>
                    <a:pt x="16" y="17"/>
                    <a:pt x="16" y="17"/>
                    <a:pt x="17" y="17"/>
                  </a:cubicBezTo>
                  <a:cubicBezTo>
                    <a:pt x="17" y="17"/>
                    <a:pt x="17" y="17"/>
                    <a:pt x="18" y="17"/>
                  </a:cubicBezTo>
                  <a:cubicBezTo>
                    <a:pt x="18" y="16"/>
                    <a:pt x="18" y="15"/>
                    <a:pt x="17" y="15"/>
                  </a:cubicBezTo>
                  <a:cubicBezTo>
                    <a:pt x="2" y="0"/>
                    <a:pt x="2" y="0"/>
                    <a:pt x="2" y="0"/>
                  </a:cubicBezTo>
                  <a:cubicBezTo>
                    <a:pt x="2" y="0"/>
                    <a:pt x="2" y="0"/>
                    <a:pt x="1" y="0"/>
                  </a:cubicBezTo>
                  <a:cubicBezTo>
                    <a:pt x="1" y="0"/>
                    <a:pt x="0" y="0"/>
                    <a:pt x="0" y="0"/>
                  </a:cubicBezTo>
                  <a:cubicBezTo>
                    <a:pt x="0" y="1"/>
                    <a:pt x="0" y="2"/>
                    <a:pt x="0" y="2"/>
                  </a:cubicBezTo>
                  <a:lnTo>
                    <a:pt x="16" y="17"/>
                  </a:lnTo>
                  <a:close/>
                </a:path>
              </a:pathLst>
            </a:custGeom>
            <a:grpFill/>
            <a:ln>
              <a:noFill/>
            </a:ln>
          </p:spPr>
          <p:txBody>
            <a:bodyPr vert="horz" wrap="square" lIns="91440" tIns="45720" rIns="91440" bIns="45720" numCol="1" anchor="t" anchorCtr="0" compatLnSpc="1"/>
            <a:lstStyle/>
            <a:p>
              <a:endParaRPr lang="en-US"/>
            </a:p>
          </p:txBody>
        </p:sp>
        <p:sp>
          <p:nvSpPr>
            <p:cNvPr id="33" name="Freeform 82"/>
            <p:cNvSpPr/>
            <p:nvPr/>
          </p:nvSpPr>
          <p:spPr bwMode="auto">
            <a:xfrm>
              <a:off x="6334590" y="723664"/>
              <a:ext cx="142241" cy="142241"/>
            </a:xfrm>
            <a:custGeom>
              <a:avLst/>
              <a:gdLst>
                <a:gd name="T0" fmla="*/ 101 w 103"/>
                <a:gd name="T1" fmla="*/ 77 h 103"/>
                <a:gd name="T2" fmla="*/ 75 w 103"/>
                <a:gd name="T3" fmla="*/ 103 h 103"/>
                <a:gd name="T4" fmla="*/ 43 w 103"/>
                <a:gd name="T5" fmla="*/ 71 h 103"/>
                <a:gd name="T6" fmla="*/ 26 w 103"/>
                <a:gd name="T7" fmla="*/ 103 h 103"/>
                <a:gd name="T8" fmla="*/ 0 w 103"/>
                <a:gd name="T9" fmla="*/ 0 h 103"/>
                <a:gd name="T10" fmla="*/ 103 w 103"/>
                <a:gd name="T11" fmla="*/ 27 h 103"/>
                <a:gd name="T12" fmla="*/ 69 w 103"/>
                <a:gd name="T13" fmla="*/ 45 h 103"/>
                <a:gd name="T14" fmla="*/ 101 w 103"/>
                <a:gd name="T15" fmla="*/ 77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3">
                  <a:moveTo>
                    <a:pt x="101" y="77"/>
                  </a:moveTo>
                  <a:lnTo>
                    <a:pt x="75" y="103"/>
                  </a:lnTo>
                  <a:lnTo>
                    <a:pt x="43" y="71"/>
                  </a:lnTo>
                  <a:lnTo>
                    <a:pt x="26" y="103"/>
                  </a:lnTo>
                  <a:lnTo>
                    <a:pt x="0" y="0"/>
                  </a:lnTo>
                  <a:lnTo>
                    <a:pt x="103" y="27"/>
                  </a:lnTo>
                  <a:lnTo>
                    <a:pt x="69" y="45"/>
                  </a:lnTo>
                  <a:lnTo>
                    <a:pt x="101" y="77"/>
                  </a:lnTo>
                  <a:close/>
                </a:path>
              </a:pathLst>
            </a:custGeom>
            <a:grpFill/>
            <a:ln>
              <a:noFill/>
            </a:ln>
          </p:spPr>
          <p:txBody>
            <a:bodyPr vert="horz" wrap="square" lIns="91440" tIns="45720" rIns="91440" bIns="45720" numCol="1" anchor="t" anchorCtr="0" compatLnSpc="1"/>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srcRect/>
          <a:stretch>
            <a:fillRect/>
          </a:stretch>
        </a:blipFill>
        <a:effectLst/>
      </p:bgPr>
    </p:bg>
    <p:spTree>
      <p:nvGrpSpPr>
        <p:cNvPr id="1" name=""/>
        <p:cNvGrpSpPr/>
        <p:nvPr/>
      </p:nvGrpSpPr>
      <p:grpSpPr>
        <a:xfrm>
          <a:off x="0" y="0"/>
          <a:ext cx="0" cy="0"/>
          <a:chOff x="0" y="0"/>
          <a:chExt cx="0" cy="0"/>
        </a:xfrm>
      </p:grpSpPr>
      <p:sp>
        <p:nvSpPr>
          <p:cNvPr id="5" name="矩形 4"/>
          <p:cNvSpPr/>
          <p:nvPr>
            <p:custDataLst>
              <p:tags r:id="rId1"/>
            </p:custDataLst>
          </p:nvPr>
        </p:nvSpPr>
        <p:spPr>
          <a:xfrm>
            <a:off x="1759585" y="2607945"/>
            <a:ext cx="10447020" cy="1111250"/>
          </a:xfrm>
          <a:prstGeom prst="rect">
            <a:avLst/>
          </a:prstGeom>
          <a:solidFill>
            <a:srgbClr val="96D1FF">
              <a:alpha val="43000"/>
            </a:srgbClr>
          </a:solidFill>
          <a:ln w="12700" cap="flat" cmpd="sng" algn="ctr">
            <a:noFill/>
            <a:prstDash val="solid"/>
            <a:miter lim="800000"/>
          </a:ln>
          <a:effectLst/>
        </p:spPr>
        <p:txBody>
          <a:bodyPr lIns="360000" anchor="ctr">
            <a:normAutofit/>
          </a:bodyPr>
          <a:lstStyle/>
          <a:p>
            <a:pPr algn="just" eaLnBrk="1" fontAlgn="auto" hangingPunct="1">
              <a:spcBef>
                <a:spcPts val="0"/>
              </a:spcBef>
              <a:spcAft>
                <a:spcPts val="0"/>
              </a:spcAft>
              <a:defRPr/>
            </a:pPr>
            <a:r>
              <a:rPr lang="zh-CN" altLang="en-US" sz="3200" b="1" dirty="0">
                <a:solidFill>
                  <a:srgbClr val="FFFFFF"/>
                </a:solidFill>
                <a:latin typeface="汉仪中等线简" panose="02010609000101010101" charset="-122"/>
                <a:ea typeface="汉仪中等线简" panose="02010609000101010101" charset="-122"/>
              </a:rPr>
              <a:t>输入您的章节标题</a:t>
            </a:r>
            <a:endParaRPr lang="zh-CN" altLang="en-US" sz="3200" b="1" kern="0" dirty="0">
              <a:solidFill>
                <a:srgbClr val="FFFFFF"/>
              </a:solidFill>
              <a:latin typeface="汉仪中等线简" panose="02010609000101010101" charset="-122"/>
              <a:ea typeface="汉仪中等线简" panose="02010609000101010101" charset="-122"/>
            </a:endParaRPr>
          </a:p>
        </p:txBody>
      </p:sp>
      <p:sp>
        <p:nvSpPr>
          <p:cNvPr id="6" name="矩形 5"/>
          <p:cNvSpPr/>
          <p:nvPr>
            <p:custDataLst>
              <p:tags r:id="rId2"/>
            </p:custDataLst>
          </p:nvPr>
        </p:nvSpPr>
        <p:spPr>
          <a:xfrm>
            <a:off x="0" y="2607945"/>
            <a:ext cx="732155" cy="1111250"/>
          </a:xfrm>
          <a:prstGeom prst="rect">
            <a:avLst/>
          </a:prstGeom>
          <a:solidFill>
            <a:srgbClr val="90CCF8">
              <a:alpha val="43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2" name="文本占位符 9"/>
          <p:cNvSpPr txBox="1"/>
          <p:nvPr>
            <p:custDataLst>
              <p:tags r:id="rId3"/>
            </p:custDataLst>
          </p:nvPr>
        </p:nvSpPr>
        <p:spPr>
          <a:xfrm>
            <a:off x="732155" y="2607945"/>
            <a:ext cx="1027430" cy="1111250"/>
          </a:xfrm>
          <a:prstGeom prst="rect">
            <a:avLst/>
          </a:prstGeom>
        </p:spPr>
        <p:txBody>
          <a:bodyPr lIns="0" tIns="0" rIns="0" bIns="0" anchor="ctr"/>
          <a:lstStyle>
            <a:lvl1pPr marL="0" indent="0" algn="just" defTabSz="914400" rtl="0" eaLnBrk="1" latinLnBrk="0" hangingPunct="1">
              <a:lnSpc>
                <a:spcPct val="110000"/>
              </a:lnSpc>
              <a:spcBef>
                <a:spcPts val="1800"/>
              </a:spcBef>
              <a:spcAft>
                <a:spcPts val="0"/>
              </a:spcAft>
              <a:buClr>
                <a:srgbClr val="963B22"/>
              </a:buClr>
              <a:buSzPct val="60000"/>
              <a:buFont typeface="Wingdings" panose="05000000000000000000" pitchFamily="2" charset="2"/>
              <a:buNone/>
              <a:defRPr sz="4000" kern="1200" baseline="0">
                <a:solidFill>
                  <a:schemeClr val="accent1"/>
                </a:solidFill>
                <a:latin typeface="Arial" panose="020B0604020202020204" pitchFamily="34" charset="0"/>
                <a:ea typeface="微软雅黑" panose="020B0503020204020204" pitchFamily="34" charset="-122"/>
                <a:cs typeface="+mn-cs"/>
              </a:defRPr>
            </a:lvl1pPr>
            <a:lvl2pPr marL="357505" indent="-28575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charset="-122"/>
              <a:buChar char=" "/>
              <a:defRPr sz="1600" kern="1200" baseline="0">
                <a:solidFill>
                  <a:srgbClr val="7D7D7D"/>
                </a:solidFill>
                <a:latin typeface="幼圆" panose="02010509060101010101" charset="-122"/>
                <a:ea typeface="幼圆" panose="020105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defRPr/>
            </a:pPr>
            <a:r>
              <a:rPr lang="en-US" altLang="zh-CN" dirty="0">
                <a:solidFill>
                  <a:schemeClr val="bg1"/>
                </a:solidFill>
              </a:rPr>
              <a:t>01</a:t>
            </a:r>
          </a:p>
        </p:txBody>
      </p:sp>
      <p:sp>
        <p:nvSpPr>
          <p:cNvPr id="3077" name="文本占位符 6"/>
          <p:cNvSpPr txBox="1"/>
          <p:nvPr>
            <p:custDataLst>
              <p:tags r:id="rId4"/>
            </p:custDataLst>
          </p:nvPr>
        </p:nvSpPr>
        <p:spPr bwMode="auto">
          <a:xfrm>
            <a:off x="1759585" y="2947670"/>
            <a:ext cx="1039368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10000"/>
              </a:lnSpc>
              <a:spcBef>
                <a:spcPts val="1800"/>
              </a:spcBef>
              <a:buClr>
                <a:srgbClr val="963B22"/>
              </a:buClr>
              <a:buSzPct val="60000"/>
              <a:buFont typeface="Wingdings" panose="05000000000000000000" pitchFamily="2" charset="2"/>
              <a:buNone/>
              <a:defRPr/>
            </a:pPr>
            <a:r>
              <a:rPr lang="zh-CN" altLang="en-US" sz="1600" dirty="0">
                <a:solidFill>
                  <a:schemeClr val="bg1"/>
                </a:solidFill>
                <a:latin typeface="Arial" panose="020B0604020202020204" pitchFamily="34" charset="0"/>
                <a:ea typeface="微软雅黑" panose="020B0503020204020204" pitchFamily="34" charset="-122"/>
              </a:rPr>
              <a:t>此处可添加说明内容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7" name="组合 6"/>
          <p:cNvGrpSpPr/>
          <p:nvPr/>
        </p:nvGrpSpPr>
        <p:grpSpPr>
          <a:xfrm flipV="1">
            <a:off x="5477876" y="942197"/>
            <a:ext cx="1236248" cy="75524"/>
            <a:chOff x="4023692" y="4894277"/>
            <a:chExt cx="1964495" cy="120014"/>
          </a:xfrm>
        </p:grpSpPr>
        <p:sp>
          <p:nvSpPr>
            <p:cNvPr id="8" name="矩形 7"/>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851932" y="1258770"/>
            <a:ext cx="10634430" cy="5596982"/>
            <a:chOff x="1053" y="1555"/>
            <a:chExt cx="12497" cy="6577"/>
          </a:xfrm>
        </p:grpSpPr>
        <p:grpSp>
          <p:nvGrpSpPr>
            <p:cNvPr id="14" name="组合 13"/>
            <p:cNvGrpSpPr/>
            <p:nvPr/>
          </p:nvGrpSpPr>
          <p:grpSpPr>
            <a:xfrm>
              <a:off x="1053" y="6488"/>
              <a:ext cx="2211" cy="1644"/>
              <a:chOff x="668951" y="4120038"/>
              <a:chExt cx="1404000" cy="1044000"/>
            </a:xfrm>
          </p:grpSpPr>
          <p:grpSp>
            <p:nvGrpSpPr>
              <p:cNvPr id="15" name="组合 14"/>
              <p:cNvGrpSpPr/>
              <p:nvPr/>
            </p:nvGrpSpPr>
            <p:grpSpPr>
              <a:xfrm>
                <a:off x="668951" y="4120038"/>
                <a:ext cx="1404000" cy="1044000"/>
                <a:chOff x="668951" y="4120038"/>
                <a:chExt cx="1404000" cy="1044000"/>
              </a:xfrm>
            </p:grpSpPr>
            <p:sp>
              <p:nvSpPr>
                <p:cNvPr id="16" name="矩形 15"/>
                <p:cNvSpPr/>
                <p:nvPr/>
              </p:nvSpPr>
              <p:spPr>
                <a:xfrm>
                  <a:off x="1370951" y="4120038"/>
                  <a:ext cx="702000" cy="104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668951" y="4120038"/>
                  <a:ext cx="1404000" cy="1044000"/>
                </a:xfrm>
                <a:prstGeom prst="parallelogram">
                  <a:avLst>
                    <a:gd name="adj" fmla="val 68485"/>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dirty="0"/>
                </a:p>
              </p:txBody>
            </p:sp>
          </p:grpSp>
          <p:sp>
            <p:nvSpPr>
              <p:cNvPr id="18" name="TextBox 13"/>
              <p:cNvSpPr txBox="1"/>
              <p:nvPr/>
            </p:nvSpPr>
            <p:spPr>
              <a:xfrm>
                <a:off x="1043608" y="4434666"/>
                <a:ext cx="824785" cy="274825"/>
              </a:xfrm>
              <a:prstGeom prst="rect">
                <a:avLst/>
              </a:prstGeom>
              <a:noFill/>
            </p:spPr>
            <p:txBody>
              <a:bodyPr wrap="square" rtlCol="0">
                <a:spAutoFit/>
              </a:bodyPr>
              <a:lstStyle/>
              <a:p>
                <a:r>
                  <a:rPr lang="en-US" altLang="zh-CN" b="1" dirty="0">
                    <a:solidFill>
                      <a:schemeClr val="bg1"/>
                    </a:solidFill>
                    <a:latin typeface="+mn-ea"/>
                  </a:rPr>
                  <a:t>2013</a:t>
                </a:r>
                <a:endParaRPr lang="zh-CN" altLang="en-US" b="1" dirty="0">
                  <a:solidFill>
                    <a:schemeClr val="bg1"/>
                  </a:solidFill>
                  <a:latin typeface="+mn-ea"/>
                </a:endParaRPr>
              </a:p>
            </p:txBody>
          </p:sp>
        </p:grpSp>
        <p:grpSp>
          <p:nvGrpSpPr>
            <p:cNvPr id="19" name="组合 18"/>
            <p:cNvGrpSpPr/>
            <p:nvPr/>
          </p:nvGrpSpPr>
          <p:grpSpPr>
            <a:xfrm>
              <a:off x="3837" y="6180"/>
              <a:ext cx="2494" cy="1952"/>
              <a:chOff x="2436339" y="3924386"/>
              <a:chExt cx="1584000" cy="1239652"/>
            </a:xfrm>
          </p:grpSpPr>
          <p:grpSp>
            <p:nvGrpSpPr>
              <p:cNvPr id="20" name="组合 19"/>
              <p:cNvGrpSpPr>
                <a:grpSpLocks noChangeAspect="1"/>
              </p:cNvGrpSpPr>
              <p:nvPr/>
            </p:nvGrpSpPr>
            <p:grpSpPr>
              <a:xfrm>
                <a:off x="2436339" y="3924386"/>
                <a:ext cx="1584000" cy="1239652"/>
                <a:chOff x="731453" y="4120038"/>
                <a:chExt cx="1487830" cy="1044000"/>
              </a:xfrm>
            </p:grpSpPr>
            <p:sp>
              <p:nvSpPr>
                <p:cNvPr id="21" name="矩形 20"/>
                <p:cNvSpPr/>
                <p:nvPr/>
              </p:nvSpPr>
              <p:spPr>
                <a:xfrm>
                  <a:off x="1475368" y="4120038"/>
                  <a:ext cx="743915" cy="104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a:off x="731453" y="4120038"/>
                  <a:ext cx="1487830" cy="1044000"/>
                </a:xfrm>
                <a:prstGeom prst="parallelogram">
                  <a:avLst>
                    <a:gd name="adj" fmla="val 65045"/>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grpSp>
          <p:sp>
            <p:nvSpPr>
              <p:cNvPr id="31" name="TextBox 14"/>
              <p:cNvSpPr txBox="1"/>
              <p:nvPr/>
            </p:nvSpPr>
            <p:spPr>
              <a:xfrm>
                <a:off x="2843808" y="4362658"/>
                <a:ext cx="824785" cy="274825"/>
              </a:xfrm>
              <a:prstGeom prst="rect">
                <a:avLst/>
              </a:prstGeom>
              <a:noFill/>
            </p:spPr>
            <p:txBody>
              <a:bodyPr wrap="square" rtlCol="0">
                <a:spAutoFit/>
              </a:bodyPr>
              <a:lstStyle/>
              <a:p>
                <a:r>
                  <a:rPr lang="en-US" altLang="zh-CN" b="1" dirty="0">
                    <a:solidFill>
                      <a:schemeClr val="bg1"/>
                    </a:solidFill>
                    <a:latin typeface="+mn-ea"/>
                  </a:rPr>
                  <a:t>2014</a:t>
                </a:r>
                <a:endParaRPr lang="zh-CN" altLang="en-US" b="1" dirty="0">
                  <a:solidFill>
                    <a:schemeClr val="bg1"/>
                  </a:solidFill>
                  <a:latin typeface="+mn-ea"/>
                </a:endParaRPr>
              </a:p>
            </p:txBody>
          </p:sp>
        </p:grpSp>
        <p:grpSp>
          <p:nvGrpSpPr>
            <p:cNvPr id="32" name="组合 31"/>
            <p:cNvGrpSpPr/>
            <p:nvPr/>
          </p:nvGrpSpPr>
          <p:grpSpPr>
            <a:xfrm>
              <a:off x="6904" y="5921"/>
              <a:ext cx="2778" cy="2211"/>
              <a:chOff x="4383727" y="3760038"/>
              <a:chExt cx="1764001" cy="1404000"/>
            </a:xfrm>
          </p:grpSpPr>
          <p:grpSp>
            <p:nvGrpSpPr>
              <p:cNvPr id="46" name="组合 45"/>
              <p:cNvGrpSpPr/>
              <p:nvPr/>
            </p:nvGrpSpPr>
            <p:grpSpPr>
              <a:xfrm>
                <a:off x="4383727" y="3760038"/>
                <a:ext cx="1764001" cy="1404000"/>
                <a:chOff x="781956" y="4120038"/>
                <a:chExt cx="1417204" cy="1044001"/>
              </a:xfrm>
            </p:grpSpPr>
            <p:sp>
              <p:nvSpPr>
                <p:cNvPr id="47" name="矩形 46"/>
                <p:cNvSpPr/>
                <p:nvPr/>
              </p:nvSpPr>
              <p:spPr>
                <a:xfrm>
                  <a:off x="1562865" y="4120038"/>
                  <a:ext cx="636295" cy="104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81956" y="4120039"/>
                  <a:ext cx="1417204" cy="1044000"/>
                </a:xfrm>
                <a:prstGeom prst="parallelogram">
                  <a:avLst>
                    <a:gd name="adj" fmla="val 67233"/>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grpSp>
          <p:sp>
            <p:nvSpPr>
              <p:cNvPr id="51" name="TextBox 15"/>
              <p:cNvSpPr txBox="1"/>
              <p:nvPr/>
            </p:nvSpPr>
            <p:spPr>
              <a:xfrm>
                <a:off x="4899343" y="4290650"/>
                <a:ext cx="824785" cy="274825"/>
              </a:xfrm>
              <a:prstGeom prst="rect">
                <a:avLst/>
              </a:prstGeom>
              <a:noFill/>
            </p:spPr>
            <p:txBody>
              <a:bodyPr wrap="square" rtlCol="0">
                <a:spAutoFit/>
              </a:bodyPr>
              <a:lstStyle/>
              <a:p>
                <a:r>
                  <a:rPr lang="en-US" altLang="zh-CN" b="1" dirty="0">
                    <a:solidFill>
                      <a:schemeClr val="bg1"/>
                    </a:solidFill>
                    <a:latin typeface="+mn-ea"/>
                  </a:rPr>
                  <a:t>2015</a:t>
                </a:r>
                <a:endParaRPr lang="zh-CN" altLang="en-US" b="1" dirty="0">
                  <a:solidFill>
                    <a:schemeClr val="bg1"/>
                  </a:solidFill>
                  <a:latin typeface="+mn-ea"/>
                </a:endParaRPr>
              </a:p>
            </p:txBody>
          </p:sp>
        </p:grpSp>
        <p:grpSp>
          <p:nvGrpSpPr>
            <p:cNvPr id="58" name="组合 57"/>
            <p:cNvGrpSpPr/>
            <p:nvPr/>
          </p:nvGrpSpPr>
          <p:grpSpPr>
            <a:xfrm>
              <a:off x="10254" y="5586"/>
              <a:ext cx="3005" cy="2546"/>
              <a:chOff x="6511115" y="3547368"/>
              <a:chExt cx="1908000" cy="1616670"/>
            </a:xfrm>
          </p:grpSpPr>
          <p:grpSp>
            <p:nvGrpSpPr>
              <p:cNvPr id="59" name="组合 58"/>
              <p:cNvGrpSpPr>
                <a:grpSpLocks noChangeAspect="1"/>
              </p:cNvGrpSpPr>
              <p:nvPr/>
            </p:nvGrpSpPr>
            <p:grpSpPr>
              <a:xfrm>
                <a:off x="6511115" y="3547368"/>
                <a:ext cx="1908000" cy="1616670"/>
                <a:chOff x="561402" y="4120038"/>
                <a:chExt cx="1724507" cy="1044000"/>
              </a:xfrm>
            </p:grpSpPr>
            <p:sp>
              <p:nvSpPr>
                <p:cNvPr id="60" name="矩形 59"/>
                <p:cNvSpPr/>
                <p:nvPr/>
              </p:nvSpPr>
              <p:spPr>
                <a:xfrm>
                  <a:off x="1537538" y="4120038"/>
                  <a:ext cx="748371" cy="104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平行四边形 60"/>
                <p:cNvSpPr/>
                <p:nvPr/>
              </p:nvSpPr>
              <p:spPr>
                <a:xfrm>
                  <a:off x="561402" y="4120038"/>
                  <a:ext cx="1724507" cy="1044000"/>
                </a:xfrm>
                <a:prstGeom prst="parallelogram">
                  <a:avLst>
                    <a:gd name="adj" fmla="val 66550"/>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grpSp>
          <p:sp>
            <p:nvSpPr>
              <p:cNvPr id="62" name="TextBox 16"/>
              <p:cNvSpPr txBox="1"/>
              <p:nvPr/>
            </p:nvSpPr>
            <p:spPr>
              <a:xfrm>
                <a:off x="7052722" y="4155926"/>
                <a:ext cx="824785" cy="274825"/>
              </a:xfrm>
              <a:prstGeom prst="rect">
                <a:avLst/>
              </a:prstGeom>
              <a:noFill/>
            </p:spPr>
            <p:txBody>
              <a:bodyPr wrap="square" rtlCol="0">
                <a:spAutoFit/>
              </a:bodyPr>
              <a:lstStyle/>
              <a:p>
                <a:r>
                  <a:rPr lang="en-US" altLang="zh-CN" b="1" dirty="0">
                    <a:solidFill>
                      <a:schemeClr val="bg1"/>
                    </a:solidFill>
                    <a:latin typeface="+mn-ea"/>
                  </a:rPr>
                  <a:t>2016</a:t>
                </a:r>
                <a:endParaRPr lang="zh-CN" altLang="en-US" b="1" dirty="0">
                  <a:solidFill>
                    <a:schemeClr val="bg1"/>
                  </a:solidFill>
                  <a:latin typeface="+mn-ea"/>
                </a:endParaRPr>
              </a:p>
            </p:txBody>
          </p:sp>
        </p:grpSp>
        <p:grpSp>
          <p:nvGrpSpPr>
            <p:cNvPr id="63" name="组合 62"/>
            <p:cNvGrpSpPr/>
            <p:nvPr/>
          </p:nvGrpSpPr>
          <p:grpSpPr>
            <a:xfrm>
              <a:off x="2041" y="3029"/>
              <a:ext cx="1304" cy="1304"/>
              <a:chOff x="1295728" y="1968963"/>
              <a:chExt cx="828000" cy="828000"/>
            </a:xfrm>
          </p:grpSpPr>
          <p:sp>
            <p:nvSpPr>
              <p:cNvPr id="64" name="椭圆 63"/>
              <p:cNvSpPr/>
              <p:nvPr/>
            </p:nvSpPr>
            <p:spPr>
              <a:xfrm>
                <a:off x="1295728" y="1968963"/>
                <a:ext cx="828000" cy="82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5" name="图片 64" descr="奖杯.png"/>
              <p:cNvPicPr>
                <a:picLocks noChangeAspect="1"/>
              </p:cNvPicPr>
              <p:nvPr/>
            </p:nvPicPr>
            <p:blipFill>
              <a:blip r:embed="rId3" cstate="print">
                <a:duotone>
                  <a:prstClr val="black"/>
                  <a:schemeClr val="accent1">
                    <a:tint val="45000"/>
                    <a:satMod val="400000"/>
                  </a:schemeClr>
                </a:duotone>
              </a:blip>
              <a:stretch>
                <a:fillRect/>
              </a:stretch>
            </p:blipFill>
            <p:spPr>
              <a:xfrm>
                <a:off x="1457728" y="2130963"/>
                <a:ext cx="504000" cy="504000"/>
              </a:xfrm>
              <a:prstGeom prst="rect">
                <a:avLst/>
              </a:prstGeom>
            </p:spPr>
          </p:pic>
        </p:grpSp>
        <p:grpSp>
          <p:nvGrpSpPr>
            <p:cNvPr id="66" name="组合 65"/>
            <p:cNvGrpSpPr/>
            <p:nvPr/>
          </p:nvGrpSpPr>
          <p:grpSpPr>
            <a:xfrm>
              <a:off x="5074" y="2576"/>
              <a:ext cx="1304" cy="1304"/>
              <a:chOff x="3189103" y="1968963"/>
              <a:chExt cx="828000" cy="828000"/>
            </a:xfrm>
          </p:grpSpPr>
          <p:pic>
            <p:nvPicPr>
              <p:cNvPr id="67" name="图片 66" descr="商务 (1).png"/>
              <p:cNvPicPr/>
              <p:nvPr/>
            </p:nvPicPr>
            <p:blipFill>
              <a:blip r:embed="rId4" cstate="print">
                <a:duotone>
                  <a:prstClr val="black"/>
                  <a:schemeClr val="accent1">
                    <a:tint val="45000"/>
                    <a:satMod val="400000"/>
                  </a:schemeClr>
                </a:duotone>
              </a:blip>
              <a:stretch>
                <a:fillRect/>
              </a:stretch>
            </p:blipFill>
            <p:spPr>
              <a:xfrm>
                <a:off x="3330859" y="2112963"/>
                <a:ext cx="544489" cy="540000"/>
              </a:xfrm>
              <a:prstGeom prst="rect">
                <a:avLst/>
              </a:prstGeom>
            </p:spPr>
          </p:pic>
          <p:sp>
            <p:nvSpPr>
              <p:cNvPr id="68" name="椭圆 67"/>
              <p:cNvSpPr/>
              <p:nvPr/>
            </p:nvSpPr>
            <p:spPr>
              <a:xfrm>
                <a:off x="3189103" y="1968963"/>
                <a:ext cx="828000" cy="82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8334" y="2179"/>
              <a:ext cx="1304" cy="1304"/>
              <a:chOff x="5265727" y="1968963"/>
              <a:chExt cx="828000" cy="828000"/>
            </a:xfrm>
          </p:grpSpPr>
          <p:pic>
            <p:nvPicPr>
              <p:cNvPr id="70" name="图片 69" descr="地球.png"/>
              <p:cNvPicPr>
                <a:picLocks noChangeAspect="1"/>
              </p:cNvPicPr>
              <p:nvPr/>
            </p:nvPicPr>
            <p:blipFill>
              <a:blip r:embed="rId5" cstate="print">
                <a:duotone>
                  <a:prstClr val="black"/>
                  <a:schemeClr val="accent1">
                    <a:tint val="45000"/>
                    <a:satMod val="400000"/>
                  </a:schemeClr>
                </a:duotone>
              </a:blip>
              <a:stretch>
                <a:fillRect/>
              </a:stretch>
            </p:blipFill>
            <p:spPr>
              <a:xfrm>
                <a:off x="5427727" y="2130963"/>
                <a:ext cx="504000" cy="504000"/>
              </a:xfrm>
              <a:prstGeom prst="rect">
                <a:avLst/>
              </a:prstGeom>
            </p:spPr>
          </p:pic>
          <p:sp>
            <p:nvSpPr>
              <p:cNvPr id="71" name="椭圆 70"/>
              <p:cNvSpPr/>
              <p:nvPr/>
            </p:nvSpPr>
            <p:spPr>
              <a:xfrm>
                <a:off x="5265727" y="1968963"/>
                <a:ext cx="828000" cy="82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11849" y="1555"/>
              <a:ext cx="1304" cy="1304"/>
              <a:chOff x="7559738" y="1968963"/>
              <a:chExt cx="828000" cy="828000"/>
            </a:xfrm>
          </p:grpSpPr>
          <p:sp>
            <p:nvSpPr>
              <p:cNvPr id="73" name="椭圆 72"/>
              <p:cNvSpPr/>
              <p:nvPr/>
            </p:nvSpPr>
            <p:spPr>
              <a:xfrm>
                <a:off x="7559738" y="1968963"/>
                <a:ext cx="828000" cy="82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图片 73" descr="评价总结.png"/>
              <p:cNvPicPr/>
              <p:nvPr/>
            </p:nvPicPr>
            <p:blipFill>
              <a:blip r:embed="rId6" cstate="print">
                <a:duotone>
                  <a:prstClr val="black"/>
                  <a:schemeClr val="accent1">
                    <a:tint val="45000"/>
                    <a:satMod val="400000"/>
                  </a:schemeClr>
                </a:duotone>
              </a:blip>
              <a:stretch>
                <a:fillRect/>
              </a:stretch>
            </p:blipFill>
            <p:spPr>
              <a:xfrm>
                <a:off x="7721738" y="2130963"/>
                <a:ext cx="504000" cy="504000"/>
              </a:xfrm>
              <a:prstGeom prst="rect">
                <a:avLst/>
              </a:prstGeom>
            </p:spPr>
          </p:pic>
        </p:grpSp>
        <p:cxnSp>
          <p:nvCxnSpPr>
            <p:cNvPr id="75" name="直接连接符 74"/>
            <p:cNvCxnSpPr/>
            <p:nvPr/>
          </p:nvCxnSpPr>
          <p:spPr>
            <a:xfrm>
              <a:off x="2678" y="4334"/>
              <a:ext cx="0" cy="3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2678" y="6091"/>
              <a:ext cx="0" cy="397"/>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1742" y="4730"/>
              <a:ext cx="2041" cy="1111"/>
              <a:chOff x="1043608" y="3003798"/>
              <a:chExt cx="1296144" cy="705312"/>
            </a:xfrm>
          </p:grpSpPr>
          <p:sp>
            <p:nvSpPr>
              <p:cNvPr id="78" name="矩形 77"/>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79" name="TextBox 34"/>
              <p:cNvSpPr txBox="1"/>
              <p:nvPr/>
            </p:nvSpPr>
            <p:spPr>
              <a:xfrm>
                <a:off x="1043608" y="3365579"/>
                <a:ext cx="1296144" cy="343531"/>
              </a:xfrm>
              <a:prstGeom prst="rect">
                <a:avLst/>
              </a:prstGeom>
              <a:noFill/>
              <a:ln>
                <a:noFill/>
              </a:ln>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此处添加内容</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此处添加内容</a:t>
                </a:r>
              </a:p>
            </p:txBody>
          </p:sp>
        </p:grpSp>
        <p:grpSp>
          <p:nvGrpSpPr>
            <p:cNvPr id="80" name="组合 79"/>
            <p:cNvGrpSpPr/>
            <p:nvPr/>
          </p:nvGrpSpPr>
          <p:grpSpPr>
            <a:xfrm>
              <a:off x="4705" y="4341"/>
              <a:ext cx="2041" cy="1111"/>
              <a:chOff x="1043608" y="3003798"/>
              <a:chExt cx="1296144" cy="705312"/>
            </a:xfrm>
          </p:grpSpPr>
          <p:sp>
            <p:nvSpPr>
              <p:cNvPr id="81" name="矩形 80"/>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82" name="TextBox 37"/>
              <p:cNvSpPr txBox="1"/>
              <p:nvPr/>
            </p:nvSpPr>
            <p:spPr>
              <a:xfrm>
                <a:off x="1043608" y="3365579"/>
                <a:ext cx="1296144" cy="343531"/>
              </a:xfrm>
              <a:prstGeom prst="rect">
                <a:avLst/>
              </a:prstGeom>
              <a:noFill/>
              <a:ln>
                <a:noFill/>
              </a:ln>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此处添加内容</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此处添加内容</a:t>
                </a:r>
              </a:p>
            </p:txBody>
          </p:sp>
        </p:grpSp>
        <p:cxnSp>
          <p:nvCxnSpPr>
            <p:cNvPr id="83" name="直接连接符 82"/>
            <p:cNvCxnSpPr/>
            <p:nvPr/>
          </p:nvCxnSpPr>
          <p:spPr>
            <a:xfrm>
              <a:off x="5726" y="3880"/>
              <a:ext cx="0" cy="3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5726" y="5751"/>
              <a:ext cx="0" cy="3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9014" y="3483"/>
              <a:ext cx="0" cy="3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9014" y="5524"/>
              <a:ext cx="0" cy="397"/>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7994" y="4082"/>
              <a:ext cx="2041" cy="1111"/>
              <a:chOff x="1043608" y="3003798"/>
              <a:chExt cx="1296144" cy="705312"/>
            </a:xfrm>
          </p:grpSpPr>
          <p:sp>
            <p:nvSpPr>
              <p:cNvPr id="88" name="矩形 87"/>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89" name="TextBox 44"/>
              <p:cNvSpPr txBox="1"/>
              <p:nvPr/>
            </p:nvSpPr>
            <p:spPr>
              <a:xfrm>
                <a:off x="1043608" y="3365579"/>
                <a:ext cx="1296144" cy="343531"/>
              </a:xfrm>
              <a:prstGeom prst="rect">
                <a:avLst/>
              </a:prstGeom>
              <a:noFill/>
              <a:ln>
                <a:noFill/>
              </a:ln>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此处添加内容</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此处添加内容</a:t>
                </a:r>
              </a:p>
            </p:txBody>
          </p:sp>
        </p:grpSp>
        <p:cxnSp>
          <p:nvCxnSpPr>
            <p:cNvPr id="90" name="直接连接符 89"/>
            <p:cNvCxnSpPr/>
            <p:nvPr/>
          </p:nvCxnSpPr>
          <p:spPr>
            <a:xfrm>
              <a:off x="12530" y="2859"/>
              <a:ext cx="0" cy="5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12530" y="5071"/>
              <a:ext cx="0" cy="51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92" name="组合 91"/>
            <p:cNvGrpSpPr/>
            <p:nvPr/>
          </p:nvGrpSpPr>
          <p:grpSpPr>
            <a:xfrm>
              <a:off x="11509" y="3596"/>
              <a:ext cx="2041" cy="1111"/>
              <a:chOff x="1043608" y="3003798"/>
              <a:chExt cx="1296144" cy="705312"/>
            </a:xfrm>
          </p:grpSpPr>
          <p:sp>
            <p:nvSpPr>
              <p:cNvPr id="93" name="矩形 92"/>
              <p:cNvSpPr/>
              <p:nvPr/>
            </p:nvSpPr>
            <p:spPr>
              <a:xfrm>
                <a:off x="1079612" y="3003798"/>
                <a:ext cx="12241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94" name="TextBox 49"/>
              <p:cNvSpPr txBox="1"/>
              <p:nvPr/>
            </p:nvSpPr>
            <p:spPr>
              <a:xfrm>
                <a:off x="1043608" y="3365579"/>
                <a:ext cx="1296144" cy="343531"/>
              </a:xfrm>
              <a:prstGeom prst="rect">
                <a:avLst/>
              </a:prstGeom>
              <a:noFill/>
              <a:ln>
                <a:noFill/>
              </a:ln>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此处添加内容</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此处添加内容</a:t>
                </a: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3" name="组合 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118970" y="1432560"/>
            <a:ext cx="11900258" cy="4850200"/>
            <a:chOff x="-57" y="1328"/>
            <a:chExt cx="14506" cy="5912"/>
          </a:xfrm>
        </p:grpSpPr>
        <p:pic>
          <p:nvPicPr>
            <p:cNvPr id="30" name="图片 29" descr="山 绿.jpg"/>
            <p:cNvPicPr/>
            <p:nvPr/>
          </p:nvPicPr>
          <p:blipFill>
            <a:blip r:embed="rId3" cstate="print"/>
            <a:stretch>
              <a:fillRect/>
            </a:stretch>
          </p:blipFill>
          <p:spPr>
            <a:xfrm>
              <a:off x="10820" y="2190"/>
              <a:ext cx="3628" cy="2086"/>
            </a:xfrm>
            <a:prstGeom prst="rect">
              <a:avLst/>
            </a:prstGeom>
          </p:spPr>
        </p:pic>
        <p:pic>
          <p:nvPicPr>
            <p:cNvPr id="39" name="图片 38" descr="山 绿湖.jpg"/>
            <p:cNvPicPr/>
            <p:nvPr/>
          </p:nvPicPr>
          <p:blipFill>
            <a:blip r:embed="rId4" cstate="print"/>
            <a:stretch>
              <a:fillRect/>
            </a:stretch>
          </p:blipFill>
          <p:spPr>
            <a:xfrm>
              <a:off x="-57" y="4259"/>
              <a:ext cx="3628" cy="2086"/>
            </a:xfrm>
            <a:prstGeom prst="rect">
              <a:avLst/>
            </a:prstGeom>
          </p:spPr>
        </p:pic>
        <p:pic>
          <p:nvPicPr>
            <p:cNvPr id="46" name="图片 45" descr="山野趣.jpg"/>
            <p:cNvPicPr/>
            <p:nvPr/>
          </p:nvPicPr>
          <p:blipFill>
            <a:blip r:embed="rId5" cstate="print"/>
            <a:stretch>
              <a:fillRect/>
            </a:stretch>
          </p:blipFill>
          <p:spPr>
            <a:xfrm>
              <a:off x="7189" y="4259"/>
              <a:ext cx="3628" cy="2086"/>
            </a:xfrm>
            <a:prstGeom prst="rect">
              <a:avLst/>
            </a:prstGeom>
          </p:spPr>
        </p:pic>
        <p:sp>
          <p:nvSpPr>
            <p:cNvPr id="47" name="矩形 46"/>
            <p:cNvSpPr/>
            <p:nvPr/>
          </p:nvSpPr>
          <p:spPr>
            <a:xfrm>
              <a:off x="7200" y="2192"/>
              <a:ext cx="3628" cy="2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7" y="2192"/>
              <a:ext cx="3628" cy="2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566" y="4260"/>
              <a:ext cx="3628" cy="20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20" y="4260"/>
              <a:ext cx="3628" cy="208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14"/>
            <p:cNvSpPr txBox="1"/>
            <p:nvPr/>
          </p:nvSpPr>
          <p:spPr>
            <a:xfrm>
              <a:off x="963" y="6604"/>
              <a:ext cx="12587" cy="636"/>
            </a:xfrm>
            <a:prstGeom prst="rect">
              <a:avLst/>
            </a:prstGeom>
            <a:noFill/>
            <a:ln>
              <a:no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此处添加内容此处添加内容此处添加内容此处添加内容此处添加内容此处添加内容此处添加内容此处添加内容此处添加内容此处添加内容此处添加内容</a:t>
              </a:r>
            </a:p>
          </p:txBody>
        </p:sp>
        <p:sp>
          <p:nvSpPr>
            <p:cNvPr id="52" name="矩形 51"/>
            <p:cNvSpPr/>
            <p:nvPr/>
          </p:nvSpPr>
          <p:spPr>
            <a:xfrm>
              <a:off x="3911" y="1328"/>
              <a:ext cx="6107" cy="41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此处添加内容此处添加内容此处添加内容</a:t>
              </a:r>
              <a:endParaRPr lang="zh-CN" altLang="en-US" sz="1600" dirty="0"/>
            </a:p>
          </p:txBody>
        </p:sp>
        <p:sp>
          <p:nvSpPr>
            <p:cNvPr id="53" name="TextBox 16"/>
            <p:cNvSpPr txBox="1"/>
            <p:nvPr/>
          </p:nvSpPr>
          <p:spPr>
            <a:xfrm>
              <a:off x="396" y="2137"/>
              <a:ext cx="2722" cy="711"/>
            </a:xfrm>
            <a:prstGeom prst="rect">
              <a:avLst/>
            </a:prstGeom>
            <a:noFill/>
          </p:spPr>
          <p:txBody>
            <a:bodyPr wrap="square" rtlCol="0">
              <a:spAutoFit/>
            </a:bodyPr>
            <a:lstStyle/>
            <a:p>
              <a:pPr algn="ctr"/>
              <a:r>
                <a:rPr lang="en-US" altLang="zh-CN" sz="3200" dirty="0">
                  <a:solidFill>
                    <a:schemeClr val="bg1"/>
                  </a:solidFill>
                </a:rPr>
                <a:t>one</a:t>
              </a:r>
              <a:endParaRPr lang="zh-CN" altLang="en-US" sz="3200" dirty="0">
                <a:solidFill>
                  <a:schemeClr val="bg1"/>
                </a:solidFill>
              </a:endParaRPr>
            </a:p>
          </p:txBody>
        </p:sp>
        <p:sp>
          <p:nvSpPr>
            <p:cNvPr id="54" name="文本框 8"/>
            <p:cNvSpPr txBox="1"/>
            <p:nvPr/>
          </p:nvSpPr>
          <p:spPr>
            <a:xfrm>
              <a:off x="169" y="3031"/>
              <a:ext cx="3175" cy="636"/>
            </a:xfrm>
            <a:prstGeom prst="rect">
              <a:avLst/>
            </a:prstGeom>
            <a:no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此处添加内容此处添加内容此处添加内容</a:t>
              </a:r>
              <a:endParaRPr lang="en-US" altLang="zh-CN" sz="1400" dirty="0">
                <a:solidFill>
                  <a:schemeClr val="bg1"/>
                </a:solidFill>
              </a:endParaRPr>
            </a:p>
          </p:txBody>
        </p:sp>
        <p:sp>
          <p:nvSpPr>
            <p:cNvPr id="55" name="TextBox 18"/>
            <p:cNvSpPr txBox="1"/>
            <p:nvPr/>
          </p:nvSpPr>
          <p:spPr>
            <a:xfrm>
              <a:off x="7654" y="2137"/>
              <a:ext cx="2722" cy="711"/>
            </a:xfrm>
            <a:prstGeom prst="rect">
              <a:avLst/>
            </a:prstGeom>
            <a:noFill/>
          </p:spPr>
          <p:txBody>
            <a:bodyPr wrap="square" rtlCol="0">
              <a:spAutoFit/>
            </a:bodyPr>
            <a:lstStyle/>
            <a:p>
              <a:pPr algn="ctr"/>
              <a:r>
                <a:rPr lang="en-US" altLang="zh-CN" sz="3200" dirty="0">
                  <a:solidFill>
                    <a:schemeClr val="bg1"/>
                  </a:solidFill>
                </a:rPr>
                <a:t>two</a:t>
              </a:r>
              <a:endParaRPr lang="zh-CN" altLang="en-US" sz="3200" dirty="0">
                <a:solidFill>
                  <a:schemeClr val="bg1"/>
                </a:solidFill>
              </a:endParaRPr>
            </a:p>
          </p:txBody>
        </p:sp>
        <p:sp>
          <p:nvSpPr>
            <p:cNvPr id="56" name="TextBox 22"/>
            <p:cNvSpPr txBox="1"/>
            <p:nvPr/>
          </p:nvSpPr>
          <p:spPr>
            <a:xfrm>
              <a:off x="11282" y="4163"/>
              <a:ext cx="2722" cy="711"/>
            </a:xfrm>
            <a:prstGeom prst="rect">
              <a:avLst/>
            </a:prstGeom>
            <a:noFill/>
          </p:spPr>
          <p:txBody>
            <a:bodyPr wrap="square" rtlCol="0">
              <a:spAutoFit/>
            </a:bodyPr>
            <a:lstStyle/>
            <a:p>
              <a:pPr algn="ctr"/>
              <a:r>
                <a:rPr lang="en-US" altLang="zh-CN" sz="3200" dirty="0">
                  <a:solidFill>
                    <a:schemeClr val="bg1"/>
                  </a:solidFill>
                </a:rPr>
                <a:t>four</a:t>
              </a:r>
              <a:endParaRPr lang="zh-CN" altLang="en-US" sz="3200" dirty="0">
                <a:solidFill>
                  <a:schemeClr val="bg1"/>
                </a:solidFill>
              </a:endParaRPr>
            </a:p>
          </p:txBody>
        </p:sp>
        <p:sp>
          <p:nvSpPr>
            <p:cNvPr id="57" name="TextBox 24"/>
            <p:cNvSpPr txBox="1"/>
            <p:nvPr/>
          </p:nvSpPr>
          <p:spPr>
            <a:xfrm>
              <a:off x="4025" y="4163"/>
              <a:ext cx="2722" cy="711"/>
            </a:xfrm>
            <a:prstGeom prst="rect">
              <a:avLst/>
            </a:prstGeom>
            <a:noFill/>
          </p:spPr>
          <p:txBody>
            <a:bodyPr wrap="square" rtlCol="0">
              <a:spAutoFit/>
            </a:bodyPr>
            <a:lstStyle/>
            <a:p>
              <a:pPr algn="ctr"/>
              <a:r>
                <a:rPr lang="en-US" altLang="zh-CN" sz="3200" dirty="0">
                  <a:solidFill>
                    <a:schemeClr val="bg1"/>
                  </a:solidFill>
                </a:rPr>
                <a:t>three</a:t>
              </a:r>
              <a:endParaRPr lang="zh-CN" altLang="en-US" sz="3200" dirty="0">
                <a:solidFill>
                  <a:schemeClr val="bg1"/>
                </a:solidFill>
              </a:endParaRPr>
            </a:p>
          </p:txBody>
        </p:sp>
        <p:sp>
          <p:nvSpPr>
            <p:cNvPr id="58" name="文本框 8"/>
            <p:cNvSpPr txBox="1"/>
            <p:nvPr/>
          </p:nvSpPr>
          <p:spPr>
            <a:xfrm>
              <a:off x="7427" y="3045"/>
              <a:ext cx="3175" cy="636"/>
            </a:xfrm>
            <a:prstGeom prst="rect">
              <a:avLst/>
            </a:prstGeom>
            <a:no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此处添加内容此处添加内容此处添加内容</a:t>
              </a:r>
              <a:endParaRPr lang="en-US" altLang="zh-CN" sz="1400" dirty="0">
                <a:solidFill>
                  <a:schemeClr val="bg1"/>
                </a:solidFill>
              </a:endParaRPr>
            </a:p>
          </p:txBody>
        </p:sp>
        <p:sp>
          <p:nvSpPr>
            <p:cNvPr id="59" name="文本框 8"/>
            <p:cNvSpPr txBox="1"/>
            <p:nvPr/>
          </p:nvSpPr>
          <p:spPr>
            <a:xfrm>
              <a:off x="3798" y="5071"/>
              <a:ext cx="3175" cy="636"/>
            </a:xfrm>
            <a:prstGeom prst="rect">
              <a:avLst/>
            </a:prstGeom>
            <a:no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此处添加内容此处添加内容此处添加内容</a:t>
              </a:r>
              <a:endParaRPr lang="en-US" altLang="zh-CN" sz="1400" dirty="0">
                <a:solidFill>
                  <a:schemeClr val="bg1"/>
                </a:solidFill>
              </a:endParaRPr>
            </a:p>
          </p:txBody>
        </p:sp>
        <p:sp>
          <p:nvSpPr>
            <p:cNvPr id="60" name="文本框 8"/>
            <p:cNvSpPr txBox="1"/>
            <p:nvPr/>
          </p:nvSpPr>
          <p:spPr>
            <a:xfrm>
              <a:off x="11056" y="5071"/>
              <a:ext cx="3175" cy="636"/>
            </a:xfrm>
            <a:prstGeom prst="rect">
              <a:avLst/>
            </a:prstGeom>
            <a:noFill/>
          </p:spPr>
          <p:txBody>
            <a:bodyPr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此处添加内容此处添加内容此处添加内容</a:t>
              </a:r>
              <a:endParaRPr lang="en-US" altLang="zh-CN" sz="1400" dirty="0">
                <a:solidFill>
                  <a:schemeClr val="bg1"/>
                </a:solidFill>
              </a:endParaRPr>
            </a:p>
          </p:txBody>
        </p:sp>
        <p:pic>
          <p:nvPicPr>
            <p:cNvPr id="61" name="图片 60" descr="山崖小镇 魔女宅急便.jpg"/>
            <p:cNvPicPr/>
            <p:nvPr/>
          </p:nvPicPr>
          <p:blipFill>
            <a:blip r:embed="rId6" cstate="print"/>
            <a:stretch>
              <a:fillRect/>
            </a:stretch>
          </p:blipFill>
          <p:spPr>
            <a:xfrm>
              <a:off x="3571" y="2190"/>
              <a:ext cx="3628" cy="2086"/>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13" name="组合 12"/>
          <p:cNvGrpSpPr/>
          <p:nvPr/>
        </p:nvGrpSpPr>
        <p:grpSpPr>
          <a:xfrm flipV="1">
            <a:off x="5477876" y="942197"/>
            <a:ext cx="1236248" cy="75524"/>
            <a:chOff x="4023692" y="4894277"/>
            <a:chExt cx="1964495" cy="120014"/>
          </a:xfrm>
        </p:grpSpPr>
        <p:sp>
          <p:nvSpPr>
            <p:cNvPr id="14" name="矩形 13"/>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96" name="Group 8"/>
          <p:cNvGrpSpPr/>
          <p:nvPr/>
        </p:nvGrpSpPr>
        <p:grpSpPr>
          <a:xfrm>
            <a:off x="7551738" y="4281488"/>
            <a:ext cx="1765300" cy="1500187"/>
            <a:chOff x="0" y="0"/>
            <a:chExt cx="1765052" cy="1500603"/>
          </a:xfrm>
          <a:solidFill>
            <a:srgbClr val="96D1FF"/>
          </a:solidFill>
        </p:grpSpPr>
        <p:sp>
          <p:nvSpPr>
            <p:cNvPr id="6175" name="等腰三角形 7"/>
            <p:cNvSpPr/>
            <p:nvPr/>
          </p:nvSpPr>
          <p:spPr>
            <a:xfrm>
              <a:off x="0" y="0"/>
              <a:ext cx="1765052" cy="1500603"/>
            </a:xfrm>
            <a:custGeom>
              <a:avLst/>
              <a:gdLst>
                <a:gd name="txL" fmla="*/ 0 w 1765052"/>
                <a:gd name="txT" fmla="*/ 0 h 1500603"/>
                <a:gd name="txR" fmla="*/ 1765052 w 1765052"/>
                <a:gd name="txB" fmla="*/ 1500603 h 1500603"/>
              </a:gdLst>
              <a:ahLst/>
              <a:cxnLst>
                <a:cxn ang="0">
                  <a:pos x="882526" y="0"/>
                </a:cxn>
                <a:cxn ang="0">
                  <a:pos x="1765052" y="1500603"/>
                </a:cxn>
                <a:cxn ang="0">
                  <a:pos x="0" y="1500603"/>
                </a:cxn>
                <a:cxn ang="0">
                  <a:pos x="375894" y="861452"/>
                </a:cxn>
                <a:cxn ang="0">
                  <a:pos x="464514" y="915388"/>
                </a:cxn>
                <a:cxn ang="0">
                  <a:pos x="392059" y="1034436"/>
                </a:cxn>
                <a:cxn ang="0">
                  <a:pos x="748236" y="924919"/>
                </a:cxn>
                <a:cxn ang="0">
                  <a:pos x="681880" y="558240"/>
                </a:cxn>
                <a:cxn ang="0">
                  <a:pos x="609424" y="677289"/>
                </a:cxn>
                <a:cxn ang="0">
                  <a:pos x="517210" y="621166"/>
                </a:cxn>
                <a:cxn ang="0">
                  <a:pos x="882526" y="0"/>
                </a:cxn>
              </a:cxnLst>
              <a:rect l="txL" t="txT" r="txR" b="tx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lnTo>
                    <a:pt x="882526" y="0"/>
                  </a:lnTo>
                  <a:close/>
                </a:path>
              </a:pathLst>
            </a:custGeom>
            <a:grpFill/>
            <a:ln w="3175">
              <a:noFill/>
            </a:ln>
          </p:spPr>
          <p:txBody>
            <a:bodyPr/>
            <a:lstStyle/>
            <a:p>
              <a:endParaRPr lang="zh-CN" altLang="en-US"/>
            </a:p>
          </p:txBody>
        </p:sp>
        <p:sp>
          <p:nvSpPr>
            <p:cNvPr id="6176" name="TextBox 9"/>
            <p:cNvSpPr/>
            <p:nvPr/>
          </p:nvSpPr>
          <p:spPr>
            <a:xfrm>
              <a:off x="739651" y="665229"/>
              <a:ext cx="418704" cy="646331"/>
            </a:xfrm>
            <a:prstGeom prst="rect">
              <a:avLst/>
            </a:prstGeom>
            <a:grp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sz="3600" b="1" dirty="0">
                  <a:solidFill>
                    <a:srgbClr val="000000"/>
                  </a:solidFill>
                </a:rPr>
                <a:t>2</a:t>
              </a:r>
              <a:endParaRPr lang="zh-CN" altLang="en-US" sz="3600" b="1" dirty="0">
                <a:solidFill>
                  <a:srgbClr val="000000"/>
                </a:solidFill>
                <a:sym typeface="宋体" panose="02010600030101010101" pitchFamily="2" charset="-122"/>
              </a:endParaRPr>
            </a:p>
          </p:txBody>
        </p:sp>
      </p:grpSp>
      <p:grpSp>
        <p:nvGrpSpPr>
          <p:cNvPr id="12299" name="Group 11"/>
          <p:cNvGrpSpPr/>
          <p:nvPr/>
        </p:nvGrpSpPr>
        <p:grpSpPr>
          <a:xfrm>
            <a:off x="6557963" y="2620963"/>
            <a:ext cx="1797050" cy="1468437"/>
            <a:chOff x="0" y="0"/>
            <a:chExt cx="1796802" cy="1469072"/>
          </a:xfrm>
          <a:solidFill>
            <a:srgbClr val="96D1FF"/>
          </a:solidFill>
        </p:grpSpPr>
        <p:sp>
          <p:nvSpPr>
            <p:cNvPr id="6173" name="等腰三角形 6"/>
            <p:cNvSpPr/>
            <p:nvPr/>
          </p:nvSpPr>
          <p:spPr>
            <a:xfrm>
              <a:off x="0" y="0"/>
              <a:ext cx="1796802" cy="1469072"/>
            </a:xfrm>
            <a:custGeom>
              <a:avLst/>
              <a:gdLst>
                <a:gd name="txL" fmla="*/ 0 w 1796802"/>
                <a:gd name="txT" fmla="*/ 0 h 1469072"/>
                <a:gd name="txR" fmla="*/ 1796802 w 1796802"/>
                <a:gd name="txB" fmla="*/ 1469072 h 1469072"/>
              </a:gdLst>
              <a:ahLst/>
              <a:cxnLst>
                <a:cxn ang="0">
                  <a:pos x="898401" y="0"/>
                </a:cxn>
                <a:cxn ang="0">
                  <a:pos x="1796802" y="1469072"/>
                </a:cxn>
                <a:cxn ang="0">
                  <a:pos x="1015417" y="1469072"/>
                </a:cxn>
                <a:cxn ang="0">
                  <a:pos x="1015417" y="1372637"/>
                </a:cxn>
                <a:cxn ang="0">
                  <a:pos x="1154781" y="1372637"/>
                </a:cxn>
                <a:cxn ang="0">
                  <a:pos x="876052" y="1125318"/>
                </a:cxn>
                <a:cxn ang="0">
                  <a:pos x="597323" y="1372637"/>
                </a:cxn>
                <a:cxn ang="0">
                  <a:pos x="736688" y="1372637"/>
                </a:cxn>
                <a:cxn ang="0">
                  <a:pos x="736688" y="1469072"/>
                </a:cxn>
                <a:cxn ang="0">
                  <a:pos x="0" y="1469072"/>
                </a:cxn>
                <a:cxn ang="0">
                  <a:pos x="898401" y="0"/>
                </a:cxn>
              </a:cxnLst>
              <a:rect l="txL" t="txT" r="txR" b="tx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lnTo>
                    <a:pt x="898401" y="0"/>
                  </a:lnTo>
                  <a:close/>
                </a:path>
              </a:pathLst>
            </a:custGeom>
            <a:grpFill/>
            <a:ln w="3175">
              <a:noFill/>
            </a:ln>
          </p:spPr>
          <p:txBody>
            <a:bodyPr/>
            <a:lstStyle/>
            <a:p>
              <a:endParaRPr lang="zh-CN" altLang="en-US"/>
            </a:p>
          </p:txBody>
        </p:sp>
        <p:sp>
          <p:nvSpPr>
            <p:cNvPr id="6174" name="TextBox 10"/>
            <p:cNvSpPr/>
            <p:nvPr/>
          </p:nvSpPr>
          <p:spPr>
            <a:xfrm>
              <a:off x="669999" y="521273"/>
              <a:ext cx="418704" cy="646331"/>
            </a:xfrm>
            <a:prstGeom prst="rect">
              <a:avLst/>
            </a:prstGeom>
            <a:grp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sz="3600" b="1" dirty="0">
                  <a:solidFill>
                    <a:srgbClr val="000000"/>
                  </a:solidFill>
                </a:rPr>
                <a:t>1</a:t>
              </a:r>
              <a:endParaRPr lang="zh-CN" altLang="en-US" sz="3600" b="1" dirty="0">
                <a:solidFill>
                  <a:srgbClr val="000000"/>
                </a:solidFill>
                <a:sym typeface="宋体" panose="02010600030101010101" pitchFamily="2" charset="-122"/>
              </a:endParaRPr>
            </a:p>
          </p:txBody>
        </p:sp>
      </p:grpSp>
      <p:grpSp>
        <p:nvGrpSpPr>
          <p:cNvPr id="12302" name="Group 14"/>
          <p:cNvGrpSpPr/>
          <p:nvPr/>
        </p:nvGrpSpPr>
        <p:grpSpPr>
          <a:xfrm>
            <a:off x="5589588" y="4281488"/>
            <a:ext cx="1765300" cy="1500187"/>
            <a:chOff x="0" y="0"/>
            <a:chExt cx="1765052" cy="1500603"/>
          </a:xfrm>
          <a:solidFill>
            <a:srgbClr val="96D1FF"/>
          </a:solidFill>
        </p:grpSpPr>
        <p:sp>
          <p:nvSpPr>
            <p:cNvPr id="6171" name="等腰三角形 11"/>
            <p:cNvSpPr/>
            <p:nvPr/>
          </p:nvSpPr>
          <p:spPr>
            <a:xfrm>
              <a:off x="0" y="0"/>
              <a:ext cx="1765052" cy="1500603"/>
            </a:xfrm>
            <a:custGeom>
              <a:avLst/>
              <a:gdLst>
                <a:gd name="txL" fmla="*/ 0 w 1765052"/>
                <a:gd name="txT" fmla="*/ 0 h 1500603"/>
                <a:gd name="txR" fmla="*/ 1765052 w 1765052"/>
                <a:gd name="txB" fmla="*/ 1500603 h 1500603"/>
              </a:gdLst>
              <a:ahLst/>
              <a:cxnLst>
                <a:cxn ang="0">
                  <a:pos x="882526" y="0"/>
                </a:cxn>
                <a:cxn ang="0">
                  <a:pos x="1236032" y="601083"/>
                </a:cxn>
                <a:cxn ang="0">
                  <a:pos x="1121186" y="667974"/>
                </a:cxn>
                <a:cxn ang="0">
                  <a:pos x="1051045" y="547547"/>
                </a:cxn>
                <a:cxn ang="0">
                  <a:pos x="977616" y="912876"/>
                </a:cxn>
                <a:cxn ang="0">
                  <a:pos x="1331611" y="1029255"/>
                </a:cxn>
                <a:cxn ang="0">
                  <a:pos x="1261469" y="908828"/>
                </a:cxn>
                <a:cxn ang="0">
                  <a:pos x="1377332" y="841344"/>
                </a:cxn>
                <a:cxn ang="0">
                  <a:pos x="1765052" y="1500603"/>
                </a:cxn>
                <a:cxn ang="0">
                  <a:pos x="0" y="1500603"/>
                </a:cxn>
                <a:cxn ang="0">
                  <a:pos x="882526" y="0"/>
                </a:cxn>
              </a:cxnLst>
              <a:rect l="txL" t="txT" r="txR" b="tx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lnTo>
                    <a:pt x="882526" y="0"/>
                  </a:lnTo>
                  <a:close/>
                </a:path>
              </a:pathLst>
            </a:custGeom>
            <a:grpFill/>
            <a:ln w="3175">
              <a:noFill/>
            </a:ln>
          </p:spPr>
          <p:txBody>
            <a:bodyPr/>
            <a:lstStyle/>
            <a:p>
              <a:endParaRPr lang="zh-CN" altLang="en-US"/>
            </a:p>
          </p:txBody>
        </p:sp>
        <p:sp>
          <p:nvSpPr>
            <p:cNvPr id="6172" name="TextBox 11"/>
            <p:cNvSpPr/>
            <p:nvPr/>
          </p:nvSpPr>
          <p:spPr>
            <a:xfrm>
              <a:off x="584471" y="665229"/>
              <a:ext cx="418704" cy="646331"/>
            </a:xfrm>
            <a:prstGeom prst="rect">
              <a:avLst/>
            </a:prstGeom>
            <a:grp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sz="3600" b="1" dirty="0">
                  <a:solidFill>
                    <a:srgbClr val="000000"/>
                  </a:solidFill>
                </a:rPr>
                <a:t>3</a:t>
              </a:r>
              <a:endParaRPr lang="zh-CN" altLang="en-US" sz="3600" b="1" dirty="0">
                <a:solidFill>
                  <a:srgbClr val="000000"/>
                </a:solidFill>
                <a:sym typeface="宋体" panose="02010600030101010101" pitchFamily="2" charset="-122"/>
              </a:endParaRPr>
            </a:p>
          </p:txBody>
        </p:sp>
      </p:grpSp>
      <p:grpSp>
        <p:nvGrpSpPr>
          <p:cNvPr id="12305" name="Group 17"/>
          <p:cNvGrpSpPr/>
          <p:nvPr/>
        </p:nvGrpSpPr>
        <p:grpSpPr>
          <a:xfrm>
            <a:off x="3784600" y="4800600"/>
            <a:ext cx="2049463" cy="922338"/>
            <a:chOff x="0" y="0"/>
            <a:chExt cx="2049515" cy="923133"/>
          </a:xfrm>
        </p:grpSpPr>
        <p:sp>
          <p:nvSpPr>
            <p:cNvPr id="6168" name="TextBox 20"/>
            <p:cNvSpPr/>
            <p:nvPr/>
          </p:nvSpPr>
          <p:spPr>
            <a:xfrm flipH="1">
              <a:off x="0" y="0"/>
              <a:ext cx="2049515"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p>
          </p:txBody>
        </p:sp>
        <p:sp>
          <p:nvSpPr>
            <p:cNvPr id="6169" name="TextBox 11"/>
            <p:cNvSpPr/>
            <p:nvPr/>
          </p:nvSpPr>
          <p:spPr>
            <a:xfrm flipH="1">
              <a:off x="398581" y="369332"/>
              <a:ext cx="1252352" cy="27699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p>
          </p:txBody>
        </p:sp>
        <p:sp>
          <p:nvSpPr>
            <p:cNvPr id="6170" name="TextBox 11"/>
            <p:cNvSpPr/>
            <p:nvPr/>
          </p:nvSpPr>
          <p:spPr>
            <a:xfrm flipH="1">
              <a:off x="398581" y="646134"/>
              <a:ext cx="1252352" cy="27699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p>
          </p:txBody>
        </p:sp>
      </p:grpSp>
      <p:grpSp>
        <p:nvGrpSpPr>
          <p:cNvPr id="12309" name="Group 21"/>
          <p:cNvGrpSpPr/>
          <p:nvPr/>
        </p:nvGrpSpPr>
        <p:grpSpPr>
          <a:xfrm>
            <a:off x="9051925" y="4800600"/>
            <a:ext cx="2049463" cy="922338"/>
            <a:chOff x="0" y="0"/>
            <a:chExt cx="2049515" cy="923133"/>
          </a:xfrm>
        </p:grpSpPr>
        <p:sp>
          <p:nvSpPr>
            <p:cNvPr id="6165" name="TextBox 11"/>
            <p:cNvSpPr/>
            <p:nvPr/>
          </p:nvSpPr>
          <p:spPr>
            <a:xfrm flipH="1">
              <a:off x="0" y="0"/>
              <a:ext cx="2049515"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p>
          </p:txBody>
        </p:sp>
        <p:sp>
          <p:nvSpPr>
            <p:cNvPr id="6166" name="TextBox 11"/>
            <p:cNvSpPr/>
            <p:nvPr/>
          </p:nvSpPr>
          <p:spPr>
            <a:xfrm flipH="1">
              <a:off x="398581" y="369332"/>
              <a:ext cx="1252352" cy="27699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p>
          </p:txBody>
        </p:sp>
        <p:sp>
          <p:nvSpPr>
            <p:cNvPr id="6167" name="TextBox 11"/>
            <p:cNvSpPr/>
            <p:nvPr/>
          </p:nvSpPr>
          <p:spPr>
            <a:xfrm flipH="1">
              <a:off x="398581" y="646134"/>
              <a:ext cx="1252352" cy="27699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p>
          </p:txBody>
        </p:sp>
      </p:grpSp>
      <p:grpSp>
        <p:nvGrpSpPr>
          <p:cNvPr id="12313" name="Group 25"/>
          <p:cNvGrpSpPr/>
          <p:nvPr/>
        </p:nvGrpSpPr>
        <p:grpSpPr>
          <a:xfrm>
            <a:off x="6394450" y="1682750"/>
            <a:ext cx="2051050" cy="923925"/>
            <a:chOff x="0" y="0"/>
            <a:chExt cx="2049515" cy="923133"/>
          </a:xfrm>
        </p:grpSpPr>
        <p:sp>
          <p:nvSpPr>
            <p:cNvPr id="6162" name="TextBox 11"/>
            <p:cNvSpPr/>
            <p:nvPr/>
          </p:nvSpPr>
          <p:spPr>
            <a:xfrm flipH="1">
              <a:off x="0" y="0"/>
              <a:ext cx="2049515"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p>
          </p:txBody>
        </p:sp>
        <p:sp>
          <p:nvSpPr>
            <p:cNvPr id="6163" name="TextBox 11"/>
            <p:cNvSpPr/>
            <p:nvPr/>
          </p:nvSpPr>
          <p:spPr>
            <a:xfrm flipH="1">
              <a:off x="398581" y="369332"/>
              <a:ext cx="1252352" cy="27699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p>
          </p:txBody>
        </p:sp>
        <p:sp>
          <p:nvSpPr>
            <p:cNvPr id="6164" name="TextBox 11"/>
            <p:cNvSpPr/>
            <p:nvPr/>
          </p:nvSpPr>
          <p:spPr>
            <a:xfrm flipH="1">
              <a:off x="398581" y="646134"/>
              <a:ext cx="1252352" cy="27699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p>
          </p:txBody>
        </p:sp>
      </p:grpSp>
      <p:grpSp>
        <p:nvGrpSpPr>
          <p:cNvPr id="12317" name="Group 29"/>
          <p:cNvGrpSpPr/>
          <p:nvPr/>
        </p:nvGrpSpPr>
        <p:grpSpPr>
          <a:xfrm>
            <a:off x="6521450" y="4178300"/>
            <a:ext cx="1822450" cy="1552575"/>
            <a:chOff x="0" y="0"/>
            <a:chExt cx="1822450" cy="1551623"/>
          </a:xfrm>
        </p:grpSpPr>
        <p:sp>
          <p:nvSpPr>
            <p:cNvPr id="6160" name="等腰三角形 129"/>
            <p:cNvSpPr/>
            <p:nvPr/>
          </p:nvSpPr>
          <p:spPr>
            <a:xfrm rot="10800000">
              <a:off x="0" y="0"/>
              <a:ext cx="1822450" cy="1551623"/>
            </a:xfrm>
            <a:prstGeom prst="triangle">
              <a:avLst>
                <a:gd name="adj" fmla="val 50000"/>
              </a:avLst>
            </a:prstGeom>
            <a:solidFill>
              <a:schemeClr val="tx1"/>
            </a:solidFill>
            <a:ln w="317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6161" name="矩形 130"/>
            <p:cNvSpPr/>
            <p:nvPr/>
          </p:nvSpPr>
          <p:spPr>
            <a:xfrm>
              <a:off x="523537" y="162506"/>
              <a:ext cx="646331" cy="646331"/>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algn="ctr" eaLnBrk="1" hangingPunct="1">
                <a:lnSpc>
                  <a:spcPct val="100000"/>
                </a:lnSpc>
                <a:spcBef>
                  <a:spcPct val="0"/>
                </a:spcBef>
                <a:buNone/>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sp>
        <p:nvSpPr>
          <p:cNvPr id="12320" name="矩形 1"/>
          <p:cNvSpPr/>
          <p:nvPr/>
        </p:nvSpPr>
        <p:spPr>
          <a:xfrm>
            <a:off x="993775" y="3162300"/>
            <a:ext cx="2616200" cy="294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输入您的标题</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317"/>
                                        </p:tgtEl>
                                        <p:attrNameLst>
                                          <p:attrName>style.visibility</p:attrName>
                                        </p:attrNameLst>
                                      </p:cBhvr>
                                      <p:to>
                                        <p:strVal val="visible"/>
                                      </p:to>
                                    </p:set>
                                    <p:anim calcmode="lin" valueType="num">
                                      <p:cBhvr>
                                        <p:cTn id="7" dur="500" fill="hold"/>
                                        <p:tgtEl>
                                          <p:spTgt spid="12317"/>
                                        </p:tgtEl>
                                        <p:attrNameLst>
                                          <p:attrName>ppt_x</p:attrName>
                                        </p:attrNameLst>
                                      </p:cBhvr>
                                      <p:tavLst>
                                        <p:tav tm="0">
                                          <p:val>
                                            <p:strVal val="#ppt_x"/>
                                          </p:val>
                                        </p:tav>
                                        <p:tav tm="100000">
                                          <p:val>
                                            <p:strVal val="#ppt_x"/>
                                          </p:val>
                                        </p:tav>
                                      </p:tavLst>
                                    </p:anim>
                                    <p:anim calcmode="lin" valueType="num">
                                      <p:cBhvr>
                                        <p:cTn id="8" dur="500" fill="hold"/>
                                        <p:tgtEl>
                                          <p:spTgt spid="123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299"/>
                                        </p:tgtEl>
                                        <p:attrNameLst>
                                          <p:attrName>style.visibility</p:attrName>
                                        </p:attrNameLst>
                                      </p:cBhvr>
                                      <p:to>
                                        <p:strVal val="visible"/>
                                      </p:to>
                                    </p:set>
                                    <p:anim calcmode="lin" valueType="num">
                                      <p:cBhvr>
                                        <p:cTn id="12" dur="500" fill="hold"/>
                                        <p:tgtEl>
                                          <p:spTgt spid="12299"/>
                                        </p:tgtEl>
                                        <p:attrNameLst>
                                          <p:attrName>ppt_w</p:attrName>
                                        </p:attrNameLst>
                                      </p:cBhvr>
                                      <p:tavLst>
                                        <p:tav tm="0">
                                          <p:val>
                                            <p:fltVal val="0"/>
                                          </p:val>
                                        </p:tav>
                                        <p:tav tm="100000">
                                          <p:val>
                                            <p:strVal val="#ppt_w"/>
                                          </p:val>
                                        </p:tav>
                                      </p:tavLst>
                                    </p:anim>
                                    <p:anim calcmode="lin" valueType="num">
                                      <p:cBhvr>
                                        <p:cTn id="13" dur="500" fill="hold"/>
                                        <p:tgtEl>
                                          <p:spTgt spid="12299"/>
                                        </p:tgtEl>
                                        <p:attrNameLst>
                                          <p:attrName>ppt_h</p:attrName>
                                        </p:attrNameLst>
                                      </p:cBhvr>
                                      <p:tavLst>
                                        <p:tav tm="0">
                                          <p:val>
                                            <p:fltVal val="0"/>
                                          </p:val>
                                        </p:tav>
                                        <p:tav tm="100000">
                                          <p:val>
                                            <p:strVal val="#ppt_h"/>
                                          </p:val>
                                        </p:tav>
                                      </p:tavLst>
                                    </p:anim>
                                  </p:childTnLst>
                                </p:cTn>
                              </p:par>
                              <p:par>
                                <p:cTn id="14" presetID="42" presetClass="path" presetSubtype="0" accel="50000" decel="50000" fill="hold" nodeType="withEffect">
                                  <p:stCondLst>
                                    <p:cond delay="0"/>
                                  </p:stCondLst>
                                  <p:childTnLst>
                                    <p:animMotion origin="layout" path="M -0.00312 0.22732 L -3.33333E-6 -2.22222E-6 " pathEditMode="relative" rAng="0" ptsTypes="AA">
                                      <p:cBhvr>
                                        <p:cTn id="15" dur="500" fill="hold"/>
                                        <p:tgtEl>
                                          <p:spTgt spid="12299"/>
                                        </p:tgtEl>
                                        <p:attrNameLst>
                                          <p:attrName>ppt_x</p:attrName>
                                          <p:attrName>ppt_y</p:attrName>
                                        </p:attrNameLst>
                                      </p:cBhvr>
                                      <p:rCtr x="15600" y="-1136600"/>
                                    </p:animMotion>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2313"/>
                                        </p:tgtEl>
                                        <p:attrNameLst>
                                          <p:attrName>style.visibility</p:attrName>
                                        </p:attrNameLst>
                                      </p:cBhvr>
                                      <p:to>
                                        <p:strVal val="visible"/>
                                      </p:to>
                                    </p:set>
                                    <p:anim calcmode="lin" valueType="num">
                                      <p:cBhvr>
                                        <p:cTn id="19" dur="500" fill="hold"/>
                                        <p:tgtEl>
                                          <p:spTgt spid="12313"/>
                                        </p:tgtEl>
                                        <p:attrNameLst>
                                          <p:attrName>ppt_x</p:attrName>
                                        </p:attrNameLst>
                                      </p:cBhvr>
                                      <p:tavLst>
                                        <p:tav tm="0">
                                          <p:val>
                                            <p:strVal val="#ppt_x"/>
                                          </p:val>
                                        </p:tav>
                                        <p:tav tm="100000">
                                          <p:val>
                                            <p:strVal val="#ppt_x"/>
                                          </p:val>
                                        </p:tav>
                                      </p:tavLst>
                                    </p:anim>
                                    <p:anim calcmode="lin" valueType="num">
                                      <p:cBhvr>
                                        <p:cTn id="20" dur="500" fill="hold"/>
                                        <p:tgtEl>
                                          <p:spTgt spid="12313"/>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3" presetClass="entr" presetSubtype="16" fill="hold" nodeType="afterEffect">
                                  <p:stCondLst>
                                    <p:cond delay="0"/>
                                  </p:stCondLst>
                                  <p:childTnLst>
                                    <p:set>
                                      <p:cBhvr>
                                        <p:cTn id="23" dur="1" fill="hold">
                                          <p:stCondLst>
                                            <p:cond delay="0"/>
                                          </p:stCondLst>
                                        </p:cTn>
                                        <p:tgtEl>
                                          <p:spTgt spid="12296"/>
                                        </p:tgtEl>
                                        <p:attrNameLst>
                                          <p:attrName>style.visibility</p:attrName>
                                        </p:attrNameLst>
                                      </p:cBhvr>
                                      <p:to>
                                        <p:strVal val="visible"/>
                                      </p:to>
                                    </p:set>
                                    <p:anim calcmode="lin" valueType="num">
                                      <p:cBhvr>
                                        <p:cTn id="24" dur="500" fill="hold"/>
                                        <p:tgtEl>
                                          <p:spTgt spid="12296"/>
                                        </p:tgtEl>
                                        <p:attrNameLst>
                                          <p:attrName>ppt_w</p:attrName>
                                        </p:attrNameLst>
                                      </p:cBhvr>
                                      <p:tavLst>
                                        <p:tav tm="0">
                                          <p:val>
                                            <p:fltVal val="0"/>
                                          </p:val>
                                        </p:tav>
                                        <p:tav tm="100000">
                                          <p:val>
                                            <p:strVal val="#ppt_w"/>
                                          </p:val>
                                        </p:tav>
                                      </p:tavLst>
                                    </p:anim>
                                    <p:anim calcmode="lin" valueType="num">
                                      <p:cBhvr>
                                        <p:cTn id="25" dur="500" fill="hold"/>
                                        <p:tgtEl>
                                          <p:spTgt spid="12296"/>
                                        </p:tgtEl>
                                        <p:attrNameLst>
                                          <p:attrName>ppt_h</p:attrName>
                                        </p:attrNameLst>
                                      </p:cBhvr>
                                      <p:tavLst>
                                        <p:tav tm="0">
                                          <p:val>
                                            <p:fltVal val="0"/>
                                          </p:val>
                                        </p:tav>
                                        <p:tav tm="100000">
                                          <p:val>
                                            <p:strVal val="#ppt_h"/>
                                          </p:val>
                                        </p:tav>
                                      </p:tavLst>
                                    </p:anim>
                                  </p:childTnLst>
                                </p:cTn>
                              </p:par>
                              <p:par>
                                <p:cTn id="26" presetID="42" presetClass="path" presetSubtype="0" accel="50000" decel="50000" fill="hold" nodeType="withEffect">
                                  <p:stCondLst>
                                    <p:cond delay="0"/>
                                  </p:stCondLst>
                                  <p:childTnLst>
                                    <p:animMotion origin="layout" path="M -0.1164 -0.12223 L -1.66667E-6 3.33333E-6 " pathEditMode="relative" rAng="0" ptsTypes="AA">
                                      <p:cBhvr>
                                        <p:cTn id="27" dur="500" fill="hold"/>
                                        <p:tgtEl>
                                          <p:spTgt spid="12296"/>
                                        </p:tgtEl>
                                        <p:attrNameLst>
                                          <p:attrName>ppt_x</p:attrName>
                                          <p:attrName>ppt_y</p:attrName>
                                        </p:attrNameLst>
                                      </p:cBhvr>
                                      <p:rCtr x="582000" y="611100"/>
                                    </p:animMotion>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12309"/>
                                        </p:tgtEl>
                                        <p:attrNameLst>
                                          <p:attrName>style.visibility</p:attrName>
                                        </p:attrNameLst>
                                      </p:cBhvr>
                                      <p:to>
                                        <p:strVal val="visible"/>
                                      </p:to>
                                    </p:set>
                                    <p:anim calcmode="lin" valueType="num">
                                      <p:cBhvr>
                                        <p:cTn id="31" dur="500" fill="hold"/>
                                        <p:tgtEl>
                                          <p:spTgt spid="12309"/>
                                        </p:tgtEl>
                                        <p:attrNameLst>
                                          <p:attrName>ppt_x</p:attrName>
                                        </p:attrNameLst>
                                      </p:cBhvr>
                                      <p:tavLst>
                                        <p:tav tm="0">
                                          <p:val>
                                            <p:strVal val="1+#ppt_w/2"/>
                                          </p:val>
                                        </p:tav>
                                        <p:tav tm="100000">
                                          <p:val>
                                            <p:strVal val="#ppt_x"/>
                                          </p:val>
                                        </p:tav>
                                      </p:tavLst>
                                    </p:anim>
                                    <p:anim calcmode="lin" valueType="num">
                                      <p:cBhvr>
                                        <p:cTn id="32" dur="500" fill="hold"/>
                                        <p:tgtEl>
                                          <p:spTgt spid="1230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3" presetClass="entr" presetSubtype="16" fill="hold" nodeType="afterEffect">
                                  <p:stCondLst>
                                    <p:cond delay="0"/>
                                  </p:stCondLst>
                                  <p:childTnLst>
                                    <p:set>
                                      <p:cBhvr>
                                        <p:cTn id="35" dur="1" fill="hold">
                                          <p:stCondLst>
                                            <p:cond delay="0"/>
                                          </p:stCondLst>
                                        </p:cTn>
                                        <p:tgtEl>
                                          <p:spTgt spid="12302"/>
                                        </p:tgtEl>
                                        <p:attrNameLst>
                                          <p:attrName>style.visibility</p:attrName>
                                        </p:attrNameLst>
                                      </p:cBhvr>
                                      <p:to>
                                        <p:strVal val="visible"/>
                                      </p:to>
                                    </p:set>
                                    <p:anim calcmode="lin" valueType="num">
                                      <p:cBhvr>
                                        <p:cTn id="36" dur="500" fill="hold"/>
                                        <p:tgtEl>
                                          <p:spTgt spid="12302"/>
                                        </p:tgtEl>
                                        <p:attrNameLst>
                                          <p:attrName>ppt_w</p:attrName>
                                        </p:attrNameLst>
                                      </p:cBhvr>
                                      <p:tavLst>
                                        <p:tav tm="0">
                                          <p:val>
                                            <p:fltVal val="0"/>
                                          </p:val>
                                        </p:tav>
                                        <p:tav tm="100000">
                                          <p:val>
                                            <p:strVal val="#ppt_w"/>
                                          </p:val>
                                        </p:tav>
                                      </p:tavLst>
                                    </p:anim>
                                    <p:anim calcmode="lin" valueType="num">
                                      <p:cBhvr>
                                        <p:cTn id="37" dur="500" fill="hold"/>
                                        <p:tgtEl>
                                          <p:spTgt spid="12302"/>
                                        </p:tgtEl>
                                        <p:attrNameLst>
                                          <p:attrName>ppt_h</p:attrName>
                                        </p:attrNameLst>
                                      </p:cBhvr>
                                      <p:tavLst>
                                        <p:tav tm="0">
                                          <p:val>
                                            <p:fltVal val="0"/>
                                          </p:val>
                                        </p:tav>
                                        <p:tav tm="100000">
                                          <p:val>
                                            <p:strVal val="#ppt_h"/>
                                          </p:val>
                                        </p:tav>
                                      </p:tavLst>
                                    </p:anim>
                                  </p:childTnLst>
                                </p:cTn>
                              </p:par>
                              <p:par>
                                <p:cTn id="38" presetID="42" presetClass="path" presetSubtype="0" accel="50000" decel="50000" fill="hold" nodeType="withEffect">
                                  <p:stCondLst>
                                    <p:cond delay="0"/>
                                  </p:stCondLst>
                                  <p:childTnLst>
                                    <p:animMotion origin="layout" path="M 0.11472 -0.12223 L -4.16667E-6 3.33333E-6 " pathEditMode="relative" rAng="0" ptsTypes="AA">
                                      <p:cBhvr>
                                        <p:cTn id="39" dur="500" fill="hold"/>
                                        <p:tgtEl>
                                          <p:spTgt spid="12302"/>
                                        </p:tgtEl>
                                        <p:attrNameLst>
                                          <p:attrName>ppt_x</p:attrName>
                                          <p:attrName>ppt_y</p:attrName>
                                        </p:attrNameLst>
                                      </p:cBhvr>
                                      <p:rCtr x="-574200" y="611100"/>
                                    </p:animMotion>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12305"/>
                                        </p:tgtEl>
                                        <p:attrNameLst>
                                          <p:attrName>style.visibility</p:attrName>
                                        </p:attrNameLst>
                                      </p:cBhvr>
                                      <p:to>
                                        <p:strVal val="visible"/>
                                      </p:to>
                                    </p:set>
                                    <p:anim calcmode="lin" valueType="num">
                                      <p:cBhvr>
                                        <p:cTn id="43" dur="500" fill="hold"/>
                                        <p:tgtEl>
                                          <p:spTgt spid="12305"/>
                                        </p:tgtEl>
                                        <p:attrNameLst>
                                          <p:attrName>ppt_x</p:attrName>
                                        </p:attrNameLst>
                                      </p:cBhvr>
                                      <p:tavLst>
                                        <p:tav tm="0">
                                          <p:val>
                                            <p:strVal val="0-#ppt_w/2"/>
                                          </p:val>
                                        </p:tav>
                                        <p:tav tm="100000">
                                          <p:val>
                                            <p:strVal val="#ppt_x"/>
                                          </p:val>
                                        </p:tav>
                                      </p:tavLst>
                                    </p:anim>
                                    <p:anim calcmode="lin" valueType="num">
                                      <p:cBhvr>
                                        <p:cTn id="44" dur="500" fill="hold"/>
                                        <p:tgtEl>
                                          <p:spTgt spid="12305"/>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2" presetClass="entr" presetSubtype="8" fill="hold" grpId="0" nodeType="afterEffect">
                                  <p:stCondLst>
                                    <p:cond delay="0"/>
                                  </p:stCondLst>
                                  <p:iterate type="lt">
                                    <p:tmPct val="10000"/>
                                  </p:iterate>
                                  <p:childTnLst>
                                    <p:set>
                                      <p:cBhvr>
                                        <p:cTn id="47" dur="1" fill="hold">
                                          <p:stCondLst>
                                            <p:cond delay="0"/>
                                          </p:stCondLst>
                                        </p:cTn>
                                        <p:tgtEl>
                                          <p:spTgt spid="12320"/>
                                        </p:tgtEl>
                                        <p:attrNameLst>
                                          <p:attrName>style.visibility</p:attrName>
                                        </p:attrNameLst>
                                      </p:cBhvr>
                                      <p:to>
                                        <p:strVal val="visible"/>
                                      </p:to>
                                    </p:set>
                                    <p:animEffect filter="wipe(left)">
                                      <p:cBhvr>
                                        <p:cTn id="48" dur="250"/>
                                        <p:tgtEl>
                                          <p:spTgt spid="12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0"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9" name="组合 8"/>
          <p:cNvGrpSpPr/>
          <p:nvPr/>
        </p:nvGrpSpPr>
        <p:grpSpPr>
          <a:xfrm flipV="1">
            <a:off x="5477876" y="942197"/>
            <a:ext cx="1236248" cy="75524"/>
            <a:chOff x="4023692" y="4894277"/>
            <a:chExt cx="1964495" cy="120014"/>
          </a:xfrm>
        </p:grpSpPr>
        <p:sp>
          <p:nvSpPr>
            <p:cNvPr id="10" name="矩形 9"/>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1281693" y="1775460"/>
            <a:ext cx="9613748" cy="4486910"/>
            <a:chOff x="5098" y="3070"/>
            <a:chExt cx="12887" cy="6015"/>
          </a:xfrm>
        </p:grpSpPr>
        <p:sp>
          <p:nvSpPr>
            <p:cNvPr id="13321" name="圆角矩形 9"/>
            <p:cNvSpPr/>
            <p:nvPr/>
          </p:nvSpPr>
          <p:spPr>
            <a:xfrm>
              <a:off x="5098" y="3213"/>
              <a:ext cx="12887" cy="117"/>
            </a:xfrm>
            <a:prstGeom prst="roundRect">
              <a:avLst>
                <a:gd name="adj" fmla="val 16667"/>
              </a:avLst>
            </a:prstGeom>
            <a:gradFill rotWithShape="1">
              <a:gsLst>
                <a:gs pos="0">
                  <a:srgbClr val="7F7F7F">
                    <a:alpha val="100000"/>
                  </a:srgbClr>
                </a:gs>
                <a:gs pos="54999">
                  <a:srgbClr val="BFBFBF">
                    <a:alpha val="100000"/>
                  </a:srgbClr>
                </a:gs>
                <a:gs pos="100000">
                  <a:srgbClr val="6A6A6A">
                    <a:alpha val="100000"/>
                  </a:srgbClr>
                </a:gs>
              </a:gsLst>
              <a:lin ang="5400000" scaled="1"/>
              <a:tileRect/>
            </a:gra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endParaRPr>
            </a:p>
          </p:txBody>
        </p:sp>
        <p:sp>
          <p:nvSpPr>
            <p:cNvPr id="13322" name="圆角矩形 10"/>
            <p:cNvSpPr/>
            <p:nvPr/>
          </p:nvSpPr>
          <p:spPr>
            <a:xfrm>
              <a:off x="6020" y="3585"/>
              <a:ext cx="11063" cy="5500"/>
            </a:xfrm>
            <a:prstGeom prst="roundRect">
              <a:avLst>
                <a:gd name="adj" fmla="val 6329"/>
              </a:avLst>
            </a:prstGeom>
            <a:gradFill rotWithShape="1">
              <a:gsLst>
                <a:gs pos="0">
                  <a:srgbClr val="FFFFFF"/>
                </a:gs>
                <a:gs pos="100000">
                  <a:srgbClr val="D8D8D8"/>
                </a:gs>
              </a:gsLst>
              <a:path path="rect">
                <a:fillToRect l="50000" t="50000" r="50000" b="50000"/>
              </a:path>
              <a:tileRect/>
            </a:gradFill>
            <a:ln w="12700" cap="flat" cmpd="sng">
              <a:solidFill>
                <a:srgbClr val="FFFFFF"/>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endParaRPr>
            </a:p>
          </p:txBody>
        </p:sp>
        <p:grpSp>
          <p:nvGrpSpPr>
            <p:cNvPr id="13323" name="Group 11"/>
            <p:cNvGrpSpPr/>
            <p:nvPr/>
          </p:nvGrpSpPr>
          <p:grpSpPr>
            <a:xfrm>
              <a:off x="8370" y="3630"/>
              <a:ext cx="1250" cy="2145"/>
              <a:chOff x="0" y="0"/>
              <a:chExt cx="792637" cy="1360605"/>
            </a:xfrm>
          </p:grpSpPr>
          <p:sp>
            <p:nvSpPr>
              <p:cNvPr id="7226" name="五边形 9"/>
              <p:cNvSpPr/>
              <p:nvPr/>
            </p:nvSpPr>
            <p:spPr>
              <a:xfrm rot="5400000">
                <a:off x="-283785" y="358087"/>
                <a:ext cx="1360605" cy="644431"/>
              </a:xfrm>
              <a:custGeom>
                <a:avLst/>
                <a:gdLst>
                  <a:gd name="txL" fmla="*/ 0 w 1296146"/>
                  <a:gd name="txT" fmla="*/ 0 h 720081"/>
                  <a:gd name="txR" fmla="*/ 1296146 w 1296146"/>
                  <a:gd name="txB" fmla="*/ 720081 h 720081"/>
                </a:gdLst>
                <a:ahLst/>
                <a:cxnLst>
                  <a:cxn ang="0">
                    <a:pos x="0" y="0"/>
                  </a:cxn>
                  <a:cxn ang="0">
                    <a:pos x="1499300" y="0"/>
                  </a:cxn>
                  <a:cxn ang="0">
                    <a:pos x="1193838" y="258070"/>
                  </a:cxn>
                  <a:cxn ang="0">
                    <a:pos x="1499300" y="516139"/>
                  </a:cxn>
                  <a:cxn ang="0">
                    <a:pos x="0" y="516139"/>
                  </a:cxn>
                  <a:cxn ang="0">
                    <a:pos x="0" y="0"/>
                  </a:cxn>
                </a:cxnLst>
                <a:rect l="txL" t="txT" r="txR" b="txB"/>
                <a:pathLst>
                  <a:path w="1296146" h="720081">
                    <a:moveTo>
                      <a:pt x="0" y="0"/>
                    </a:moveTo>
                    <a:lnTo>
                      <a:pt x="1296146" y="0"/>
                    </a:lnTo>
                    <a:lnTo>
                      <a:pt x="1032075" y="360041"/>
                    </a:lnTo>
                    <a:lnTo>
                      <a:pt x="1296146" y="720081"/>
                    </a:lnTo>
                    <a:lnTo>
                      <a:pt x="0" y="720081"/>
                    </a:lnTo>
                    <a:lnTo>
                      <a:pt x="0" y="0"/>
                    </a:lnTo>
                    <a:close/>
                  </a:path>
                </a:pathLst>
              </a:custGeom>
              <a:solidFill>
                <a:srgbClr val="AFD6F0">
                  <a:alpha val="100000"/>
                </a:srgbClr>
              </a:solidFill>
              <a:ln w="9525">
                <a:noFill/>
              </a:ln>
            </p:spPr>
            <p:txBody>
              <a:bodyPr/>
              <a:lstStyle/>
              <a:p>
                <a:endParaRPr lang="zh-CN" altLang="en-US"/>
              </a:p>
            </p:txBody>
          </p:sp>
          <p:sp>
            <p:nvSpPr>
              <p:cNvPr id="7227" name="TextBox 69"/>
              <p:cNvSpPr/>
              <p:nvPr/>
            </p:nvSpPr>
            <p:spPr>
              <a:xfrm>
                <a:off x="0" y="505240"/>
                <a:ext cx="792637" cy="31318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chemeClr val="bg1"/>
                    </a:solidFill>
                    <a:latin typeface="Adidas Unity" pitchFamily="2" charset="0"/>
                    <a:ea typeface="微软雅黑" panose="020B0503020204020204" pitchFamily="34" charset="-122"/>
                    <a:sym typeface="Adidas Unity" pitchFamily="2" charset="0"/>
                  </a:rPr>
                  <a:t>标题</a:t>
                </a:r>
                <a:endParaRPr lang="zh-CN" altLang="en-US" sz="1800" dirty="0">
                  <a:latin typeface="Arial" panose="020B0604020202020204" pitchFamily="34" charset="0"/>
                </a:endParaRPr>
              </a:p>
            </p:txBody>
          </p:sp>
          <p:sp>
            <p:nvSpPr>
              <p:cNvPr id="7228" name="TextBox 75"/>
              <p:cNvSpPr/>
              <p:nvPr/>
            </p:nvSpPr>
            <p:spPr>
              <a:xfrm>
                <a:off x="119445" y="74359"/>
                <a:ext cx="544544" cy="44385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b="1" dirty="0">
                    <a:solidFill>
                      <a:schemeClr val="bg1"/>
                    </a:solidFill>
                    <a:latin typeface="Adidas Unity" pitchFamily="2" charset="0"/>
                    <a:ea typeface="微软雅黑" panose="020B0503020204020204" pitchFamily="34" charset="-122"/>
                    <a:sym typeface="Adidas Unity" pitchFamily="2" charset="0"/>
                  </a:rPr>
                  <a:t>2</a:t>
                </a:r>
                <a:endParaRPr lang="zh-CN" altLang="en-US" b="1" dirty="0">
                  <a:solidFill>
                    <a:schemeClr val="bg1"/>
                  </a:solidFill>
                  <a:latin typeface="Adidas Unity" pitchFamily="2" charset="0"/>
                  <a:ea typeface="微软雅黑" panose="020B0503020204020204" pitchFamily="34" charset="-122"/>
                  <a:sym typeface="Adidas Unity" pitchFamily="2" charset="0"/>
                </a:endParaRPr>
              </a:p>
            </p:txBody>
          </p:sp>
        </p:grpSp>
        <p:grpSp>
          <p:nvGrpSpPr>
            <p:cNvPr id="13327" name="Group 15"/>
            <p:cNvGrpSpPr/>
            <p:nvPr/>
          </p:nvGrpSpPr>
          <p:grpSpPr>
            <a:xfrm>
              <a:off x="8625" y="3070"/>
              <a:ext cx="705" cy="828"/>
              <a:chOff x="0" y="0"/>
              <a:chExt cx="447527" cy="525820"/>
            </a:xfrm>
          </p:grpSpPr>
          <p:pic>
            <p:nvPicPr>
              <p:cNvPr id="7223" name="Picture 4"/>
              <p:cNvPicPr>
                <a:picLocks noChangeAspect="1"/>
              </p:cNvPicPr>
              <p:nvPr/>
            </p:nvPicPr>
            <p:blipFill>
              <a:blip r:embed="rId3"/>
              <a:srcRect l="61086"/>
              <a:stretch>
                <a:fillRect/>
              </a:stretch>
            </p:blipFill>
            <p:spPr>
              <a:xfrm>
                <a:off x="273378" y="0"/>
                <a:ext cx="174149" cy="525820"/>
              </a:xfrm>
              <a:prstGeom prst="rect">
                <a:avLst/>
              </a:prstGeom>
              <a:noFill/>
              <a:ln w="9525">
                <a:noFill/>
              </a:ln>
            </p:spPr>
          </p:pic>
          <p:sp>
            <p:nvSpPr>
              <p:cNvPr id="7224" name="椭圆 12"/>
              <p:cNvSpPr/>
              <p:nvPr/>
            </p:nvSpPr>
            <p:spPr>
              <a:xfrm>
                <a:off x="185062" y="395261"/>
                <a:ext cx="99228" cy="91129"/>
              </a:xfrm>
              <a:prstGeom prst="ellipse">
                <a:avLst/>
              </a:prstGeom>
              <a:solidFill>
                <a:srgbClr val="FFFFFF"/>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endParaRPr>
              </a:p>
            </p:txBody>
          </p:sp>
          <p:pic>
            <p:nvPicPr>
              <p:cNvPr id="7225" name="Picture 4"/>
              <p:cNvPicPr>
                <a:picLocks noChangeAspect="1"/>
              </p:cNvPicPr>
              <p:nvPr/>
            </p:nvPicPr>
            <p:blipFill>
              <a:blip r:embed="rId3"/>
              <a:srcRect r="38913"/>
              <a:stretch>
                <a:fillRect/>
              </a:stretch>
            </p:blipFill>
            <p:spPr>
              <a:xfrm>
                <a:off x="0" y="0"/>
                <a:ext cx="273378" cy="525820"/>
              </a:xfrm>
              <a:prstGeom prst="rect">
                <a:avLst/>
              </a:prstGeom>
              <a:noFill/>
              <a:ln w="9525">
                <a:noFill/>
              </a:ln>
            </p:spPr>
          </p:pic>
        </p:grpSp>
        <p:grpSp>
          <p:nvGrpSpPr>
            <p:cNvPr id="13331" name="Group 19"/>
            <p:cNvGrpSpPr/>
            <p:nvPr/>
          </p:nvGrpSpPr>
          <p:grpSpPr>
            <a:xfrm>
              <a:off x="6680" y="3630"/>
              <a:ext cx="1248" cy="2145"/>
              <a:chOff x="0" y="0"/>
              <a:chExt cx="792637" cy="1361217"/>
            </a:xfrm>
          </p:grpSpPr>
          <p:sp>
            <p:nvSpPr>
              <p:cNvPr id="7220" name="五边形 12"/>
              <p:cNvSpPr/>
              <p:nvPr/>
            </p:nvSpPr>
            <p:spPr>
              <a:xfrm rot="5400000">
                <a:off x="-261641" y="358393"/>
                <a:ext cx="1361217" cy="644431"/>
              </a:xfrm>
              <a:custGeom>
                <a:avLst/>
                <a:gdLst>
                  <a:gd name="txL" fmla="*/ 0 w 1296146"/>
                  <a:gd name="txT" fmla="*/ 0 h 720081"/>
                  <a:gd name="txR" fmla="*/ 1296146 w 1296146"/>
                  <a:gd name="txB" fmla="*/ 720081 h 720081"/>
                </a:gdLst>
                <a:ahLst/>
                <a:cxnLst>
                  <a:cxn ang="0">
                    <a:pos x="0" y="0"/>
                  </a:cxn>
                  <a:cxn ang="0">
                    <a:pos x="1501324" y="0"/>
                  </a:cxn>
                  <a:cxn ang="0">
                    <a:pos x="1145013" y="258070"/>
                  </a:cxn>
                  <a:cxn ang="0">
                    <a:pos x="1501324" y="516139"/>
                  </a:cxn>
                  <a:cxn ang="0">
                    <a:pos x="0" y="516139"/>
                  </a:cxn>
                  <a:cxn ang="0">
                    <a:pos x="0" y="0"/>
                  </a:cxn>
                </a:cxnLst>
                <a:rect l="txL" t="txT" r="txR" b="txB"/>
                <a:pathLst>
                  <a:path w="1296146" h="720081">
                    <a:moveTo>
                      <a:pt x="0" y="0"/>
                    </a:moveTo>
                    <a:lnTo>
                      <a:pt x="1296146" y="0"/>
                    </a:lnTo>
                    <a:lnTo>
                      <a:pt x="988530" y="360041"/>
                    </a:lnTo>
                    <a:lnTo>
                      <a:pt x="1296146" y="720081"/>
                    </a:lnTo>
                    <a:lnTo>
                      <a:pt x="0" y="720081"/>
                    </a:lnTo>
                    <a:lnTo>
                      <a:pt x="0" y="0"/>
                    </a:lnTo>
                    <a:close/>
                  </a:path>
                </a:pathLst>
              </a:custGeom>
              <a:solidFill>
                <a:srgbClr val="AFD6F0">
                  <a:alpha val="100000"/>
                </a:srgbClr>
              </a:solidFill>
              <a:ln w="9525">
                <a:noFill/>
              </a:ln>
            </p:spPr>
            <p:txBody>
              <a:bodyPr/>
              <a:lstStyle/>
              <a:p>
                <a:endParaRPr lang="zh-CN" altLang="en-US"/>
              </a:p>
            </p:txBody>
          </p:sp>
          <p:sp>
            <p:nvSpPr>
              <p:cNvPr id="7221" name="TextBox 68"/>
              <p:cNvSpPr/>
              <p:nvPr/>
            </p:nvSpPr>
            <p:spPr>
              <a:xfrm>
                <a:off x="0" y="505240"/>
                <a:ext cx="792637" cy="31332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chemeClr val="bg1"/>
                    </a:solidFill>
                    <a:latin typeface="Adidas Unity" pitchFamily="2" charset="0"/>
                    <a:ea typeface="微软雅黑" panose="020B0503020204020204" pitchFamily="34" charset="-122"/>
                    <a:sym typeface="Adidas Unity" pitchFamily="2" charset="0"/>
                  </a:rPr>
                  <a:t>标题</a:t>
                </a:r>
                <a:endParaRPr lang="zh-CN" altLang="en-US" sz="1800" dirty="0">
                  <a:latin typeface="Arial" panose="020B0604020202020204" pitchFamily="34" charset="0"/>
                </a:endParaRPr>
              </a:p>
            </p:txBody>
          </p:sp>
          <p:sp>
            <p:nvSpPr>
              <p:cNvPr id="7222" name="TextBox 74"/>
              <p:cNvSpPr/>
              <p:nvPr/>
            </p:nvSpPr>
            <p:spPr>
              <a:xfrm>
                <a:off x="145186" y="74358"/>
                <a:ext cx="544544" cy="44405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b="1" dirty="0">
                    <a:solidFill>
                      <a:schemeClr val="bg1"/>
                    </a:solidFill>
                    <a:latin typeface="Adidas Unity" pitchFamily="2" charset="0"/>
                    <a:ea typeface="微软雅黑" panose="020B0503020204020204" pitchFamily="34" charset="-122"/>
                    <a:sym typeface="Adidas Unity" pitchFamily="2" charset="0"/>
                  </a:rPr>
                  <a:t>1</a:t>
                </a:r>
                <a:endParaRPr lang="zh-CN" altLang="en-US" b="1" dirty="0">
                  <a:solidFill>
                    <a:schemeClr val="bg1"/>
                  </a:solidFill>
                  <a:latin typeface="Adidas Unity" pitchFamily="2" charset="0"/>
                  <a:ea typeface="微软雅黑" panose="020B0503020204020204" pitchFamily="34" charset="-122"/>
                  <a:sym typeface="Adidas Unity" pitchFamily="2" charset="0"/>
                </a:endParaRPr>
              </a:p>
            </p:txBody>
          </p:sp>
        </p:grpSp>
        <p:grpSp>
          <p:nvGrpSpPr>
            <p:cNvPr id="13335" name="Group 23"/>
            <p:cNvGrpSpPr/>
            <p:nvPr/>
          </p:nvGrpSpPr>
          <p:grpSpPr>
            <a:xfrm>
              <a:off x="6970" y="3070"/>
              <a:ext cx="705" cy="828"/>
              <a:chOff x="0" y="0"/>
              <a:chExt cx="447527" cy="525820"/>
            </a:xfrm>
          </p:grpSpPr>
          <p:pic>
            <p:nvPicPr>
              <p:cNvPr id="7217" name="Picture 4"/>
              <p:cNvPicPr>
                <a:picLocks noChangeAspect="1"/>
              </p:cNvPicPr>
              <p:nvPr/>
            </p:nvPicPr>
            <p:blipFill>
              <a:blip r:embed="rId3"/>
              <a:srcRect l="61086"/>
              <a:stretch>
                <a:fillRect/>
              </a:stretch>
            </p:blipFill>
            <p:spPr>
              <a:xfrm>
                <a:off x="273378" y="0"/>
                <a:ext cx="174149" cy="525820"/>
              </a:xfrm>
              <a:prstGeom prst="rect">
                <a:avLst/>
              </a:prstGeom>
              <a:noFill/>
              <a:ln w="9525">
                <a:noFill/>
              </a:ln>
            </p:spPr>
          </p:pic>
          <p:sp>
            <p:nvSpPr>
              <p:cNvPr id="7218" name="椭圆 15"/>
              <p:cNvSpPr/>
              <p:nvPr/>
            </p:nvSpPr>
            <p:spPr>
              <a:xfrm>
                <a:off x="185062" y="395261"/>
                <a:ext cx="99228" cy="91129"/>
              </a:xfrm>
              <a:prstGeom prst="ellipse">
                <a:avLst/>
              </a:prstGeom>
              <a:solidFill>
                <a:srgbClr val="FFFFFF"/>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endParaRPr>
              </a:p>
            </p:txBody>
          </p:sp>
          <p:pic>
            <p:nvPicPr>
              <p:cNvPr id="7219" name="Picture 4"/>
              <p:cNvPicPr>
                <a:picLocks noChangeAspect="1"/>
              </p:cNvPicPr>
              <p:nvPr/>
            </p:nvPicPr>
            <p:blipFill>
              <a:blip r:embed="rId3"/>
              <a:srcRect r="38913"/>
              <a:stretch>
                <a:fillRect/>
              </a:stretch>
            </p:blipFill>
            <p:spPr>
              <a:xfrm>
                <a:off x="0" y="0"/>
                <a:ext cx="273378" cy="525820"/>
              </a:xfrm>
              <a:prstGeom prst="rect">
                <a:avLst/>
              </a:prstGeom>
              <a:noFill/>
              <a:ln w="9525">
                <a:noFill/>
              </a:ln>
            </p:spPr>
          </p:pic>
        </p:grpSp>
        <p:grpSp>
          <p:nvGrpSpPr>
            <p:cNvPr id="13339" name="Group 27"/>
            <p:cNvGrpSpPr/>
            <p:nvPr/>
          </p:nvGrpSpPr>
          <p:grpSpPr>
            <a:xfrm>
              <a:off x="11690" y="3630"/>
              <a:ext cx="1248" cy="2145"/>
              <a:chOff x="0" y="0"/>
              <a:chExt cx="792637" cy="1361221"/>
            </a:xfrm>
          </p:grpSpPr>
          <p:sp>
            <p:nvSpPr>
              <p:cNvPr id="7214" name="五边形 15"/>
              <p:cNvSpPr/>
              <p:nvPr/>
            </p:nvSpPr>
            <p:spPr>
              <a:xfrm rot="5400000">
                <a:off x="-285252" y="358395"/>
                <a:ext cx="1361221" cy="644431"/>
              </a:xfrm>
              <a:custGeom>
                <a:avLst/>
                <a:gdLst>
                  <a:gd name="txL" fmla="*/ 0 w 1296146"/>
                  <a:gd name="txT" fmla="*/ 0 h 720081"/>
                  <a:gd name="txR" fmla="*/ 1296146 w 1296146"/>
                  <a:gd name="txB" fmla="*/ 720081 h 720081"/>
                </a:gdLst>
                <a:ahLst/>
                <a:cxnLst>
                  <a:cxn ang="0">
                    <a:pos x="0" y="0"/>
                  </a:cxn>
                  <a:cxn ang="0">
                    <a:pos x="1501336" y="0"/>
                  </a:cxn>
                  <a:cxn ang="0">
                    <a:pos x="1200577" y="268473"/>
                  </a:cxn>
                  <a:cxn ang="0">
                    <a:pos x="1501336" y="516139"/>
                  </a:cxn>
                  <a:cxn ang="0">
                    <a:pos x="0" y="516139"/>
                  </a:cxn>
                  <a:cxn ang="0">
                    <a:pos x="0" y="0"/>
                  </a:cxn>
                </a:cxnLst>
                <a:rect l="txL" t="txT" r="txR" b="txB"/>
                <a:pathLst>
                  <a:path w="1296146" h="720081">
                    <a:moveTo>
                      <a:pt x="0" y="0"/>
                    </a:moveTo>
                    <a:lnTo>
                      <a:pt x="1296146" y="0"/>
                    </a:lnTo>
                    <a:lnTo>
                      <a:pt x="1036492" y="374555"/>
                    </a:lnTo>
                    <a:lnTo>
                      <a:pt x="1296146" y="720081"/>
                    </a:lnTo>
                    <a:lnTo>
                      <a:pt x="0" y="720081"/>
                    </a:lnTo>
                    <a:lnTo>
                      <a:pt x="0" y="0"/>
                    </a:lnTo>
                    <a:close/>
                  </a:path>
                </a:pathLst>
              </a:custGeom>
              <a:solidFill>
                <a:srgbClr val="AFD6F0">
                  <a:alpha val="100000"/>
                </a:srgbClr>
              </a:solidFill>
              <a:ln w="9525">
                <a:noFill/>
              </a:ln>
            </p:spPr>
            <p:txBody>
              <a:bodyPr/>
              <a:lstStyle/>
              <a:p>
                <a:endParaRPr lang="zh-CN" altLang="en-US"/>
              </a:p>
            </p:txBody>
          </p:sp>
          <p:sp>
            <p:nvSpPr>
              <p:cNvPr id="7215" name="TextBox 71"/>
              <p:cNvSpPr/>
              <p:nvPr/>
            </p:nvSpPr>
            <p:spPr>
              <a:xfrm>
                <a:off x="0" y="505239"/>
                <a:ext cx="792637" cy="31332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chemeClr val="bg1"/>
                    </a:solidFill>
                    <a:latin typeface="Adidas Unity" pitchFamily="2" charset="0"/>
                    <a:ea typeface="微软雅黑" panose="020B0503020204020204" pitchFamily="34" charset="-122"/>
                    <a:sym typeface="Adidas Unity" pitchFamily="2" charset="0"/>
                  </a:rPr>
                  <a:t>标题</a:t>
                </a:r>
                <a:endParaRPr lang="zh-CN" altLang="en-US" sz="1800" dirty="0">
                  <a:latin typeface="Arial" panose="020B0604020202020204" pitchFamily="34" charset="0"/>
                </a:endParaRPr>
              </a:p>
            </p:txBody>
          </p:sp>
          <p:sp>
            <p:nvSpPr>
              <p:cNvPr id="7216" name="TextBox 77"/>
              <p:cNvSpPr/>
              <p:nvPr/>
            </p:nvSpPr>
            <p:spPr>
              <a:xfrm>
                <a:off x="121578" y="74359"/>
                <a:ext cx="544544" cy="44405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b="1" dirty="0">
                    <a:solidFill>
                      <a:schemeClr val="bg1"/>
                    </a:solidFill>
                    <a:latin typeface="Adidas Unity" pitchFamily="2" charset="0"/>
                    <a:ea typeface="微软雅黑" panose="020B0503020204020204" pitchFamily="34" charset="-122"/>
                    <a:sym typeface="Adidas Unity" pitchFamily="2" charset="0"/>
                  </a:rPr>
                  <a:t>4</a:t>
                </a:r>
                <a:endParaRPr lang="zh-CN" altLang="en-US" b="1" dirty="0">
                  <a:solidFill>
                    <a:schemeClr val="bg1"/>
                  </a:solidFill>
                  <a:latin typeface="Adidas Unity" pitchFamily="2" charset="0"/>
                  <a:ea typeface="微软雅黑" panose="020B0503020204020204" pitchFamily="34" charset="-122"/>
                  <a:sym typeface="Adidas Unity" pitchFamily="2" charset="0"/>
                </a:endParaRPr>
              </a:p>
            </p:txBody>
          </p:sp>
        </p:grpSp>
        <p:grpSp>
          <p:nvGrpSpPr>
            <p:cNvPr id="13343" name="Group 31"/>
            <p:cNvGrpSpPr/>
            <p:nvPr/>
          </p:nvGrpSpPr>
          <p:grpSpPr>
            <a:xfrm>
              <a:off x="11943" y="3070"/>
              <a:ext cx="705" cy="828"/>
              <a:chOff x="0" y="0"/>
              <a:chExt cx="447527" cy="525820"/>
            </a:xfrm>
          </p:grpSpPr>
          <p:pic>
            <p:nvPicPr>
              <p:cNvPr id="7211" name="Picture 4"/>
              <p:cNvPicPr>
                <a:picLocks noChangeAspect="1"/>
              </p:cNvPicPr>
              <p:nvPr/>
            </p:nvPicPr>
            <p:blipFill>
              <a:blip r:embed="rId3"/>
              <a:srcRect l="61086"/>
              <a:stretch>
                <a:fillRect/>
              </a:stretch>
            </p:blipFill>
            <p:spPr>
              <a:xfrm>
                <a:off x="273378" y="0"/>
                <a:ext cx="174149" cy="525820"/>
              </a:xfrm>
              <a:prstGeom prst="rect">
                <a:avLst/>
              </a:prstGeom>
              <a:noFill/>
              <a:ln w="9525">
                <a:noFill/>
              </a:ln>
            </p:spPr>
          </p:pic>
          <p:sp>
            <p:nvSpPr>
              <p:cNvPr id="7212" name="椭圆 18"/>
              <p:cNvSpPr/>
              <p:nvPr/>
            </p:nvSpPr>
            <p:spPr>
              <a:xfrm>
                <a:off x="185061" y="395261"/>
                <a:ext cx="99228" cy="91129"/>
              </a:xfrm>
              <a:prstGeom prst="ellipse">
                <a:avLst/>
              </a:prstGeom>
              <a:solidFill>
                <a:srgbClr val="FFFFFF"/>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endParaRPr>
              </a:p>
            </p:txBody>
          </p:sp>
          <p:pic>
            <p:nvPicPr>
              <p:cNvPr id="7213" name="Picture 4"/>
              <p:cNvPicPr>
                <a:picLocks noChangeAspect="1"/>
              </p:cNvPicPr>
              <p:nvPr/>
            </p:nvPicPr>
            <p:blipFill>
              <a:blip r:embed="rId3"/>
              <a:srcRect r="38913"/>
              <a:stretch>
                <a:fillRect/>
              </a:stretch>
            </p:blipFill>
            <p:spPr>
              <a:xfrm>
                <a:off x="0" y="0"/>
                <a:ext cx="273378" cy="525820"/>
              </a:xfrm>
              <a:prstGeom prst="rect">
                <a:avLst/>
              </a:prstGeom>
              <a:noFill/>
              <a:ln w="9525">
                <a:noFill/>
              </a:ln>
            </p:spPr>
          </p:pic>
        </p:grpSp>
        <p:grpSp>
          <p:nvGrpSpPr>
            <p:cNvPr id="13347" name="Group 35"/>
            <p:cNvGrpSpPr/>
            <p:nvPr/>
          </p:nvGrpSpPr>
          <p:grpSpPr>
            <a:xfrm>
              <a:off x="10000" y="3630"/>
              <a:ext cx="1248" cy="2145"/>
              <a:chOff x="0" y="0"/>
              <a:chExt cx="792637" cy="1361219"/>
            </a:xfrm>
          </p:grpSpPr>
          <p:sp>
            <p:nvSpPr>
              <p:cNvPr id="7208" name="五边形 18"/>
              <p:cNvSpPr/>
              <p:nvPr/>
            </p:nvSpPr>
            <p:spPr>
              <a:xfrm rot="5400000">
                <a:off x="-262801" y="358394"/>
                <a:ext cx="1361219" cy="644431"/>
              </a:xfrm>
              <a:custGeom>
                <a:avLst/>
                <a:gdLst>
                  <a:gd name="txL" fmla="*/ 0 w 1296146"/>
                  <a:gd name="txT" fmla="*/ 0 h 720081"/>
                  <a:gd name="txR" fmla="*/ 1296146 w 1296146"/>
                  <a:gd name="txB" fmla="*/ 720081 h 720081"/>
                </a:gdLst>
                <a:ahLst/>
                <a:cxnLst>
                  <a:cxn ang="0">
                    <a:pos x="0" y="0"/>
                  </a:cxn>
                  <a:cxn ang="0">
                    <a:pos x="1501330" y="0"/>
                  </a:cxn>
                  <a:cxn ang="0">
                    <a:pos x="1183036" y="268473"/>
                  </a:cxn>
                  <a:cxn ang="0">
                    <a:pos x="1501330" y="516139"/>
                  </a:cxn>
                  <a:cxn ang="0">
                    <a:pos x="0" y="516139"/>
                  </a:cxn>
                  <a:cxn ang="0">
                    <a:pos x="0" y="0"/>
                  </a:cxn>
                </a:cxnLst>
                <a:rect l="txL" t="txT" r="txR" b="txB"/>
                <a:pathLst>
                  <a:path w="1296146" h="720081">
                    <a:moveTo>
                      <a:pt x="0" y="0"/>
                    </a:moveTo>
                    <a:lnTo>
                      <a:pt x="1296146" y="0"/>
                    </a:lnTo>
                    <a:lnTo>
                      <a:pt x="1021353" y="374555"/>
                    </a:lnTo>
                    <a:lnTo>
                      <a:pt x="1296146" y="720081"/>
                    </a:lnTo>
                    <a:lnTo>
                      <a:pt x="0" y="720081"/>
                    </a:lnTo>
                    <a:lnTo>
                      <a:pt x="0" y="0"/>
                    </a:lnTo>
                    <a:close/>
                  </a:path>
                </a:pathLst>
              </a:custGeom>
              <a:solidFill>
                <a:srgbClr val="AFD6F0">
                  <a:alpha val="100000"/>
                </a:srgbClr>
              </a:solidFill>
              <a:ln w="9525">
                <a:noFill/>
              </a:ln>
            </p:spPr>
            <p:txBody>
              <a:bodyPr/>
              <a:lstStyle/>
              <a:p>
                <a:endParaRPr lang="zh-CN" altLang="en-US"/>
              </a:p>
            </p:txBody>
          </p:sp>
          <p:sp>
            <p:nvSpPr>
              <p:cNvPr id="7209" name="TextBox 70"/>
              <p:cNvSpPr/>
              <p:nvPr/>
            </p:nvSpPr>
            <p:spPr>
              <a:xfrm>
                <a:off x="0" y="505238"/>
                <a:ext cx="792637" cy="31332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chemeClr val="bg1"/>
                    </a:solidFill>
                    <a:latin typeface="Adidas Unity" pitchFamily="2" charset="0"/>
                    <a:ea typeface="微软雅黑" panose="020B0503020204020204" pitchFamily="34" charset="-122"/>
                    <a:sym typeface="Adidas Unity" pitchFamily="2" charset="0"/>
                  </a:rPr>
                  <a:t>标题</a:t>
                </a:r>
                <a:endParaRPr lang="zh-CN" altLang="en-US" sz="1800" dirty="0">
                  <a:latin typeface="Arial" panose="020B0604020202020204" pitchFamily="34" charset="0"/>
                </a:endParaRPr>
              </a:p>
            </p:txBody>
          </p:sp>
          <p:sp>
            <p:nvSpPr>
              <p:cNvPr id="7210" name="TextBox 76"/>
              <p:cNvSpPr/>
              <p:nvPr/>
            </p:nvSpPr>
            <p:spPr>
              <a:xfrm>
                <a:off x="163826" y="74358"/>
                <a:ext cx="544544" cy="44405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b="1" dirty="0">
                    <a:solidFill>
                      <a:schemeClr val="bg1"/>
                    </a:solidFill>
                    <a:latin typeface="Adidas Unity" pitchFamily="2" charset="0"/>
                    <a:ea typeface="微软雅黑" panose="020B0503020204020204" pitchFamily="34" charset="-122"/>
                    <a:sym typeface="Adidas Unity" pitchFamily="2" charset="0"/>
                  </a:rPr>
                  <a:t>3</a:t>
                </a:r>
                <a:endParaRPr lang="zh-CN" altLang="en-US" b="1" dirty="0">
                  <a:solidFill>
                    <a:schemeClr val="bg1"/>
                  </a:solidFill>
                  <a:latin typeface="Adidas Unity" pitchFamily="2" charset="0"/>
                  <a:ea typeface="微软雅黑" panose="020B0503020204020204" pitchFamily="34" charset="-122"/>
                  <a:sym typeface="Adidas Unity" pitchFamily="2" charset="0"/>
                </a:endParaRPr>
              </a:p>
            </p:txBody>
          </p:sp>
        </p:grpSp>
        <p:grpSp>
          <p:nvGrpSpPr>
            <p:cNvPr id="13351" name="Group 39"/>
            <p:cNvGrpSpPr/>
            <p:nvPr/>
          </p:nvGrpSpPr>
          <p:grpSpPr>
            <a:xfrm>
              <a:off x="10288" y="3070"/>
              <a:ext cx="705" cy="828"/>
              <a:chOff x="0" y="0"/>
              <a:chExt cx="447526" cy="525820"/>
            </a:xfrm>
          </p:grpSpPr>
          <p:pic>
            <p:nvPicPr>
              <p:cNvPr id="7205" name="Picture 4"/>
              <p:cNvPicPr>
                <a:picLocks noChangeAspect="1"/>
              </p:cNvPicPr>
              <p:nvPr/>
            </p:nvPicPr>
            <p:blipFill>
              <a:blip r:embed="rId3"/>
              <a:srcRect l="61086"/>
              <a:stretch>
                <a:fillRect/>
              </a:stretch>
            </p:blipFill>
            <p:spPr>
              <a:xfrm>
                <a:off x="273377" y="0"/>
                <a:ext cx="174149" cy="525820"/>
              </a:xfrm>
              <a:prstGeom prst="rect">
                <a:avLst/>
              </a:prstGeom>
              <a:noFill/>
              <a:ln w="9525">
                <a:noFill/>
              </a:ln>
            </p:spPr>
          </p:pic>
          <p:sp>
            <p:nvSpPr>
              <p:cNvPr id="7206" name="椭圆 21"/>
              <p:cNvSpPr/>
              <p:nvPr/>
            </p:nvSpPr>
            <p:spPr>
              <a:xfrm>
                <a:off x="185061" y="395261"/>
                <a:ext cx="99228" cy="91129"/>
              </a:xfrm>
              <a:prstGeom prst="ellipse">
                <a:avLst/>
              </a:prstGeom>
              <a:solidFill>
                <a:srgbClr val="FFFFFF"/>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endParaRPr>
              </a:p>
            </p:txBody>
          </p:sp>
          <p:pic>
            <p:nvPicPr>
              <p:cNvPr id="7207" name="Picture 4"/>
              <p:cNvPicPr>
                <a:picLocks noChangeAspect="1"/>
              </p:cNvPicPr>
              <p:nvPr/>
            </p:nvPicPr>
            <p:blipFill>
              <a:blip r:embed="rId3"/>
              <a:srcRect r="38913"/>
              <a:stretch>
                <a:fillRect/>
              </a:stretch>
            </p:blipFill>
            <p:spPr>
              <a:xfrm>
                <a:off x="0" y="0"/>
                <a:ext cx="273378" cy="525820"/>
              </a:xfrm>
              <a:prstGeom prst="rect">
                <a:avLst/>
              </a:prstGeom>
              <a:noFill/>
              <a:ln w="9525">
                <a:noFill/>
              </a:ln>
            </p:spPr>
          </p:pic>
        </p:grpSp>
        <p:grpSp>
          <p:nvGrpSpPr>
            <p:cNvPr id="13355" name="Group 43"/>
            <p:cNvGrpSpPr/>
            <p:nvPr/>
          </p:nvGrpSpPr>
          <p:grpSpPr>
            <a:xfrm>
              <a:off x="14988" y="3630"/>
              <a:ext cx="1247" cy="2145"/>
              <a:chOff x="0" y="-2"/>
              <a:chExt cx="792637" cy="1361836"/>
            </a:xfrm>
          </p:grpSpPr>
          <p:sp>
            <p:nvSpPr>
              <p:cNvPr id="7202" name="五边形 21"/>
              <p:cNvSpPr/>
              <p:nvPr/>
            </p:nvSpPr>
            <p:spPr>
              <a:xfrm rot="5400000">
                <a:off x="-293859" y="358701"/>
                <a:ext cx="1361836" cy="644431"/>
              </a:xfrm>
              <a:custGeom>
                <a:avLst/>
                <a:gdLst>
                  <a:gd name="txL" fmla="*/ 0 w 1296146"/>
                  <a:gd name="txT" fmla="*/ 0 h 720081"/>
                  <a:gd name="txR" fmla="*/ 1296146 w 1296146"/>
                  <a:gd name="txB" fmla="*/ 720081 h 720081"/>
                </a:gdLst>
                <a:ahLst/>
                <a:cxnLst>
                  <a:cxn ang="0">
                    <a:pos x="0" y="0"/>
                  </a:cxn>
                  <a:cxn ang="0">
                    <a:pos x="1503372" y="0"/>
                  </a:cxn>
                  <a:cxn ang="0">
                    <a:pos x="1197083" y="268473"/>
                  </a:cxn>
                  <a:cxn ang="0">
                    <a:pos x="1503372" y="516139"/>
                  </a:cxn>
                  <a:cxn ang="0">
                    <a:pos x="0" y="516139"/>
                  </a:cxn>
                  <a:cxn ang="0">
                    <a:pos x="0" y="0"/>
                  </a:cxn>
                </a:cxnLst>
                <a:rect l="txL" t="txT" r="txR" b="txB"/>
                <a:pathLst>
                  <a:path w="1296146" h="720081">
                    <a:moveTo>
                      <a:pt x="0" y="0"/>
                    </a:moveTo>
                    <a:lnTo>
                      <a:pt x="1296146" y="0"/>
                    </a:lnTo>
                    <a:lnTo>
                      <a:pt x="1032075" y="374555"/>
                    </a:lnTo>
                    <a:lnTo>
                      <a:pt x="1296146" y="720081"/>
                    </a:lnTo>
                    <a:lnTo>
                      <a:pt x="0" y="720081"/>
                    </a:lnTo>
                    <a:lnTo>
                      <a:pt x="0" y="0"/>
                    </a:lnTo>
                    <a:close/>
                  </a:path>
                </a:pathLst>
              </a:custGeom>
              <a:solidFill>
                <a:srgbClr val="AFD6F0">
                  <a:alpha val="100000"/>
                </a:srgbClr>
              </a:solidFill>
              <a:ln w="9525">
                <a:noFill/>
              </a:ln>
            </p:spPr>
            <p:txBody>
              <a:bodyPr/>
              <a:lstStyle/>
              <a:p>
                <a:endParaRPr lang="zh-CN" altLang="en-US"/>
              </a:p>
            </p:txBody>
          </p:sp>
          <p:sp>
            <p:nvSpPr>
              <p:cNvPr id="7203" name="TextBox 73"/>
              <p:cNvSpPr/>
              <p:nvPr/>
            </p:nvSpPr>
            <p:spPr>
              <a:xfrm>
                <a:off x="0" y="505849"/>
                <a:ext cx="792637" cy="31346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chemeClr val="bg1"/>
                    </a:solidFill>
                    <a:latin typeface="Adidas Unity" pitchFamily="2" charset="0"/>
                    <a:ea typeface="微软雅黑" panose="020B0503020204020204" pitchFamily="34" charset="-122"/>
                    <a:sym typeface="Adidas Unity" pitchFamily="2" charset="0"/>
                  </a:rPr>
                  <a:t>标题</a:t>
                </a:r>
                <a:endParaRPr lang="zh-CN" altLang="en-US" sz="1800" dirty="0">
                  <a:latin typeface="Arial" panose="020B0604020202020204" pitchFamily="34" charset="0"/>
                </a:endParaRPr>
              </a:p>
            </p:txBody>
          </p:sp>
          <p:sp>
            <p:nvSpPr>
              <p:cNvPr id="7204" name="TextBox 79"/>
              <p:cNvSpPr/>
              <p:nvPr/>
            </p:nvSpPr>
            <p:spPr>
              <a:xfrm>
                <a:off x="115718" y="74971"/>
                <a:ext cx="544544" cy="44425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b="1" dirty="0">
                    <a:solidFill>
                      <a:schemeClr val="bg1"/>
                    </a:solidFill>
                    <a:latin typeface="Adidas Unity" pitchFamily="2" charset="0"/>
                    <a:ea typeface="微软雅黑" panose="020B0503020204020204" pitchFamily="34" charset="-122"/>
                    <a:sym typeface="Adidas Unity" pitchFamily="2" charset="0"/>
                  </a:rPr>
                  <a:t>6</a:t>
                </a:r>
                <a:endParaRPr lang="zh-CN" altLang="en-US" b="1" dirty="0">
                  <a:solidFill>
                    <a:schemeClr val="bg1"/>
                  </a:solidFill>
                  <a:latin typeface="Adidas Unity" pitchFamily="2" charset="0"/>
                  <a:ea typeface="微软雅黑" panose="020B0503020204020204" pitchFamily="34" charset="-122"/>
                  <a:sym typeface="Adidas Unity" pitchFamily="2" charset="0"/>
                </a:endParaRPr>
              </a:p>
            </p:txBody>
          </p:sp>
        </p:grpSp>
        <p:grpSp>
          <p:nvGrpSpPr>
            <p:cNvPr id="13359" name="Group 47"/>
            <p:cNvGrpSpPr/>
            <p:nvPr/>
          </p:nvGrpSpPr>
          <p:grpSpPr>
            <a:xfrm>
              <a:off x="15225" y="3070"/>
              <a:ext cx="705" cy="828"/>
              <a:chOff x="0" y="0"/>
              <a:chExt cx="447527" cy="525820"/>
            </a:xfrm>
          </p:grpSpPr>
          <p:pic>
            <p:nvPicPr>
              <p:cNvPr id="7199" name="Picture 4"/>
              <p:cNvPicPr>
                <a:picLocks noChangeAspect="1"/>
              </p:cNvPicPr>
              <p:nvPr/>
            </p:nvPicPr>
            <p:blipFill>
              <a:blip r:embed="rId3"/>
              <a:srcRect l="61086"/>
              <a:stretch>
                <a:fillRect/>
              </a:stretch>
            </p:blipFill>
            <p:spPr>
              <a:xfrm>
                <a:off x="273378" y="0"/>
                <a:ext cx="174149" cy="525820"/>
              </a:xfrm>
              <a:prstGeom prst="rect">
                <a:avLst/>
              </a:prstGeom>
              <a:noFill/>
              <a:ln w="9525">
                <a:noFill/>
              </a:ln>
            </p:spPr>
          </p:pic>
          <p:sp>
            <p:nvSpPr>
              <p:cNvPr id="7200" name="椭圆 24"/>
              <p:cNvSpPr/>
              <p:nvPr/>
            </p:nvSpPr>
            <p:spPr>
              <a:xfrm>
                <a:off x="185061" y="395260"/>
                <a:ext cx="99228" cy="91129"/>
              </a:xfrm>
              <a:prstGeom prst="ellipse">
                <a:avLst/>
              </a:prstGeom>
              <a:solidFill>
                <a:srgbClr val="FFFFFF"/>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endParaRPr>
              </a:p>
            </p:txBody>
          </p:sp>
          <p:pic>
            <p:nvPicPr>
              <p:cNvPr id="7201" name="Picture 4"/>
              <p:cNvPicPr>
                <a:picLocks noChangeAspect="1"/>
              </p:cNvPicPr>
              <p:nvPr/>
            </p:nvPicPr>
            <p:blipFill>
              <a:blip r:embed="rId3"/>
              <a:srcRect r="38913"/>
              <a:stretch>
                <a:fillRect/>
              </a:stretch>
            </p:blipFill>
            <p:spPr>
              <a:xfrm>
                <a:off x="0" y="0"/>
                <a:ext cx="273378" cy="525820"/>
              </a:xfrm>
              <a:prstGeom prst="rect">
                <a:avLst/>
              </a:prstGeom>
              <a:noFill/>
              <a:ln w="9525">
                <a:noFill/>
              </a:ln>
            </p:spPr>
          </p:pic>
        </p:grpSp>
        <p:grpSp>
          <p:nvGrpSpPr>
            <p:cNvPr id="13363" name="Group 51"/>
            <p:cNvGrpSpPr/>
            <p:nvPr/>
          </p:nvGrpSpPr>
          <p:grpSpPr>
            <a:xfrm>
              <a:off x="13295" y="3630"/>
              <a:ext cx="1250" cy="2145"/>
              <a:chOff x="0" y="0"/>
              <a:chExt cx="792637" cy="1361833"/>
            </a:xfrm>
          </p:grpSpPr>
          <p:sp>
            <p:nvSpPr>
              <p:cNvPr id="7196" name="五边形 24"/>
              <p:cNvSpPr/>
              <p:nvPr/>
            </p:nvSpPr>
            <p:spPr>
              <a:xfrm rot="5400000">
                <a:off x="-271409" y="358701"/>
                <a:ext cx="1361833" cy="644431"/>
              </a:xfrm>
              <a:custGeom>
                <a:avLst/>
                <a:gdLst>
                  <a:gd name="txL" fmla="*/ 0 w 1296146"/>
                  <a:gd name="txT" fmla="*/ 0 h 720081"/>
                  <a:gd name="txR" fmla="*/ 1296146 w 1296146"/>
                  <a:gd name="txB" fmla="*/ 720081 h 720081"/>
                </a:gdLst>
                <a:ahLst/>
                <a:cxnLst>
                  <a:cxn ang="0">
                    <a:pos x="0" y="0"/>
                  </a:cxn>
                  <a:cxn ang="0">
                    <a:pos x="1503363" y="0"/>
                  </a:cxn>
                  <a:cxn ang="0">
                    <a:pos x="1163403" y="258070"/>
                  </a:cxn>
                  <a:cxn ang="0">
                    <a:pos x="1503363" y="516139"/>
                  </a:cxn>
                  <a:cxn ang="0">
                    <a:pos x="0" y="516139"/>
                  </a:cxn>
                  <a:cxn ang="0">
                    <a:pos x="0" y="0"/>
                  </a:cxn>
                </a:cxnLst>
                <a:rect l="txL" t="txT" r="txR" b="txB"/>
                <a:pathLst>
                  <a:path w="1296146" h="720081">
                    <a:moveTo>
                      <a:pt x="0" y="0"/>
                    </a:moveTo>
                    <a:lnTo>
                      <a:pt x="1296146" y="0"/>
                    </a:lnTo>
                    <a:lnTo>
                      <a:pt x="1003045" y="360041"/>
                    </a:lnTo>
                    <a:lnTo>
                      <a:pt x="1296146" y="720081"/>
                    </a:lnTo>
                    <a:lnTo>
                      <a:pt x="0" y="720081"/>
                    </a:lnTo>
                    <a:lnTo>
                      <a:pt x="0" y="0"/>
                    </a:lnTo>
                    <a:close/>
                  </a:path>
                </a:pathLst>
              </a:custGeom>
              <a:solidFill>
                <a:srgbClr val="AFD6F0">
                  <a:alpha val="100000"/>
                </a:srgbClr>
              </a:solidFill>
              <a:ln w="9525">
                <a:noFill/>
              </a:ln>
            </p:spPr>
            <p:txBody>
              <a:bodyPr/>
              <a:lstStyle/>
              <a:p>
                <a:endParaRPr lang="zh-CN" altLang="en-US"/>
              </a:p>
            </p:txBody>
          </p:sp>
          <p:sp>
            <p:nvSpPr>
              <p:cNvPr id="7197" name="TextBox 72"/>
              <p:cNvSpPr/>
              <p:nvPr/>
            </p:nvSpPr>
            <p:spPr>
              <a:xfrm>
                <a:off x="0" y="505849"/>
                <a:ext cx="792637" cy="3134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1800" b="1" dirty="0">
                    <a:solidFill>
                      <a:schemeClr val="bg1"/>
                    </a:solidFill>
                    <a:latin typeface="Adidas Unity" pitchFamily="2" charset="0"/>
                    <a:ea typeface="微软雅黑" panose="020B0503020204020204" pitchFamily="34" charset="-122"/>
                    <a:sym typeface="Adidas Unity" pitchFamily="2" charset="0"/>
                  </a:rPr>
                  <a:t>标题</a:t>
                </a:r>
                <a:endParaRPr lang="zh-CN" altLang="en-US" sz="1800" dirty="0">
                  <a:latin typeface="Arial" panose="020B0604020202020204" pitchFamily="34" charset="0"/>
                </a:endParaRPr>
              </a:p>
            </p:txBody>
          </p:sp>
          <p:sp>
            <p:nvSpPr>
              <p:cNvPr id="7198" name="TextBox 78"/>
              <p:cNvSpPr/>
              <p:nvPr/>
            </p:nvSpPr>
            <p:spPr>
              <a:xfrm>
                <a:off x="145982" y="74970"/>
                <a:ext cx="544544" cy="44425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en-US" altLang="zh-CN" b="1" dirty="0">
                    <a:solidFill>
                      <a:schemeClr val="bg1"/>
                    </a:solidFill>
                    <a:latin typeface="Adidas Unity" pitchFamily="2" charset="0"/>
                    <a:ea typeface="微软雅黑" panose="020B0503020204020204" pitchFamily="34" charset="-122"/>
                    <a:sym typeface="Adidas Unity" pitchFamily="2" charset="0"/>
                  </a:rPr>
                  <a:t>5</a:t>
                </a:r>
                <a:endParaRPr lang="zh-CN" altLang="en-US" b="1" dirty="0">
                  <a:solidFill>
                    <a:schemeClr val="bg1"/>
                  </a:solidFill>
                  <a:latin typeface="Adidas Unity" pitchFamily="2" charset="0"/>
                  <a:ea typeface="微软雅黑" panose="020B0503020204020204" pitchFamily="34" charset="-122"/>
                  <a:sym typeface="Adidas Unity" pitchFamily="2" charset="0"/>
                </a:endParaRPr>
              </a:p>
            </p:txBody>
          </p:sp>
        </p:grpSp>
        <p:grpSp>
          <p:nvGrpSpPr>
            <p:cNvPr id="13367" name="Group 55"/>
            <p:cNvGrpSpPr/>
            <p:nvPr/>
          </p:nvGrpSpPr>
          <p:grpSpPr>
            <a:xfrm>
              <a:off x="13570" y="3070"/>
              <a:ext cx="705" cy="828"/>
              <a:chOff x="0" y="0"/>
              <a:chExt cx="447527" cy="525820"/>
            </a:xfrm>
          </p:grpSpPr>
          <p:pic>
            <p:nvPicPr>
              <p:cNvPr id="7193" name="Picture 4"/>
              <p:cNvPicPr>
                <a:picLocks noChangeAspect="1"/>
              </p:cNvPicPr>
              <p:nvPr/>
            </p:nvPicPr>
            <p:blipFill>
              <a:blip r:embed="rId3"/>
              <a:srcRect l="61086"/>
              <a:stretch>
                <a:fillRect/>
              </a:stretch>
            </p:blipFill>
            <p:spPr>
              <a:xfrm>
                <a:off x="273378" y="0"/>
                <a:ext cx="174149" cy="525820"/>
              </a:xfrm>
              <a:prstGeom prst="rect">
                <a:avLst/>
              </a:prstGeom>
              <a:noFill/>
              <a:ln w="9525">
                <a:noFill/>
              </a:ln>
            </p:spPr>
          </p:pic>
          <p:sp>
            <p:nvSpPr>
              <p:cNvPr id="7194" name="椭圆 29"/>
              <p:cNvSpPr/>
              <p:nvPr/>
            </p:nvSpPr>
            <p:spPr>
              <a:xfrm>
                <a:off x="185062" y="395260"/>
                <a:ext cx="99228" cy="91129"/>
              </a:xfrm>
              <a:prstGeom prst="ellipse">
                <a:avLst/>
              </a:prstGeom>
              <a:solidFill>
                <a:srgbClr val="FFFFFF"/>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endParaRPr>
              </a:p>
            </p:txBody>
          </p:sp>
          <p:pic>
            <p:nvPicPr>
              <p:cNvPr id="7195" name="Picture 4"/>
              <p:cNvPicPr>
                <a:picLocks noChangeAspect="1"/>
              </p:cNvPicPr>
              <p:nvPr/>
            </p:nvPicPr>
            <p:blipFill>
              <a:blip r:embed="rId3"/>
              <a:srcRect r="38913"/>
              <a:stretch>
                <a:fillRect/>
              </a:stretch>
            </p:blipFill>
            <p:spPr>
              <a:xfrm>
                <a:off x="0" y="0"/>
                <a:ext cx="273378" cy="525820"/>
              </a:xfrm>
              <a:prstGeom prst="rect">
                <a:avLst/>
              </a:prstGeom>
              <a:noFill/>
              <a:ln w="9525">
                <a:noFill/>
              </a:ln>
            </p:spPr>
          </p:pic>
        </p:grpSp>
        <p:sp>
          <p:nvSpPr>
            <p:cNvPr id="13371" name="TextBox 80"/>
            <p:cNvSpPr/>
            <p:nvPr/>
          </p:nvSpPr>
          <p:spPr>
            <a:xfrm>
              <a:off x="6325" y="6435"/>
              <a:ext cx="2300" cy="41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80000"/>
                </a:lnSpc>
                <a:spcBef>
                  <a:spcPct val="0"/>
                </a:spcBef>
                <a:buNone/>
              </a:pPr>
              <a:r>
                <a:rPr lang="zh-CN" altLang="en-US" sz="1800" b="1" dirty="0">
                  <a:solidFill>
                    <a:srgbClr val="3F3F3F"/>
                  </a:solidFill>
                  <a:latin typeface="Adidas Unity" pitchFamily="2" charset="0"/>
                  <a:ea typeface="微软雅黑" panose="020B0503020204020204" pitchFamily="34" charset="-122"/>
                  <a:sym typeface="Adidas Unity" pitchFamily="2" charset="0"/>
                </a:rPr>
                <a:t>标题</a:t>
              </a:r>
              <a:r>
                <a:rPr lang="en-US" altLang="zh-CN" sz="1800" b="1" dirty="0">
                  <a:solidFill>
                    <a:srgbClr val="3F3F3F"/>
                  </a:solidFill>
                  <a:latin typeface="Adidas Unity" pitchFamily="2" charset="0"/>
                  <a:ea typeface="微软雅黑" panose="020B0503020204020204" pitchFamily="34" charset="-122"/>
                  <a:sym typeface="Adidas Unity" pitchFamily="2" charset="0"/>
                </a:rPr>
                <a:t> </a:t>
              </a:r>
              <a:r>
                <a:rPr lang="zh-CN" altLang="en-US" sz="1800" b="1" dirty="0">
                  <a:solidFill>
                    <a:srgbClr val="3F3F3F"/>
                  </a:solidFill>
                  <a:latin typeface="Adidas Unity" pitchFamily="2" charset="0"/>
                  <a:ea typeface="微软雅黑" panose="020B0503020204020204" pitchFamily="34" charset="-122"/>
                  <a:sym typeface="Adidas Unity" pitchFamily="2" charset="0"/>
                </a:rPr>
                <a:t>标题</a:t>
              </a:r>
              <a:endParaRPr lang="zh-CN" altLang="en-US" sz="1800" dirty="0">
                <a:latin typeface="Arial" panose="020B0604020202020204" pitchFamily="34" charset="0"/>
              </a:endParaRPr>
            </a:p>
          </p:txBody>
        </p:sp>
        <p:sp>
          <p:nvSpPr>
            <p:cNvPr id="13372" name="TextBox 81"/>
            <p:cNvSpPr/>
            <p:nvPr/>
          </p:nvSpPr>
          <p:spPr>
            <a:xfrm>
              <a:off x="6325" y="6918"/>
              <a:ext cx="10555" cy="9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4089400" y="284480"/>
            <a:ext cx="401320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nvGrpSpPr>
          <p:cNvPr id="8" name="组合 7"/>
          <p:cNvGrpSpPr/>
          <p:nvPr/>
        </p:nvGrpSpPr>
        <p:grpSpPr>
          <a:xfrm flipV="1">
            <a:off x="5477876" y="942197"/>
            <a:ext cx="1236248" cy="75524"/>
            <a:chOff x="4023692" y="4894277"/>
            <a:chExt cx="1964495" cy="120014"/>
          </a:xfrm>
        </p:grpSpPr>
        <p:sp>
          <p:nvSpPr>
            <p:cNvPr id="9" name="矩形 8"/>
            <p:cNvSpPr/>
            <p:nvPr/>
          </p:nvSpPr>
          <p:spPr>
            <a:xfrm>
              <a:off x="4023692" y="4894277"/>
              <a:ext cx="263884" cy="120014"/>
            </a:xfrm>
            <a:prstGeom prst="rect">
              <a:avLst/>
            </a:prstGeom>
            <a:solidFill>
              <a:srgbClr val="1C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04135" y="4894277"/>
              <a:ext cx="263884" cy="120014"/>
            </a:xfrm>
            <a:prstGeom prst="rect">
              <a:avLst/>
            </a:prstGeom>
            <a:solidFill>
              <a:srgbClr val="F8A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044191" y="4894277"/>
              <a:ext cx="263884" cy="120014"/>
            </a:xfrm>
            <a:prstGeom prst="rect">
              <a:avLst/>
            </a:prstGeom>
            <a:solidFill>
              <a:srgbClr val="C84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384247" y="4894277"/>
              <a:ext cx="263884" cy="120014"/>
            </a:xfrm>
            <a:prstGeom prst="rect">
              <a:avLst/>
            </a:prstGeom>
            <a:solidFill>
              <a:srgbClr val="54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724303" y="4894277"/>
              <a:ext cx="263884" cy="120014"/>
            </a:xfrm>
            <a:prstGeom prst="rect">
              <a:avLst/>
            </a:prstGeom>
            <a:solidFill>
              <a:srgbClr val="C9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364079" y="4894277"/>
              <a:ext cx="263884" cy="120014"/>
            </a:xfrm>
            <a:prstGeom prst="rect">
              <a:avLst/>
            </a:prstGeom>
            <a:solidFill>
              <a:srgbClr val="AA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344" name="图片 9"/>
          <p:cNvPicPr>
            <a:picLocks noChangeAspect="1"/>
          </p:cNvPicPr>
          <p:nvPr/>
        </p:nvPicPr>
        <p:blipFill>
          <a:blip r:embed="rId4"/>
          <a:stretch>
            <a:fillRect/>
          </a:stretch>
        </p:blipFill>
        <p:spPr>
          <a:xfrm>
            <a:off x="740093" y="1562100"/>
            <a:ext cx="1792287" cy="1800225"/>
          </a:xfrm>
          <a:prstGeom prst="rect">
            <a:avLst/>
          </a:prstGeom>
          <a:noFill/>
          <a:ln w="9525">
            <a:noFill/>
          </a:ln>
        </p:spPr>
      </p:pic>
      <p:pic>
        <p:nvPicPr>
          <p:cNvPr id="14345" name="图片 11"/>
          <p:cNvPicPr>
            <a:picLocks noChangeAspect="1"/>
          </p:cNvPicPr>
          <p:nvPr/>
        </p:nvPicPr>
        <p:blipFill>
          <a:blip r:embed="rId5"/>
          <a:stretch>
            <a:fillRect/>
          </a:stretch>
        </p:blipFill>
        <p:spPr>
          <a:xfrm>
            <a:off x="732155" y="4227513"/>
            <a:ext cx="1793875" cy="1800225"/>
          </a:xfrm>
          <a:prstGeom prst="rect">
            <a:avLst/>
          </a:prstGeom>
          <a:noFill/>
          <a:ln w="9525">
            <a:noFill/>
          </a:ln>
        </p:spPr>
      </p:pic>
      <p:grpSp>
        <p:nvGrpSpPr>
          <p:cNvPr id="14346" name="Group 10"/>
          <p:cNvGrpSpPr/>
          <p:nvPr/>
        </p:nvGrpSpPr>
        <p:grpSpPr>
          <a:xfrm>
            <a:off x="2179955" y="1274763"/>
            <a:ext cx="898525" cy="922337"/>
            <a:chOff x="0" y="0"/>
            <a:chExt cx="899321" cy="921256"/>
          </a:xfrm>
        </p:grpSpPr>
        <p:sp>
          <p:nvSpPr>
            <p:cNvPr id="8210" name="椭圆 13"/>
            <p:cNvSpPr/>
            <p:nvPr/>
          </p:nvSpPr>
          <p:spPr>
            <a:xfrm>
              <a:off x="0" y="0"/>
              <a:ext cx="899321" cy="921256"/>
            </a:xfrm>
            <a:prstGeom prst="ellipse">
              <a:avLst/>
            </a:prstGeom>
            <a:solidFill>
              <a:srgbClr val="BFBFBF"/>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pic>
          <p:nvPicPr>
            <p:cNvPr id="8211" name="图片 14"/>
            <p:cNvPicPr>
              <a:picLocks noChangeAspect="1"/>
            </p:cNvPicPr>
            <p:nvPr/>
          </p:nvPicPr>
          <p:blipFill>
            <a:blip r:embed="rId6"/>
            <a:stretch>
              <a:fillRect/>
            </a:stretch>
          </p:blipFill>
          <p:spPr>
            <a:xfrm>
              <a:off x="180228" y="155361"/>
              <a:ext cx="564480" cy="567880"/>
            </a:xfrm>
            <a:prstGeom prst="rect">
              <a:avLst/>
            </a:prstGeom>
            <a:noFill/>
            <a:ln w="9525">
              <a:noFill/>
            </a:ln>
          </p:spPr>
        </p:pic>
      </p:grpSp>
      <p:grpSp>
        <p:nvGrpSpPr>
          <p:cNvPr id="14349" name="Group 13"/>
          <p:cNvGrpSpPr/>
          <p:nvPr/>
        </p:nvGrpSpPr>
        <p:grpSpPr>
          <a:xfrm>
            <a:off x="2179955" y="3940175"/>
            <a:ext cx="898525" cy="920750"/>
            <a:chOff x="0" y="0"/>
            <a:chExt cx="899321" cy="921256"/>
          </a:xfrm>
        </p:grpSpPr>
        <p:sp>
          <p:nvSpPr>
            <p:cNvPr id="8208" name="椭圆 16"/>
            <p:cNvSpPr/>
            <p:nvPr/>
          </p:nvSpPr>
          <p:spPr>
            <a:xfrm>
              <a:off x="0" y="0"/>
              <a:ext cx="899321" cy="921256"/>
            </a:xfrm>
            <a:prstGeom prst="ellipse">
              <a:avLst/>
            </a:prstGeom>
            <a:solidFill>
              <a:srgbClr val="BFBFBF"/>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pic>
          <p:nvPicPr>
            <p:cNvPr id="8209" name="图片 17"/>
            <p:cNvPicPr>
              <a:picLocks noChangeAspect="1"/>
            </p:cNvPicPr>
            <p:nvPr/>
          </p:nvPicPr>
          <p:blipFill>
            <a:blip r:embed="rId7"/>
            <a:stretch>
              <a:fillRect/>
            </a:stretch>
          </p:blipFill>
          <p:spPr>
            <a:xfrm>
              <a:off x="158545" y="144016"/>
              <a:ext cx="619084" cy="621411"/>
            </a:xfrm>
            <a:prstGeom prst="rect">
              <a:avLst/>
            </a:prstGeom>
            <a:noFill/>
            <a:ln w="9525">
              <a:noFill/>
            </a:ln>
          </p:spPr>
        </p:pic>
      </p:grpSp>
      <p:sp>
        <p:nvSpPr>
          <p:cNvPr id="14352" name="矩形 18"/>
          <p:cNvSpPr/>
          <p:nvPr/>
        </p:nvSpPr>
        <p:spPr>
          <a:xfrm>
            <a:off x="3284855" y="1798638"/>
            <a:ext cx="8208963" cy="1600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的巨大魅力与价值。我们诚祝您在工作中事事顺心，步步高升！最后让我们谨记：最重要的不是</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，是你。</a:t>
            </a:r>
          </a:p>
        </p:txBody>
      </p:sp>
      <p:sp>
        <p:nvSpPr>
          <p:cNvPr id="14353" name="矩形 19"/>
          <p:cNvSpPr/>
          <p:nvPr/>
        </p:nvSpPr>
        <p:spPr>
          <a:xfrm>
            <a:off x="3284855" y="1428750"/>
            <a:ext cx="1570038" cy="36988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输入您的标题</a:t>
            </a:r>
          </a:p>
        </p:txBody>
      </p:sp>
      <p:sp>
        <p:nvSpPr>
          <p:cNvPr id="14354" name="矩形 20"/>
          <p:cNvSpPr/>
          <p:nvPr/>
        </p:nvSpPr>
        <p:spPr>
          <a:xfrm>
            <a:off x="3275330" y="4556125"/>
            <a:ext cx="8208963" cy="1600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致力于专业</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模板的发布，课件及汇报</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的美化，并为您提供专业的</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个性定制服务。我们秉承“给您演示的光和热”的理念，为您分担职场压力</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的巨大魅力与价值。我们诚祝您在工作中事事顺心，步步高升！最后让我们谨记：最重要的不是</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，是你。</a:t>
            </a:r>
          </a:p>
        </p:txBody>
      </p:sp>
      <p:sp>
        <p:nvSpPr>
          <p:cNvPr id="14355" name="矩形 21"/>
          <p:cNvSpPr/>
          <p:nvPr/>
        </p:nvSpPr>
        <p:spPr>
          <a:xfrm>
            <a:off x="3275330" y="4187825"/>
            <a:ext cx="1570038"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输入您的标题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filter="fade">
                                      <p:cBhvr>
                                        <p:cTn id="7" dur="2000"/>
                                        <p:tgtEl>
                                          <p:spTgt spid="14344"/>
                                        </p:tgtEl>
                                      </p:cBhvr>
                                    </p:animEffect>
                                    <p:anim calcmode="lin" valueType="num">
                                      <p:cBhvr>
                                        <p:cTn id="8" dur="2000" fill="hold"/>
                                        <p:tgtEl>
                                          <p:spTgt spid="14344"/>
                                        </p:tgtEl>
                                        <p:attrNameLst>
                                          <p:attrName>style.rotation</p:attrName>
                                        </p:attrNameLst>
                                      </p:cBhvr>
                                      <p:tavLst>
                                        <p:tav tm="0">
                                          <p:val>
                                            <p:fltVal val="720"/>
                                          </p:val>
                                        </p:tav>
                                        <p:tav tm="100000">
                                          <p:val>
                                            <p:fltVal val="0"/>
                                          </p:val>
                                        </p:tav>
                                      </p:tavLst>
                                    </p:anim>
                                    <p:anim calcmode="lin" valueType="num">
                                      <p:cBhvr>
                                        <p:cTn id="9" dur="2000" fill="hold"/>
                                        <p:tgtEl>
                                          <p:spTgt spid="14344"/>
                                        </p:tgtEl>
                                        <p:attrNameLst>
                                          <p:attrName>ppt_h</p:attrName>
                                        </p:attrNameLst>
                                      </p:cBhvr>
                                      <p:tavLst>
                                        <p:tav tm="0">
                                          <p:val>
                                            <p:fltVal val="0"/>
                                          </p:val>
                                        </p:tav>
                                        <p:tav tm="100000">
                                          <p:val>
                                            <p:strVal val="#ppt_h"/>
                                          </p:val>
                                        </p:tav>
                                      </p:tavLst>
                                    </p:anim>
                                    <p:anim calcmode="lin" valueType="num">
                                      <p:cBhvr>
                                        <p:cTn id="10" dur="2000" fill="hold"/>
                                        <p:tgtEl>
                                          <p:spTgt spid="1434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4345"/>
                                        </p:tgtEl>
                                        <p:attrNameLst>
                                          <p:attrName>style.visibility</p:attrName>
                                        </p:attrNameLst>
                                      </p:cBhvr>
                                      <p:to>
                                        <p:strVal val="visible"/>
                                      </p:to>
                                    </p:set>
                                    <p:animEffect filter="fade">
                                      <p:cBhvr>
                                        <p:cTn id="13" dur="2000"/>
                                        <p:tgtEl>
                                          <p:spTgt spid="14345"/>
                                        </p:tgtEl>
                                      </p:cBhvr>
                                    </p:animEffect>
                                    <p:anim calcmode="lin" valueType="num">
                                      <p:cBhvr>
                                        <p:cTn id="14" dur="2000" fill="hold"/>
                                        <p:tgtEl>
                                          <p:spTgt spid="14345"/>
                                        </p:tgtEl>
                                        <p:attrNameLst>
                                          <p:attrName>style.rotation</p:attrName>
                                        </p:attrNameLst>
                                      </p:cBhvr>
                                      <p:tavLst>
                                        <p:tav tm="0">
                                          <p:val>
                                            <p:fltVal val="720"/>
                                          </p:val>
                                        </p:tav>
                                        <p:tav tm="100000">
                                          <p:val>
                                            <p:fltVal val="0"/>
                                          </p:val>
                                        </p:tav>
                                      </p:tavLst>
                                    </p:anim>
                                    <p:anim calcmode="lin" valueType="num">
                                      <p:cBhvr>
                                        <p:cTn id="15" dur="2000" fill="hold"/>
                                        <p:tgtEl>
                                          <p:spTgt spid="14345"/>
                                        </p:tgtEl>
                                        <p:attrNameLst>
                                          <p:attrName>ppt_h</p:attrName>
                                        </p:attrNameLst>
                                      </p:cBhvr>
                                      <p:tavLst>
                                        <p:tav tm="0">
                                          <p:val>
                                            <p:fltVal val="0"/>
                                          </p:val>
                                        </p:tav>
                                        <p:tav tm="100000">
                                          <p:val>
                                            <p:strVal val="#ppt_h"/>
                                          </p:val>
                                        </p:tav>
                                      </p:tavLst>
                                    </p:anim>
                                    <p:anim calcmode="lin" valueType="num">
                                      <p:cBhvr>
                                        <p:cTn id="16" dur="2000" fill="hold"/>
                                        <p:tgtEl>
                                          <p:spTgt spid="14345"/>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21" presetClass="entr" presetSubtype="1" fill="hold" nodeType="afterEffect">
                                  <p:stCondLst>
                                    <p:cond delay="0"/>
                                  </p:stCondLst>
                                  <p:childTnLst>
                                    <p:set>
                                      <p:cBhvr>
                                        <p:cTn id="19" dur="1" fill="hold">
                                          <p:stCondLst>
                                            <p:cond delay="0"/>
                                          </p:stCondLst>
                                        </p:cTn>
                                        <p:tgtEl>
                                          <p:spTgt spid="14346"/>
                                        </p:tgtEl>
                                        <p:attrNameLst>
                                          <p:attrName>style.visibility</p:attrName>
                                        </p:attrNameLst>
                                      </p:cBhvr>
                                      <p:to>
                                        <p:strVal val="visible"/>
                                      </p:to>
                                    </p:set>
                                    <p:animEffect filter="wheel(1)">
                                      <p:cBhvr>
                                        <p:cTn id="20" dur="1000"/>
                                        <p:tgtEl>
                                          <p:spTgt spid="14346"/>
                                        </p:tgtEl>
                                      </p:cBhvr>
                                    </p:animEffect>
                                  </p:childTnLst>
                                </p:cTn>
                              </p:par>
                              <p:par>
                                <p:cTn id="21" presetID="21" presetClass="entr" presetSubtype="1" fill="hold" nodeType="withEffect">
                                  <p:stCondLst>
                                    <p:cond delay="0"/>
                                  </p:stCondLst>
                                  <p:childTnLst>
                                    <p:set>
                                      <p:cBhvr>
                                        <p:cTn id="22" dur="1" fill="hold">
                                          <p:stCondLst>
                                            <p:cond delay="0"/>
                                          </p:stCondLst>
                                        </p:cTn>
                                        <p:tgtEl>
                                          <p:spTgt spid="14349"/>
                                        </p:tgtEl>
                                        <p:attrNameLst>
                                          <p:attrName>style.visibility</p:attrName>
                                        </p:attrNameLst>
                                      </p:cBhvr>
                                      <p:to>
                                        <p:strVal val="visible"/>
                                      </p:to>
                                    </p:set>
                                    <p:animEffect filter="wheel(1)">
                                      <p:cBhvr>
                                        <p:cTn id="23" dur="1000"/>
                                        <p:tgtEl>
                                          <p:spTgt spid="14349"/>
                                        </p:tgtEl>
                                      </p:cBhvr>
                                    </p:animEffect>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14353"/>
                                        </p:tgtEl>
                                        <p:attrNameLst>
                                          <p:attrName>style.visibility</p:attrName>
                                        </p:attrNameLst>
                                      </p:cBhvr>
                                      <p:to>
                                        <p:strVal val="visible"/>
                                      </p:to>
                                    </p:set>
                                    <p:anim calcmode="lin" valueType="num">
                                      <p:cBhvr>
                                        <p:cTn id="27" dur="500" fill="hold"/>
                                        <p:tgtEl>
                                          <p:spTgt spid="14353"/>
                                        </p:tgtEl>
                                        <p:attrNameLst>
                                          <p:attrName>ppt_x</p:attrName>
                                        </p:attrNameLst>
                                      </p:cBhvr>
                                      <p:tavLst>
                                        <p:tav tm="0">
                                          <p:val>
                                            <p:strVal val="1+#ppt_w/2"/>
                                          </p:val>
                                        </p:tav>
                                        <p:tav tm="100000">
                                          <p:val>
                                            <p:strVal val="#ppt_x"/>
                                          </p:val>
                                        </p:tav>
                                      </p:tavLst>
                                    </p:anim>
                                    <p:anim calcmode="lin" valueType="num">
                                      <p:cBhvr>
                                        <p:cTn id="28" dur="500" fill="hold"/>
                                        <p:tgtEl>
                                          <p:spTgt spid="1435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355"/>
                                        </p:tgtEl>
                                        <p:attrNameLst>
                                          <p:attrName>style.visibility</p:attrName>
                                        </p:attrNameLst>
                                      </p:cBhvr>
                                      <p:to>
                                        <p:strVal val="visible"/>
                                      </p:to>
                                    </p:set>
                                    <p:anim calcmode="lin" valueType="num">
                                      <p:cBhvr>
                                        <p:cTn id="31" dur="500" fill="hold"/>
                                        <p:tgtEl>
                                          <p:spTgt spid="14355"/>
                                        </p:tgtEl>
                                        <p:attrNameLst>
                                          <p:attrName>ppt_x</p:attrName>
                                        </p:attrNameLst>
                                      </p:cBhvr>
                                      <p:tavLst>
                                        <p:tav tm="0">
                                          <p:val>
                                            <p:strVal val="1+#ppt_w/2"/>
                                          </p:val>
                                        </p:tav>
                                        <p:tav tm="100000">
                                          <p:val>
                                            <p:strVal val="#ppt_x"/>
                                          </p:val>
                                        </p:tav>
                                      </p:tavLst>
                                    </p:anim>
                                    <p:anim calcmode="lin" valueType="num">
                                      <p:cBhvr>
                                        <p:cTn id="32" dur="500" fill="hold"/>
                                        <p:tgtEl>
                                          <p:spTgt spid="14355"/>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iterate type="lt">
                                    <p:tmPct val="10000"/>
                                  </p:iterate>
                                  <p:childTnLst>
                                    <p:set>
                                      <p:cBhvr>
                                        <p:cTn id="35" dur="1" fill="hold">
                                          <p:stCondLst>
                                            <p:cond delay="0"/>
                                          </p:stCondLst>
                                        </p:cTn>
                                        <p:tgtEl>
                                          <p:spTgt spid="14352"/>
                                        </p:tgtEl>
                                        <p:attrNameLst>
                                          <p:attrName>style.visibility</p:attrName>
                                        </p:attrNameLst>
                                      </p:cBhvr>
                                      <p:to>
                                        <p:strVal val="visible"/>
                                      </p:to>
                                    </p:set>
                                    <p:animEffect filter="wipe(left)">
                                      <p:cBhvr>
                                        <p:cTn id="36" dur="250"/>
                                        <p:tgtEl>
                                          <p:spTgt spid="14352"/>
                                        </p:tgtEl>
                                      </p:cBhvr>
                                    </p:animEffect>
                                  </p:childTnLst>
                                </p:cTn>
                              </p:par>
                              <p:par>
                                <p:cTn id="37" presetID="22" presetClass="entr" presetSubtype="8" fill="hold" grpId="0" nodeType="withEffect">
                                  <p:stCondLst>
                                    <p:cond delay="0"/>
                                  </p:stCondLst>
                                  <p:iterate type="lt">
                                    <p:tmPct val="10000"/>
                                  </p:iterate>
                                  <p:childTnLst>
                                    <p:set>
                                      <p:cBhvr>
                                        <p:cTn id="38" dur="1" fill="hold">
                                          <p:stCondLst>
                                            <p:cond delay="0"/>
                                          </p:stCondLst>
                                        </p:cTn>
                                        <p:tgtEl>
                                          <p:spTgt spid="14354"/>
                                        </p:tgtEl>
                                        <p:attrNameLst>
                                          <p:attrName>style.visibility</p:attrName>
                                        </p:attrNameLst>
                                      </p:cBhvr>
                                      <p:to>
                                        <p:strVal val="visible"/>
                                      </p:to>
                                    </p:set>
                                    <p:animEffect filter="wipe(left)">
                                      <p:cBhvr>
                                        <p:cTn id="39" dur="250"/>
                                        <p:tgtEl>
                                          <p:spTgt spid="14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bldLvl="0"/>
      <p:bldP spid="14353" grpId="0" bldLvl="0"/>
      <p:bldP spid="14354" grpId="0" bldLvl="0"/>
      <p:bldP spid="14355"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srcRect/>
          <a:stretch>
            <a:fillRect/>
          </a:stretch>
        </a:blipFill>
        <a:effectLst/>
      </p:bgPr>
    </p:bg>
    <p:spTree>
      <p:nvGrpSpPr>
        <p:cNvPr id="1" name=""/>
        <p:cNvGrpSpPr/>
        <p:nvPr/>
      </p:nvGrpSpPr>
      <p:grpSpPr>
        <a:xfrm>
          <a:off x="0" y="0"/>
          <a:ext cx="0" cy="0"/>
          <a:chOff x="0" y="0"/>
          <a:chExt cx="0" cy="0"/>
        </a:xfrm>
      </p:grpSpPr>
      <p:sp>
        <p:nvSpPr>
          <p:cNvPr id="5" name="矩形 4"/>
          <p:cNvSpPr/>
          <p:nvPr>
            <p:custDataLst>
              <p:tags r:id="rId1"/>
            </p:custDataLst>
          </p:nvPr>
        </p:nvSpPr>
        <p:spPr>
          <a:xfrm>
            <a:off x="1759585" y="2607945"/>
            <a:ext cx="10447020" cy="1111250"/>
          </a:xfrm>
          <a:prstGeom prst="rect">
            <a:avLst/>
          </a:prstGeom>
          <a:solidFill>
            <a:srgbClr val="96D1FF">
              <a:alpha val="43000"/>
            </a:srgbClr>
          </a:solidFill>
          <a:ln w="12700" cap="flat" cmpd="sng" algn="ctr">
            <a:noFill/>
            <a:prstDash val="solid"/>
            <a:miter lim="800000"/>
          </a:ln>
          <a:effectLst/>
        </p:spPr>
        <p:txBody>
          <a:bodyPr lIns="360000" anchor="ctr">
            <a:normAutofit/>
          </a:bodyPr>
          <a:lstStyle/>
          <a:p>
            <a:pPr algn="just" eaLnBrk="1" fontAlgn="auto" hangingPunct="1">
              <a:spcBef>
                <a:spcPts val="0"/>
              </a:spcBef>
              <a:spcAft>
                <a:spcPts val="0"/>
              </a:spcAft>
              <a:defRPr/>
            </a:pPr>
            <a:r>
              <a:rPr lang="zh-CN" altLang="en-US" sz="3200" b="1" dirty="0">
                <a:solidFill>
                  <a:srgbClr val="FFFFFF"/>
                </a:solidFill>
                <a:latin typeface="汉仪中等线简" panose="02010609000101010101" charset="-122"/>
                <a:ea typeface="汉仪中等线简" panose="02010609000101010101" charset="-122"/>
              </a:rPr>
              <a:t>输入您的章节标题</a:t>
            </a:r>
            <a:endParaRPr lang="zh-CN" altLang="en-US" sz="3200" b="1" kern="0" dirty="0">
              <a:solidFill>
                <a:srgbClr val="FFFFFF"/>
              </a:solidFill>
              <a:latin typeface="汉仪中等线简" panose="02010609000101010101" charset="-122"/>
              <a:ea typeface="汉仪中等线简" panose="02010609000101010101" charset="-122"/>
            </a:endParaRPr>
          </a:p>
        </p:txBody>
      </p:sp>
      <p:sp>
        <p:nvSpPr>
          <p:cNvPr id="6" name="矩形 5"/>
          <p:cNvSpPr/>
          <p:nvPr>
            <p:custDataLst>
              <p:tags r:id="rId2"/>
            </p:custDataLst>
          </p:nvPr>
        </p:nvSpPr>
        <p:spPr>
          <a:xfrm>
            <a:off x="0" y="2607945"/>
            <a:ext cx="732155" cy="1111250"/>
          </a:xfrm>
          <a:prstGeom prst="rect">
            <a:avLst/>
          </a:prstGeom>
          <a:solidFill>
            <a:srgbClr val="90CCF8">
              <a:alpha val="43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panose="020F0502020204030204"/>
              <a:ea typeface="幼圆" panose="02010509060101010101" charset="-122"/>
            </a:endParaRPr>
          </a:p>
        </p:txBody>
      </p:sp>
      <p:sp>
        <p:nvSpPr>
          <p:cNvPr id="2" name="文本占位符 9"/>
          <p:cNvSpPr txBox="1"/>
          <p:nvPr>
            <p:custDataLst>
              <p:tags r:id="rId3"/>
            </p:custDataLst>
          </p:nvPr>
        </p:nvSpPr>
        <p:spPr>
          <a:xfrm>
            <a:off x="732155" y="2607945"/>
            <a:ext cx="1027430" cy="1111250"/>
          </a:xfrm>
          <a:prstGeom prst="rect">
            <a:avLst/>
          </a:prstGeom>
        </p:spPr>
        <p:txBody>
          <a:bodyPr lIns="0" tIns="0" rIns="0" bIns="0" anchor="ctr"/>
          <a:lstStyle>
            <a:lvl1pPr marL="0" indent="0" algn="just" defTabSz="914400" rtl="0" eaLnBrk="1" latinLnBrk="0" hangingPunct="1">
              <a:lnSpc>
                <a:spcPct val="110000"/>
              </a:lnSpc>
              <a:spcBef>
                <a:spcPts val="1800"/>
              </a:spcBef>
              <a:spcAft>
                <a:spcPts val="0"/>
              </a:spcAft>
              <a:buClr>
                <a:srgbClr val="963B22"/>
              </a:buClr>
              <a:buSzPct val="60000"/>
              <a:buFont typeface="Wingdings" panose="05000000000000000000" pitchFamily="2" charset="2"/>
              <a:buNone/>
              <a:defRPr sz="4000" kern="1200" baseline="0">
                <a:solidFill>
                  <a:schemeClr val="accent1"/>
                </a:solidFill>
                <a:latin typeface="Arial" panose="020B0604020202020204" pitchFamily="34" charset="0"/>
                <a:ea typeface="微软雅黑" panose="020B0503020204020204" pitchFamily="34" charset="-122"/>
                <a:cs typeface="+mn-cs"/>
              </a:defRPr>
            </a:lvl1pPr>
            <a:lvl2pPr marL="357505" indent="-28575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charset="-122"/>
              <a:buChar char=" "/>
              <a:defRPr sz="1600" kern="1200" baseline="0">
                <a:solidFill>
                  <a:srgbClr val="7D7D7D"/>
                </a:solidFill>
                <a:latin typeface="幼圆" panose="02010509060101010101" charset="-122"/>
                <a:ea typeface="幼圆" panose="020105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defRPr/>
            </a:pPr>
            <a:r>
              <a:rPr lang="en-US" altLang="zh-CN" dirty="0">
                <a:solidFill>
                  <a:schemeClr val="bg1"/>
                </a:solidFill>
              </a:rPr>
              <a:t>02</a:t>
            </a:r>
          </a:p>
        </p:txBody>
      </p:sp>
      <p:sp>
        <p:nvSpPr>
          <p:cNvPr id="3077" name="文本占位符 6"/>
          <p:cNvSpPr txBox="1"/>
          <p:nvPr>
            <p:custDataLst>
              <p:tags r:id="rId4"/>
            </p:custDataLst>
          </p:nvPr>
        </p:nvSpPr>
        <p:spPr bwMode="auto">
          <a:xfrm>
            <a:off x="1759585" y="2947670"/>
            <a:ext cx="1039368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10000"/>
              </a:lnSpc>
              <a:spcBef>
                <a:spcPts val="1800"/>
              </a:spcBef>
              <a:buClr>
                <a:srgbClr val="963B22"/>
              </a:buClr>
              <a:buSzPct val="60000"/>
              <a:buFont typeface="Wingdings" panose="05000000000000000000" pitchFamily="2" charset="2"/>
              <a:buNone/>
              <a:defRPr/>
            </a:pPr>
            <a:r>
              <a:rPr lang="zh-CN" altLang="en-US" sz="1600" dirty="0">
                <a:solidFill>
                  <a:schemeClr val="bg1"/>
                </a:solidFill>
                <a:latin typeface="Arial" panose="020B0604020202020204" pitchFamily="34" charset="0"/>
                <a:ea typeface="微软雅黑" panose="020B0503020204020204" pitchFamily="34" charset="-122"/>
              </a:rPr>
              <a:t>此处可添加说明内容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矩形 4"/>
</p:tagLst>
</file>

<file path=ppt/tags/tag10.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矩形 5"/>
</p:tagLst>
</file>

<file path=ppt/tags/tag11.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文本占位符 9"/>
</p:tagLst>
</file>

<file path=ppt/tags/tag12.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文本占位符 6"/>
</p:tagLst>
</file>

<file path=ppt/tags/tag2.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矩形 5"/>
</p:tagLst>
</file>

<file path=ppt/tags/tag3.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文本占位符 9"/>
</p:tagLst>
</file>

<file path=ppt/tags/tag4.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文本占位符 6"/>
</p:tagLst>
</file>

<file path=ppt/tags/tag5.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矩形 4"/>
</p:tagLst>
</file>

<file path=ppt/tags/tag6.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矩形 5"/>
</p:tagLst>
</file>

<file path=ppt/tags/tag7.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文本占位符 9"/>
</p:tagLst>
</file>

<file path=ppt/tags/tag8.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文本占位符 6"/>
</p:tagLst>
</file>

<file path=ppt/tags/tag9.xml><?xml version="1.0" encoding="utf-8"?>
<p:tagLst xmlns:a="http://schemas.openxmlformats.org/drawingml/2006/main" xmlns:r="http://schemas.openxmlformats.org/officeDocument/2006/relationships" xmlns:p="http://schemas.openxmlformats.org/presentationml/2006/main">
  <p:tag name="MH" val="20160722150301"/>
  <p:tag name="MH_LIBRARY" val="GRAPHIC"/>
  <p:tag name="MH_ORDER" val="矩形 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2333</Words>
  <Application>Microsoft Office PowerPoint</Application>
  <PresentationFormat>宽屏</PresentationFormat>
  <Paragraphs>230</Paragraphs>
  <Slides>22</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Impact</vt:lpstr>
      <vt:lpstr>方正正准黑简体</vt:lpstr>
      <vt:lpstr>Arial</vt:lpstr>
      <vt:lpstr>Wingdings</vt:lpstr>
      <vt:lpstr>Gulim</vt:lpstr>
      <vt:lpstr>隶书</vt:lpstr>
      <vt:lpstr>汉仪中等线简</vt:lpstr>
      <vt:lpstr>Arial Black</vt:lpstr>
      <vt:lpstr>Calibri Light</vt:lpstr>
      <vt:lpstr>Adidas Unity</vt:lpstr>
      <vt:lpstr>宋体</vt:lpstr>
      <vt:lpstr>Calibri</vt:lpstr>
      <vt:lpstr>微软雅黑</vt:lpstr>
      <vt:lpstr>Agency FB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101</cp:revision>
  <dcterms:created xsi:type="dcterms:W3CDTF">2016-06-15T11:58:00Z</dcterms:created>
  <dcterms:modified xsi:type="dcterms:W3CDTF">2021-01-06T03:19:48Z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