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handoutMasterIdLst>
    <p:handoutMasterId r:id="rId18"/>
  </p:handoutMasterIdLst>
  <p:sldIdLst>
    <p:sldId id="358" r:id="rId2"/>
    <p:sldId id="406" r:id="rId3"/>
    <p:sldId id="407" r:id="rId4"/>
    <p:sldId id="411" r:id="rId5"/>
    <p:sldId id="412" r:id="rId6"/>
    <p:sldId id="408" r:id="rId7"/>
    <p:sldId id="413" r:id="rId8"/>
    <p:sldId id="414" r:id="rId9"/>
    <p:sldId id="409" r:id="rId10"/>
    <p:sldId id="415" r:id="rId11"/>
    <p:sldId id="416" r:id="rId12"/>
    <p:sldId id="410" r:id="rId13"/>
    <p:sldId id="417" r:id="rId14"/>
    <p:sldId id="418" r:id="rId15"/>
    <p:sldId id="420" r:id="rId16"/>
  </p:sldIdLst>
  <p:sldSz cx="10801350" cy="6480175"/>
  <p:notesSz cx="6858000" cy="9144000"/>
  <p:embeddedFontLst>
    <p:embeddedFont>
      <p:font typeface="Calibri" panose="020F0502020204030204" pitchFamily="34" charset="0"/>
      <p:regular r:id="rId19"/>
      <p:bold r:id="rId20"/>
      <p:italic r:id="rId21"/>
      <p:boldItalic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7">
          <p15:clr>
            <a:srgbClr val="A4A3A4"/>
          </p15:clr>
        </p15:guide>
        <p15:guide id="2" pos="34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A6A6A6"/>
    <a:srgbClr val="FFD966"/>
    <a:srgbClr val="8EB4E3"/>
    <a:srgbClr val="F9B65D"/>
    <a:srgbClr val="FBA7CA"/>
    <a:srgbClr val="88B8FF"/>
    <a:srgbClr val="E2F7AE"/>
    <a:srgbClr val="C4FCC4"/>
    <a:srgbClr val="A40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930" y="108"/>
      </p:cViewPr>
      <p:guideLst>
        <p:guide orient="horz" pos="2077"/>
        <p:guide pos="34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DEAA6A68-0EB0-4211-9BA1-8BC8BA962E8D}"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5F11AE35-1DF0-4D2A-AC3B-20EBDD1DB53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013055"/>
            <a:ext cx="9181148" cy="1389038"/>
          </a:xfrm>
        </p:spPr>
        <p:txBody>
          <a:bodyPr/>
          <a:lstStyle/>
          <a:p>
            <a:r>
              <a:rPr lang="zh-CN" altLang="en-US"/>
              <a:t>单击此处编辑母版标题样式</a:t>
            </a:r>
          </a:p>
        </p:txBody>
      </p:sp>
      <p:sp>
        <p:nvSpPr>
          <p:cNvPr id="3" name="副标题 2"/>
          <p:cNvSpPr>
            <a:spLocks noGrp="1"/>
          </p:cNvSpPr>
          <p:nvPr>
            <p:ph type="subTitle" idx="1"/>
          </p:nvPr>
        </p:nvSpPr>
        <p:spPr>
          <a:xfrm>
            <a:off x="1620203" y="3672099"/>
            <a:ext cx="7560945"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59508"/>
            <a:ext cx="2430304" cy="552914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40067" y="259508"/>
            <a:ext cx="7110889" cy="552914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164113"/>
            <a:ext cx="9181148" cy="128703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53232" y="2746575"/>
            <a:ext cx="9181148"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40068"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90686"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40068" y="1450540"/>
            <a:ext cx="4772472"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40068" y="2055056"/>
            <a:ext cx="4772472"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86936" y="1450540"/>
            <a:ext cx="477434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486936" y="2055056"/>
            <a:ext cx="477434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58007"/>
            <a:ext cx="3553570" cy="109803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223028" y="258007"/>
            <a:ext cx="6038255"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40068" y="1356037"/>
            <a:ext cx="3553570"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536122"/>
            <a:ext cx="6480810" cy="53551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117140" y="579016"/>
            <a:ext cx="648081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17140" y="5071637"/>
            <a:ext cx="648081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40068" y="259508"/>
            <a:ext cx="9721215" cy="1080029"/>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540068" y="1512041"/>
            <a:ext cx="9721215" cy="4276616"/>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40067" y="6006163"/>
            <a:ext cx="2520315" cy="345009"/>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fld id="{7272D93A-2E87-41AA-AFB2-5BA3DB11C2E9}" type="datetimeFigureOut">
              <a:rPr lang="zh-CN" altLang="en-US" smtClean="0"/>
              <a:t>2021/1/6</a:t>
            </a:fld>
            <a:endParaRPr lang="zh-CN" altLang="en-US" dirty="0"/>
          </a:p>
        </p:txBody>
      </p:sp>
      <p:sp>
        <p:nvSpPr>
          <p:cNvPr id="5" name="页脚占位符 4"/>
          <p:cNvSpPr>
            <a:spLocks noGrp="1"/>
          </p:cNvSpPr>
          <p:nvPr>
            <p:ph type="ftr" sz="quarter" idx="3"/>
          </p:nvPr>
        </p:nvSpPr>
        <p:spPr>
          <a:xfrm>
            <a:off x="3690461" y="6006163"/>
            <a:ext cx="3420428" cy="345009"/>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7740968" y="6006163"/>
            <a:ext cx="2520315" cy="345009"/>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fld id="{53F0C697-95C2-4A28-A2BD-284144B657B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push dir="d"/>
  </p:transition>
  <p:txStyles>
    <p:titleStyle>
      <a:lvl1pPr algn="ctr" defTabSz="914400" rtl="0" eaLnBrk="1" latinLnBrk="0" hangingPunct="1">
        <a:spcBef>
          <a:spcPct val="0"/>
        </a:spcBef>
        <a:buNone/>
        <a:defRPr sz="44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5.png"/><Relationship Id="rId10" Type="http://schemas.openxmlformats.org/officeDocument/2006/relationships/image" Target="../media/image12.png"/><Relationship Id="rId4" Type="http://schemas.openxmlformats.org/officeDocument/2006/relationships/image" Target="../media/image3.png"/><Relationship Id="rId9"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椭圆 4 拷贝 3"/>
          <p:cNvPicPr>
            <a:picLocks noChangeAspect="1"/>
          </p:cNvPicPr>
          <p:nvPr/>
        </p:nvPicPr>
        <p:blipFill>
          <a:blip r:embed="rId3"/>
          <a:stretch>
            <a:fillRect/>
          </a:stretch>
        </p:blipFill>
        <p:spPr>
          <a:xfrm>
            <a:off x="4910455" y="4515485"/>
            <a:ext cx="5896610" cy="1974215"/>
          </a:xfrm>
          <a:prstGeom prst="rect">
            <a:avLst/>
          </a:prstGeom>
        </p:spPr>
      </p:pic>
      <p:pic>
        <p:nvPicPr>
          <p:cNvPr id="3" name="图片 2" descr="椭圆 4 拷贝"/>
          <p:cNvPicPr>
            <a:picLocks noChangeAspect="1"/>
          </p:cNvPicPr>
          <p:nvPr/>
        </p:nvPicPr>
        <p:blipFill>
          <a:blip r:embed="rId4"/>
          <a:stretch>
            <a:fillRect/>
          </a:stretch>
        </p:blipFill>
        <p:spPr>
          <a:xfrm>
            <a:off x="903605" y="-6350"/>
            <a:ext cx="3368040" cy="1681480"/>
          </a:xfrm>
          <a:prstGeom prst="rect">
            <a:avLst/>
          </a:prstGeom>
        </p:spPr>
      </p:pic>
      <p:pic>
        <p:nvPicPr>
          <p:cNvPr id="5" name="图片 4" descr="椭圆 4 拷贝 4"/>
          <p:cNvPicPr>
            <a:picLocks noChangeAspect="1"/>
          </p:cNvPicPr>
          <p:nvPr/>
        </p:nvPicPr>
        <p:blipFill>
          <a:blip r:embed="rId5"/>
          <a:stretch>
            <a:fillRect/>
          </a:stretch>
        </p:blipFill>
        <p:spPr>
          <a:xfrm>
            <a:off x="8245475" y="959485"/>
            <a:ext cx="1145540" cy="1145540"/>
          </a:xfrm>
          <a:prstGeom prst="rect">
            <a:avLst/>
          </a:prstGeom>
        </p:spPr>
      </p:pic>
      <p:pic>
        <p:nvPicPr>
          <p:cNvPr id="7" name="图片 6" descr="椭圆 4 拷贝 6"/>
          <p:cNvPicPr>
            <a:picLocks noChangeAspect="1"/>
          </p:cNvPicPr>
          <p:nvPr/>
        </p:nvPicPr>
        <p:blipFill>
          <a:blip r:embed="rId6"/>
          <a:stretch>
            <a:fillRect/>
          </a:stretch>
        </p:blipFill>
        <p:spPr>
          <a:xfrm>
            <a:off x="1060450" y="4280535"/>
            <a:ext cx="1354455" cy="823595"/>
          </a:xfrm>
          <a:prstGeom prst="rect">
            <a:avLst/>
          </a:prstGeom>
        </p:spPr>
      </p:pic>
      <p:sp>
        <p:nvSpPr>
          <p:cNvPr id="17" name="文本框 16"/>
          <p:cNvSpPr txBox="1"/>
          <p:nvPr/>
        </p:nvSpPr>
        <p:spPr>
          <a:xfrm>
            <a:off x="4497705" y="1476375"/>
            <a:ext cx="1807210" cy="922020"/>
          </a:xfrm>
          <a:prstGeom prst="rect">
            <a:avLst/>
          </a:prstGeom>
          <a:noFill/>
        </p:spPr>
        <p:txBody>
          <a:bodyPr wrap="square" rtlCol="0">
            <a:spAutoFit/>
          </a:bodyPr>
          <a:lstStyle/>
          <a:p>
            <a:r>
              <a:rPr lang="en-US" altLang="zh-CN" sz="5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202X</a:t>
            </a:r>
          </a:p>
        </p:txBody>
      </p:sp>
      <p:sp>
        <p:nvSpPr>
          <p:cNvPr id="13" name="文本框 12"/>
          <p:cNvSpPr txBox="1"/>
          <p:nvPr/>
        </p:nvSpPr>
        <p:spPr>
          <a:xfrm>
            <a:off x="2259965" y="2588260"/>
            <a:ext cx="6280785" cy="1014730"/>
          </a:xfrm>
          <a:prstGeom prst="rect">
            <a:avLst/>
          </a:prstGeom>
          <a:noFill/>
        </p:spPr>
        <p:txBody>
          <a:bodyPr wrap="square" rtlCol="0">
            <a:spAutoFit/>
          </a:bodyPr>
          <a:lstStyle/>
          <a:p>
            <a:r>
              <a:rPr lang="zh-CN" altLang="en-US" sz="6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毕业答辩</a:t>
            </a:r>
            <a:r>
              <a:rPr lang="en-US" altLang="zh-CN" sz="6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PPT</a:t>
            </a:r>
            <a:r>
              <a:rPr lang="zh-CN" altLang="en-US" sz="6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模板</a:t>
            </a:r>
          </a:p>
        </p:txBody>
      </p:sp>
      <p:sp>
        <p:nvSpPr>
          <p:cNvPr id="21" name="文本框 20"/>
          <p:cNvSpPr txBox="1"/>
          <p:nvPr/>
        </p:nvSpPr>
        <p:spPr>
          <a:xfrm>
            <a:off x="2762511" y="3710930"/>
            <a:ext cx="5419933" cy="460375"/>
          </a:xfrm>
          <a:prstGeom prst="rect">
            <a:avLst/>
          </a:prstGeom>
          <a:noFill/>
        </p:spPr>
        <p:txBody>
          <a:bodyPr wrap="square" rtlCol="0">
            <a:spAutoFit/>
          </a:bodyPr>
          <a:lstStyle/>
          <a:p>
            <a:r>
              <a:rPr lang="zh-CN" altLang="en-US"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汇报人：</a:t>
            </a:r>
            <a:r>
              <a:rPr lang="en-US" altLang="zh-CN"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xiazaii   </a:t>
            </a:r>
            <a:r>
              <a:rPr lang="zh-CN" altLang="en-US"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部门：设计部</a:t>
            </a:r>
            <a:endPar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cxnSp>
        <p:nvCxnSpPr>
          <p:cNvPr id="25" name="直接连接符 24"/>
          <p:cNvCxnSpPr/>
          <p:nvPr/>
        </p:nvCxnSpPr>
        <p:spPr>
          <a:xfrm>
            <a:off x="2595245" y="2416175"/>
            <a:ext cx="5584825"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000"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par>
                                <p:cTn id="8" presetID="16" presetClass="entr" presetSubtype="21" fill="hold" grpId="0" nodeType="withEffect">
                                  <p:stCondLst>
                                    <p:cond delay="0"/>
                                  </p:stCondLst>
                                  <p:childTnLst>
                                    <p:set>
                                      <p:cBhvr>
                                        <p:cTn id="9" dur="1000" fill="hold">
                                          <p:stCondLst>
                                            <p:cond delay="0"/>
                                          </p:stCondLst>
                                        </p:cTn>
                                        <p:tgtEl>
                                          <p:spTgt spid="13"/>
                                        </p:tgtEl>
                                        <p:attrNameLst>
                                          <p:attrName>style.visibility</p:attrName>
                                        </p:attrNameLst>
                                      </p:cBhvr>
                                      <p:to>
                                        <p:strVal val="visible"/>
                                      </p:to>
                                    </p:set>
                                    <p:animEffect transition="in" filter="barn(inVertical)">
                                      <p:cBhvr>
                                        <p:cTn id="10" dur="1000"/>
                                        <p:tgtEl>
                                          <p:spTgt spid="13"/>
                                        </p:tgtEl>
                                      </p:cBhvr>
                                    </p:animEffect>
                                  </p:childTnLst>
                                </p:cTn>
                              </p:par>
                              <p:par>
                                <p:cTn id="11" presetID="16" presetClass="entr" presetSubtype="21" fill="hold" nodeType="withEffect">
                                  <p:stCondLst>
                                    <p:cond delay="0"/>
                                  </p:stCondLst>
                                  <p:childTnLst>
                                    <p:set>
                                      <p:cBhvr>
                                        <p:cTn id="12" dur="1000" fill="hold">
                                          <p:stCondLst>
                                            <p:cond delay="0"/>
                                          </p:stCondLst>
                                        </p:cTn>
                                        <p:tgtEl>
                                          <p:spTgt spid="25"/>
                                        </p:tgtEl>
                                        <p:attrNameLst>
                                          <p:attrName>style.visibility</p:attrName>
                                        </p:attrNameLst>
                                      </p:cBhvr>
                                      <p:to>
                                        <p:strVal val="visible"/>
                                      </p:to>
                                    </p:set>
                                    <p:animEffect transition="in" filter="barn(inVertical)">
                                      <p:cBhvr>
                                        <p:cTn id="13" dur="1000"/>
                                        <p:tgtEl>
                                          <p:spTgt spid="25"/>
                                        </p:tgtEl>
                                      </p:cBhvr>
                                    </p:animEffect>
                                  </p:childTnLst>
                                </p:cTn>
                              </p:par>
                              <p:par>
                                <p:cTn id="14" presetID="16" presetClass="entr" presetSubtype="21" fill="hold" grpId="0" nodeType="withEffect">
                                  <p:stCondLst>
                                    <p:cond delay="0"/>
                                  </p:stCondLst>
                                  <p:childTnLst>
                                    <p:set>
                                      <p:cBhvr>
                                        <p:cTn id="15" dur="1000" fill="hold">
                                          <p:stCondLst>
                                            <p:cond delay="0"/>
                                          </p:stCondLst>
                                        </p:cTn>
                                        <p:tgtEl>
                                          <p:spTgt spid="21"/>
                                        </p:tgtEl>
                                        <p:attrNameLst>
                                          <p:attrName>style.visibility</p:attrName>
                                        </p:attrNameLst>
                                      </p:cBhvr>
                                      <p:to>
                                        <p:strVal val="visible"/>
                                      </p:to>
                                    </p:set>
                                    <p:animEffect transition="in" filter="barn(inVertical)">
                                      <p:cBhvr>
                                        <p:cTn id="1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25" name="组合 24"/>
          <p:cNvGrpSpPr/>
          <p:nvPr/>
        </p:nvGrpSpPr>
        <p:grpSpPr>
          <a:xfrm>
            <a:off x="116840" y="48895"/>
            <a:ext cx="10817225" cy="6567805"/>
            <a:chOff x="-16" y="-123"/>
            <a:chExt cx="17035" cy="10343"/>
          </a:xfrm>
        </p:grpSpPr>
        <p:pic>
          <p:nvPicPr>
            <p:cNvPr id="34" name="图片 33" descr="椭圆 4 拷贝 3"/>
            <p:cNvPicPr>
              <a:picLocks noChangeAspect="1"/>
            </p:cNvPicPr>
            <p:nvPr/>
          </p:nvPicPr>
          <p:blipFill>
            <a:blip r:embed="rId3"/>
            <a:stretch>
              <a:fillRect/>
            </a:stretch>
          </p:blipFill>
          <p:spPr>
            <a:xfrm>
              <a:off x="7733" y="7111"/>
              <a:ext cx="9286" cy="3109"/>
            </a:xfrm>
            <a:prstGeom prst="rect">
              <a:avLst/>
            </a:prstGeom>
          </p:spPr>
        </p:pic>
        <p:pic>
          <p:nvPicPr>
            <p:cNvPr id="35" name="图片 34" descr="椭圆 4 拷贝"/>
            <p:cNvPicPr>
              <a:picLocks noChangeAspect="1"/>
            </p:cNvPicPr>
            <p:nvPr/>
          </p:nvPicPr>
          <p:blipFill>
            <a:blip r:embed="rId4"/>
            <a:stretch>
              <a:fillRect/>
            </a:stretch>
          </p:blipFill>
          <p:spPr>
            <a:xfrm>
              <a:off x="1310" y="-123"/>
              <a:ext cx="5304" cy="2648"/>
            </a:xfrm>
            <a:prstGeom prst="rect">
              <a:avLst/>
            </a:prstGeom>
          </p:spPr>
        </p:pic>
        <p:pic>
          <p:nvPicPr>
            <p:cNvPr id="36" name="图片 35" descr="椭圆 4 拷贝 6"/>
            <p:cNvPicPr>
              <a:picLocks noChangeAspect="1"/>
            </p:cNvPicPr>
            <p:nvPr/>
          </p:nvPicPr>
          <p:blipFill>
            <a:blip r:embed="rId5"/>
            <a:stretch>
              <a:fillRect/>
            </a:stretch>
          </p:blipFill>
          <p:spPr>
            <a:xfrm>
              <a:off x="1670" y="6741"/>
              <a:ext cx="2133" cy="1297"/>
            </a:xfrm>
            <a:prstGeom prst="rect">
              <a:avLst/>
            </a:prstGeom>
          </p:spPr>
        </p:pic>
        <p:pic>
          <p:nvPicPr>
            <p:cNvPr id="37" name="图片 36" descr="椭圆 4 拷贝 11"/>
            <p:cNvPicPr>
              <a:picLocks noChangeAspect="1"/>
            </p:cNvPicPr>
            <p:nvPr/>
          </p:nvPicPr>
          <p:blipFill>
            <a:blip r:embed="rId6"/>
            <a:stretch>
              <a:fillRect/>
            </a:stretch>
          </p:blipFill>
          <p:spPr>
            <a:xfrm>
              <a:off x="-16" y="8120"/>
              <a:ext cx="2115" cy="2100"/>
            </a:xfrm>
            <a:prstGeom prst="rect">
              <a:avLst/>
            </a:prstGeom>
          </p:spPr>
        </p:pic>
        <p:sp>
          <p:nvSpPr>
            <p:cNvPr id="38" name="文本框 37"/>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7" name="图片 6" descr="椭圆 4 拷贝 6"/>
          <p:cNvPicPr>
            <a:picLocks noChangeAspect="1"/>
          </p:cNvPicPr>
          <p:nvPr/>
        </p:nvPicPr>
        <p:blipFill>
          <a:blip r:embed="rId5"/>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grpSp>
        <p:nvGrpSpPr>
          <p:cNvPr id="33" name="组合 32"/>
          <p:cNvGrpSpPr/>
          <p:nvPr/>
        </p:nvGrpSpPr>
        <p:grpSpPr>
          <a:xfrm>
            <a:off x="5631815" y="1857375"/>
            <a:ext cx="4462145" cy="1115996"/>
            <a:chOff x="4658289" y="1513896"/>
            <a:chExt cx="3394025" cy="848540"/>
          </a:xfrm>
        </p:grpSpPr>
        <p:cxnSp>
          <p:nvCxnSpPr>
            <p:cNvPr id="3" name="直接连接符 2"/>
            <p:cNvCxnSpPr/>
            <p:nvPr/>
          </p:nvCxnSpPr>
          <p:spPr>
            <a:xfrm>
              <a:off x="4658289" y="1847622"/>
              <a:ext cx="3347417" cy="0"/>
            </a:xfrm>
            <a:prstGeom prst="line">
              <a:avLst/>
            </a:prstGeom>
            <a:ln w="15875">
              <a:solidFill>
                <a:srgbClr val="A6A6A6"/>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bwMode="auto">
            <a:xfrm>
              <a:off x="6803500" y="1513896"/>
              <a:ext cx="1159293" cy="256438"/>
            </a:xfrm>
            <a:prstGeom prst="rect">
              <a:avLst/>
            </a:prstGeom>
            <a:noFill/>
          </p:spPr>
          <p:txBody>
            <a:bodyPr wrap="squar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solidFill>
                    <a:schemeClr val="tx1">
                      <a:lumMod val="75000"/>
                      <a:lumOff val="25000"/>
                    </a:schemeClr>
                  </a:solidFill>
                  <a:latin typeface="宋体" panose="02010600030101010101" pitchFamily="2" charset="-122"/>
                  <a:ea typeface="宋体" panose="02010600030101010101" pitchFamily="2" charset="-122"/>
                </a:rPr>
                <a:t>添加标题</a:t>
              </a:r>
            </a:p>
          </p:txBody>
        </p:sp>
        <p:sp>
          <p:nvSpPr>
            <p:cNvPr id="6" name="矩形 1"/>
            <p:cNvSpPr>
              <a:spLocks noChangeArrowheads="1"/>
            </p:cNvSpPr>
            <p:nvPr/>
          </p:nvSpPr>
          <p:spPr bwMode="auto">
            <a:xfrm>
              <a:off x="5163250" y="1903911"/>
              <a:ext cx="2889064" cy="45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lnSpc>
                  <a:spcPct val="150000"/>
                </a:lnSpc>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微软雅黑" panose="020B0503020204020204" pitchFamily="34" charset="-122"/>
                </a:rPr>
                <a:t>单击添加文本单击添加文本单击添加文本单击添加文本单击添加文本单击添加</a:t>
              </a:r>
            </a:p>
          </p:txBody>
        </p:sp>
      </p:grpSp>
      <p:grpSp>
        <p:nvGrpSpPr>
          <p:cNvPr id="31" name="组合 30"/>
          <p:cNvGrpSpPr/>
          <p:nvPr/>
        </p:nvGrpSpPr>
        <p:grpSpPr>
          <a:xfrm>
            <a:off x="6888480" y="3293745"/>
            <a:ext cx="3205480" cy="1115996"/>
            <a:chOff x="5613964" y="2606096"/>
            <a:chExt cx="2438350" cy="848540"/>
          </a:xfrm>
        </p:grpSpPr>
        <p:cxnSp>
          <p:nvCxnSpPr>
            <p:cNvPr id="2" name="直接连接符 1"/>
            <p:cNvCxnSpPr/>
            <p:nvPr/>
          </p:nvCxnSpPr>
          <p:spPr>
            <a:xfrm>
              <a:off x="5613964" y="2947825"/>
              <a:ext cx="2391742"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6"/>
            <p:cNvSpPr txBox="1"/>
            <p:nvPr/>
          </p:nvSpPr>
          <p:spPr bwMode="auto">
            <a:xfrm>
              <a:off x="6803500" y="2606096"/>
              <a:ext cx="1159293" cy="256438"/>
            </a:xfrm>
            <a:prstGeom prst="rect">
              <a:avLst/>
            </a:prstGeom>
            <a:noFill/>
          </p:spPr>
          <p:txBody>
            <a:bodyPr wrap="squar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rPr>
                <a:t>添加标题</a:t>
              </a:r>
            </a:p>
          </p:txBody>
        </p:sp>
        <p:sp>
          <p:nvSpPr>
            <p:cNvPr id="9" name="矩形 1"/>
            <p:cNvSpPr>
              <a:spLocks noChangeArrowheads="1"/>
            </p:cNvSpPr>
            <p:nvPr/>
          </p:nvSpPr>
          <p:spPr bwMode="auto">
            <a:xfrm>
              <a:off x="6061490" y="2996111"/>
              <a:ext cx="1990824" cy="45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lnSpc>
                  <a:spcPct val="150000"/>
                </a:lnSpc>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微软雅黑" panose="020B0503020204020204" pitchFamily="34" charset="-122"/>
                </a:rPr>
                <a:t>单击添加文本单击添加文本单击添加文本单击添加文本</a:t>
              </a:r>
            </a:p>
          </p:txBody>
        </p:sp>
      </p:grpSp>
      <p:grpSp>
        <p:nvGrpSpPr>
          <p:cNvPr id="32" name="组合 31"/>
          <p:cNvGrpSpPr/>
          <p:nvPr/>
        </p:nvGrpSpPr>
        <p:grpSpPr>
          <a:xfrm>
            <a:off x="690245" y="2512695"/>
            <a:ext cx="3891915" cy="1104805"/>
            <a:chOff x="899592" y="2012136"/>
            <a:chExt cx="2960185" cy="840394"/>
          </a:xfrm>
        </p:grpSpPr>
        <p:sp>
          <p:nvSpPr>
            <p:cNvPr id="10" name="TextBox 9"/>
            <p:cNvSpPr txBox="1"/>
            <p:nvPr/>
          </p:nvSpPr>
          <p:spPr bwMode="auto">
            <a:xfrm>
              <a:off x="915648" y="2012136"/>
              <a:ext cx="1159292" cy="256438"/>
            </a:xfrm>
            <a:prstGeom prst="rect">
              <a:avLst/>
            </a:prstGeom>
            <a:noFill/>
          </p:spPr>
          <p:txBody>
            <a:bodyPr wrap="squar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rPr>
                <a:t>添加标题</a:t>
              </a:r>
            </a:p>
          </p:txBody>
        </p:sp>
        <p:cxnSp>
          <p:nvCxnSpPr>
            <p:cNvPr id="12" name="直接连接符 11"/>
            <p:cNvCxnSpPr/>
            <p:nvPr/>
          </p:nvCxnSpPr>
          <p:spPr>
            <a:xfrm>
              <a:off x="899592" y="2355352"/>
              <a:ext cx="2960185" cy="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矩形 1"/>
            <p:cNvSpPr>
              <a:spLocks noChangeArrowheads="1"/>
            </p:cNvSpPr>
            <p:nvPr/>
          </p:nvSpPr>
          <p:spPr bwMode="auto">
            <a:xfrm>
              <a:off x="915648" y="2393807"/>
              <a:ext cx="2889064" cy="458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微软雅黑" panose="020B0503020204020204" pitchFamily="34" charset="-122"/>
                </a:rPr>
                <a:t>单击添加文本单击添加文本单击添加文本单击添加文本单击添加文本单击添加</a:t>
              </a:r>
            </a:p>
          </p:txBody>
        </p:sp>
      </p:grpSp>
      <p:grpSp>
        <p:nvGrpSpPr>
          <p:cNvPr id="30" name="组合 29"/>
          <p:cNvGrpSpPr/>
          <p:nvPr/>
        </p:nvGrpSpPr>
        <p:grpSpPr>
          <a:xfrm>
            <a:off x="690245" y="3947159"/>
            <a:ext cx="2604135" cy="1019654"/>
            <a:chOff x="899592" y="3103428"/>
            <a:chExt cx="1980697" cy="775622"/>
          </a:xfrm>
        </p:grpSpPr>
        <p:cxnSp>
          <p:nvCxnSpPr>
            <p:cNvPr id="11" name="直接连接符 10"/>
            <p:cNvCxnSpPr/>
            <p:nvPr/>
          </p:nvCxnSpPr>
          <p:spPr>
            <a:xfrm>
              <a:off x="899592" y="3460252"/>
              <a:ext cx="1980697"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bwMode="auto">
            <a:xfrm>
              <a:off x="915648" y="3103428"/>
              <a:ext cx="1159292" cy="256438"/>
            </a:xfrm>
            <a:prstGeom prst="rect">
              <a:avLst/>
            </a:prstGeom>
            <a:noFill/>
          </p:spPr>
          <p:txBody>
            <a:bodyPr wrap="squar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rPr>
                <a:t>添加标题</a:t>
              </a:r>
            </a:p>
          </p:txBody>
        </p:sp>
        <p:sp>
          <p:nvSpPr>
            <p:cNvPr id="15" name="矩形 1"/>
            <p:cNvSpPr>
              <a:spLocks noChangeArrowheads="1"/>
            </p:cNvSpPr>
            <p:nvPr/>
          </p:nvSpPr>
          <p:spPr bwMode="auto">
            <a:xfrm>
              <a:off x="915647" y="3485099"/>
              <a:ext cx="1878855" cy="39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0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微软雅黑" panose="020B0503020204020204" pitchFamily="34" charset="-122"/>
                </a:rPr>
                <a:t>单击添加文本单击添加文本单击添加文本单击添加文本</a:t>
              </a:r>
            </a:p>
          </p:txBody>
        </p:sp>
      </p:grpSp>
      <p:grpSp>
        <p:nvGrpSpPr>
          <p:cNvPr id="29" name="组合 28"/>
          <p:cNvGrpSpPr/>
          <p:nvPr/>
        </p:nvGrpSpPr>
        <p:grpSpPr>
          <a:xfrm>
            <a:off x="4984115" y="2058035"/>
            <a:ext cx="834390" cy="476250"/>
            <a:chOff x="4165420" y="1654769"/>
            <a:chExt cx="634775" cy="362415"/>
          </a:xfrm>
        </p:grpSpPr>
        <p:sp>
          <p:nvSpPr>
            <p:cNvPr id="17" name="Freeform 779"/>
            <p:cNvSpPr/>
            <p:nvPr/>
          </p:nvSpPr>
          <p:spPr bwMode="auto">
            <a:xfrm>
              <a:off x="4165420" y="1654769"/>
              <a:ext cx="634775" cy="362415"/>
            </a:xfrm>
            <a:custGeom>
              <a:avLst/>
              <a:gdLst>
                <a:gd name="T0" fmla="*/ 145 w 289"/>
                <a:gd name="T1" fmla="*/ 0 h 165"/>
                <a:gd name="T2" fmla="*/ 0 w 289"/>
                <a:gd name="T3" fmla="*/ 165 h 165"/>
                <a:gd name="T4" fmla="*/ 289 w 289"/>
                <a:gd name="T5" fmla="*/ 165 h 165"/>
                <a:gd name="T6" fmla="*/ 145 w 289"/>
                <a:gd name="T7" fmla="*/ 0 h 165"/>
              </a:gdLst>
              <a:ahLst/>
              <a:cxnLst>
                <a:cxn ang="0">
                  <a:pos x="T0" y="T1"/>
                </a:cxn>
                <a:cxn ang="0">
                  <a:pos x="T2" y="T3"/>
                </a:cxn>
                <a:cxn ang="0">
                  <a:pos x="T4" y="T5"/>
                </a:cxn>
                <a:cxn ang="0">
                  <a:pos x="T6" y="T7"/>
                </a:cxn>
              </a:cxnLst>
              <a:rect l="0" t="0" r="r" b="b"/>
              <a:pathLst>
                <a:path w="289" h="165">
                  <a:moveTo>
                    <a:pt x="145" y="0"/>
                  </a:moveTo>
                  <a:lnTo>
                    <a:pt x="0" y="165"/>
                  </a:lnTo>
                  <a:lnTo>
                    <a:pt x="289" y="165"/>
                  </a:lnTo>
                  <a:lnTo>
                    <a:pt x="145" y="0"/>
                  </a:lnTo>
                  <a:close/>
                </a:path>
              </a:pathLst>
            </a:custGeom>
            <a:solidFill>
              <a:srgbClr val="A6A6A6"/>
            </a:solidFill>
            <a:ln>
              <a:noFill/>
            </a:ln>
          </p:spPr>
          <p:txBody>
            <a:bodyPr/>
            <a:lstStyle/>
            <a:p>
              <a:endParaRPr lang="zh-CN" altLang="en-US" sz="16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21" name="TextBox 682"/>
            <p:cNvSpPr txBox="1"/>
            <p:nvPr/>
          </p:nvSpPr>
          <p:spPr>
            <a:xfrm>
              <a:off x="4241975" y="1735915"/>
              <a:ext cx="490840" cy="233395"/>
            </a:xfrm>
            <a:prstGeom prst="rect">
              <a:avLst/>
            </a:prstGeom>
            <a:noFill/>
          </p:spPr>
          <p:txBody>
            <a:bodyPr wrap="square">
              <a:spAutoFit/>
            </a:bodyPr>
            <a:lstStyle>
              <a:defPPr>
                <a:defRPr lang="zh-CN"/>
              </a:defPPr>
              <a:lvl1pPr>
                <a:defRPr>
                  <a:solidFill>
                    <a:schemeClr val="bg1"/>
                  </a:solidFill>
                  <a:latin typeface="方正中等线简体" panose="03000509000000000000" pitchFamily="65" charset="-122"/>
                  <a:ea typeface="方正中等线简体" panose="03000509000000000000" pitchFamily="65" charset="-122"/>
                </a:defRPr>
              </a:lvl1pPr>
            </a:lstStyle>
            <a:p>
              <a:pPr algn="ctr"/>
              <a:r>
                <a:rPr lang="en-US" altLang="zh-CN" sz="1400" dirty="0">
                  <a:solidFill>
                    <a:schemeClr val="bg1"/>
                  </a:solidFill>
                  <a:latin typeface="宋体" panose="02010600030101010101" pitchFamily="2" charset="-122"/>
                  <a:ea typeface="宋体" panose="02010600030101010101" pitchFamily="2" charset="-122"/>
                  <a:cs typeface="思源黑体 CN Normal" panose="020B0400000000000000" charset="-122"/>
                </a:rPr>
                <a:t>18%</a:t>
              </a:r>
            </a:p>
          </p:txBody>
        </p:sp>
      </p:grpSp>
      <p:grpSp>
        <p:nvGrpSpPr>
          <p:cNvPr id="28" name="组合 27"/>
          <p:cNvGrpSpPr/>
          <p:nvPr/>
        </p:nvGrpSpPr>
        <p:grpSpPr>
          <a:xfrm>
            <a:off x="4354195" y="2764790"/>
            <a:ext cx="2078990" cy="479425"/>
            <a:chOff x="3686593" y="2203882"/>
            <a:chExt cx="1581445" cy="364611"/>
          </a:xfrm>
        </p:grpSpPr>
        <p:sp>
          <p:nvSpPr>
            <p:cNvPr id="18" name="Freeform 780"/>
            <p:cNvSpPr/>
            <p:nvPr/>
          </p:nvSpPr>
          <p:spPr bwMode="auto">
            <a:xfrm>
              <a:off x="3686593" y="2203882"/>
              <a:ext cx="1581445" cy="364611"/>
            </a:xfrm>
            <a:custGeom>
              <a:avLst/>
              <a:gdLst>
                <a:gd name="T0" fmla="*/ 0 w 720"/>
                <a:gd name="T1" fmla="*/ 166 h 166"/>
                <a:gd name="T2" fmla="*/ 720 w 720"/>
                <a:gd name="T3" fmla="*/ 166 h 166"/>
                <a:gd name="T4" fmla="*/ 576 w 720"/>
                <a:gd name="T5" fmla="*/ 0 h 166"/>
                <a:gd name="T6" fmla="*/ 144 w 720"/>
                <a:gd name="T7" fmla="*/ 0 h 166"/>
                <a:gd name="T8" fmla="*/ 0 w 720"/>
                <a:gd name="T9" fmla="*/ 166 h 166"/>
              </a:gdLst>
              <a:ahLst/>
              <a:cxnLst>
                <a:cxn ang="0">
                  <a:pos x="T0" y="T1"/>
                </a:cxn>
                <a:cxn ang="0">
                  <a:pos x="T2" y="T3"/>
                </a:cxn>
                <a:cxn ang="0">
                  <a:pos x="T4" y="T5"/>
                </a:cxn>
                <a:cxn ang="0">
                  <a:pos x="T6" y="T7"/>
                </a:cxn>
                <a:cxn ang="0">
                  <a:pos x="T8" y="T9"/>
                </a:cxn>
              </a:cxnLst>
              <a:rect l="0" t="0" r="r" b="b"/>
              <a:pathLst>
                <a:path w="720" h="166">
                  <a:moveTo>
                    <a:pt x="0" y="166"/>
                  </a:moveTo>
                  <a:lnTo>
                    <a:pt x="720" y="166"/>
                  </a:lnTo>
                  <a:lnTo>
                    <a:pt x="576" y="0"/>
                  </a:lnTo>
                  <a:lnTo>
                    <a:pt x="144" y="0"/>
                  </a:lnTo>
                  <a:lnTo>
                    <a:pt x="0" y="166"/>
                  </a:lnTo>
                  <a:close/>
                </a:path>
              </a:pathLst>
            </a:custGeom>
            <a:solidFill>
              <a:srgbClr val="A6A6A6"/>
            </a:solidFill>
            <a:ln>
              <a:noFill/>
            </a:ln>
          </p:spPr>
          <p:txBody>
            <a:bodyPr/>
            <a:lstStyle/>
            <a:p>
              <a:endParaRPr lang="zh-CN" altLang="en-US" sz="16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22" name="TextBox 682"/>
            <p:cNvSpPr txBox="1"/>
            <p:nvPr/>
          </p:nvSpPr>
          <p:spPr>
            <a:xfrm>
              <a:off x="4241975" y="2243915"/>
              <a:ext cx="490840" cy="233254"/>
            </a:xfrm>
            <a:prstGeom prst="rect">
              <a:avLst/>
            </a:prstGeom>
            <a:noFill/>
          </p:spPr>
          <p:txBody>
            <a:bodyPr wrap="square">
              <a:spAutoFit/>
            </a:bodyPr>
            <a:lstStyle>
              <a:defPPr>
                <a:defRPr lang="zh-CN"/>
              </a:defPPr>
              <a:lvl1pPr>
                <a:defRPr>
                  <a:solidFill>
                    <a:schemeClr val="bg1"/>
                  </a:solidFill>
                  <a:latin typeface="方正中等线简体" panose="03000509000000000000" pitchFamily="65" charset="-122"/>
                  <a:ea typeface="方正中等线简体" panose="03000509000000000000" pitchFamily="65" charset="-122"/>
                </a:defRPr>
              </a:lvl1pPr>
            </a:lstStyle>
            <a:p>
              <a:pPr algn="ctr"/>
              <a:r>
                <a:rPr lang="en-US" altLang="zh-CN" sz="1400" dirty="0">
                  <a:solidFill>
                    <a:schemeClr val="bg1"/>
                  </a:solidFill>
                  <a:latin typeface="宋体" panose="02010600030101010101" pitchFamily="2" charset="-122"/>
                  <a:ea typeface="宋体" panose="02010600030101010101" pitchFamily="2" charset="-122"/>
                  <a:cs typeface="思源黑体 CN Normal" panose="020B0400000000000000" charset="-122"/>
                </a:rPr>
                <a:t>23%</a:t>
              </a:r>
            </a:p>
          </p:txBody>
        </p:sp>
      </p:grpSp>
      <p:grpSp>
        <p:nvGrpSpPr>
          <p:cNvPr id="27" name="组合 26"/>
          <p:cNvGrpSpPr/>
          <p:nvPr/>
        </p:nvGrpSpPr>
        <p:grpSpPr>
          <a:xfrm>
            <a:off x="3721735" y="3489325"/>
            <a:ext cx="3343910" cy="462280"/>
            <a:chOff x="3205569" y="2755192"/>
            <a:chExt cx="2543491" cy="351432"/>
          </a:xfrm>
        </p:grpSpPr>
        <p:sp>
          <p:nvSpPr>
            <p:cNvPr id="19" name="Freeform 781"/>
            <p:cNvSpPr/>
            <p:nvPr/>
          </p:nvSpPr>
          <p:spPr bwMode="auto">
            <a:xfrm>
              <a:off x="3205569" y="2755192"/>
              <a:ext cx="2543491" cy="351432"/>
            </a:xfrm>
            <a:custGeom>
              <a:avLst/>
              <a:gdLst>
                <a:gd name="T0" fmla="*/ 0 w 1158"/>
                <a:gd name="T1" fmla="*/ 160 h 160"/>
                <a:gd name="T2" fmla="*/ 1158 w 1158"/>
                <a:gd name="T3" fmla="*/ 160 h 160"/>
                <a:gd name="T4" fmla="*/ 1014 w 1158"/>
                <a:gd name="T5" fmla="*/ 0 h 160"/>
                <a:gd name="T6" fmla="*/ 144 w 1158"/>
                <a:gd name="T7" fmla="*/ 0 h 160"/>
                <a:gd name="T8" fmla="*/ 0 w 1158"/>
                <a:gd name="T9" fmla="*/ 160 h 160"/>
              </a:gdLst>
              <a:ahLst/>
              <a:cxnLst>
                <a:cxn ang="0">
                  <a:pos x="T0" y="T1"/>
                </a:cxn>
                <a:cxn ang="0">
                  <a:pos x="T2" y="T3"/>
                </a:cxn>
                <a:cxn ang="0">
                  <a:pos x="T4" y="T5"/>
                </a:cxn>
                <a:cxn ang="0">
                  <a:pos x="T6" y="T7"/>
                </a:cxn>
                <a:cxn ang="0">
                  <a:pos x="T8" y="T9"/>
                </a:cxn>
              </a:cxnLst>
              <a:rect l="0" t="0" r="r" b="b"/>
              <a:pathLst>
                <a:path w="1158" h="160">
                  <a:moveTo>
                    <a:pt x="0" y="160"/>
                  </a:moveTo>
                  <a:lnTo>
                    <a:pt x="1158" y="160"/>
                  </a:lnTo>
                  <a:lnTo>
                    <a:pt x="1014" y="0"/>
                  </a:lnTo>
                  <a:lnTo>
                    <a:pt x="144" y="0"/>
                  </a:lnTo>
                  <a:lnTo>
                    <a:pt x="0" y="160"/>
                  </a:lnTo>
                  <a:close/>
                </a:path>
              </a:pathLst>
            </a:custGeom>
            <a:solidFill>
              <a:srgbClr val="A6A6A6"/>
            </a:solidFill>
            <a:ln>
              <a:noFill/>
            </a:ln>
          </p:spPr>
          <p:txBody>
            <a:bodyPr/>
            <a:lstStyle/>
            <a:p>
              <a:endParaRPr lang="zh-CN" altLang="en-US" sz="16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23" name="TextBox 682"/>
            <p:cNvSpPr txBox="1"/>
            <p:nvPr/>
          </p:nvSpPr>
          <p:spPr>
            <a:xfrm>
              <a:off x="4241975" y="2790015"/>
              <a:ext cx="490840" cy="233162"/>
            </a:xfrm>
            <a:prstGeom prst="rect">
              <a:avLst/>
            </a:prstGeom>
            <a:noFill/>
          </p:spPr>
          <p:txBody>
            <a:bodyPr wrap="square">
              <a:spAutoFit/>
            </a:bodyPr>
            <a:lstStyle>
              <a:defPPr>
                <a:defRPr lang="zh-CN"/>
              </a:defPPr>
              <a:lvl1pPr>
                <a:defRPr>
                  <a:solidFill>
                    <a:schemeClr val="bg1"/>
                  </a:solidFill>
                  <a:latin typeface="方正中等线简体" panose="03000509000000000000" pitchFamily="65" charset="-122"/>
                  <a:ea typeface="方正中等线简体" panose="03000509000000000000" pitchFamily="65" charset="-122"/>
                </a:defRPr>
              </a:lvl1pPr>
            </a:lstStyle>
            <a:p>
              <a:pPr algn="ctr"/>
              <a:r>
                <a:rPr lang="en-US" altLang="zh-CN" sz="1400" dirty="0">
                  <a:solidFill>
                    <a:schemeClr val="bg1"/>
                  </a:solidFill>
                  <a:latin typeface="宋体" panose="02010600030101010101" pitchFamily="2" charset="-122"/>
                  <a:ea typeface="宋体" panose="02010600030101010101" pitchFamily="2" charset="-122"/>
                  <a:cs typeface="思源黑体 CN Normal" panose="020B0400000000000000" charset="-122"/>
                </a:rPr>
                <a:t>38%</a:t>
              </a:r>
            </a:p>
          </p:txBody>
        </p:sp>
      </p:grpSp>
      <p:grpSp>
        <p:nvGrpSpPr>
          <p:cNvPr id="26" name="组合 25"/>
          <p:cNvGrpSpPr/>
          <p:nvPr/>
        </p:nvGrpSpPr>
        <p:grpSpPr>
          <a:xfrm>
            <a:off x="3089275" y="4199890"/>
            <a:ext cx="4608830" cy="476250"/>
            <a:chOff x="2724547" y="3295519"/>
            <a:chExt cx="3505537" cy="362415"/>
          </a:xfrm>
        </p:grpSpPr>
        <p:sp>
          <p:nvSpPr>
            <p:cNvPr id="20" name="Freeform 782"/>
            <p:cNvSpPr/>
            <p:nvPr/>
          </p:nvSpPr>
          <p:spPr bwMode="auto">
            <a:xfrm>
              <a:off x="2724547" y="3295519"/>
              <a:ext cx="3505537" cy="362415"/>
            </a:xfrm>
            <a:custGeom>
              <a:avLst/>
              <a:gdLst>
                <a:gd name="T0" fmla="*/ 0 w 1596"/>
                <a:gd name="T1" fmla="*/ 165 h 165"/>
                <a:gd name="T2" fmla="*/ 1596 w 1596"/>
                <a:gd name="T3" fmla="*/ 165 h 165"/>
                <a:gd name="T4" fmla="*/ 1452 w 1596"/>
                <a:gd name="T5" fmla="*/ 0 h 165"/>
                <a:gd name="T6" fmla="*/ 144 w 1596"/>
                <a:gd name="T7" fmla="*/ 0 h 165"/>
                <a:gd name="T8" fmla="*/ 0 w 1596"/>
                <a:gd name="T9" fmla="*/ 165 h 165"/>
              </a:gdLst>
              <a:ahLst/>
              <a:cxnLst>
                <a:cxn ang="0">
                  <a:pos x="T0" y="T1"/>
                </a:cxn>
                <a:cxn ang="0">
                  <a:pos x="T2" y="T3"/>
                </a:cxn>
                <a:cxn ang="0">
                  <a:pos x="T4" y="T5"/>
                </a:cxn>
                <a:cxn ang="0">
                  <a:pos x="T6" y="T7"/>
                </a:cxn>
                <a:cxn ang="0">
                  <a:pos x="T8" y="T9"/>
                </a:cxn>
              </a:cxnLst>
              <a:rect l="0" t="0" r="r" b="b"/>
              <a:pathLst>
                <a:path w="1596" h="165">
                  <a:moveTo>
                    <a:pt x="0" y="165"/>
                  </a:moveTo>
                  <a:lnTo>
                    <a:pt x="1596" y="165"/>
                  </a:lnTo>
                  <a:lnTo>
                    <a:pt x="1452" y="0"/>
                  </a:lnTo>
                  <a:lnTo>
                    <a:pt x="144" y="0"/>
                  </a:lnTo>
                  <a:lnTo>
                    <a:pt x="0" y="165"/>
                  </a:lnTo>
                  <a:close/>
                </a:path>
              </a:pathLst>
            </a:custGeom>
            <a:solidFill>
              <a:srgbClr val="A6A6A6"/>
            </a:solidFill>
            <a:ln>
              <a:noFill/>
            </a:ln>
          </p:spPr>
          <p:txBody>
            <a:bodyPr/>
            <a:lstStyle/>
            <a:p>
              <a:endParaRPr lang="zh-CN" altLang="en-US" sz="16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24" name="TextBox 682"/>
            <p:cNvSpPr txBox="1"/>
            <p:nvPr/>
          </p:nvSpPr>
          <p:spPr>
            <a:xfrm>
              <a:off x="4241975" y="3338655"/>
              <a:ext cx="490840" cy="233395"/>
            </a:xfrm>
            <a:prstGeom prst="rect">
              <a:avLst/>
            </a:prstGeom>
            <a:noFill/>
          </p:spPr>
          <p:txBody>
            <a:bodyPr wrap="square">
              <a:spAutoFit/>
            </a:bodyPr>
            <a:lstStyle>
              <a:defPPr>
                <a:defRPr lang="zh-CN"/>
              </a:defPPr>
              <a:lvl1pPr>
                <a:defRPr>
                  <a:solidFill>
                    <a:schemeClr val="bg1"/>
                  </a:solidFill>
                  <a:latin typeface="方正中等线简体" panose="03000509000000000000" pitchFamily="65" charset="-122"/>
                  <a:ea typeface="方正中等线简体" panose="03000509000000000000" pitchFamily="65" charset="-122"/>
                </a:defRPr>
              </a:lvl1pPr>
            </a:lstStyle>
            <a:p>
              <a:pPr algn="ctr"/>
              <a:r>
                <a:rPr lang="en-US" altLang="zh-CN" sz="1400" dirty="0">
                  <a:solidFill>
                    <a:schemeClr val="bg1"/>
                  </a:solidFill>
                  <a:latin typeface="宋体" panose="02010600030101010101" pitchFamily="2" charset="-122"/>
                  <a:ea typeface="宋体" panose="02010600030101010101" pitchFamily="2" charset="-122"/>
                  <a:cs typeface="思源黑体 CN Normal" panose="020B0400000000000000" charset="-122"/>
                </a:rPr>
                <a:t>57%</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par>
                                <p:cTn id="8" presetID="22" presetClass="entr" presetSubtype="4"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down)">
                                      <p:cBhvr>
                                        <p:cTn id="15" dur="500"/>
                                        <p:tgtEl>
                                          <p:spTgt spid="28"/>
                                        </p:tgtEl>
                                      </p:cBhvr>
                                    </p:animEffect>
                                  </p:childTnLst>
                                </p:cTn>
                              </p:par>
                              <p:par>
                                <p:cTn id="16" presetID="22" presetClass="entr" presetSubtype="4"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down)">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00"/>
                                        <p:tgtEl>
                                          <p:spTgt spid="31"/>
                                        </p:tgtEl>
                                      </p:cBhvr>
                                    </p:animEffect>
                                  </p:childTnLst>
                                </p:cTn>
                              </p:par>
                              <p:par>
                                <p:cTn id="24" presetID="22" presetClass="entr" presetSubtype="4"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down)">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par>
                                <p:cTn id="32" presetID="22" presetClass="entr" presetSubtype="4"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down)">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图片 6" descr="椭圆 4 拷贝 6"/>
          <p:cNvPicPr>
            <a:picLocks noChangeAspect="1"/>
          </p:cNvPicPr>
          <p:nvPr/>
        </p:nvPicPr>
        <p:blipFill>
          <a:blip r:embed="rId3"/>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4"/>
          <a:stretch>
            <a:fillRect/>
          </a:stretch>
        </p:blipFill>
        <p:spPr>
          <a:xfrm>
            <a:off x="-10160" y="-6350"/>
            <a:ext cx="10817225" cy="6496050"/>
          </a:xfrm>
          <a:prstGeom prst="rect">
            <a:avLst/>
          </a:prstGeom>
        </p:spPr>
      </p:pic>
      <p:sp>
        <p:nvSpPr>
          <p:cNvPr id="85" name="AutoShape 5"/>
          <p:cNvSpPr/>
          <p:nvPr/>
        </p:nvSpPr>
        <p:spPr bwMode="auto">
          <a:xfrm>
            <a:off x="725170" y="2732405"/>
            <a:ext cx="2254885" cy="82994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A6A6A6"/>
          </a:solidFill>
          <a:ln>
            <a:noFill/>
          </a:ln>
        </p:spPr>
        <p:txBody>
          <a:bodyPr lIns="0" tIns="0" rIns="0" bIns="0" anchor="ctr"/>
          <a:lstStyle/>
          <a:p>
            <a:endParaRPr lang="zh-CN" altLang="en-US"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nvGrpSpPr>
          <p:cNvPr id="86" name="Group 6"/>
          <p:cNvGrpSpPr/>
          <p:nvPr/>
        </p:nvGrpSpPr>
        <p:grpSpPr bwMode="auto">
          <a:xfrm>
            <a:off x="725170" y="1804670"/>
            <a:ext cx="799465" cy="799465"/>
            <a:chOff x="0" y="0"/>
            <a:chExt cx="1591420" cy="1591420"/>
          </a:xfrm>
        </p:grpSpPr>
        <p:sp>
          <p:nvSpPr>
            <p:cNvPr id="87" name="AutoShape 7"/>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6A6A6"/>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88" name="AutoShape 8"/>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algn="ctr" eaLnBrk="1">
                <a:lnSpc>
                  <a:spcPct val="120000"/>
                </a:lnSpc>
              </a:pPr>
              <a:r>
                <a:rPr lang="es-ES" altLang="zh-CN" sz="1000" b="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201</a:t>
              </a:r>
              <a:r>
                <a:rPr lang="en-US" altLang="zh-CN" sz="1000" b="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6</a:t>
              </a:r>
              <a:endParaRPr lang="es-ES" altLang="zh-CN" sz="1000" b="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sp>
        <p:nvSpPr>
          <p:cNvPr id="89" name="AutoShape 9"/>
          <p:cNvSpPr/>
          <p:nvPr/>
        </p:nvSpPr>
        <p:spPr bwMode="auto">
          <a:xfrm>
            <a:off x="1026795" y="3117850"/>
            <a:ext cx="1597025" cy="169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algn="ctr" defTabSz="335280" eaLnBrk="1"/>
            <a:r>
              <a:rPr lang="zh-CN" altLang="en-US" sz="11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es-ES" altLang="zh-CN" sz="9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90" name="AutoShape 10"/>
          <p:cNvSpPr/>
          <p:nvPr/>
        </p:nvSpPr>
        <p:spPr bwMode="auto">
          <a:xfrm>
            <a:off x="3140075" y="2917190"/>
            <a:ext cx="2255520" cy="82994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accent3">
              <a:lumMod val="40000"/>
              <a:lumOff val="60000"/>
            </a:schemeClr>
          </a:solidFill>
          <a:ln>
            <a:noFill/>
          </a:ln>
        </p:spPr>
        <p:txBody>
          <a:bodyPr lIns="0" tIns="0" rIns="0" bIns="0" anchor="ctr"/>
          <a:lstStyle/>
          <a:p>
            <a:endParaRPr lang="zh-CN" altLang="en-US"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nvGrpSpPr>
          <p:cNvPr id="91" name="Group 11"/>
          <p:cNvGrpSpPr/>
          <p:nvPr/>
        </p:nvGrpSpPr>
        <p:grpSpPr bwMode="auto">
          <a:xfrm>
            <a:off x="3140075" y="3874770"/>
            <a:ext cx="800100" cy="800100"/>
            <a:chOff x="0" y="0"/>
            <a:chExt cx="1591420" cy="1591420"/>
          </a:xfrm>
        </p:grpSpPr>
        <p:sp>
          <p:nvSpPr>
            <p:cNvPr id="92" name="AutoShape 12"/>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3">
                <a:lumMod val="40000"/>
                <a:lumOff val="6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93" name="AutoShape 13"/>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201</a:t>
              </a:r>
              <a:r>
                <a:rPr lang="en-US" altLang="zh-CN"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7</a:t>
              </a:r>
              <a:endParaRPr lang="es-E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sp>
        <p:nvSpPr>
          <p:cNvPr id="94" name="AutoShape 14"/>
          <p:cNvSpPr/>
          <p:nvPr/>
        </p:nvSpPr>
        <p:spPr bwMode="auto">
          <a:xfrm>
            <a:off x="3456940" y="3117850"/>
            <a:ext cx="1597025" cy="169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algn="ctr" defTabSz="335280" eaLnBrk="1"/>
            <a:r>
              <a:rPr lang="zh-CN" altLang="en-US" sz="11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es-ES" altLang="zh-CN" sz="9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95" name="AutoShape 15"/>
          <p:cNvSpPr/>
          <p:nvPr/>
        </p:nvSpPr>
        <p:spPr bwMode="auto">
          <a:xfrm>
            <a:off x="5529580" y="2732405"/>
            <a:ext cx="2254885" cy="829945"/>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chemeClr val="tx2">
              <a:lumMod val="40000"/>
              <a:lumOff val="60000"/>
            </a:schemeClr>
          </a:solidFill>
          <a:ln>
            <a:noFill/>
          </a:ln>
        </p:spPr>
        <p:txBody>
          <a:bodyPr lIns="0" tIns="0" rIns="0" bIns="0" anchor="ctr"/>
          <a:lstStyle/>
          <a:p>
            <a:pPr>
              <a:defRPr/>
            </a:pPr>
            <a:endParaRPr lang="es-ES"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nvGrpSpPr>
          <p:cNvPr id="96" name="Group 16"/>
          <p:cNvGrpSpPr/>
          <p:nvPr/>
        </p:nvGrpSpPr>
        <p:grpSpPr bwMode="auto">
          <a:xfrm>
            <a:off x="5529580" y="1804670"/>
            <a:ext cx="799465" cy="799465"/>
            <a:chOff x="0" y="0"/>
            <a:chExt cx="1591420" cy="1591420"/>
          </a:xfrm>
        </p:grpSpPr>
        <p:sp>
          <p:nvSpPr>
            <p:cNvPr id="97" name="AutoShape 17"/>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tx2">
                <a:lumMod val="40000"/>
                <a:lumOff val="6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98" name="AutoShape 18"/>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201</a:t>
              </a:r>
              <a:r>
                <a:rPr lang="en-US" altLang="zh-CN"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8</a:t>
              </a:r>
              <a:endParaRPr lang="es-E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sp>
        <p:nvSpPr>
          <p:cNvPr id="99" name="AutoShape 19"/>
          <p:cNvSpPr/>
          <p:nvPr/>
        </p:nvSpPr>
        <p:spPr bwMode="auto">
          <a:xfrm>
            <a:off x="5871845" y="3125470"/>
            <a:ext cx="1595755" cy="154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876300"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defTabSz="87630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defTabSz="8763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defTabSz="8763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defTabSz="8763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algn="ctr" eaLnBrk="1">
              <a:lnSpc>
                <a:spcPct val="100000"/>
              </a:lnSpc>
            </a:pPr>
            <a:r>
              <a:rPr lang="zh-CN" altLang="en-US" sz="10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es-ES" altLang="zh-CN" sz="9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100" name="AutoShape 20"/>
          <p:cNvSpPr/>
          <p:nvPr/>
        </p:nvSpPr>
        <p:spPr bwMode="auto">
          <a:xfrm>
            <a:off x="7944485" y="2917190"/>
            <a:ext cx="2255520" cy="829945"/>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accent6">
              <a:lumMod val="60000"/>
              <a:lumOff val="40000"/>
            </a:schemeClr>
          </a:solidFill>
          <a:ln>
            <a:noFill/>
          </a:ln>
        </p:spPr>
        <p:txBody>
          <a:bodyPr lIns="0" tIns="0" rIns="0" bIns="0" anchor="ctr"/>
          <a:lstStyle/>
          <a:p>
            <a:pPr>
              <a:defRPr/>
            </a:pPr>
            <a:endParaRPr lang="es-ES"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nvGrpSpPr>
          <p:cNvPr id="101" name="Group 21"/>
          <p:cNvGrpSpPr/>
          <p:nvPr/>
        </p:nvGrpSpPr>
        <p:grpSpPr bwMode="auto">
          <a:xfrm>
            <a:off x="7944485" y="3874770"/>
            <a:ext cx="799465" cy="800100"/>
            <a:chOff x="0" y="0"/>
            <a:chExt cx="1591420" cy="1591420"/>
          </a:xfrm>
        </p:grpSpPr>
        <p:sp>
          <p:nvSpPr>
            <p:cNvPr id="102" name="AutoShape 22"/>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6">
                <a:lumMod val="60000"/>
                <a:lumOff val="4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103" name="AutoShape 23"/>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201</a:t>
              </a:r>
              <a:r>
                <a:rPr lang="en-US" altLang="zh-CN"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9</a:t>
              </a:r>
              <a:endParaRPr lang="es-E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sp>
        <p:nvSpPr>
          <p:cNvPr id="104" name="AutoShape 24"/>
          <p:cNvSpPr/>
          <p:nvPr/>
        </p:nvSpPr>
        <p:spPr bwMode="auto">
          <a:xfrm>
            <a:off x="8286750" y="3117850"/>
            <a:ext cx="1597025" cy="169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algn="ctr" defTabSz="335280" eaLnBrk="1"/>
            <a:r>
              <a:rPr lang="zh-CN" altLang="en-US" sz="11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es-ES" altLang="zh-CN" sz="900"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nvGrpSpPr>
          <p:cNvPr id="17" name="组合 16"/>
          <p:cNvGrpSpPr/>
          <p:nvPr/>
        </p:nvGrpSpPr>
        <p:grpSpPr>
          <a:xfrm>
            <a:off x="650240" y="3796030"/>
            <a:ext cx="2331720" cy="1002030"/>
            <a:chOff x="1024" y="5865"/>
            <a:chExt cx="3672" cy="1578"/>
          </a:xfrm>
        </p:grpSpPr>
        <p:sp>
          <p:nvSpPr>
            <p:cNvPr id="13" name="文本框 12"/>
            <p:cNvSpPr txBox="1"/>
            <p:nvPr/>
          </p:nvSpPr>
          <p:spPr>
            <a:xfrm>
              <a:off x="1024" y="5865"/>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2" name="文本框 71"/>
            <p:cNvSpPr txBox="1"/>
            <p:nvPr/>
          </p:nvSpPr>
          <p:spPr>
            <a:xfrm>
              <a:off x="1142" y="6427"/>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15" name="组合 14"/>
          <p:cNvGrpSpPr/>
          <p:nvPr/>
        </p:nvGrpSpPr>
        <p:grpSpPr>
          <a:xfrm>
            <a:off x="3089910" y="1579245"/>
            <a:ext cx="2331720" cy="1002030"/>
            <a:chOff x="4866" y="2523"/>
            <a:chExt cx="3672" cy="1578"/>
          </a:xfrm>
        </p:grpSpPr>
        <p:sp>
          <p:nvSpPr>
            <p:cNvPr id="3" name="文本框 2"/>
            <p:cNvSpPr txBox="1"/>
            <p:nvPr/>
          </p:nvSpPr>
          <p:spPr>
            <a:xfrm>
              <a:off x="4866" y="2523"/>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5" name="文本框 4"/>
            <p:cNvSpPr txBox="1"/>
            <p:nvPr/>
          </p:nvSpPr>
          <p:spPr>
            <a:xfrm>
              <a:off x="4984" y="3085"/>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16" name="组合 15"/>
          <p:cNvGrpSpPr/>
          <p:nvPr/>
        </p:nvGrpSpPr>
        <p:grpSpPr>
          <a:xfrm>
            <a:off x="5504180" y="3796030"/>
            <a:ext cx="2331720" cy="1002030"/>
            <a:chOff x="8668" y="5978"/>
            <a:chExt cx="3672" cy="1578"/>
          </a:xfrm>
        </p:grpSpPr>
        <p:sp>
          <p:nvSpPr>
            <p:cNvPr id="9" name="文本框 8"/>
            <p:cNvSpPr txBox="1"/>
            <p:nvPr/>
          </p:nvSpPr>
          <p:spPr>
            <a:xfrm>
              <a:off x="8668" y="5978"/>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0" name="文本框 9"/>
            <p:cNvSpPr txBox="1"/>
            <p:nvPr/>
          </p:nvSpPr>
          <p:spPr>
            <a:xfrm>
              <a:off x="8786" y="6540"/>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14" name="组合 13"/>
          <p:cNvGrpSpPr/>
          <p:nvPr/>
        </p:nvGrpSpPr>
        <p:grpSpPr>
          <a:xfrm>
            <a:off x="7869555" y="1579245"/>
            <a:ext cx="2331720" cy="1002030"/>
            <a:chOff x="12393" y="2713"/>
            <a:chExt cx="3672" cy="1578"/>
          </a:xfrm>
        </p:grpSpPr>
        <p:sp>
          <p:nvSpPr>
            <p:cNvPr id="11" name="文本框 10"/>
            <p:cNvSpPr txBox="1"/>
            <p:nvPr/>
          </p:nvSpPr>
          <p:spPr>
            <a:xfrm>
              <a:off x="12393" y="2713"/>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2" name="文本框 11"/>
            <p:cNvSpPr txBox="1"/>
            <p:nvPr/>
          </p:nvSpPr>
          <p:spPr>
            <a:xfrm>
              <a:off x="12511" y="3275"/>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blinds(horizontal)">
                                      <p:cBhvr>
                                        <p:cTn id="7" dur="500"/>
                                        <p:tgtEl>
                                          <p:spTgt spid="8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9"/>
                                        </p:tgtEl>
                                        <p:attrNameLst>
                                          <p:attrName>style.visibility</p:attrName>
                                        </p:attrNameLst>
                                      </p:cBhvr>
                                      <p:to>
                                        <p:strVal val="visible"/>
                                      </p:to>
                                    </p:set>
                                    <p:animEffect transition="in" filter="blinds(horizontal)">
                                      <p:cBhvr>
                                        <p:cTn id="10" dur="500"/>
                                        <p:tgtEl>
                                          <p:spTgt spid="8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blinds(horizontal)">
                                      <p:cBhvr>
                                        <p:cTn id="13" dur="500"/>
                                        <p:tgtEl>
                                          <p:spTgt spid="85"/>
                                        </p:tgtEl>
                                      </p:cBhvr>
                                    </p:animEffect>
                                  </p:childTnLst>
                                </p:cTn>
                              </p:par>
                              <p:par>
                                <p:cTn id="14" presetID="3" presetClass="entr" presetSubtype="1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4"/>
                                        </p:tgtEl>
                                        <p:attrNameLst>
                                          <p:attrName>style.visibility</p:attrName>
                                        </p:attrNameLst>
                                      </p:cBhvr>
                                      <p:to>
                                        <p:strVal val="visible"/>
                                      </p:to>
                                    </p:set>
                                    <p:animEffect transition="in" filter="blinds(horizontal)">
                                      <p:cBhvr>
                                        <p:cTn id="24" dur="500"/>
                                        <p:tgtEl>
                                          <p:spTgt spid="9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animEffect transition="in" filter="blinds(horizontal)">
                                      <p:cBhvr>
                                        <p:cTn id="27" dur="500"/>
                                        <p:tgtEl>
                                          <p:spTgt spid="90"/>
                                        </p:tgtEl>
                                      </p:cBhvr>
                                    </p:animEffect>
                                  </p:childTnLst>
                                </p:cTn>
                              </p:par>
                              <p:par>
                                <p:cTn id="28" presetID="3" presetClass="entr" presetSubtype="10" fill="hold" nodeType="with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blinds(horizontal)">
                                      <p:cBhvr>
                                        <p:cTn id="30" dur="500"/>
                                        <p:tgtEl>
                                          <p:spTgt spid="91"/>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96"/>
                                        </p:tgtEl>
                                        <p:attrNameLst>
                                          <p:attrName>style.visibility</p:attrName>
                                        </p:attrNameLst>
                                      </p:cBhvr>
                                      <p:to>
                                        <p:strVal val="visible"/>
                                      </p:to>
                                    </p:set>
                                    <p:animEffect transition="in" filter="blinds(horizontal)">
                                      <p:cBhvr>
                                        <p:cTn id="35" dur="500"/>
                                        <p:tgtEl>
                                          <p:spTgt spid="9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95"/>
                                        </p:tgtEl>
                                        <p:attrNameLst>
                                          <p:attrName>style.visibility</p:attrName>
                                        </p:attrNameLst>
                                      </p:cBhvr>
                                      <p:to>
                                        <p:strVal val="visible"/>
                                      </p:to>
                                    </p:set>
                                    <p:animEffect transition="in" filter="blinds(horizontal)">
                                      <p:cBhvr>
                                        <p:cTn id="38" dur="500"/>
                                        <p:tgtEl>
                                          <p:spTgt spid="95"/>
                                        </p:tgtEl>
                                      </p:cBhvr>
                                    </p:animEffect>
                                  </p:childTnLst>
                                </p:cTn>
                              </p:par>
                              <p:par>
                                <p:cTn id="39" presetID="3" presetClass="entr" presetSubtype="1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linds(horizontal)">
                                      <p:cBhvr>
                                        <p:cTn id="46" dur="500"/>
                                        <p:tgtEl>
                                          <p:spTgt spid="14"/>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blinds(horizontal)">
                                      <p:cBhvr>
                                        <p:cTn id="49" dur="500"/>
                                        <p:tgtEl>
                                          <p:spTgt spid="100"/>
                                        </p:tgtEl>
                                      </p:cBhvr>
                                    </p:animEffect>
                                  </p:childTnLst>
                                </p:cTn>
                              </p:par>
                              <p:par>
                                <p:cTn id="50" presetID="3" presetClass="entr" presetSubtype="10" fill="hold" nodeType="withEffect">
                                  <p:stCondLst>
                                    <p:cond delay="0"/>
                                  </p:stCondLst>
                                  <p:childTnLst>
                                    <p:set>
                                      <p:cBhvr>
                                        <p:cTn id="51" dur="1" fill="hold">
                                          <p:stCondLst>
                                            <p:cond delay="0"/>
                                          </p:stCondLst>
                                        </p:cTn>
                                        <p:tgtEl>
                                          <p:spTgt spid="101"/>
                                        </p:tgtEl>
                                        <p:attrNameLst>
                                          <p:attrName>style.visibility</p:attrName>
                                        </p:attrNameLst>
                                      </p:cBhvr>
                                      <p:to>
                                        <p:strVal val="visible"/>
                                      </p:to>
                                    </p:set>
                                    <p:animEffect transition="in" filter="blinds(horizontal)">
                                      <p:cBhvr>
                                        <p:cTn id="52"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9" grpId="0" animBg="1"/>
      <p:bldP spid="90" grpId="0" animBg="1"/>
      <p:bldP spid="94" grpId="0" animBg="1"/>
      <p:bldP spid="95" grpId="0" animBg="1"/>
      <p:bldP spid="10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图片 6" descr="椭圆 4 拷贝 6"/>
          <p:cNvPicPr>
            <a:picLocks noChangeAspect="1"/>
          </p:cNvPicPr>
          <p:nvPr/>
        </p:nvPicPr>
        <p:blipFill>
          <a:blip r:embed="rId3"/>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4"/>
          <a:stretch>
            <a:fillRect/>
          </a:stretch>
        </p:blipFill>
        <p:spPr>
          <a:xfrm>
            <a:off x="-10160" y="-6350"/>
            <a:ext cx="10817225" cy="6496050"/>
          </a:xfrm>
          <a:prstGeom prst="rect">
            <a:avLst/>
          </a:prstGeom>
        </p:spPr>
      </p:pic>
      <p:pic>
        <p:nvPicPr>
          <p:cNvPr id="10" name="图片 9" descr="椭圆 4 拷贝 11"/>
          <p:cNvPicPr>
            <a:picLocks noChangeAspect="1"/>
          </p:cNvPicPr>
          <p:nvPr/>
        </p:nvPicPr>
        <p:blipFill>
          <a:blip r:embed="rId5"/>
          <a:stretch>
            <a:fillRect/>
          </a:stretch>
        </p:blipFill>
        <p:spPr>
          <a:xfrm flipH="1">
            <a:off x="9464040" y="5156200"/>
            <a:ext cx="1343025" cy="1333500"/>
          </a:xfrm>
          <a:prstGeom prst="rect">
            <a:avLst/>
          </a:prstGeom>
        </p:spPr>
      </p:pic>
      <p:grpSp>
        <p:nvGrpSpPr>
          <p:cNvPr id="32" name="组合 31"/>
          <p:cNvGrpSpPr/>
          <p:nvPr/>
        </p:nvGrpSpPr>
        <p:grpSpPr>
          <a:xfrm>
            <a:off x="3528695" y="2974340"/>
            <a:ext cx="3738880" cy="1616710"/>
            <a:chOff x="5561" y="4948"/>
            <a:chExt cx="5888" cy="2546"/>
          </a:xfrm>
        </p:grpSpPr>
        <p:sp>
          <p:nvSpPr>
            <p:cNvPr id="13" name="TextBox 1"/>
            <p:cNvSpPr txBox="1"/>
            <p:nvPr/>
          </p:nvSpPr>
          <p:spPr>
            <a:xfrm>
              <a:off x="5561" y="4948"/>
              <a:ext cx="5888" cy="1113"/>
            </a:xfrm>
            <a:prstGeom prst="rect">
              <a:avLst/>
            </a:prstGeom>
            <a:noFill/>
          </p:spPr>
          <p:txBody>
            <a:bodyPr wrap="none" rtlCol="0">
              <a:spAutoFit/>
            </a:bodyPr>
            <a:lstStyle/>
            <a:p>
              <a:pPr algn="ctr"/>
              <a:r>
                <a:rPr lang="zh-CN" altLang="en-US" sz="4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课题背景及内容</a:t>
              </a:r>
            </a:p>
          </p:txBody>
        </p:sp>
        <p:grpSp>
          <p:nvGrpSpPr>
            <p:cNvPr id="14" name="组合 13"/>
            <p:cNvGrpSpPr/>
            <p:nvPr/>
          </p:nvGrpSpPr>
          <p:grpSpPr>
            <a:xfrm>
              <a:off x="5673" y="6282"/>
              <a:ext cx="5665" cy="1212"/>
              <a:chOff x="7732" y="4199"/>
              <a:chExt cx="5665" cy="1212"/>
            </a:xfrm>
          </p:grpSpPr>
          <p:sp>
            <p:nvSpPr>
              <p:cNvPr id="15" name="TextBox 15"/>
              <p:cNvSpPr txBox="1"/>
              <p:nvPr/>
            </p:nvSpPr>
            <p:spPr>
              <a:xfrm>
                <a:off x="9693"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32"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7" name="TextBox 14"/>
              <p:cNvSpPr txBox="1"/>
              <p:nvPr/>
            </p:nvSpPr>
            <p:spPr>
              <a:xfrm>
                <a:off x="7732" y="419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5" name="TextBox 16"/>
              <p:cNvSpPr txBox="1"/>
              <p:nvPr/>
            </p:nvSpPr>
            <p:spPr>
              <a:xfrm>
                <a:off x="1165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31" name="TextBox 27"/>
              <p:cNvSpPr txBox="1"/>
              <p:nvPr/>
            </p:nvSpPr>
            <p:spPr>
              <a:xfrm>
                <a:off x="969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19" name="椭圆 18"/>
          <p:cNvSpPr/>
          <p:nvPr/>
        </p:nvSpPr>
        <p:spPr>
          <a:xfrm>
            <a:off x="4605973" y="1091565"/>
            <a:ext cx="1584960" cy="1584960"/>
          </a:xfrm>
          <a:prstGeom prst="ellipse">
            <a:avLst/>
          </a:prstGeom>
          <a:solidFill>
            <a:srgbClr val="FBA7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9" name="文本框 8"/>
          <p:cNvSpPr txBox="1"/>
          <p:nvPr/>
        </p:nvSpPr>
        <p:spPr>
          <a:xfrm>
            <a:off x="5066348" y="1592263"/>
            <a:ext cx="664210" cy="583565"/>
          </a:xfrm>
          <a:prstGeom prst="rect">
            <a:avLst/>
          </a:prstGeom>
          <a:noFill/>
        </p:spPr>
        <p:txBody>
          <a:bodyPr wrap="square" rtlCol="0">
            <a:spAutoFit/>
          </a:bodyPr>
          <a:lstStyle/>
          <a:p>
            <a:r>
              <a:rPr lang="en-US" altLang="zh-CN" sz="3200" dirty="0">
                <a:solidFill>
                  <a:schemeClr val="bg1"/>
                </a:solidFill>
                <a:latin typeface="宋体" panose="02010600030101010101" pitchFamily="2" charset="-122"/>
                <a:ea typeface="宋体" panose="02010600030101010101" pitchFamily="2" charset="-122"/>
                <a:cs typeface="思源黑体 CN Normal" panose="020B0400000000000000" charset="-122"/>
              </a:rPr>
              <a:t>04</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5" name="组合 14"/>
          <p:cNvGrpSpPr/>
          <p:nvPr/>
        </p:nvGrpSpPr>
        <p:grpSpPr>
          <a:xfrm>
            <a:off x="116840" y="120650"/>
            <a:ext cx="10817225" cy="6496050"/>
            <a:chOff x="-16" y="-10"/>
            <a:chExt cx="17035" cy="10230"/>
          </a:xfrm>
        </p:grpSpPr>
        <p:pic>
          <p:nvPicPr>
            <p:cNvPr id="16" name="图片 15" descr="椭圆 4 拷贝 3"/>
            <p:cNvPicPr>
              <a:picLocks noChangeAspect="1"/>
            </p:cNvPicPr>
            <p:nvPr/>
          </p:nvPicPr>
          <p:blipFill>
            <a:blip r:embed="rId3"/>
            <a:stretch>
              <a:fillRect/>
            </a:stretch>
          </p:blipFill>
          <p:spPr>
            <a:xfrm>
              <a:off x="7733" y="7111"/>
              <a:ext cx="9286" cy="3109"/>
            </a:xfrm>
            <a:prstGeom prst="rect">
              <a:avLst/>
            </a:prstGeom>
          </p:spPr>
        </p:pic>
        <p:pic>
          <p:nvPicPr>
            <p:cNvPr id="18" name="图片 17" descr="椭圆 4 拷贝"/>
            <p:cNvPicPr>
              <a:picLocks noChangeAspect="1"/>
            </p:cNvPicPr>
            <p:nvPr/>
          </p:nvPicPr>
          <p:blipFill>
            <a:blip r:embed="rId4"/>
            <a:stretch>
              <a:fillRect/>
            </a:stretch>
          </p:blipFill>
          <p:spPr>
            <a:xfrm>
              <a:off x="1423" y="-10"/>
              <a:ext cx="5304" cy="2648"/>
            </a:xfrm>
            <a:prstGeom prst="rect">
              <a:avLst/>
            </a:prstGeom>
          </p:spPr>
        </p:pic>
        <p:pic>
          <p:nvPicPr>
            <p:cNvPr id="19" name="图片 18" descr="椭圆 4 拷贝 6"/>
            <p:cNvPicPr>
              <a:picLocks noChangeAspect="1"/>
            </p:cNvPicPr>
            <p:nvPr/>
          </p:nvPicPr>
          <p:blipFill>
            <a:blip r:embed="rId5"/>
            <a:stretch>
              <a:fillRect/>
            </a:stretch>
          </p:blipFill>
          <p:spPr>
            <a:xfrm>
              <a:off x="1670" y="6741"/>
              <a:ext cx="2133" cy="1297"/>
            </a:xfrm>
            <a:prstGeom prst="rect">
              <a:avLst/>
            </a:prstGeom>
          </p:spPr>
        </p:pic>
        <p:pic>
          <p:nvPicPr>
            <p:cNvPr id="20" name="图片 19" descr="椭圆 4 拷贝 11"/>
            <p:cNvPicPr>
              <a:picLocks noChangeAspect="1"/>
            </p:cNvPicPr>
            <p:nvPr/>
          </p:nvPicPr>
          <p:blipFill>
            <a:blip r:embed="rId6"/>
            <a:stretch>
              <a:fillRect/>
            </a:stretch>
          </p:blipFill>
          <p:spPr>
            <a:xfrm>
              <a:off x="-16" y="8120"/>
              <a:ext cx="2115" cy="2100"/>
            </a:xfrm>
            <a:prstGeom prst="rect">
              <a:avLst/>
            </a:prstGeom>
          </p:spPr>
        </p:pic>
        <p:sp>
          <p:nvSpPr>
            <p:cNvPr id="21" name="文本框 20"/>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7" name="图片 6" descr="椭圆 4 拷贝 6"/>
          <p:cNvPicPr>
            <a:picLocks noChangeAspect="1"/>
          </p:cNvPicPr>
          <p:nvPr/>
        </p:nvPicPr>
        <p:blipFill>
          <a:blip r:embed="rId5"/>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sp>
        <p:nvSpPr>
          <p:cNvPr id="29" name="等腰三角形 28"/>
          <p:cNvSpPr/>
          <p:nvPr/>
        </p:nvSpPr>
        <p:spPr>
          <a:xfrm>
            <a:off x="2043430" y="3365500"/>
            <a:ext cx="1107440" cy="1022350"/>
          </a:xfrm>
          <a:prstGeom prst="triangle">
            <a:avLst>
              <a:gd name="adj" fmla="val 54876"/>
            </a:avLst>
          </a:prstGeom>
          <a:solidFill>
            <a:srgbClr val="A6A6A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30" name="等腰三角形 29"/>
          <p:cNvSpPr/>
          <p:nvPr/>
        </p:nvSpPr>
        <p:spPr>
          <a:xfrm>
            <a:off x="3935730" y="3684270"/>
            <a:ext cx="1052830" cy="712470"/>
          </a:xfrm>
          <a:prstGeom prst="triangle">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32" name="等腰三角形 31"/>
          <p:cNvSpPr/>
          <p:nvPr/>
        </p:nvSpPr>
        <p:spPr>
          <a:xfrm>
            <a:off x="7731125" y="3486150"/>
            <a:ext cx="1147445" cy="910590"/>
          </a:xfrm>
          <a:prstGeom prst="triangle">
            <a:avLst>
              <a:gd name="adj" fmla="val 63029"/>
            </a:avLst>
          </a:prstGeom>
          <a:solidFill>
            <a:srgbClr val="A6A6A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24" name="等腰三角形 23"/>
          <p:cNvSpPr/>
          <p:nvPr/>
        </p:nvSpPr>
        <p:spPr>
          <a:xfrm>
            <a:off x="4656455" y="1864360"/>
            <a:ext cx="1621155" cy="2532380"/>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25" name="等腰三角形 24"/>
          <p:cNvSpPr/>
          <p:nvPr/>
        </p:nvSpPr>
        <p:spPr>
          <a:xfrm>
            <a:off x="6775450" y="2809875"/>
            <a:ext cx="1224915" cy="1586865"/>
          </a:xfrm>
          <a:prstGeom prst="triangle">
            <a:avLst/>
          </a:prstGeom>
          <a:solidFill>
            <a:srgbClr val="A6A6A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26" name="等腰三角形 25"/>
          <p:cNvSpPr/>
          <p:nvPr/>
        </p:nvSpPr>
        <p:spPr>
          <a:xfrm>
            <a:off x="8601710" y="3297555"/>
            <a:ext cx="1129665" cy="1099185"/>
          </a:xfrm>
          <a:prstGeom prst="triangle">
            <a:avLst/>
          </a:prstGeom>
          <a:solidFill>
            <a:srgbClr val="A6A6A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27" name="等腰三角形 26"/>
          <p:cNvSpPr/>
          <p:nvPr/>
        </p:nvSpPr>
        <p:spPr>
          <a:xfrm>
            <a:off x="2988310" y="2532380"/>
            <a:ext cx="1380490" cy="1864360"/>
          </a:xfrm>
          <a:prstGeom prst="triangle">
            <a:avLst/>
          </a:prstGeom>
          <a:solidFill>
            <a:srgbClr val="A6A6A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28" name="等腰三角形 27"/>
          <p:cNvSpPr/>
          <p:nvPr/>
        </p:nvSpPr>
        <p:spPr>
          <a:xfrm>
            <a:off x="1114425" y="2999105"/>
            <a:ext cx="1410970" cy="1388745"/>
          </a:xfrm>
          <a:prstGeom prst="triangle">
            <a:avLst/>
          </a:prstGeom>
          <a:solidFill>
            <a:srgbClr val="A6A6A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sp>
        <p:nvSpPr>
          <p:cNvPr id="31" name="等腰三角形 30"/>
          <p:cNvSpPr/>
          <p:nvPr/>
        </p:nvSpPr>
        <p:spPr>
          <a:xfrm>
            <a:off x="5822315" y="3164205"/>
            <a:ext cx="1174115" cy="1232535"/>
          </a:xfrm>
          <a:prstGeom prst="triangle">
            <a:avLst>
              <a:gd name="adj" fmla="val 47940"/>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sz="975" dirty="0">
              <a:latin typeface="宋体" panose="02010600030101010101" pitchFamily="2" charset="-122"/>
              <a:ea typeface="宋体" panose="02010600030101010101" pitchFamily="2" charset="-122"/>
              <a:cs typeface="思源黑体 CN Normal" panose="020B0400000000000000" charset="-122"/>
            </a:endParaRPr>
          </a:p>
        </p:txBody>
      </p:sp>
      <p:pic>
        <p:nvPicPr>
          <p:cNvPr id="39" name="图片 3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559560" y="3420110"/>
            <a:ext cx="52197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图片 39"/>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129780" y="3463925"/>
            <a:ext cx="538480" cy="53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图片 40"/>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44240" y="3418840"/>
            <a:ext cx="459740" cy="459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图片 4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990330" y="3680460"/>
            <a:ext cx="315595" cy="31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图片 4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186680" y="3241040"/>
            <a:ext cx="59944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4" name="直接连接符 53"/>
          <p:cNvCxnSpPr/>
          <p:nvPr/>
        </p:nvCxnSpPr>
        <p:spPr>
          <a:xfrm flipV="1">
            <a:off x="7376795" y="2190115"/>
            <a:ext cx="0" cy="619125"/>
          </a:xfrm>
          <a:prstGeom prst="line">
            <a:avLst/>
          </a:prstGeom>
          <a:ln>
            <a:solidFill>
              <a:srgbClr val="64A177"/>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9166225" y="2675890"/>
            <a:ext cx="0" cy="621665"/>
          </a:xfrm>
          <a:prstGeom prst="line">
            <a:avLst/>
          </a:prstGeom>
          <a:ln>
            <a:solidFill>
              <a:srgbClr val="64A177"/>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3674745" y="1913255"/>
            <a:ext cx="0" cy="619125"/>
          </a:xfrm>
          <a:prstGeom prst="line">
            <a:avLst/>
          </a:prstGeom>
          <a:ln>
            <a:solidFill>
              <a:srgbClr val="64A177"/>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V="1">
            <a:off x="1818640" y="2339975"/>
            <a:ext cx="0" cy="621665"/>
          </a:xfrm>
          <a:prstGeom prst="line">
            <a:avLst/>
          </a:prstGeom>
          <a:ln>
            <a:solidFill>
              <a:srgbClr val="64A177"/>
            </a:solidFill>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265805" y="1364615"/>
            <a:ext cx="902970" cy="461010"/>
          </a:xfrm>
          <a:prstGeom prst="rect">
            <a:avLst/>
          </a:prstGeom>
        </p:spPr>
        <p:txBody>
          <a:bodyPr wrap="square">
            <a:spAutoFit/>
          </a:bodyPr>
          <a:lstStyle>
            <a:lvl1pPr eaLnBrk="0" hangingPunct="0">
              <a:defRPr sz="1300">
                <a:solidFill>
                  <a:schemeClr val="tx1"/>
                </a:solidFill>
                <a:latin typeface="华文细黑" panose="02010600040101010101" pitchFamily="2" charset="-122"/>
                <a:ea typeface="华文细黑" panose="02010600040101010101" pitchFamily="2" charset="-122"/>
              </a:defRPr>
            </a:lvl1pPr>
            <a:lvl2pPr marL="742950" indent="-285750" eaLnBrk="0" hangingPunct="0">
              <a:defRPr sz="1300">
                <a:solidFill>
                  <a:schemeClr val="tx1"/>
                </a:solidFill>
                <a:latin typeface="华文细黑" panose="02010600040101010101" pitchFamily="2" charset="-122"/>
                <a:ea typeface="华文细黑" panose="02010600040101010101" pitchFamily="2" charset="-122"/>
              </a:defRPr>
            </a:lvl2pPr>
            <a:lvl3pPr marL="1143000" indent="-228600" eaLnBrk="0" hangingPunct="0">
              <a:defRPr sz="1300">
                <a:solidFill>
                  <a:schemeClr val="tx1"/>
                </a:solidFill>
                <a:latin typeface="华文细黑" panose="02010600040101010101" pitchFamily="2" charset="-122"/>
                <a:ea typeface="华文细黑" panose="02010600040101010101" pitchFamily="2" charset="-122"/>
              </a:defRPr>
            </a:lvl3pPr>
            <a:lvl4pPr marL="1600200" indent="-228600" eaLnBrk="0" hangingPunct="0">
              <a:defRPr sz="1300">
                <a:solidFill>
                  <a:schemeClr val="tx1"/>
                </a:solidFill>
                <a:latin typeface="华文细黑" panose="02010600040101010101" pitchFamily="2" charset="-122"/>
                <a:ea typeface="华文细黑" panose="02010600040101010101" pitchFamily="2" charset="-122"/>
              </a:defRPr>
            </a:lvl4pPr>
            <a:lvl5pPr marL="2057400" indent="-228600" eaLnBrk="0" hangingPunct="0">
              <a:defRPr sz="1300">
                <a:solidFill>
                  <a:schemeClr val="tx1"/>
                </a:solidFill>
                <a:latin typeface="华文细黑" panose="02010600040101010101" pitchFamily="2" charset="-122"/>
                <a:ea typeface="华文细黑" panose="02010600040101010101" pitchFamily="2" charset="-122"/>
              </a:defRPr>
            </a:lvl5pPr>
            <a:lvl6pPr marL="25146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r>
              <a:rPr lang="en-US" altLang="zh-CN" sz="2400" dirty="0">
                <a:solidFill>
                  <a:srgbClr val="262626"/>
                </a:solidFill>
                <a:latin typeface="宋体" panose="02010600030101010101" pitchFamily="2" charset="-122"/>
                <a:ea typeface="宋体" panose="02010600030101010101" pitchFamily="2" charset="-122"/>
                <a:cs typeface="思源黑体 CN Normal" panose="020B0400000000000000" charset="-122"/>
              </a:rPr>
              <a:t>52</a:t>
            </a:r>
            <a:r>
              <a:rPr lang="en-US" altLang="zh-CN" sz="1800" dirty="0">
                <a:solidFill>
                  <a:srgbClr val="262626"/>
                </a:solidFill>
                <a:latin typeface="宋体" panose="02010600030101010101" pitchFamily="2" charset="-122"/>
                <a:ea typeface="宋体" panose="02010600030101010101" pitchFamily="2" charset="-122"/>
                <a:cs typeface="思源黑体 CN Normal" panose="020B0400000000000000" charset="-122"/>
              </a:rPr>
              <a:t>%</a:t>
            </a:r>
            <a:endParaRPr lang="zh-CN" altLang="en-US" sz="2400" dirty="0">
              <a:solidFill>
                <a:srgbClr val="262626"/>
              </a:solidFill>
              <a:latin typeface="宋体" panose="02010600030101010101" pitchFamily="2" charset="-122"/>
              <a:ea typeface="宋体" panose="02010600030101010101" pitchFamily="2" charset="-122"/>
              <a:cs typeface="思源黑体 CN Normal" panose="020B0400000000000000" charset="-122"/>
            </a:endParaRPr>
          </a:p>
        </p:txBody>
      </p:sp>
      <p:sp>
        <p:nvSpPr>
          <p:cNvPr id="59" name="矩形 58"/>
          <p:cNvSpPr/>
          <p:nvPr/>
        </p:nvSpPr>
        <p:spPr>
          <a:xfrm>
            <a:off x="1434465" y="1734820"/>
            <a:ext cx="683895" cy="368300"/>
          </a:xfrm>
          <a:prstGeom prst="rect">
            <a:avLst/>
          </a:prstGeom>
        </p:spPr>
        <p:txBody>
          <a:bodyPr wrap="square">
            <a:spAutoFit/>
          </a:bodyPr>
          <a:lstStyle>
            <a:lvl1pPr eaLnBrk="0" hangingPunct="0">
              <a:defRPr sz="1300">
                <a:solidFill>
                  <a:schemeClr val="tx1"/>
                </a:solidFill>
                <a:latin typeface="华文细黑" panose="02010600040101010101" pitchFamily="2" charset="-122"/>
                <a:ea typeface="华文细黑" panose="02010600040101010101" pitchFamily="2" charset="-122"/>
              </a:defRPr>
            </a:lvl1pPr>
            <a:lvl2pPr marL="742950" indent="-285750" eaLnBrk="0" hangingPunct="0">
              <a:defRPr sz="1300">
                <a:solidFill>
                  <a:schemeClr val="tx1"/>
                </a:solidFill>
                <a:latin typeface="华文细黑" panose="02010600040101010101" pitchFamily="2" charset="-122"/>
                <a:ea typeface="华文细黑" panose="02010600040101010101" pitchFamily="2" charset="-122"/>
              </a:defRPr>
            </a:lvl2pPr>
            <a:lvl3pPr marL="1143000" indent="-228600" eaLnBrk="0" hangingPunct="0">
              <a:defRPr sz="1300">
                <a:solidFill>
                  <a:schemeClr val="tx1"/>
                </a:solidFill>
                <a:latin typeface="华文细黑" panose="02010600040101010101" pitchFamily="2" charset="-122"/>
                <a:ea typeface="华文细黑" panose="02010600040101010101" pitchFamily="2" charset="-122"/>
              </a:defRPr>
            </a:lvl3pPr>
            <a:lvl4pPr marL="1600200" indent="-228600" eaLnBrk="0" hangingPunct="0">
              <a:defRPr sz="1300">
                <a:solidFill>
                  <a:schemeClr val="tx1"/>
                </a:solidFill>
                <a:latin typeface="华文细黑" panose="02010600040101010101" pitchFamily="2" charset="-122"/>
                <a:ea typeface="华文细黑" panose="02010600040101010101" pitchFamily="2" charset="-122"/>
              </a:defRPr>
            </a:lvl4pPr>
            <a:lvl5pPr marL="2057400" indent="-228600" eaLnBrk="0" hangingPunct="0">
              <a:defRPr sz="1300">
                <a:solidFill>
                  <a:schemeClr val="tx1"/>
                </a:solidFill>
                <a:latin typeface="华文细黑" panose="02010600040101010101" pitchFamily="2" charset="-122"/>
                <a:ea typeface="华文细黑" panose="02010600040101010101" pitchFamily="2" charset="-122"/>
              </a:defRPr>
            </a:lvl5pPr>
            <a:lvl6pPr marL="25146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r>
              <a:rPr lang="en-US" altLang="zh-CN" sz="1800" dirty="0">
                <a:solidFill>
                  <a:srgbClr val="262626"/>
                </a:solidFill>
                <a:latin typeface="宋体" panose="02010600030101010101" pitchFamily="2" charset="-122"/>
                <a:ea typeface="宋体" panose="02010600030101010101" pitchFamily="2" charset="-122"/>
                <a:cs typeface="思源黑体 CN Normal" panose="020B0400000000000000" charset="-122"/>
              </a:rPr>
              <a:t>36</a:t>
            </a:r>
            <a:r>
              <a:rPr lang="en-US" altLang="zh-CN" sz="900" dirty="0">
                <a:solidFill>
                  <a:srgbClr val="262626"/>
                </a:solidFill>
                <a:latin typeface="宋体" panose="02010600030101010101" pitchFamily="2" charset="-122"/>
                <a:ea typeface="宋体" panose="02010600030101010101" pitchFamily="2" charset="-122"/>
                <a:cs typeface="思源黑体 CN Normal" panose="020B0400000000000000" charset="-122"/>
              </a:rPr>
              <a:t>%</a:t>
            </a:r>
            <a:endParaRPr lang="zh-CN" altLang="en-US" sz="1800" dirty="0">
              <a:solidFill>
                <a:srgbClr val="262626"/>
              </a:solidFill>
              <a:latin typeface="宋体" panose="02010600030101010101" pitchFamily="2" charset="-122"/>
              <a:ea typeface="宋体" panose="02010600030101010101" pitchFamily="2" charset="-122"/>
              <a:cs typeface="思源黑体 CN Normal" panose="020B0400000000000000" charset="-122"/>
            </a:endParaRPr>
          </a:p>
        </p:txBody>
      </p:sp>
      <p:sp>
        <p:nvSpPr>
          <p:cNvPr id="60" name="矩形 59"/>
          <p:cNvSpPr/>
          <p:nvPr/>
        </p:nvSpPr>
        <p:spPr>
          <a:xfrm>
            <a:off x="6965950" y="1708785"/>
            <a:ext cx="902970" cy="461010"/>
          </a:xfrm>
          <a:prstGeom prst="rect">
            <a:avLst/>
          </a:prstGeom>
        </p:spPr>
        <p:txBody>
          <a:bodyPr wrap="square">
            <a:spAutoFit/>
          </a:bodyPr>
          <a:lstStyle>
            <a:lvl1pPr eaLnBrk="0" hangingPunct="0">
              <a:defRPr sz="1300">
                <a:solidFill>
                  <a:schemeClr val="tx1"/>
                </a:solidFill>
                <a:latin typeface="华文细黑" panose="02010600040101010101" pitchFamily="2" charset="-122"/>
                <a:ea typeface="华文细黑" panose="02010600040101010101" pitchFamily="2" charset="-122"/>
              </a:defRPr>
            </a:lvl1pPr>
            <a:lvl2pPr marL="742950" indent="-285750" eaLnBrk="0" hangingPunct="0">
              <a:defRPr sz="1300">
                <a:solidFill>
                  <a:schemeClr val="tx1"/>
                </a:solidFill>
                <a:latin typeface="华文细黑" panose="02010600040101010101" pitchFamily="2" charset="-122"/>
                <a:ea typeface="华文细黑" panose="02010600040101010101" pitchFamily="2" charset="-122"/>
              </a:defRPr>
            </a:lvl2pPr>
            <a:lvl3pPr marL="1143000" indent="-228600" eaLnBrk="0" hangingPunct="0">
              <a:defRPr sz="1300">
                <a:solidFill>
                  <a:schemeClr val="tx1"/>
                </a:solidFill>
                <a:latin typeface="华文细黑" panose="02010600040101010101" pitchFamily="2" charset="-122"/>
                <a:ea typeface="华文细黑" panose="02010600040101010101" pitchFamily="2" charset="-122"/>
              </a:defRPr>
            </a:lvl3pPr>
            <a:lvl4pPr marL="1600200" indent="-228600" eaLnBrk="0" hangingPunct="0">
              <a:defRPr sz="1300">
                <a:solidFill>
                  <a:schemeClr val="tx1"/>
                </a:solidFill>
                <a:latin typeface="华文细黑" panose="02010600040101010101" pitchFamily="2" charset="-122"/>
                <a:ea typeface="华文细黑" panose="02010600040101010101" pitchFamily="2" charset="-122"/>
              </a:defRPr>
            </a:lvl4pPr>
            <a:lvl5pPr marL="2057400" indent="-228600" eaLnBrk="0" hangingPunct="0">
              <a:defRPr sz="1300">
                <a:solidFill>
                  <a:schemeClr val="tx1"/>
                </a:solidFill>
                <a:latin typeface="华文细黑" panose="02010600040101010101" pitchFamily="2" charset="-122"/>
                <a:ea typeface="华文细黑" panose="02010600040101010101" pitchFamily="2" charset="-122"/>
              </a:defRPr>
            </a:lvl5pPr>
            <a:lvl6pPr marL="25146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r>
              <a:rPr lang="en-US" altLang="zh-CN" sz="2400" dirty="0">
                <a:solidFill>
                  <a:srgbClr val="262626"/>
                </a:solidFill>
                <a:latin typeface="宋体" panose="02010600030101010101" pitchFamily="2" charset="-122"/>
                <a:ea typeface="宋体" panose="02010600030101010101" pitchFamily="2" charset="-122"/>
                <a:cs typeface="思源黑体 CN Normal" panose="020B0400000000000000" charset="-122"/>
              </a:rPr>
              <a:t>47</a:t>
            </a:r>
            <a:r>
              <a:rPr lang="en-US" altLang="zh-CN" sz="1800" dirty="0">
                <a:solidFill>
                  <a:srgbClr val="262626"/>
                </a:solidFill>
                <a:latin typeface="宋体" panose="02010600030101010101" pitchFamily="2" charset="-122"/>
                <a:ea typeface="宋体" panose="02010600030101010101" pitchFamily="2" charset="-122"/>
                <a:cs typeface="思源黑体 CN Normal" panose="020B0400000000000000" charset="-122"/>
              </a:rPr>
              <a:t>%</a:t>
            </a:r>
            <a:endParaRPr lang="zh-CN" altLang="en-US" sz="2400" dirty="0">
              <a:solidFill>
                <a:srgbClr val="262626"/>
              </a:solidFill>
              <a:latin typeface="宋体" panose="02010600030101010101" pitchFamily="2" charset="-122"/>
              <a:ea typeface="宋体" panose="02010600030101010101" pitchFamily="2" charset="-122"/>
              <a:cs typeface="思源黑体 CN Normal" panose="020B0400000000000000" charset="-122"/>
            </a:endParaRPr>
          </a:p>
        </p:txBody>
      </p:sp>
      <p:sp>
        <p:nvSpPr>
          <p:cNvPr id="61" name="矩形 60"/>
          <p:cNvSpPr/>
          <p:nvPr/>
        </p:nvSpPr>
        <p:spPr>
          <a:xfrm>
            <a:off x="8818245" y="2207260"/>
            <a:ext cx="685800" cy="368300"/>
          </a:xfrm>
          <a:prstGeom prst="rect">
            <a:avLst/>
          </a:prstGeom>
        </p:spPr>
        <p:txBody>
          <a:bodyPr wrap="square">
            <a:spAutoFit/>
          </a:bodyPr>
          <a:lstStyle>
            <a:lvl1pPr eaLnBrk="0" hangingPunct="0">
              <a:defRPr sz="1300">
                <a:solidFill>
                  <a:schemeClr val="tx1"/>
                </a:solidFill>
                <a:latin typeface="华文细黑" panose="02010600040101010101" pitchFamily="2" charset="-122"/>
                <a:ea typeface="华文细黑" panose="02010600040101010101" pitchFamily="2" charset="-122"/>
              </a:defRPr>
            </a:lvl1pPr>
            <a:lvl2pPr marL="742950" indent="-285750" eaLnBrk="0" hangingPunct="0">
              <a:defRPr sz="1300">
                <a:solidFill>
                  <a:schemeClr val="tx1"/>
                </a:solidFill>
                <a:latin typeface="华文细黑" panose="02010600040101010101" pitchFamily="2" charset="-122"/>
                <a:ea typeface="华文细黑" panose="02010600040101010101" pitchFamily="2" charset="-122"/>
              </a:defRPr>
            </a:lvl2pPr>
            <a:lvl3pPr marL="1143000" indent="-228600" eaLnBrk="0" hangingPunct="0">
              <a:defRPr sz="1300">
                <a:solidFill>
                  <a:schemeClr val="tx1"/>
                </a:solidFill>
                <a:latin typeface="华文细黑" panose="02010600040101010101" pitchFamily="2" charset="-122"/>
                <a:ea typeface="华文细黑" panose="02010600040101010101" pitchFamily="2" charset="-122"/>
              </a:defRPr>
            </a:lvl3pPr>
            <a:lvl4pPr marL="1600200" indent="-228600" eaLnBrk="0" hangingPunct="0">
              <a:defRPr sz="1300">
                <a:solidFill>
                  <a:schemeClr val="tx1"/>
                </a:solidFill>
                <a:latin typeface="华文细黑" panose="02010600040101010101" pitchFamily="2" charset="-122"/>
                <a:ea typeface="华文细黑" panose="02010600040101010101" pitchFamily="2" charset="-122"/>
              </a:defRPr>
            </a:lvl4pPr>
            <a:lvl5pPr marL="2057400" indent="-228600" eaLnBrk="0" hangingPunct="0">
              <a:defRPr sz="1300">
                <a:solidFill>
                  <a:schemeClr val="tx1"/>
                </a:solidFill>
                <a:latin typeface="华文细黑" panose="02010600040101010101" pitchFamily="2" charset="-122"/>
                <a:ea typeface="华文细黑" panose="02010600040101010101" pitchFamily="2" charset="-122"/>
              </a:defRPr>
            </a:lvl5pPr>
            <a:lvl6pPr marL="25146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4530" eaLnBrk="0" fontAlgn="base" hangingPunct="0">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r>
              <a:rPr lang="en-US" altLang="zh-CN" sz="1800" dirty="0">
                <a:solidFill>
                  <a:srgbClr val="262626"/>
                </a:solidFill>
                <a:latin typeface="宋体" panose="02010600030101010101" pitchFamily="2" charset="-122"/>
                <a:ea typeface="宋体" panose="02010600030101010101" pitchFamily="2" charset="-122"/>
                <a:cs typeface="思源黑体 CN Normal" panose="020B0400000000000000" charset="-122"/>
              </a:rPr>
              <a:t>28</a:t>
            </a:r>
            <a:r>
              <a:rPr lang="en-US" altLang="zh-CN" sz="900" dirty="0">
                <a:solidFill>
                  <a:srgbClr val="262626"/>
                </a:solidFill>
                <a:latin typeface="宋体" panose="02010600030101010101" pitchFamily="2" charset="-122"/>
                <a:ea typeface="宋体" panose="02010600030101010101" pitchFamily="2" charset="-122"/>
                <a:cs typeface="思源黑体 CN Normal" panose="020B0400000000000000" charset="-122"/>
              </a:rPr>
              <a:t>%</a:t>
            </a:r>
            <a:endParaRPr lang="zh-CN" altLang="en-US" sz="1800" dirty="0">
              <a:solidFill>
                <a:srgbClr val="262626"/>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17" name="组合 16"/>
          <p:cNvGrpSpPr/>
          <p:nvPr/>
        </p:nvGrpSpPr>
        <p:grpSpPr>
          <a:xfrm>
            <a:off x="934085" y="4701540"/>
            <a:ext cx="2331720" cy="1002030"/>
            <a:chOff x="1024" y="5865"/>
            <a:chExt cx="3672" cy="1578"/>
          </a:xfrm>
        </p:grpSpPr>
        <p:sp>
          <p:nvSpPr>
            <p:cNvPr id="13" name="文本框 12"/>
            <p:cNvSpPr txBox="1"/>
            <p:nvPr/>
          </p:nvSpPr>
          <p:spPr>
            <a:xfrm>
              <a:off x="1024" y="5865"/>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2" name="文本框 71"/>
            <p:cNvSpPr txBox="1"/>
            <p:nvPr/>
          </p:nvSpPr>
          <p:spPr>
            <a:xfrm>
              <a:off x="1142" y="6427"/>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 name="组合 7"/>
          <p:cNvGrpSpPr/>
          <p:nvPr/>
        </p:nvGrpSpPr>
        <p:grpSpPr>
          <a:xfrm>
            <a:off x="4053205" y="4701540"/>
            <a:ext cx="2331720" cy="1002030"/>
            <a:chOff x="1024" y="5865"/>
            <a:chExt cx="3672" cy="1578"/>
          </a:xfrm>
        </p:grpSpPr>
        <p:sp>
          <p:nvSpPr>
            <p:cNvPr id="9" name="文本框 8"/>
            <p:cNvSpPr txBox="1"/>
            <p:nvPr/>
          </p:nvSpPr>
          <p:spPr>
            <a:xfrm>
              <a:off x="1024" y="5865"/>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0" name="文本框 9"/>
            <p:cNvSpPr txBox="1"/>
            <p:nvPr/>
          </p:nvSpPr>
          <p:spPr>
            <a:xfrm>
              <a:off x="1142" y="6427"/>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11" name="组合 10"/>
          <p:cNvGrpSpPr/>
          <p:nvPr/>
        </p:nvGrpSpPr>
        <p:grpSpPr>
          <a:xfrm>
            <a:off x="7172325" y="4701540"/>
            <a:ext cx="2331720" cy="1002030"/>
            <a:chOff x="1024" y="5865"/>
            <a:chExt cx="3672" cy="1578"/>
          </a:xfrm>
        </p:grpSpPr>
        <p:sp>
          <p:nvSpPr>
            <p:cNvPr id="12" name="文本框 11"/>
            <p:cNvSpPr txBox="1"/>
            <p:nvPr/>
          </p:nvSpPr>
          <p:spPr>
            <a:xfrm>
              <a:off x="1024" y="5865"/>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4" name="文本框 13"/>
            <p:cNvSpPr txBox="1"/>
            <p:nvPr/>
          </p:nvSpPr>
          <p:spPr>
            <a:xfrm>
              <a:off x="1142" y="6427"/>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4"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down)">
                                      <p:cBhvr>
                                        <p:cTn id="13" dur="500"/>
                                        <p:tgtEl>
                                          <p:spTgt spid="3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500"/>
                                        <p:tgtEl>
                                          <p:spTgt spid="2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down)">
                                      <p:cBhvr>
                                        <p:cTn id="19" dur="500"/>
                                        <p:tgtEl>
                                          <p:spTgt spid="30"/>
                                        </p:tgtEl>
                                      </p:cBhvr>
                                    </p:animEffect>
                                  </p:childTnLst>
                                </p:cTn>
                              </p:par>
                              <p:par>
                                <p:cTn id="20" presetID="22" presetClass="entr" presetSubtype="4"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down)">
                                      <p:cBhvr>
                                        <p:cTn id="22" dur="500"/>
                                        <p:tgtEl>
                                          <p:spTgt spid="41"/>
                                        </p:tgtEl>
                                      </p:cBhvr>
                                    </p:animEffect>
                                  </p:childTnLst>
                                </p:cTn>
                              </p:par>
                              <p:par>
                                <p:cTn id="23" presetID="22" presetClass="entr" presetSubtype="4"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00"/>
                                        <p:tgtEl>
                                          <p:spTgt spid="4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down)">
                                      <p:cBhvr>
                                        <p:cTn id="28" dur="500"/>
                                        <p:tgtEl>
                                          <p:spTgt spid="2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down)">
                                      <p:cBhvr>
                                        <p:cTn id="31" dur="500"/>
                                        <p:tgtEl>
                                          <p:spTgt spid="31"/>
                                        </p:tgtEl>
                                      </p:cBhvr>
                                    </p:animEffect>
                                  </p:childTnLst>
                                </p:cTn>
                              </p:par>
                              <p:par>
                                <p:cTn id="32" presetID="22" presetClass="entr" presetSubtype="4" fill="hold"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wipe(down)">
                                      <p:cBhvr>
                                        <p:cTn id="34" dur="500"/>
                                        <p:tgtEl>
                                          <p:spTgt spid="4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down)">
                                      <p:cBhvr>
                                        <p:cTn id="37" dur="500"/>
                                        <p:tgtEl>
                                          <p:spTgt spid="25"/>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down)">
                                      <p:cBhvr>
                                        <p:cTn id="40" dur="500"/>
                                        <p:tgtEl>
                                          <p:spTgt spid="32"/>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down)">
                                      <p:cBhvr>
                                        <p:cTn id="43" dur="500"/>
                                        <p:tgtEl>
                                          <p:spTgt spid="26"/>
                                        </p:tgtEl>
                                      </p:cBhvr>
                                    </p:animEffect>
                                  </p:childTnLst>
                                </p:cTn>
                              </p:par>
                              <p:par>
                                <p:cTn id="44" presetID="22" presetClass="entr" presetSubtype="4"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down)">
                                      <p:cBhvr>
                                        <p:cTn id="46" dur="500"/>
                                        <p:tgtEl>
                                          <p:spTgt spid="42"/>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wipe(down)">
                                      <p:cBhvr>
                                        <p:cTn id="49" dur="500"/>
                                        <p:tgtEl>
                                          <p:spTgt spid="61"/>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wipe(down)">
                                      <p:cBhvr>
                                        <p:cTn id="52" dur="500"/>
                                        <p:tgtEl>
                                          <p:spTgt spid="6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500"/>
                                        <p:tgtEl>
                                          <p:spTgt spid="5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wipe(down)">
                                      <p:cBhvr>
                                        <p:cTn id="58" dur="500"/>
                                        <p:tgtEl>
                                          <p:spTgt spid="59"/>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randombar(horizontal)">
                                      <p:cBhvr>
                                        <p:cTn id="63" dur="500"/>
                                        <p:tgtEl>
                                          <p:spTgt spid="17"/>
                                        </p:tgtEl>
                                      </p:cBhvr>
                                    </p:animEffect>
                                  </p:childTnLst>
                                </p:cTn>
                              </p:par>
                              <p:par>
                                <p:cTn id="64" presetID="14" presetClass="entr" presetSubtype="10" fill="hold" nodeType="with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randombar(horizontal)">
                                      <p:cBhvr>
                                        <p:cTn id="66" dur="500"/>
                                        <p:tgtEl>
                                          <p:spTgt spid="8"/>
                                        </p:tgtEl>
                                      </p:cBhvr>
                                    </p:animEffect>
                                  </p:childTnLst>
                                </p:cTn>
                              </p:par>
                              <p:par>
                                <p:cTn id="67" presetID="14" presetClass="entr" presetSubtype="10" fill="hold" nodeType="with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randombar(horizontal)">
                                      <p:cBhvr>
                                        <p:cTn id="6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P spid="24" grpId="0" animBg="1"/>
      <p:bldP spid="25" grpId="0" animBg="1"/>
      <p:bldP spid="26" grpId="0" animBg="1"/>
      <p:bldP spid="27" grpId="0" animBg="1"/>
      <p:bldP spid="28" grpId="0" animBg="1"/>
      <p:bldP spid="31" grpId="0" animBg="1"/>
      <p:bldP spid="58" grpId="0"/>
      <p:bldP spid="59" grpId="0"/>
      <p:bldP spid="60" grpId="0"/>
      <p:bldP spid="6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07" name="组合 106"/>
          <p:cNvGrpSpPr/>
          <p:nvPr/>
        </p:nvGrpSpPr>
        <p:grpSpPr>
          <a:xfrm flipH="1">
            <a:off x="116840" y="120650"/>
            <a:ext cx="10817225" cy="6496050"/>
            <a:chOff x="-16" y="-10"/>
            <a:chExt cx="17035" cy="10230"/>
          </a:xfrm>
        </p:grpSpPr>
        <p:pic>
          <p:nvPicPr>
            <p:cNvPr id="108" name="图片 107" descr="椭圆 4 拷贝 3"/>
            <p:cNvPicPr>
              <a:picLocks noChangeAspect="1"/>
            </p:cNvPicPr>
            <p:nvPr/>
          </p:nvPicPr>
          <p:blipFill>
            <a:blip r:embed="rId3"/>
            <a:stretch>
              <a:fillRect/>
            </a:stretch>
          </p:blipFill>
          <p:spPr>
            <a:xfrm>
              <a:off x="7733" y="7111"/>
              <a:ext cx="9286" cy="3109"/>
            </a:xfrm>
            <a:prstGeom prst="rect">
              <a:avLst/>
            </a:prstGeom>
          </p:spPr>
        </p:pic>
        <p:pic>
          <p:nvPicPr>
            <p:cNvPr id="109" name="图片 108" descr="椭圆 4 拷贝"/>
            <p:cNvPicPr>
              <a:picLocks noChangeAspect="1"/>
            </p:cNvPicPr>
            <p:nvPr/>
          </p:nvPicPr>
          <p:blipFill>
            <a:blip r:embed="rId4"/>
            <a:stretch>
              <a:fillRect/>
            </a:stretch>
          </p:blipFill>
          <p:spPr>
            <a:xfrm>
              <a:off x="1423" y="-10"/>
              <a:ext cx="5304" cy="2648"/>
            </a:xfrm>
            <a:prstGeom prst="rect">
              <a:avLst/>
            </a:prstGeom>
          </p:spPr>
        </p:pic>
        <p:pic>
          <p:nvPicPr>
            <p:cNvPr id="110" name="图片 109" descr="椭圆 4 拷贝 6"/>
            <p:cNvPicPr>
              <a:picLocks noChangeAspect="1"/>
            </p:cNvPicPr>
            <p:nvPr/>
          </p:nvPicPr>
          <p:blipFill>
            <a:blip r:embed="rId5"/>
            <a:stretch>
              <a:fillRect/>
            </a:stretch>
          </p:blipFill>
          <p:spPr>
            <a:xfrm>
              <a:off x="1670" y="6741"/>
              <a:ext cx="2133" cy="1297"/>
            </a:xfrm>
            <a:prstGeom prst="rect">
              <a:avLst/>
            </a:prstGeom>
          </p:spPr>
        </p:pic>
        <p:pic>
          <p:nvPicPr>
            <p:cNvPr id="111" name="图片 110" descr="椭圆 4 拷贝 11"/>
            <p:cNvPicPr>
              <a:picLocks noChangeAspect="1"/>
            </p:cNvPicPr>
            <p:nvPr/>
          </p:nvPicPr>
          <p:blipFill>
            <a:blip r:embed="rId6"/>
            <a:stretch>
              <a:fillRect/>
            </a:stretch>
          </p:blipFill>
          <p:spPr>
            <a:xfrm>
              <a:off x="-16" y="8120"/>
              <a:ext cx="2115" cy="2100"/>
            </a:xfrm>
            <a:prstGeom prst="rect">
              <a:avLst/>
            </a:prstGeom>
          </p:spPr>
        </p:pic>
        <p:sp>
          <p:nvSpPr>
            <p:cNvPr id="112" name="文本框 111"/>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pic>
        <p:nvPicPr>
          <p:cNvPr id="7" name="图片 6" descr="椭圆 4 拷贝 6"/>
          <p:cNvPicPr>
            <a:picLocks noChangeAspect="1"/>
          </p:cNvPicPr>
          <p:nvPr/>
        </p:nvPicPr>
        <p:blipFill>
          <a:blip r:embed="rId5"/>
          <a:stretch>
            <a:fillRect/>
          </a:stretch>
        </p:blipFill>
        <p:spPr>
          <a:xfrm>
            <a:off x="9005570" y="5142230"/>
            <a:ext cx="1354455" cy="823595"/>
          </a:xfrm>
          <a:prstGeom prst="rect">
            <a:avLst/>
          </a:prstGeom>
        </p:spPr>
      </p:pic>
      <p:sp>
        <p:nvSpPr>
          <p:cNvPr id="43" name="îṣļîḑé-TextBox 31"/>
          <p:cNvSpPr txBox="1"/>
          <p:nvPr/>
        </p:nvSpPr>
        <p:spPr>
          <a:xfrm>
            <a:off x="5412740" y="1929130"/>
            <a:ext cx="594995" cy="338455"/>
          </a:xfrm>
          <a:prstGeom prst="rect">
            <a:avLst/>
          </a:prstGeom>
          <a:noFill/>
        </p:spPr>
        <p:txBody>
          <a:bodyPr wrap="none">
            <a:normAutofit/>
          </a:bodyPr>
          <a:lstStyle/>
          <a:p>
            <a:pPr algn="ctr"/>
            <a:r>
              <a:rPr 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30%</a:t>
            </a:r>
          </a:p>
        </p:txBody>
      </p:sp>
      <p:sp>
        <p:nvSpPr>
          <p:cNvPr id="44" name="îṣļîḑé-TextBox 32"/>
          <p:cNvSpPr txBox="1"/>
          <p:nvPr/>
        </p:nvSpPr>
        <p:spPr>
          <a:xfrm>
            <a:off x="5411470" y="2827655"/>
            <a:ext cx="594995" cy="338455"/>
          </a:xfrm>
          <a:prstGeom prst="rect">
            <a:avLst/>
          </a:prstGeom>
          <a:noFill/>
        </p:spPr>
        <p:txBody>
          <a:bodyPr wrap="none">
            <a:normAutofit/>
          </a:bodyPr>
          <a:lstStyle/>
          <a:p>
            <a:pPr algn="ctr"/>
            <a:r>
              <a:rPr 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70%</a:t>
            </a:r>
          </a:p>
        </p:txBody>
      </p:sp>
      <p:sp>
        <p:nvSpPr>
          <p:cNvPr id="45" name="任意多边形 44"/>
          <p:cNvSpPr/>
          <p:nvPr/>
        </p:nvSpPr>
        <p:spPr>
          <a:xfrm>
            <a:off x="814705" y="3504565"/>
            <a:ext cx="772795" cy="857885"/>
          </a:xfrm>
          <a:custGeom>
            <a:avLst/>
            <a:gdLst>
              <a:gd name="connsiteX0" fmla="*/ 1460180 w 2920360"/>
              <a:gd name="connsiteY0" fmla="*/ 0 h 3241526"/>
              <a:gd name="connsiteX1" fmla="*/ 1620290 w 2920360"/>
              <a:gd name="connsiteY1" fmla="*/ 42589 h 3241526"/>
              <a:gd name="connsiteX2" fmla="*/ 2760176 w 2920360"/>
              <a:gd name="connsiteY2" fmla="*/ 694444 h 3241526"/>
              <a:gd name="connsiteX3" fmla="*/ 2877272 w 2920360"/>
              <a:gd name="connsiteY3" fmla="*/ 810381 h 3241526"/>
              <a:gd name="connsiteX4" fmla="*/ 2920286 w 2920360"/>
              <a:gd name="connsiteY4" fmla="*/ 958261 h 3241526"/>
              <a:gd name="connsiteX5" fmla="*/ 2920286 w 2920360"/>
              <a:gd name="connsiteY5" fmla="*/ 2266702 h 3241526"/>
              <a:gd name="connsiteX6" fmla="*/ 2877272 w 2920360"/>
              <a:gd name="connsiteY6" fmla="*/ 2431145 h 3241526"/>
              <a:gd name="connsiteX7" fmla="*/ 2763761 w 2920360"/>
              <a:gd name="connsiteY7" fmla="*/ 2544716 h 3241526"/>
              <a:gd name="connsiteX8" fmla="*/ 1623875 w 2920360"/>
              <a:gd name="connsiteY8" fmla="*/ 3196571 h 3241526"/>
              <a:gd name="connsiteX9" fmla="*/ 1460180 w 2920360"/>
              <a:gd name="connsiteY9" fmla="*/ 3241526 h 3241526"/>
              <a:gd name="connsiteX10" fmla="*/ 1295291 w 2920360"/>
              <a:gd name="connsiteY10" fmla="*/ 3195388 h 3241526"/>
              <a:gd name="connsiteX11" fmla="*/ 155404 w 2920360"/>
              <a:gd name="connsiteY11" fmla="*/ 2544716 h 3241526"/>
              <a:gd name="connsiteX12" fmla="*/ 41893 w 2920360"/>
              <a:gd name="connsiteY12" fmla="*/ 2431145 h 3241526"/>
              <a:gd name="connsiteX13" fmla="*/ 74 w 2920360"/>
              <a:gd name="connsiteY13" fmla="*/ 2269068 h 3241526"/>
              <a:gd name="connsiteX14" fmla="*/ 74 w 2920360"/>
              <a:gd name="connsiteY14" fmla="*/ 965359 h 3241526"/>
              <a:gd name="connsiteX15" fmla="*/ 41893 w 2920360"/>
              <a:gd name="connsiteY15" fmla="*/ 810381 h 3241526"/>
              <a:gd name="connsiteX16" fmla="*/ 156599 w 2920360"/>
              <a:gd name="connsiteY16" fmla="*/ 696810 h 3241526"/>
              <a:gd name="connsiteX17" fmla="*/ 1301265 w 2920360"/>
              <a:gd name="connsiteY17" fmla="*/ 42589 h 3241526"/>
              <a:gd name="connsiteX18" fmla="*/ 1460180 w 2920360"/>
              <a:gd name="connsiteY18" fmla="*/ 0 h 324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20360" h="3241526">
                <a:moveTo>
                  <a:pt x="1460180" y="0"/>
                </a:moveTo>
                <a:cubicBezTo>
                  <a:pt x="1518728" y="0"/>
                  <a:pt x="1572496" y="15379"/>
                  <a:pt x="1620290" y="42589"/>
                </a:cubicBezTo>
                <a:lnTo>
                  <a:pt x="2760176" y="694444"/>
                </a:lnTo>
                <a:cubicBezTo>
                  <a:pt x="2806776" y="721653"/>
                  <a:pt x="2848595" y="760694"/>
                  <a:pt x="2877272" y="810381"/>
                </a:cubicBezTo>
                <a:cubicBezTo>
                  <a:pt x="2904753" y="856520"/>
                  <a:pt x="2919091" y="907391"/>
                  <a:pt x="2920286" y="958261"/>
                </a:cubicBezTo>
                <a:lnTo>
                  <a:pt x="2920286" y="2266702"/>
                </a:lnTo>
                <a:cubicBezTo>
                  <a:pt x="2921481" y="2322305"/>
                  <a:pt x="2908338" y="2379091"/>
                  <a:pt x="2877272" y="2431145"/>
                </a:cubicBezTo>
                <a:cubicBezTo>
                  <a:pt x="2849790" y="2479649"/>
                  <a:pt x="2810360" y="2518689"/>
                  <a:pt x="2763761" y="2544716"/>
                </a:cubicBezTo>
                <a:lnTo>
                  <a:pt x="1623875" y="3196571"/>
                </a:lnTo>
                <a:cubicBezTo>
                  <a:pt x="1576081" y="3224964"/>
                  <a:pt x="1519923" y="3241526"/>
                  <a:pt x="1460180" y="3241526"/>
                </a:cubicBezTo>
                <a:cubicBezTo>
                  <a:pt x="1399243" y="3241526"/>
                  <a:pt x="1343085" y="3224964"/>
                  <a:pt x="1295291" y="3195388"/>
                </a:cubicBezTo>
                <a:lnTo>
                  <a:pt x="155404" y="2544716"/>
                </a:lnTo>
                <a:cubicBezTo>
                  <a:pt x="110000" y="2517506"/>
                  <a:pt x="70570" y="2479649"/>
                  <a:pt x="41893" y="2431145"/>
                </a:cubicBezTo>
                <a:cubicBezTo>
                  <a:pt x="12022" y="2380274"/>
                  <a:pt x="-1121" y="2324671"/>
                  <a:pt x="74" y="2269068"/>
                </a:cubicBezTo>
                <a:lnTo>
                  <a:pt x="74" y="965359"/>
                </a:lnTo>
                <a:cubicBezTo>
                  <a:pt x="74" y="913306"/>
                  <a:pt x="13217" y="858886"/>
                  <a:pt x="41893" y="810381"/>
                </a:cubicBezTo>
                <a:cubicBezTo>
                  <a:pt x="70570" y="761877"/>
                  <a:pt x="110000" y="722836"/>
                  <a:pt x="156599" y="696810"/>
                </a:cubicBezTo>
                <a:lnTo>
                  <a:pt x="1301265" y="42589"/>
                </a:lnTo>
                <a:cubicBezTo>
                  <a:pt x="1347864" y="15379"/>
                  <a:pt x="1401633" y="0"/>
                  <a:pt x="1460180" y="0"/>
                </a:cubicBezTo>
                <a:close/>
              </a:path>
            </a:pathLst>
          </a:cu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46" name="任意多边形 45"/>
          <p:cNvSpPr/>
          <p:nvPr/>
        </p:nvSpPr>
        <p:spPr>
          <a:xfrm>
            <a:off x="3959225" y="3504565"/>
            <a:ext cx="772795" cy="857885"/>
          </a:xfrm>
          <a:custGeom>
            <a:avLst/>
            <a:gdLst>
              <a:gd name="connsiteX0" fmla="*/ 1460180 w 2920360"/>
              <a:gd name="connsiteY0" fmla="*/ 0 h 3241526"/>
              <a:gd name="connsiteX1" fmla="*/ 1620290 w 2920360"/>
              <a:gd name="connsiteY1" fmla="*/ 42589 h 3241526"/>
              <a:gd name="connsiteX2" fmla="*/ 2760176 w 2920360"/>
              <a:gd name="connsiteY2" fmla="*/ 694444 h 3241526"/>
              <a:gd name="connsiteX3" fmla="*/ 2877272 w 2920360"/>
              <a:gd name="connsiteY3" fmla="*/ 810381 h 3241526"/>
              <a:gd name="connsiteX4" fmla="*/ 2920286 w 2920360"/>
              <a:gd name="connsiteY4" fmla="*/ 958261 h 3241526"/>
              <a:gd name="connsiteX5" fmla="*/ 2920286 w 2920360"/>
              <a:gd name="connsiteY5" fmla="*/ 2266702 h 3241526"/>
              <a:gd name="connsiteX6" fmla="*/ 2877272 w 2920360"/>
              <a:gd name="connsiteY6" fmla="*/ 2431145 h 3241526"/>
              <a:gd name="connsiteX7" fmla="*/ 2763761 w 2920360"/>
              <a:gd name="connsiteY7" fmla="*/ 2544716 h 3241526"/>
              <a:gd name="connsiteX8" fmla="*/ 1623875 w 2920360"/>
              <a:gd name="connsiteY8" fmla="*/ 3196571 h 3241526"/>
              <a:gd name="connsiteX9" fmla="*/ 1460180 w 2920360"/>
              <a:gd name="connsiteY9" fmla="*/ 3241526 h 3241526"/>
              <a:gd name="connsiteX10" fmla="*/ 1295291 w 2920360"/>
              <a:gd name="connsiteY10" fmla="*/ 3195388 h 3241526"/>
              <a:gd name="connsiteX11" fmla="*/ 155404 w 2920360"/>
              <a:gd name="connsiteY11" fmla="*/ 2544716 h 3241526"/>
              <a:gd name="connsiteX12" fmla="*/ 41893 w 2920360"/>
              <a:gd name="connsiteY12" fmla="*/ 2431145 h 3241526"/>
              <a:gd name="connsiteX13" fmla="*/ 74 w 2920360"/>
              <a:gd name="connsiteY13" fmla="*/ 2269068 h 3241526"/>
              <a:gd name="connsiteX14" fmla="*/ 74 w 2920360"/>
              <a:gd name="connsiteY14" fmla="*/ 965359 h 3241526"/>
              <a:gd name="connsiteX15" fmla="*/ 41893 w 2920360"/>
              <a:gd name="connsiteY15" fmla="*/ 810381 h 3241526"/>
              <a:gd name="connsiteX16" fmla="*/ 156599 w 2920360"/>
              <a:gd name="connsiteY16" fmla="*/ 696810 h 3241526"/>
              <a:gd name="connsiteX17" fmla="*/ 1301265 w 2920360"/>
              <a:gd name="connsiteY17" fmla="*/ 42589 h 3241526"/>
              <a:gd name="connsiteX18" fmla="*/ 1460180 w 2920360"/>
              <a:gd name="connsiteY18" fmla="*/ 0 h 324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20360" h="3241526">
                <a:moveTo>
                  <a:pt x="1460180" y="0"/>
                </a:moveTo>
                <a:cubicBezTo>
                  <a:pt x="1518728" y="0"/>
                  <a:pt x="1572496" y="15379"/>
                  <a:pt x="1620290" y="42589"/>
                </a:cubicBezTo>
                <a:lnTo>
                  <a:pt x="2760176" y="694444"/>
                </a:lnTo>
                <a:cubicBezTo>
                  <a:pt x="2806776" y="721653"/>
                  <a:pt x="2848595" y="760694"/>
                  <a:pt x="2877272" y="810381"/>
                </a:cubicBezTo>
                <a:cubicBezTo>
                  <a:pt x="2904753" y="856520"/>
                  <a:pt x="2919091" y="907391"/>
                  <a:pt x="2920286" y="958261"/>
                </a:cubicBezTo>
                <a:lnTo>
                  <a:pt x="2920286" y="2266702"/>
                </a:lnTo>
                <a:cubicBezTo>
                  <a:pt x="2921481" y="2322305"/>
                  <a:pt x="2908338" y="2379091"/>
                  <a:pt x="2877272" y="2431145"/>
                </a:cubicBezTo>
                <a:cubicBezTo>
                  <a:pt x="2849790" y="2479649"/>
                  <a:pt x="2810360" y="2518689"/>
                  <a:pt x="2763761" y="2544716"/>
                </a:cubicBezTo>
                <a:lnTo>
                  <a:pt x="1623875" y="3196571"/>
                </a:lnTo>
                <a:cubicBezTo>
                  <a:pt x="1576081" y="3224964"/>
                  <a:pt x="1519923" y="3241526"/>
                  <a:pt x="1460180" y="3241526"/>
                </a:cubicBezTo>
                <a:cubicBezTo>
                  <a:pt x="1399243" y="3241526"/>
                  <a:pt x="1343085" y="3224964"/>
                  <a:pt x="1295291" y="3195388"/>
                </a:cubicBezTo>
                <a:lnTo>
                  <a:pt x="155404" y="2544716"/>
                </a:lnTo>
                <a:cubicBezTo>
                  <a:pt x="110000" y="2517506"/>
                  <a:pt x="70570" y="2479649"/>
                  <a:pt x="41893" y="2431145"/>
                </a:cubicBezTo>
                <a:cubicBezTo>
                  <a:pt x="12022" y="2380274"/>
                  <a:pt x="-1121" y="2324671"/>
                  <a:pt x="74" y="2269068"/>
                </a:cubicBezTo>
                <a:lnTo>
                  <a:pt x="74" y="965359"/>
                </a:lnTo>
                <a:cubicBezTo>
                  <a:pt x="74" y="913306"/>
                  <a:pt x="13217" y="858886"/>
                  <a:pt x="41893" y="810381"/>
                </a:cubicBezTo>
                <a:cubicBezTo>
                  <a:pt x="70570" y="761877"/>
                  <a:pt x="110000" y="722836"/>
                  <a:pt x="156599" y="696810"/>
                </a:cubicBezTo>
                <a:lnTo>
                  <a:pt x="1301265" y="42589"/>
                </a:lnTo>
                <a:cubicBezTo>
                  <a:pt x="1347864" y="15379"/>
                  <a:pt x="1401633" y="0"/>
                  <a:pt x="1460180" y="0"/>
                </a:cubicBezTo>
                <a:close/>
              </a:path>
            </a:pathLst>
          </a:cu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47" name="任意多边形 46"/>
          <p:cNvSpPr/>
          <p:nvPr/>
        </p:nvSpPr>
        <p:spPr>
          <a:xfrm>
            <a:off x="7103110" y="3501390"/>
            <a:ext cx="772795" cy="857885"/>
          </a:xfrm>
          <a:custGeom>
            <a:avLst/>
            <a:gdLst>
              <a:gd name="connsiteX0" fmla="*/ 1460180 w 2920360"/>
              <a:gd name="connsiteY0" fmla="*/ 0 h 3241526"/>
              <a:gd name="connsiteX1" fmla="*/ 1620290 w 2920360"/>
              <a:gd name="connsiteY1" fmla="*/ 42589 h 3241526"/>
              <a:gd name="connsiteX2" fmla="*/ 2760176 w 2920360"/>
              <a:gd name="connsiteY2" fmla="*/ 694444 h 3241526"/>
              <a:gd name="connsiteX3" fmla="*/ 2877272 w 2920360"/>
              <a:gd name="connsiteY3" fmla="*/ 810381 h 3241526"/>
              <a:gd name="connsiteX4" fmla="*/ 2920286 w 2920360"/>
              <a:gd name="connsiteY4" fmla="*/ 958261 h 3241526"/>
              <a:gd name="connsiteX5" fmla="*/ 2920286 w 2920360"/>
              <a:gd name="connsiteY5" fmla="*/ 2266702 h 3241526"/>
              <a:gd name="connsiteX6" fmla="*/ 2877272 w 2920360"/>
              <a:gd name="connsiteY6" fmla="*/ 2431145 h 3241526"/>
              <a:gd name="connsiteX7" fmla="*/ 2763761 w 2920360"/>
              <a:gd name="connsiteY7" fmla="*/ 2544716 h 3241526"/>
              <a:gd name="connsiteX8" fmla="*/ 1623875 w 2920360"/>
              <a:gd name="connsiteY8" fmla="*/ 3196571 h 3241526"/>
              <a:gd name="connsiteX9" fmla="*/ 1460180 w 2920360"/>
              <a:gd name="connsiteY9" fmla="*/ 3241526 h 3241526"/>
              <a:gd name="connsiteX10" fmla="*/ 1295291 w 2920360"/>
              <a:gd name="connsiteY10" fmla="*/ 3195388 h 3241526"/>
              <a:gd name="connsiteX11" fmla="*/ 155404 w 2920360"/>
              <a:gd name="connsiteY11" fmla="*/ 2544716 h 3241526"/>
              <a:gd name="connsiteX12" fmla="*/ 41893 w 2920360"/>
              <a:gd name="connsiteY12" fmla="*/ 2431145 h 3241526"/>
              <a:gd name="connsiteX13" fmla="*/ 74 w 2920360"/>
              <a:gd name="connsiteY13" fmla="*/ 2269068 h 3241526"/>
              <a:gd name="connsiteX14" fmla="*/ 74 w 2920360"/>
              <a:gd name="connsiteY14" fmla="*/ 965359 h 3241526"/>
              <a:gd name="connsiteX15" fmla="*/ 41893 w 2920360"/>
              <a:gd name="connsiteY15" fmla="*/ 810381 h 3241526"/>
              <a:gd name="connsiteX16" fmla="*/ 156599 w 2920360"/>
              <a:gd name="connsiteY16" fmla="*/ 696810 h 3241526"/>
              <a:gd name="connsiteX17" fmla="*/ 1301265 w 2920360"/>
              <a:gd name="connsiteY17" fmla="*/ 42589 h 3241526"/>
              <a:gd name="connsiteX18" fmla="*/ 1460180 w 2920360"/>
              <a:gd name="connsiteY18" fmla="*/ 0 h 324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20360" h="3241526">
                <a:moveTo>
                  <a:pt x="1460180" y="0"/>
                </a:moveTo>
                <a:cubicBezTo>
                  <a:pt x="1518728" y="0"/>
                  <a:pt x="1572496" y="15379"/>
                  <a:pt x="1620290" y="42589"/>
                </a:cubicBezTo>
                <a:lnTo>
                  <a:pt x="2760176" y="694444"/>
                </a:lnTo>
                <a:cubicBezTo>
                  <a:pt x="2806776" y="721653"/>
                  <a:pt x="2848595" y="760694"/>
                  <a:pt x="2877272" y="810381"/>
                </a:cubicBezTo>
                <a:cubicBezTo>
                  <a:pt x="2904753" y="856520"/>
                  <a:pt x="2919091" y="907391"/>
                  <a:pt x="2920286" y="958261"/>
                </a:cubicBezTo>
                <a:lnTo>
                  <a:pt x="2920286" y="2266702"/>
                </a:lnTo>
                <a:cubicBezTo>
                  <a:pt x="2921481" y="2322305"/>
                  <a:pt x="2908338" y="2379091"/>
                  <a:pt x="2877272" y="2431145"/>
                </a:cubicBezTo>
                <a:cubicBezTo>
                  <a:pt x="2849790" y="2479649"/>
                  <a:pt x="2810360" y="2518689"/>
                  <a:pt x="2763761" y="2544716"/>
                </a:cubicBezTo>
                <a:lnTo>
                  <a:pt x="1623875" y="3196571"/>
                </a:lnTo>
                <a:cubicBezTo>
                  <a:pt x="1576081" y="3224964"/>
                  <a:pt x="1519923" y="3241526"/>
                  <a:pt x="1460180" y="3241526"/>
                </a:cubicBezTo>
                <a:cubicBezTo>
                  <a:pt x="1399243" y="3241526"/>
                  <a:pt x="1343085" y="3224964"/>
                  <a:pt x="1295291" y="3195388"/>
                </a:cubicBezTo>
                <a:lnTo>
                  <a:pt x="155404" y="2544716"/>
                </a:lnTo>
                <a:cubicBezTo>
                  <a:pt x="110000" y="2517506"/>
                  <a:pt x="70570" y="2479649"/>
                  <a:pt x="41893" y="2431145"/>
                </a:cubicBezTo>
                <a:cubicBezTo>
                  <a:pt x="12022" y="2380274"/>
                  <a:pt x="-1121" y="2324671"/>
                  <a:pt x="74" y="2269068"/>
                </a:cubicBezTo>
                <a:lnTo>
                  <a:pt x="74" y="965359"/>
                </a:lnTo>
                <a:cubicBezTo>
                  <a:pt x="74" y="913306"/>
                  <a:pt x="13217" y="858886"/>
                  <a:pt x="41893" y="810381"/>
                </a:cubicBezTo>
                <a:cubicBezTo>
                  <a:pt x="70570" y="761877"/>
                  <a:pt x="110000" y="722836"/>
                  <a:pt x="156599" y="696810"/>
                </a:cubicBezTo>
                <a:lnTo>
                  <a:pt x="1301265" y="42589"/>
                </a:lnTo>
                <a:cubicBezTo>
                  <a:pt x="1347864" y="15379"/>
                  <a:pt x="1401633" y="0"/>
                  <a:pt x="1460180" y="0"/>
                </a:cubicBezTo>
                <a:close/>
              </a:path>
            </a:pathLst>
          </a:cu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48" name="Rectangle 13" descr="FD1DDF730CE4456e89755B07FE1653D0# #Rectangle 13"/>
          <p:cNvSpPr>
            <a:spLocks noChangeArrowheads="1"/>
          </p:cNvSpPr>
          <p:nvPr/>
        </p:nvSpPr>
        <p:spPr bwMode="auto">
          <a:xfrm>
            <a:off x="1771650" y="1807210"/>
            <a:ext cx="1710690" cy="1025525"/>
          </a:xfrm>
          <a:prstGeom prst="rect">
            <a:avLst/>
          </a:prstGeom>
          <a:noFill/>
        </p:spPr>
        <p:txBody>
          <a:bodyPr wrap="square" lIns="0" tIns="0" rIns="0" bIns="0" rtlCol="0">
            <a:spAutoFit/>
          </a:bodyPr>
          <a:lstStyle/>
          <a:p>
            <a:pPr lvl="0" algn="ctr">
              <a:lnSpc>
                <a:spcPts val="2000"/>
              </a:lnSpc>
              <a:buNone/>
              <a:defRPr/>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方正黑体简体" panose="03000509000000000000" pitchFamily="2" charset="-122"/>
              </a:rPr>
              <a:t>请在此处添加具体内容，文字尽量言简意赅，简单说明即可，不必过于繁琐，注意板面美观度。</a:t>
            </a:r>
          </a:p>
        </p:txBody>
      </p:sp>
      <p:sp>
        <p:nvSpPr>
          <p:cNvPr id="49" name="TextBox 28"/>
          <p:cNvSpPr txBox="1"/>
          <p:nvPr/>
        </p:nvSpPr>
        <p:spPr>
          <a:xfrm>
            <a:off x="1780540" y="1485900"/>
            <a:ext cx="1610360" cy="276860"/>
          </a:xfrm>
          <a:prstGeom prst="rect">
            <a:avLst/>
          </a:prstGeom>
          <a:noFill/>
        </p:spPr>
        <p:txBody>
          <a:bodyPr wrap="square" lIns="0" tIns="0" rIns="0" bIns="0" rtlCol="0">
            <a:spAutoFit/>
          </a:bodyPr>
          <a:lstStyle>
            <a:defPPr>
              <a:defRPr lang="zh-CN"/>
            </a:defPPr>
            <a:lvl1pPr algn="ctr">
              <a:defRPr sz="2000" b="1">
                <a:solidFill>
                  <a:schemeClr val="tx2"/>
                </a:solidFill>
                <a:latin typeface="微软雅黑" panose="020B0503020204020204" pitchFamily="34" charset="-122"/>
                <a:ea typeface="微软雅黑" panose="020B0503020204020204" pitchFamily="34" charset="-122"/>
              </a:defRPr>
            </a:lvl1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tx1">
                    <a:lumMod val="75000"/>
                    <a:lumOff val="25000"/>
                  </a:schemeClr>
                </a:solidFill>
                <a:effectLst/>
                <a:uLnTx/>
                <a:uFillTx/>
                <a:latin typeface="宋体" panose="02010600030101010101" pitchFamily="2" charset="-122"/>
                <a:ea typeface="宋体" panose="02010600030101010101" pitchFamily="2" charset="-122"/>
                <a:cs typeface="思源黑体 CN Normal" panose="020B0400000000000000" charset="-122"/>
                <a:sym typeface="+mn-lt"/>
              </a:rPr>
              <a:t>添加标题</a:t>
            </a:r>
          </a:p>
        </p:txBody>
      </p:sp>
      <p:sp>
        <p:nvSpPr>
          <p:cNvPr id="50" name="Rectangle 13" descr="FD1DDF730CE4456e89755B07FE1653D0# #Rectangle 13"/>
          <p:cNvSpPr>
            <a:spLocks noChangeArrowheads="1"/>
          </p:cNvSpPr>
          <p:nvPr/>
        </p:nvSpPr>
        <p:spPr bwMode="auto">
          <a:xfrm>
            <a:off x="4979670" y="1807210"/>
            <a:ext cx="1630045" cy="1025525"/>
          </a:xfrm>
          <a:prstGeom prst="rect">
            <a:avLst/>
          </a:prstGeom>
          <a:noFill/>
        </p:spPr>
        <p:txBody>
          <a:bodyPr wrap="square" lIns="0" tIns="0" rIns="0" bIns="0" rtlCol="0">
            <a:spAutoFit/>
          </a:bodyPr>
          <a:lstStyle/>
          <a:p>
            <a:pPr lvl="0" algn="ctr">
              <a:lnSpc>
                <a:spcPts val="2000"/>
              </a:lnSpc>
              <a:buNone/>
              <a:defRPr/>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方正黑体简体" panose="03000509000000000000" pitchFamily="2" charset="-122"/>
              </a:rPr>
              <a:t>请在此处添加具体内容，文字尽量言简意赅，简单说明即可，不必过于繁琐，注意板面美观度。</a:t>
            </a:r>
          </a:p>
        </p:txBody>
      </p:sp>
      <p:sp>
        <p:nvSpPr>
          <p:cNvPr id="51" name="TextBox 59"/>
          <p:cNvSpPr txBox="1"/>
          <p:nvPr/>
        </p:nvSpPr>
        <p:spPr>
          <a:xfrm>
            <a:off x="4988560" y="1485900"/>
            <a:ext cx="1384300" cy="276860"/>
          </a:xfrm>
          <a:prstGeom prst="rect">
            <a:avLst/>
          </a:prstGeom>
          <a:noFill/>
        </p:spPr>
        <p:txBody>
          <a:bodyPr wrap="square" lIns="0" tIns="0" rIns="0" bIns="0" rtlCol="0">
            <a:spAutoFit/>
          </a:bodyPr>
          <a:lstStyle>
            <a:defPPr>
              <a:defRPr lang="zh-CN"/>
            </a:defPPr>
            <a:lvl1pPr algn="ctr">
              <a:defRPr sz="2000" b="1">
                <a:solidFill>
                  <a:schemeClr val="tx2"/>
                </a:solidFill>
                <a:latin typeface="微软雅黑" panose="020B0503020204020204" pitchFamily="34" charset="-122"/>
                <a:ea typeface="微软雅黑" panose="020B0503020204020204" pitchFamily="34" charset="-122"/>
              </a:defRPr>
            </a:lvl1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tx1">
                    <a:lumMod val="75000"/>
                    <a:lumOff val="25000"/>
                  </a:schemeClr>
                </a:solidFill>
                <a:effectLst/>
                <a:uLnTx/>
                <a:uFillTx/>
                <a:latin typeface="宋体" panose="02010600030101010101" pitchFamily="2" charset="-122"/>
                <a:ea typeface="宋体" panose="02010600030101010101" pitchFamily="2" charset="-122"/>
                <a:cs typeface="思源黑体 CN Normal" panose="020B0400000000000000" charset="-122"/>
                <a:sym typeface="+mn-lt"/>
              </a:rPr>
              <a:t>添加标题</a:t>
            </a:r>
          </a:p>
        </p:txBody>
      </p:sp>
      <p:sp>
        <p:nvSpPr>
          <p:cNvPr id="52" name="Rectangle 13" descr="FD1DDF730CE4456e89755B07FE1653D0# #Rectangle 13"/>
          <p:cNvSpPr>
            <a:spLocks noChangeArrowheads="1"/>
          </p:cNvSpPr>
          <p:nvPr/>
        </p:nvSpPr>
        <p:spPr bwMode="auto">
          <a:xfrm>
            <a:off x="8114665" y="1807210"/>
            <a:ext cx="1609090" cy="1025525"/>
          </a:xfrm>
          <a:prstGeom prst="rect">
            <a:avLst/>
          </a:prstGeom>
          <a:noFill/>
        </p:spPr>
        <p:txBody>
          <a:bodyPr wrap="square" lIns="0" tIns="0" rIns="0" bIns="0" rtlCol="0">
            <a:spAutoFit/>
          </a:bodyPr>
          <a:lstStyle/>
          <a:p>
            <a:pPr lvl="0" algn="ctr">
              <a:lnSpc>
                <a:spcPts val="2000"/>
              </a:lnSpc>
              <a:buNone/>
              <a:defRPr/>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方正黑体简体" panose="03000509000000000000" pitchFamily="2" charset="-122"/>
              </a:rPr>
              <a:t>请在此处添加具体内容，文字尽量言简意赅，简单说明即可，不必过于繁琐，注意板面美观度。</a:t>
            </a:r>
          </a:p>
        </p:txBody>
      </p:sp>
      <p:sp>
        <p:nvSpPr>
          <p:cNvPr id="53" name="TextBox 61"/>
          <p:cNvSpPr txBox="1"/>
          <p:nvPr/>
        </p:nvSpPr>
        <p:spPr>
          <a:xfrm>
            <a:off x="8123555" y="1485900"/>
            <a:ext cx="1610360" cy="276860"/>
          </a:xfrm>
          <a:prstGeom prst="rect">
            <a:avLst/>
          </a:prstGeom>
          <a:noFill/>
        </p:spPr>
        <p:txBody>
          <a:bodyPr wrap="square" lIns="0" tIns="0" rIns="0" bIns="0" rtlCol="0">
            <a:spAutoFit/>
          </a:bodyPr>
          <a:lstStyle>
            <a:defPPr>
              <a:defRPr lang="zh-CN"/>
            </a:defPPr>
            <a:lvl1pPr algn="ctr">
              <a:defRPr sz="2000" b="1">
                <a:solidFill>
                  <a:schemeClr val="tx2"/>
                </a:solidFill>
                <a:latin typeface="微软雅黑" panose="020B0503020204020204" pitchFamily="34" charset="-122"/>
                <a:ea typeface="微软雅黑" panose="020B0503020204020204" pitchFamily="34" charset="-122"/>
              </a:defRPr>
            </a:lvl1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tx1">
                    <a:lumMod val="75000"/>
                    <a:lumOff val="25000"/>
                  </a:schemeClr>
                </a:solidFill>
                <a:effectLst/>
                <a:uLnTx/>
                <a:uFillTx/>
                <a:latin typeface="宋体" panose="02010600030101010101" pitchFamily="2" charset="-122"/>
                <a:ea typeface="宋体" panose="02010600030101010101" pitchFamily="2" charset="-122"/>
                <a:cs typeface="思源黑体 CN Normal" panose="020B0400000000000000" charset="-122"/>
                <a:sym typeface="+mn-lt"/>
              </a:rPr>
              <a:t>添加标题</a:t>
            </a:r>
          </a:p>
        </p:txBody>
      </p:sp>
      <p:sp>
        <p:nvSpPr>
          <p:cNvPr id="54" name="Rectangle 13" descr="FD1DDF730CE4456e89755B07FE1653D0# #Rectangle 13"/>
          <p:cNvSpPr>
            <a:spLocks noChangeArrowheads="1"/>
          </p:cNvSpPr>
          <p:nvPr/>
        </p:nvSpPr>
        <p:spPr bwMode="auto">
          <a:xfrm>
            <a:off x="1771650" y="3788410"/>
            <a:ext cx="1631950" cy="1025525"/>
          </a:xfrm>
          <a:prstGeom prst="rect">
            <a:avLst/>
          </a:prstGeom>
          <a:noFill/>
        </p:spPr>
        <p:txBody>
          <a:bodyPr wrap="square" lIns="0" tIns="0" rIns="0" bIns="0" rtlCol="0">
            <a:spAutoFit/>
          </a:bodyPr>
          <a:lstStyle/>
          <a:p>
            <a:pPr lvl="0" algn="ctr">
              <a:lnSpc>
                <a:spcPts val="2000"/>
              </a:lnSpc>
              <a:buNone/>
              <a:defRPr/>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方正黑体简体" panose="03000509000000000000" pitchFamily="2" charset="-122"/>
              </a:rPr>
              <a:t>请在此处添加具体内容，文字尽量言简意赅，简单说明即可，不必过于繁琐，注意板面美观度。</a:t>
            </a:r>
          </a:p>
        </p:txBody>
      </p:sp>
      <p:sp>
        <p:nvSpPr>
          <p:cNvPr id="55" name="TextBox 63"/>
          <p:cNvSpPr txBox="1"/>
          <p:nvPr/>
        </p:nvSpPr>
        <p:spPr>
          <a:xfrm>
            <a:off x="1780540" y="3453765"/>
            <a:ext cx="1351915" cy="276860"/>
          </a:xfrm>
          <a:prstGeom prst="rect">
            <a:avLst/>
          </a:prstGeom>
          <a:noFill/>
        </p:spPr>
        <p:txBody>
          <a:bodyPr wrap="square" lIns="0" tIns="0" rIns="0" bIns="0" rtlCol="0">
            <a:spAutoFit/>
          </a:bodyPr>
          <a:lstStyle>
            <a:defPPr>
              <a:defRPr lang="zh-CN"/>
            </a:defPPr>
            <a:lvl1pPr>
              <a:defRPr sz="1800" b="1">
                <a:solidFill>
                  <a:schemeClr val="accent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tx1">
                    <a:lumMod val="75000"/>
                    <a:lumOff val="25000"/>
                  </a:schemeClr>
                </a:solidFill>
                <a:effectLst/>
                <a:uLnTx/>
                <a:uFillTx/>
                <a:latin typeface="宋体" panose="02010600030101010101" pitchFamily="2" charset="-122"/>
                <a:ea typeface="宋体" panose="02010600030101010101" pitchFamily="2" charset="-122"/>
                <a:cs typeface="思源黑体 CN Normal" panose="020B0400000000000000" charset="-122"/>
                <a:sym typeface="+mn-lt"/>
              </a:rPr>
              <a:t>添加标题</a:t>
            </a:r>
          </a:p>
        </p:txBody>
      </p:sp>
      <p:sp>
        <p:nvSpPr>
          <p:cNvPr id="56" name="Rectangle 13" descr="FD1DDF730CE4456e89755B07FE1653D0# #Rectangle 13"/>
          <p:cNvSpPr>
            <a:spLocks noChangeArrowheads="1"/>
          </p:cNvSpPr>
          <p:nvPr/>
        </p:nvSpPr>
        <p:spPr bwMode="auto">
          <a:xfrm>
            <a:off x="4979670" y="3788410"/>
            <a:ext cx="1701165" cy="1025525"/>
          </a:xfrm>
          <a:prstGeom prst="rect">
            <a:avLst/>
          </a:prstGeom>
          <a:noFill/>
        </p:spPr>
        <p:txBody>
          <a:bodyPr wrap="square" lIns="0" tIns="0" rIns="0" bIns="0" rtlCol="0">
            <a:spAutoFit/>
          </a:bodyPr>
          <a:lstStyle/>
          <a:p>
            <a:pPr lvl="0" algn="ctr">
              <a:lnSpc>
                <a:spcPts val="2000"/>
              </a:lnSpc>
              <a:buNone/>
              <a:defRPr/>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方正黑体简体" panose="03000509000000000000" pitchFamily="2" charset="-122"/>
              </a:rPr>
              <a:t>请在此处添加具体内容，文字尽量言简意赅，简单说明即可，不必过于繁琐，注意板面美观度。</a:t>
            </a:r>
          </a:p>
        </p:txBody>
      </p:sp>
      <p:sp>
        <p:nvSpPr>
          <p:cNvPr id="57" name="TextBox 65"/>
          <p:cNvSpPr txBox="1"/>
          <p:nvPr/>
        </p:nvSpPr>
        <p:spPr>
          <a:xfrm>
            <a:off x="4988560" y="3453765"/>
            <a:ext cx="1390015" cy="276860"/>
          </a:xfrm>
          <a:prstGeom prst="rect">
            <a:avLst/>
          </a:prstGeom>
          <a:noFill/>
        </p:spPr>
        <p:txBody>
          <a:bodyPr wrap="square" lIns="0" tIns="0" rIns="0" bIns="0" rtlCol="0">
            <a:spAutoFit/>
          </a:bodyPr>
          <a:lstStyle>
            <a:defPPr>
              <a:defRPr lang="zh-CN"/>
            </a:defPPr>
            <a:lvl1pPr>
              <a:defRPr sz="1800" b="1">
                <a:solidFill>
                  <a:schemeClr val="accent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tx1">
                    <a:lumMod val="75000"/>
                    <a:lumOff val="25000"/>
                  </a:schemeClr>
                </a:solidFill>
                <a:effectLst/>
                <a:uLnTx/>
                <a:uFillTx/>
                <a:latin typeface="宋体" panose="02010600030101010101" pitchFamily="2" charset="-122"/>
                <a:ea typeface="宋体" panose="02010600030101010101" pitchFamily="2" charset="-122"/>
                <a:cs typeface="思源黑体 CN Normal" panose="020B0400000000000000" charset="-122"/>
                <a:sym typeface="+mn-lt"/>
              </a:rPr>
              <a:t>添加标题</a:t>
            </a:r>
          </a:p>
        </p:txBody>
      </p:sp>
      <p:sp>
        <p:nvSpPr>
          <p:cNvPr id="58" name="Rectangle 13" descr="FD1DDF730CE4456e89755B07FE1653D0# #Rectangle 13"/>
          <p:cNvSpPr>
            <a:spLocks noChangeArrowheads="1"/>
          </p:cNvSpPr>
          <p:nvPr/>
        </p:nvSpPr>
        <p:spPr bwMode="auto">
          <a:xfrm>
            <a:off x="8114665" y="3788410"/>
            <a:ext cx="1609725" cy="1025525"/>
          </a:xfrm>
          <a:prstGeom prst="rect">
            <a:avLst/>
          </a:prstGeom>
          <a:noFill/>
        </p:spPr>
        <p:txBody>
          <a:bodyPr wrap="square" lIns="0" tIns="0" rIns="0" bIns="0" rtlCol="0">
            <a:spAutoFit/>
          </a:bodyPr>
          <a:lstStyle/>
          <a:p>
            <a:pPr lvl="0" algn="ctr">
              <a:lnSpc>
                <a:spcPts val="2000"/>
              </a:lnSpc>
              <a:buNone/>
              <a:defRPr/>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方正黑体简体" panose="03000509000000000000" pitchFamily="2" charset="-122"/>
              </a:rPr>
              <a:t>请在此处添加具体内容，文字尽量言简意赅，简单说明即可，不必过于繁琐，注意板面美观度。</a:t>
            </a:r>
          </a:p>
        </p:txBody>
      </p:sp>
      <p:sp>
        <p:nvSpPr>
          <p:cNvPr id="97" name="TextBox 67"/>
          <p:cNvSpPr txBox="1"/>
          <p:nvPr/>
        </p:nvSpPr>
        <p:spPr>
          <a:xfrm>
            <a:off x="8123555" y="3453765"/>
            <a:ext cx="1090295" cy="276860"/>
          </a:xfrm>
          <a:prstGeom prst="rect">
            <a:avLst/>
          </a:prstGeom>
          <a:noFill/>
        </p:spPr>
        <p:txBody>
          <a:bodyPr wrap="square" lIns="0" tIns="0" rIns="0" bIns="0" rtlCol="0">
            <a:spAutoFit/>
          </a:bodyPr>
          <a:lstStyle>
            <a:defPPr>
              <a:defRPr lang="zh-CN"/>
            </a:defPPr>
            <a:lvl1pPr>
              <a:defRPr sz="1800" b="1">
                <a:solidFill>
                  <a:schemeClr val="accent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tx1">
                    <a:lumMod val="75000"/>
                    <a:lumOff val="25000"/>
                  </a:schemeClr>
                </a:solidFill>
                <a:effectLst/>
                <a:uLnTx/>
                <a:uFillTx/>
                <a:latin typeface="宋体" panose="02010600030101010101" pitchFamily="2" charset="-122"/>
                <a:ea typeface="宋体" panose="02010600030101010101" pitchFamily="2" charset="-122"/>
                <a:cs typeface="思源黑体 CN Normal" panose="020B0400000000000000" charset="-122"/>
                <a:sym typeface="+mn-lt"/>
              </a:rPr>
              <a:t>添加标题</a:t>
            </a:r>
          </a:p>
        </p:txBody>
      </p:sp>
      <p:sp>
        <p:nvSpPr>
          <p:cNvPr id="98" name="任意多边形 97"/>
          <p:cNvSpPr/>
          <p:nvPr/>
        </p:nvSpPr>
        <p:spPr>
          <a:xfrm>
            <a:off x="814705" y="1554480"/>
            <a:ext cx="772795" cy="857885"/>
          </a:xfrm>
          <a:custGeom>
            <a:avLst/>
            <a:gdLst>
              <a:gd name="connsiteX0" fmla="*/ 1460180 w 2920360"/>
              <a:gd name="connsiteY0" fmla="*/ 0 h 3241526"/>
              <a:gd name="connsiteX1" fmla="*/ 1620290 w 2920360"/>
              <a:gd name="connsiteY1" fmla="*/ 42589 h 3241526"/>
              <a:gd name="connsiteX2" fmla="*/ 2760176 w 2920360"/>
              <a:gd name="connsiteY2" fmla="*/ 694444 h 3241526"/>
              <a:gd name="connsiteX3" fmla="*/ 2877272 w 2920360"/>
              <a:gd name="connsiteY3" fmla="*/ 810381 h 3241526"/>
              <a:gd name="connsiteX4" fmla="*/ 2920286 w 2920360"/>
              <a:gd name="connsiteY4" fmla="*/ 958261 h 3241526"/>
              <a:gd name="connsiteX5" fmla="*/ 2920286 w 2920360"/>
              <a:gd name="connsiteY5" fmla="*/ 2266702 h 3241526"/>
              <a:gd name="connsiteX6" fmla="*/ 2877272 w 2920360"/>
              <a:gd name="connsiteY6" fmla="*/ 2431145 h 3241526"/>
              <a:gd name="connsiteX7" fmla="*/ 2763761 w 2920360"/>
              <a:gd name="connsiteY7" fmla="*/ 2544716 h 3241526"/>
              <a:gd name="connsiteX8" fmla="*/ 1623875 w 2920360"/>
              <a:gd name="connsiteY8" fmla="*/ 3196571 h 3241526"/>
              <a:gd name="connsiteX9" fmla="*/ 1460180 w 2920360"/>
              <a:gd name="connsiteY9" fmla="*/ 3241526 h 3241526"/>
              <a:gd name="connsiteX10" fmla="*/ 1295291 w 2920360"/>
              <a:gd name="connsiteY10" fmla="*/ 3195388 h 3241526"/>
              <a:gd name="connsiteX11" fmla="*/ 155404 w 2920360"/>
              <a:gd name="connsiteY11" fmla="*/ 2544716 h 3241526"/>
              <a:gd name="connsiteX12" fmla="*/ 41893 w 2920360"/>
              <a:gd name="connsiteY12" fmla="*/ 2431145 h 3241526"/>
              <a:gd name="connsiteX13" fmla="*/ 74 w 2920360"/>
              <a:gd name="connsiteY13" fmla="*/ 2269068 h 3241526"/>
              <a:gd name="connsiteX14" fmla="*/ 74 w 2920360"/>
              <a:gd name="connsiteY14" fmla="*/ 965359 h 3241526"/>
              <a:gd name="connsiteX15" fmla="*/ 41893 w 2920360"/>
              <a:gd name="connsiteY15" fmla="*/ 810381 h 3241526"/>
              <a:gd name="connsiteX16" fmla="*/ 156599 w 2920360"/>
              <a:gd name="connsiteY16" fmla="*/ 696810 h 3241526"/>
              <a:gd name="connsiteX17" fmla="*/ 1301265 w 2920360"/>
              <a:gd name="connsiteY17" fmla="*/ 42589 h 3241526"/>
              <a:gd name="connsiteX18" fmla="*/ 1460180 w 2920360"/>
              <a:gd name="connsiteY18" fmla="*/ 0 h 324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20360" h="3241526">
                <a:moveTo>
                  <a:pt x="1460180" y="0"/>
                </a:moveTo>
                <a:cubicBezTo>
                  <a:pt x="1518728" y="0"/>
                  <a:pt x="1572496" y="15379"/>
                  <a:pt x="1620290" y="42589"/>
                </a:cubicBezTo>
                <a:lnTo>
                  <a:pt x="2760176" y="694444"/>
                </a:lnTo>
                <a:cubicBezTo>
                  <a:pt x="2806776" y="721653"/>
                  <a:pt x="2848595" y="760694"/>
                  <a:pt x="2877272" y="810381"/>
                </a:cubicBezTo>
                <a:cubicBezTo>
                  <a:pt x="2904753" y="856520"/>
                  <a:pt x="2919091" y="907391"/>
                  <a:pt x="2920286" y="958261"/>
                </a:cubicBezTo>
                <a:lnTo>
                  <a:pt x="2920286" y="2266702"/>
                </a:lnTo>
                <a:cubicBezTo>
                  <a:pt x="2921481" y="2322305"/>
                  <a:pt x="2908338" y="2379091"/>
                  <a:pt x="2877272" y="2431145"/>
                </a:cubicBezTo>
                <a:cubicBezTo>
                  <a:pt x="2849790" y="2479649"/>
                  <a:pt x="2810360" y="2518689"/>
                  <a:pt x="2763761" y="2544716"/>
                </a:cubicBezTo>
                <a:lnTo>
                  <a:pt x="1623875" y="3196571"/>
                </a:lnTo>
                <a:cubicBezTo>
                  <a:pt x="1576081" y="3224964"/>
                  <a:pt x="1519923" y="3241526"/>
                  <a:pt x="1460180" y="3241526"/>
                </a:cubicBezTo>
                <a:cubicBezTo>
                  <a:pt x="1399243" y="3241526"/>
                  <a:pt x="1343085" y="3224964"/>
                  <a:pt x="1295291" y="3195388"/>
                </a:cubicBezTo>
                <a:lnTo>
                  <a:pt x="155404" y="2544716"/>
                </a:lnTo>
                <a:cubicBezTo>
                  <a:pt x="110000" y="2517506"/>
                  <a:pt x="70570" y="2479649"/>
                  <a:pt x="41893" y="2431145"/>
                </a:cubicBezTo>
                <a:cubicBezTo>
                  <a:pt x="12022" y="2380274"/>
                  <a:pt x="-1121" y="2324671"/>
                  <a:pt x="74" y="2269068"/>
                </a:cubicBezTo>
                <a:lnTo>
                  <a:pt x="74" y="965359"/>
                </a:lnTo>
                <a:cubicBezTo>
                  <a:pt x="74" y="913306"/>
                  <a:pt x="13217" y="858886"/>
                  <a:pt x="41893" y="810381"/>
                </a:cubicBezTo>
                <a:cubicBezTo>
                  <a:pt x="70570" y="761877"/>
                  <a:pt x="110000" y="722836"/>
                  <a:pt x="156599" y="696810"/>
                </a:cubicBezTo>
                <a:lnTo>
                  <a:pt x="1301265" y="42589"/>
                </a:lnTo>
                <a:cubicBezTo>
                  <a:pt x="1347864" y="15379"/>
                  <a:pt x="1401633" y="0"/>
                  <a:pt x="1460180" y="0"/>
                </a:cubicBezTo>
                <a:close/>
              </a:path>
            </a:pathLst>
          </a:cu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99" name="任意多边形 98"/>
          <p:cNvSpPr/>
          <p:nvPr/>
        </p:nvSpPr>
        <p:spPr>
          <a:xfrm>
            <a:off x="3959225" y="1554480"/>
            <a:ext cx="772795" cy="857885"/>
          </a:xfrm>
          <a:custGeom>
            <a:avLst/>
            <a:gdLst>
              <a:gd name="connsiteX0" fmla="*/ 1460180 w 2920360"/>
              <a:gd name="connsiteY0" fmla="*/ 0 h 3241526"/>
              <a:gd name="connsiteX1" fmla="*/ 1620290 w 2920360"/>
              <a:gd name="connsiteY1" fmla="*/ 42589 h 3241526"/>
              <a:gd name="connsiteX2" fmla="*/ 2760176 w 2920360"/>
              <a:gd name="connsiteY2" fmla="*/ 694444 h 3241526"/>
              <a:gd name="connsiteX3" fmla="*/ 2877272 w 2920360"/>
              <a:gd name="connsiteY3" fmla="*/ 810381 h 3241526"/>
              <a:gd name="connsiteX4" fmla="*/ 2920286 w 2920360"/>
              <a:gd name="connsiteY4" fmla="*/ 958261 h 3241526"/>
              <a:gd name="connsiteX5" fmla="*/ 2920286 w 2920360"/>
              <a:gd name="connsiteY5" fmla="*/ 2266702 h 3241526"/>
              <a:gd name="connsiteX6" fmla="*/ 2877272 w 2920360"/>
              <a:gd name="connsiteY6" fmla="*/ 2431145 h 3241526"/>
              <a:gd name="connsiteX7" fmla="*/ 2763761 w 2920360"/>
              <a:gd name="connsiteY7" fmla="*/ 2544716 h 3241526"/>
              <a:gd name="connsiteX8" fmla="*/ 1623875 w 2920360"/>
              <a:gd name="connsiteY8" fmla="*/ 3196571 h 3241526"/>
              <a:gd name="connsiteX9" fmla="*/ 1460180 w 2920360"/>
              <a:gd name="connsiteY9" fmla="*/ 3241526 h 3241526"/>
              <a:gd name="connsiteX10" fmla="*/ 1295291 w 2920360"/>
              <a:gd name="connsiteY10" fmla="*/ 3195388 h 3241526"/>
              <a:gd name="connsiteX11" fmla="*/ 155404 w 2920360"/>
              <a:gd name="connsiteY11" fmla="*/ 2544716 h 3241526"/>
              <a:gd name="connsiteX12" fmla="*/ 41893 w 2920360"/>
              <a:gd name="connsiteY12" fmla="*/ 2431145 h 3241526"/>
              <a:gd name="connsiteX13" fmla="*/ 74 w 2920360"/>
              <a:gd name="connsiteY13" fmla="*/ 2269068 h 3241526"/>
              <a:gd name="connsiteX14" fmla="*/ 74 w 2920360"/>
              <a:gd name="connsiteY14" fmla="*/ 965359 h 3241526"/>
              <a:gd name="connsiteX15" fmla="*/ 41893 w 2920360"/>
              <a:gd name="connsiteY15" fmla="*/ 810381 h 3241526"/>
              <a:gd name="connsiteX16" fmla="*/ 156599 w 2920360"/>
              <a:gd name="connsiteY16" fmla="*/ 696810 h 3241526"/>
              <a:gd name="connsiteX17" fmla="*/ 1301265 w 2920360"/>
              <a:gd name="connsiteY17" fmla="*/ 42589 h 3241526"/>
              <a:gd name="connsiteX18" fmla="*/ 1460180 w 2920360"/>
              <a:gd name="connsiteY18" fmla="*/ 0 h 324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20360" h="3241526">
                <a:moveTo>
                  <a:pt x="1460180" y="0"/>
                </a:moveTo>
                <a:cubicBezTo>
                  <a:pt x="1518728" y="0"/>
                  <a:pt x="1572496" y="15379"/>
                  <a:pt x="1620290" y="42589"/>
                </a:cubicBezTo>
                <a:lnTo>
                  <a:pt x="2760176" y="694444"/>
                </a:lnTo>
                <a:cubicBezTo>
                  <a:pt x="2806776" y="721653"/>
                  <a:pt x="2848595" y="760694"/>
                  <a:pt x="2877272" y="810381"/>
                </a:cubicBezTo>
                <a:cubicBezTo>
                  <a:pt x="2904753" y="856520"/>
                  <a:pt x="2919091" y="907391"/>
                  <a:pt x="2920286" y="958261"/>
                </a:cubicBezTo>
                <a:lnTo>
                  <a:pt x="2920286" y="2266702"/>
                </a:lnTo>
                <a:cubicBezTo>
                  <a:pt x="2921481" y="2322305"/>
                  <a:pt x="2908338" y="2379091"/>
                  <a:pt x="2877272" y="2431145"/>
                </a:cubicBezTo>
                <a:cubicBezTo>
                  <a:pt x="2849790" y="2479649"/>
                  <a:pt x="2810360" y="2518689"/>
                  <a:pt x="2763761" y="2544716"/>
                </a:cubicBezTo>
                <a:lnTo>
                  <a:pt x="1623875" y="3196571"/>
                </a:lnTo>
                <a:cubicBezTo>
                  <a:pt x="1576081" y="3224964"/>
                  <a:pt x="1519923" y="3241526"/>
                  <a:pt x="1460180" y="3241526"/>
                </a:cubicBezTo>
                <a:cubicBezTo>
                  <a:pt x="1399243" y="3241526"/>
                  <a:pt x="1343085" y="3224964"/>
                  <a:pt x="1295291" y="3195388"/>
                </a:cubicBezTo>
                <a:lnTo>
                  <a:pt x="155404" y="2544716"/>
                </a:lnTo>
                <a:cubicBezTo>
                  <a:pt x="110000" y="2517506"/>
                  <a:pt x="70570" y="2479649"/>
                  <a:pt x="41893" y="2431145"/>
                </a:cubicBezTo>
                <a:cubicBezTo>
                  <a:pt x="12022" y="2380274"/>
                  <a:pt x="-1121" y="2324671"/>
                  <a:pt x="74" y="2269068"/>
                </a:cubicBezTo>
                <a:lnTo>
                  <a:pt x="74" y="965359"/>
                </a:lnTo>
                <a:cubicBezTo>
                  <a:pt x="74" y="913306"/>
                  <a:pt x="13217" y="858886"/>
                  <a:pt x="41893" y="810381"/>
                </a:cubicBezTo>
                <a:cubicBezTo>
                  <a:pt x="70570" y="761877"/>
                  <a:pt x="110000" y="722836"/>
                  <a:pt x="156599" y="696810"/>
                </a:cubicBezTo>
                <a:lnTo>
                  <a:pt x="1301265" y="42589"/>
                </a:lnTo>
                <a:cubicBezTo>
                  <a:pt x="1347864" y="15379"/>
                  <a:pt x="1401633" y="0"/>
                  <a:pt x="1460180" y="0"/>
                </a:cubicBezTo>
                <a:close/>
              </a:path>
            </a:pathLst>
          </a:cu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0" name="任意多边形 99"/>
          <p:cNvSpPr/>
          <p:nvPr/>
        </p:nvSpPr>
        <p:spPr>
          <a:xfrm>
            <a:off x="7104380" y="1550670"/>
            <a:ext cx="772795" cy="857885"/>
          </a:xfrm>
          <a:custGeom>
            <a:avLst/>
            <a:gdLst>
              <a:gd name="connsiteX0" fmla="*/ 1460180 w 2920360"/>
              <a:gd name="connsiteY0" fmla="*/ 0 h 3241526"/>
              <a:gd name="connsiteX1" fmla="*/ 1620290 w 2920360"/>
              <a:gd name="connsiteY1" fmla="*/ 42589 h 3241526"/>
              <a:gd name="connsiteX2" fmla="*/ 2760176 w 2920360"/>
              <a:gd name="connsiteY2" fmla="*/ 694444 h 3241526"/>
              <a:gd name="connsiteX3" fmla="*/ 2877272 w 2920360"/>
              <a:gd name="connsiteY3" fmla="*/ 810381 h 3241526"/>
              <a:gd name="connsiteX4" fmla="*/ 2920286 w 2920360"/>
              <a:gd name="connsiteY4" fmla="*/ 958261 h 3241526"/>
              <a:gd name="connsiteX5" fmla="*/ 2920286 w 2920360"/>
              <a:gd name="connsiteY5" fmla="*/ 2266702 h 3241526"/>
              <a:gd name="connsiteX6" fmla="*/ 2877272 w 2920360"/>
              <a:gd name="connsiteY6" fmla="*/ 2431145 h 3241526"/>
              <a:gd name="connsiteX7" fmla="*/ 2763761 w 2920360"/>
              <a:gd name="connsiteY7" fmla="*/ 2544716 h 3241526"/>
              <a:gd name="connsiteX8" fmla="*/ 1623875 w 2920360"/>
              <a:gd name="connsiteY8" fmla="*/ 3196571 h 3241526"/>
              <a:gd name="connsiteX9" fmla="*/ 1460180 w 2920360"/>
              <a:gd name="connsiteY9" fmla="*/ 3241526 h 3241526"/>
              <a:gd name="connsiteX10" fmla="*/ 1295291 w 2920360"/>
              <a:gd name="connsiteY10" fmla="*/ 3195388 h 3241526"/>
              <a:gd name="connsiteX11" fmla="*/ 155404 w 2920360"/>
              <a:gd name="connsiteY11" fmla="*/ 2544716 h 3241526"/>
              <a:gd name="connsiteX12" fmla="*/ 41893 w 2920360"/>
              <a:gd name="connsiteY12" fmla="*/ 2431145 h 3241526"/>
              <a:gd name="connsiteX13" fmla="*/ 74 w 2920360"/>
              <a:gd name="connsiteY13" fmla="*/ 2269068 h 3241526"/>
              <a:gd name="connsiteX14" fmla="*/ 74 w 2920360"/>
              <a:gd name="connsiteY14" fmla="*/ 965359 h 3241526"/>
              <a:gd name="connsiteX15" fmla="*/ 41893 w 2920360"/>
              <a:gd name="connsiteY15" fmla="*/ 810381 h 3241526"/>
              <a:gd name="connsiteX16" fmla="*/ 156599 w 2920360"/>
              <a:gd name="connsiteY16" fmla="*/ 696810 h 3241526"/>
              <a:gd name="connsiteX17" fmla="*/ 1301265 w 2920360"/>
              <a:gd name="connsiteY17" fmla="*/ 42589 h 3241526"/>
              <a:gd name="connsiteX18" fmla="*/ 1460180 w 2920360"/>
              <a:gd name="connsiteY18" fmla="*/ 0 h 324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20360" h="3241526">
                <a:moveTo>
                  <a:pt x="1460180" y="0"/>
                </a:moveTo>
                <a:cubicBezTo>
                  <a:pt x="1518728" y="0"/>
                  <a:pt x="1572496" y="15379"/>
                  <a:pt x="1620290" y="42589"/>
                </a:cubicBezTo>
                <a:lnTo>
                  <a:pt x="2760176" y="694444"/>
                </a:lnTo>
                <a:cubicBezTo>
                  <a:pt x="2806776" y="721653"/>
                  <a:pt x="2848595" y="760694"/>
                  <a:pt x="2877272" y="810381"/>
                </a:cubicBezTo>
                <a:cubicBezTo>
                  <a:pt x="2904753" y="856520"/>
                  <a:pt x="2919091" y="907391"/>
                  <a:pt x="2920286" y="958261"/>
                </a:cubicBezTo>
                <a:lnTo>
                  <a:pt x="2920286" y="2266702"/>
                </a:lnTo>
                <a:cubicBezTo>
                  <a:pt x="2921481" y="2322305"/>
                  <a:pt x="2908338" y="2379091"/>
                  <a:pt x="2877272" y="2431145"/>
                </a:cubicBezTo>
                <a:cubicBezTo>
                  <a:pt x="2849790" y="2479649"/>
                  <a:pt x="2810360" y="2518689"/>
                  <a:pt x="2763761" y="2544716"/>
                </a:cubicBezTo>
                <a:lnTo>
                  <a:pt x="1623875" y="3196571"/>
                </a:lnTo>
                <a:cubicBezTo>
                  <a:pt x="1576081" y="3224964"/>
                  <a:pt x="1519923" y="3241526"/>
                  <a:pt x="1460180" y="3241526"/>
                </a:cubicBezTo>
                <a:cubicBezTo>
                  <a:pt x="1399243" y="3241526"/>
                  <a:pt x="1343085" y="3224964"/>
                  <a:pt x="1295291" y="3195388"/>
                </a:cubicBezTo>
                <a:lnTo>
                  <a:pt x="155404" y="2544716"/>
                </a:lnTo>
                <a:cubicBezTo>
                  <a:pt x="110000" y="2517506"/>
                  <a:pt x="70570" y="2479649"/>
                  <a:pt x="41893" y="2431145"/>
                </a:cubicBezTo>
                <a:cubicBezTo>
                  <a:pt x="12022" y="2380274"/>
                  <a:pt x="-1121" y="2324671"/>
                  <a:pt x="74" y="2269068"/>
                </a:cubicBezTo>
                <a:lnTo>
                  <a:pt x="74" y="965359"/>
                </a:lnTo>
                <a:cubicBezTo>
                  <a:pt x="74" y="913306"/>
                  <a:pt x="13217" y="858886"/>
                  <a:pt x="41893" y="810381"/>
                </a:cubicBezTo>
                <a:cubicBezTo>
                  <a:pt x="70570" y="761877"/>
                  <a:pt x="110000" y="722836"/>
                  <a:pt x="156599" y="696810"/>
                </a:cubicBezTo>
                <a:lnTo>
                  <a:pt x="1301265" y="42589"/>
                </a:lnTo>
                <a:cubicBezTo>
                  <a:pt x="1347864" y="15379"/>
                  <a:pt x="1401633" y="0"/>
                  <a:pt x="1460180" y="0"/>
                </a:cubicBezTo>
                <a:close/>
              </a:path>
            </a:pathLst>
          </a:cu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1" name="KSO_Shape"/>
          <p:cNvSpPr/>
          <p:nvPr/>
        </p:nvSpPr>
        <p:spPr bwMode="auto">
          <a:xfrm>
            <a:off x="981075" y="1850390"/>
            <a:ext cx="440055" cy="30226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A6A6A6"/>
          </a:solidFill>
          <a:ln>
            <a:noFill/>
          </a:ln>
        </p:spPr>
        <p:txBody>
          <a:bodyPr anchor="ctr">
            <a:scene3d>
              <a:camera prst="orthographicFront"/>
              <a:lightRig rig="threePt" dir="t"/>
            </a:scene3d>
            <a:sp3d contourW="12700">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2" name="KSO_Shape"/>
          <p:cNvSpPr/>
          <p:nvPr/>
        </p:nvSpPr>
        <p:spPr bwMode="auto">
          <a:xfrm>
            <a:off x="4143375" y="1805940"/>
            <a:ext cx="410210" cy="405765"/>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A6A6A6"/>
          </a:solidFill>
          <a:ln>
            <a:noFill/>
          </a:ln>
        </p:spPr>
        <p:txBody>
          <a:bodyPr anchor="ctr">
            <a:scene3d>
              <a:camera prst="orthographicFront"/>
              <a:lightRig rig="threePt" dir="t"/>
            </a:scene3d>
            <a:sp3d contourW="12700">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3" name="KSO_Shape"/>
          <p:cNvSpPr/>
          <p:nvPr/>
        </p:nvSpPr>
        <p:spPr bwMode="auto">
          <a:xfrm>
            <a:off x="1016000" y="3770630"/>
            <a:ext cx="370840" cy="314960"/>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A6A6A6"/>
          </a:solidFill>
          <a:ln>
            <a:noFill/>
          </a:ln>
        </p:spPr>
        <p:txBody>
          <a:bodyPr anchor="ctr">
            <a:scene3d>
              <a:camera prst="orthographicFront"/>
              <a:lightRig rig="threePt" dir="t"/>
            </a:scene3d>
            <a:sp3d contourW="12700">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4" name="KSO_Shape"/>
          <p:cNvSpPr/>
          <p:nvPr/>
        </p:nvSpPr>
        <p:spPr>
          <a:xfrm>
            <a:off x="7310120" y="1805940"/>
            <a:ext cx="359410" cy="359410"/>
          </a:xfrm>
          <a:custGeom>
            <a:avLst/>
            <a:gdLst>
              <a:gd name="connsiteX0" fmla="*/ 1063385 w 1944000"/>
              <a:gd name="connsiteY0" fmla="*/ 1082014 h 1944000"/>
              <a:gd name="connsiteX1" fmla="*/ 1093900 w 1944000"/>
              <a:gd name="connsiteY1" fmla="*/ 1089952 h 1944000"/>
              <a:gd name="connsiteX2" fmla="*/ 1121871 w 1944000"/>
              <a:gd name="connsiteY2" fmla="*/ 1097572 h 1944000"/>
              <a:gd name="connsiteX3" fmla="*/ 1146982 w 1944000"/>
              <a:gd name="connsiteY3" fmla="*/ 1104557 h 1944000"/>
              <a:gd name="connsiteX4" fmla="*/ 1169550 w 1944000"/>
              <a:gd name="connsiteY4" fmla="*/ 1111542 h 1944000"/>
              <a:gd name="connsiteX5" fmla="*/ 1188940 w 1944000"/>
              <a:gd name="connsiteY5" fmla="*/ 1118209 h 1944000"/>
              <a:gd name="connsiteX6" fmla="*/ 1205469 w 1944000"/>
              <a:gd name="connsiteY6" fmla="*/ 1124559 h 1944000"/>
              <a:gd name="connsiteX7" fmla="*/ 1212779 w 1944000"/>
              <a:gd name="connsiteY7" fmla="*/ 1127734 h 1944000"/>
              <a:gd name="connsiteX8" fmla="*/ 1219137 w 1944000"/>
              <a:gd name="connsiteY8" fmla="*/ 1130592 h 1944000"/>
              <a:gd name="connsiteX9" fmla="*/ 1225176 w 1944000"/>
              <a:gd name="connsiteY9" fmla="*/ 1133449 h 1944000"/>
              <a:gd name="connsiteX10" fmla="*/ 1230262 w 1944000"/>
              <a:gd name="connsiteY10" fmla="*/ 1136307 h 1944000"/>
              <a:gd name="connsiteX11" fmla="*/ 1238526 w 1944000"/>
              <a:gd name="connsiteY11" fmla="*/ 1141704 h 1944000"/>
              <a:gd name="connsiteX12" fmla="*/ 1245837 w 1944000"/>
              <a:gd name="connsiteY12" fmla="*/ 1146784 h 1944000"/>
              <a:gd name="connsiteX13" fmla="*/ 1253148 w 1944000"/>
              <a:gd name="connsiteY13" fmla="*/ 1152499 h 1944000"/>
              <a:gd name="connsiteX14" fmla="*/ 1259823 w 1944000"/>
              <a:gd name="connsiteY14" fmla="*/ 1158532 h 1944000"/>
              <a:gd name="connsiteX15" fmla="*/ 1265862 w 1944000"/>
              <a:gd name="connsiteY15" fmla="*/ 1164564 h 1944000"/>
              <a:gd name="connsiteX16" fmla="*/ 1271266 w 1944000"/>
              <a:gd name="connsiteY16" fmla="*/ 1170914 h 1944000"/>
              <a:gd name="connsiteX17" fmla="*/ 1276351 w 1944000"/>
              <a:gd name="connsiteY17" fmla="*/ 1177582 h 1944000"/>
              <a:gd name="connsiteX18" fmla="*/ 1280801 w 1944000"/>
              <a:gd name="connsiteY18" fmla="*/ 1184567 h 1944000"/>
              <a:gd name="connsiteX19" fmla="*/ 1284934 w 1944000"/>
              <a:gd name="connsiteY19" fmla="*/ 1191234 h 1944000"/>
              <a:gd name="connsiteX20" fmla="*/ 1288112 w 1944000"/>
              <a:gd name="connsiteY20" fmla="*/ 1198537 h 1944000"/>
              <a:gd name="connsiteX21" fmla="*/ 1291291 w 1944000"/>
              <a:gd name="connsiteY21" fmla="*/ 1206157 h 1944000"/>
              <a:gd name="connsiteX22" fmla="*/ 1293516 w 1944000"/>
              <a:gd name="connsiteY22" fmla="*/ 1214094 h 1944000"/>
              <a:gd name="connsiteX23" fmla="*/ 1295423 w 1944000"/>
              <a:gd name="connsiteY23" fmla="*/ 1222032 h 1944000"/>
              <a:gd name="connsiteX24" fmla="*/ 1296694 w 1944000"/>
              <a:gd name="connsiteY24" fmla="*/ 1230287 h 1944000"/>
              <a:gd name="connsiteX25" fmla="*/ 1297330 w 1944000"/>
              <a:gd name="connsiteY25" fmla="*/ 1238859 h 1944000"/>
              <a:gd name="connsiteX26" fmla="*/ 1297648 w 1944000"/>
              <a:gd name="connsiteY26" fmla="*/ 1247432 h 1944000"/>
              <a:gd name="connsiteX27" fmla="*/ 1297330 w 1944000"/>
              <a:gd name="connsiteY27" fmla="*/ 1257275 h 1944000"/>
              <a:gd name="connsiteX28" fmla="*/ 1296377 w 1944000"/>
              <a:gd name="connsiteY28" fmla="*/ 1266800 h 1944000"/>
              <a:gd name="connsiteX29" fmla="*/ 1295105 w 1944000"/>
              <a:gd name="connsiteY29" fmla="*/ 1276007 h 1944000"/>
              <a:gd name="connsiteX30" fmla="*/ 1292880 w 1944000"/>
              <a:gd name="connsiteY30" fmla="*/ 1285215 h 1944000"/>
              <a:gd name="connsiteX31" fmla="*/ 1290019 w 1944000"/>
              <a:gd name="connsiteY31" fmla="*/ 1294422 h 1944000"/>
              <a:gd name="connsiteX32" fmla="*/ 1286841 w 1944000"/>
              <a:gd name="connsiteY32" fmla="*/ 1303312 h 1944000"/>
              <a:gd name="connsiteX33" fmla="*/ 1283344 w 1944000"/>
              <a:gd name="connsiteY33" fmla="*/ 1312202 h 1944000"/>
              <a:gd name="connsiteX34" fmla="*/ 1278576 w 1944000"/>
              <a:gd name="connsiteY34" fmla="*/ 1320775 h 1944000"/>
              <a:gd name="connsiteX35" fmla="*/ 1273808 w 1944000"/>
              <a:gd name="connsiteY35" fmla="*/ 1329347 h 1944000"/>
              <a:gd name="connsiteX36" fmla="*/ 1267769 w 1944000"/>
              <a:gd name="connsiteY36" fmla="*/ 1337602 h 1944000"/>
              <a:gd name="connsiteX37" fmla="*/ 1261412 w 1944000"/>
              <a:gd name="connsiteY37" fmla="*/ 1345857 h 1944000"/>
              <a:gd name="connsiteX38" fmla="*/ 1254737 w 1944000"/>
              <a:gd name="connsiteY38" fmla="*/ 1353795 h 1944000"/>
              <a:gd name="connsiteX39" fmla="*/ 1247426 w 1944000"/>
              <a:gd name="connsiteY39" fmla="*/ 1361732 h 1944000"/>
              <a:gd name="connsiteX40" fmla="*/ 1239162 w 1944000"/>
              <a:gd name="connsiteY40" fmla="*/ 1369670 h 1944000"/>
              <a:gd name="connsiteX41" fmla="*/ 1230580 w 1944000"/>
              <a:gd name="connsiteY41" fmla="*/ 1376655 h 1944000"/>
              <a:gd name="connsiteX42" fmla="*/ 1221362 w 1944000"/>
              <a:gd name="connsiteY42" fmla="*/ 1384275 h 1944000"/>
              <a:gd name="connsiteX43" fmla="*/ 1214051 w 1944000"/>
              <a:gd name="connsiteY43" fmla="*/ 1389672 h 1944000"/>
              <a:gd name="connsiteX44" fmla="*/ 1206422 w 1944000"/>
              <a:gd name="connsiteY44" fmla="*/ 1394435 h 1944000"/>
              <a:gd name="connsiteX45" fmla="*/ 1198476 w 1944000"/>
              <a:gd name="connsiteY45" fmla="*/ 1399515 h 1944000"/>
              <a:gd name="connsiteX46" fmla="*/ 1190211 w 1944000"/>
              <a:gd name="connsiteY46" fmla="*/ 1403960 h 1944000"/>
              <a:gd name="connsiteX47" fmla="*/ 1181311 w 1944000"/>
              <a:gd name="connsiteY47" fmla="*/ 1408087 h 1944000"/>
              <a:gd name="connsiteX48" fmla="*/ 1172411 w 1944000"/>
              <a:gd name="connsiteY48" fmla="*/ 1411897 h 1944000"/>
              <a:gd name="connsiteX49" fmla="*/ 1163193 w 1944000"/>
              <a:gd name="connsiteY49" fmla="*/ 1416025 h 1944000"/>
              <a:gd name="connsiteX50" fmla="*/ 1153340 w 1944000"/>
              <a:gd name="connsiteY50" fmla="*/ 1419517 h 1944000"/>
              <a:gd name="connsiteX51" fmla="*/ 1143486 w 1944000"/>
              <a:gd name="connsiteY51" fmla="*/ 1422692 h 1944000"/>
              <a:gd name="connsiteX52" fmla="*/ 1132997 w 1944000"/>
              <a:gd name="connsiteY52" fmla="*/ 1425867 h 1944000"/>
              <a:gd name="connsiteX53" fmla="*/ 1122189 w 1944000"/>
              <a:gd name="connsiteY53" fmla="*/ 1428407 h 1944000"/>
              <a:gd name="connsiteX54" fmla="*/ 1111064 w 1944000"/>
              <a:gd name="connsiteY54" fmla="*/ 1431265 h 1944000"/>
              <a:gd name="connsiteX55" fmla="*/ 1099621 w 1944000"/>
              <a:gd name="connsiteY55" fmla="*/ 1433487 h 1944000"/>
              <a:gd name="connsiteX56" fmla="*/ 1087860 w 1944000"/>
              <a:gd name="connsiteY56" fmla="*/ 1435392 h 1944000"/>
              <a:gd name="connsiteX57" fmla="*/ 1075782 w 1944000"/>
              <a:gd name="connsiteY57" fmla="*/ 1436980 h 1944000"/>
              <a:gd name="connsiteX58" fmla="*/ 1063385 w 1944000"/>
              <a:gd name="connsiteY58" fmla="*/ 1438567 h 1944000"/>
              <a:gd name="connsiteX59" fmla="*/ 880616 w 1944000"/>
              <a:gd name="connsiteY59" fmla="*/ 505752 h 1944000"/>
              <a:gd name="connsiteX60" fmla="*/ 880616 w 1944000"/>
              <a:gd name="connsiteY60" fmla="*/ 814362 h 1944000"/>
              <a:gd name="connsiteX61" fmla="*/ 847241 w 1944000"/>
              <a:gd name="connsiteY61" fmla="*/ 805789 h 1944000"/>
              <a:gd name="connsiteX62" fmla="*/ 820223 w 1944000"/>
              <a:gd name="connsiteY62" fmla="*/ 798804 h 1944000"/>
              <a:gd name="connsiteX63" fmla="*/ 799879 w 1944000"/>
              <a:gd name="connsiteY63" fmla="*/ 793089 h 1944000"/>
              <a:gd name="connsiteX64" fmla="*/ 785894 w 1944000"/>
              <a:gd name="connsiteY64" fmla="*/ 788327 h 1944000"/>
              <a:gd name="connsiteX65" fmla="*/ 771590 w 1944000"/>
              <a:gd name="connsiteY65" fmla="*/ 782929 h 1944000"/>
              <a:gd name="connsiteX66" fmla="*/ 757922 w 1944000"/>
              <a:gd name="connsiteY66" fmla="*/ 776897 h 1944000"/>
              <a:gd name="connsiteX67" fmla="*/ 745843 w 1944000"/>
              <a:gd name="connsiteY67" fmla="*/ 770229 h 1944000"/>
              <a:gd name="connsiteX68" fmla="*/ 739804 w 1944000"/>
              <a:gd name="connsiteY68" fmla="*/ 767054 h 1944000"/>
              <a:gd name="connsiteX69" fmla="*/ 734400 w 1944000"/>
              <a:gd name="connsiteY69" fmla="*/ 763879 h 1944000"/>
              <a:gd name="connsiteX70" fmla="*/ 728679 w 1944000"/>
              <a:gd name="connsiteY70" fmla="*/ 760069 h 1944000"/>
              <a:gd name="connsiteX71" fmla="*/ 723593 w 1944000"/>
              <a:gd name="connsiteY71" fmla="*/ 756577 h 1944000"/>
              <a:gd name="connsiteX72" fmla="*/ 718825 w 1944000"/>
              <a:gd name="connsiteY72" fmla="*/ 752767 h 1944000"/>
              <a:gd name="connsiteX73" fmla="*/ 714057 w 1944000"/>
              <a:gd name="connsiteY73" fmla="*/ 749274 h 1944000"/>
              <a:gd name="connsiteX74" fmla="*/ 709925 w 1944000"/>
              <a:gd name="connsiteY74" fmla="*/ 745464 h 1944000"/>
              <a:gd name="connsiteX75" fmla="*/ 705475 w 1944000"/>
              <a:gd name="connsiteY75" fmla="*/ 741337 h 1944000"/>
              <a:gd name="connsiteX76" fmla="*/ 701979 w 1944000"/>
              <a:gd name="connsiteY76" fmla="*/ 737209 h 1944000"/>
              <a:gd name="connsiteX77" fmla="*/ 698164 w 1944000"/>
              <a:gd name="connsiteY77" fmla="*/ 733082 h 1944000"/>
              <a:gd name="connsiteX78" fmla="*/ 694668 w 1944000"/>
              <a:gd name="connsiteY78" fmla="*/ 728954 h 1944000"/>
              <a:gd name="connsiteX79" fmla="*/ 691807 w 1944000"/>
              <a:gd name="connsiteY79" fmla="*/ 724827 h 1944000"/>
              <a:gd name="connsiteX80" fmla="*/ 688629 w 1944000"/>
              <a:gd name="connsiteY80" fmla="*/ 720699 h 1944000"/>
              <a:gd name="connsiteX81" fmla="*/ 686086 w 1944000"/>
              <a:gd name="connsiteY81" fmla="*/ 716254 h 1944000"/>
              <a:gd name="connsiteX82" fmla="*/ 683543 w 1944000"/>
              <a:gd name="connsiteY82" fmla="*/ 712127 h 1944000"/>
              <a:gd name="connsiteX83" fmla="*/ 681000 w 1944000"/>
              <a:gd name="connsiteY83" fmla="*/ 707682 h 1944000"/>
              <a:gd name="connsiteX84" fmla="*/ 679093 w 1944000"/>
              <a:gd name="connsiteY84" fmla="*/ 703237 h 1944000"/>
              <a:gd name="connsiteX85" fmla="*/ 677186 w 1944000"/>
              <a:gd name="connsiteY85" fmla="*/ 698474 h 1944000"/>
              <a:gd name="connsiteX86" fmla="*/ 675596 w 1944000"/>
              <a:gd name="connsiteY86" fmla="*/ 694347 h 1944000"/>
              <a:gd name="connsiteX87" fmla="*/ 674325 w 1944000"/>
              <a:gd name="connsiteY87" fmla="*/ 689584 h 1944000"/>
              <a:gd name="connsiteX88" fmla="*/ 673053 w 1944000"/>
              <a:gd name="connsiteY88" fmla="*/ 684822 h 1944000"/>
              <a:gd name="connsiteX89" fmla="*/ 671782 w 1944000"/>
              <a:gd name="connsiteY89" fmla="*/ 680059 h 1944000"/>
              <a:gd name="connsiteX90" fmla="*/ 671146 w 1944000"/>
              <a:gd name="connsiteY90" fmla="*/ 675297 h 1944000"/>
              <a:gd name="connsiteX91" fmla="*/ 670511 w 1944000"/>
              <a:gd name="connsiteY91" fmla="*/ 670217 h 1944000"/>
              <a:gd name="connsiteX92" fmla="*/ 670193 w 1944000"/>
              <a:gd name="connsiteY92" fmla="*/ 665137 h 1944000"/>
              <a:gd name="connsiteX93" fmla="*/ 670193 w 1944000"/>
              <a:gd name="connsiteY93" fmla="*/ 660374 h 1944000"/>
              <a:gd name="connsiteX94" fmla="*/ 670511 w 1944000"/>
              <a:gd name="connsiteY94" fmla="*/ 652437 h 1944000"/>
              <a:gd name="connsiteX95" fmla="*/ 671146 w 1944000"/>
              <a:gd name="connsiteY95" fmla="*/ 644499 h 1944000"/>
              <a:gd name="connsiteX96" fmla="*/ 672736 w 1944000"/>
              <a:gd name="connsiteY96" fmla="*/ 636879 h 1944000"/>
              <a:gd name="connsiteX97" fmla="*/ 674643 w 1944000"/>
              <a:gd name="connsiteY97" fmla="*/ 629259 h 1944000"/>
              <a:gd name="connsiteX98" fmla="*/ 676868 w 1944000"/>
              <a:gd name="connsiteY98" fmla="*/ 622274 h 1944000"/>
              <a:gd name="connsiteX99" fmla="*/ 679728 w 1944000"/>
              <a:gd name="connsiteY99" fmla="*/ 614972 h 1944000"/>
              <a:gd name="connsiteX100" fmla="*/ 683225 w 1944000"/>
              <a:gd name="connsiteY100" fmla="*/ 607669 h 1944000"/>
              <a:gd name="connsiteX101" fmla="*/ 687039 w 1944000"/>
              <a:gd name="connsiteY101" fmla="*/ 600684 h 1944000"/>
              <a:gd name="connsiteX102" fmla="*/ 691807 w 1944000"/>
              <a:gd name="connsiteY102" fmla="*/ 593699 h 1944000"/>
              <a:gd name="connsiteX103" fmla="*/ 696575 w 1944000"/>
              <a:gd name="connsiteY103" fmla="*/ 587349 h 1944000"/>
              <a:gd name="connsiteX104" fmla="*/ 702297 w 1944000"/>
              <a:gd name="connsiteY104" fmla="*/ 580682 h 1944000"/>
              <a:gd name="connsiteX105" fmla="*/ 708336 w 1944000"/>
              <a:gd name="connsiteY105" fmla="*/ 574014 h 1944000"/>
              <a:gd name="connsiteX106" fmla="*/ 714693 w 1944000"/>
              <a:gd name="connsiteY106" fmla="*/ 567664 h 1944000"/>
              <a:gd name="connsiteX107" fmla="*/ 722004 w 1944000"/>
              <a:gd name="connsiteY107" fmla="*/ 561632 h 1944000"/>
              <a:gd name="connsiteX108" fmla="*/ 729632 w 1944000"/>
              <a:gd name="connsiteY108" fmla="*/ 555282 h 1944000"/>
              <a:gd name="connsiteX109" fmla="*/ 737897 w 1944000"/>
              <a:gd name="connsiteY109" fmla="*/ 549249 h 1944000"/>
              <a:gd name="connsiteX110" fmla="*/ 743936 w 1944000"/>
              <a:gd name="connsiteY110" fmla="*/ 545122 h 1944000"/>
              <a:gd name="connsiteX111" fmla="*/ 750293 w 1944000"/>
              <a:gd name="connsiteY111" fmla="*/ 540994 h 1944000"/>
              <a:gd name="connsiteX112" fmla="*/ 757286 w 1944000"/>
              <a:gd name="connsiteY112" fmla="*/ 537502 h 1944000"/>
              <a:gd name="connsiteX113" fmla="*/ 764597 w 1944000"/>
              <a:gd name="connsiteY113" fmla="*/ 533692 h 1944000"/>
              <a:gd name="connsiteX114" fmla="*/ 772544 w 1944000"/>
              <a:gd name="connsiteY114" fmla="*/ 530517 h 1944000"/>
              <a:gd name="connsiteX115" fmla="*/ 780490 w 1944000"/>
              <a:gd name="connsiteY115" fmla="*/ 527342 h 1944000"/>
              <a:gd name="connsiteX116" fmla="*/ 789072 w 1944000"/>
              <a:gd name="connsiteY116" fmla="*/ 524167 h 1944000"/>
              <a:gd name="connsiteX117" fmla="*/ 797654 w 1944000"/>
              <a:gd name="connsiteY117" fmla="*/ 521627 h 1944000"/>
              <a:gd name="connsiteX118" fmla="*/ 806872 w 1944000"/>
              <a:gd name="connsiteY118" fmla="*/ 519087 h 1944000"/>
              <a:gd name="connsiteX119" fmla="*/ 816408 w 1944000"/>
              <a:gd name="connsiteY119" fmla="*/ 516229 h 1944000"/>
              <a:gd name="connsiteX120" fmla="*/ 825944 w 1944000"/>
              <a:gd name="connsiteY120" fmla="*/ 514324 h 1944000"/>
              <a:gd name="connsiteX121" fmla="*/ 836116 w 1944000"/>
              <a:gd name="connsiteY121" fmla="*/ 512102 h 1944000"/>
              <a:gd name="connsiteX122" fmla="*/ 846923 w 1944000"/>
              <a:gd name="connsiteY122" fmla="*/ 510514 h 1944000"/>
              <a:gd name="connsiteX123" fmla="*/ 858048 w 1944000"/>
              <a:gd name="connsiteY123" fmla="*/ 508927 h 1944000"/>
              <a:gd name="connsiteX124" fmla="*/ 869173 w 1944000"/>
              <a:gd name="connsiteY124" fmla="*/ 507022 h 1944000"/>
              <a:gd name="connsiteX125" fmla="*/ 880616 w 1944000"/>
              <a:gd name="connsiteY125" fmla="*/ 217144 h 1944000"/>
              <a:gd name="connsiteX126" fmla="*/ 880616 w 1944000"/>
              <a:gd name="connsiteY126" fmla="*/ 333984 h 1944000"/>
              <a:gd name="connsiteX127" fmla="*/ 863451 w 1944000"/>
              <a:gd name="connsiteY127" fmla="*/ 335254 h 1944000"/>
              <a:gd name="connsiteX128" fmla="*/ 846287 w 1944000"/>
              <a:gd name="connsiteY128" fmla="*/ 337159 h 1944000"/>
              <a:gd name="connsiteX129" fmla="*/ 829440 w 1944000"/>
              <a:gd name="connsiteY129" fmla="*/ 339382 h 1944000"/>
              <a:gd name="connsiteX130" fmla="*/ 812912 w 1944000"/>
              <a:gd name="connsiteY130" fmla="*/ 341922 h 1944000"/>
              <a:gd name="connsiteX131" fmla="*/ 796701 w 1944000"/>
              <a:gd name="connsiteY131" fmla="*/ 344779 h 1944000"/>
              <a:gd name="connsiteX132" fmla="*/ 780490 w 1944000"/>
              <a:gd name="connsiteY132" fmla="*/ 347954 h 1944000"/>
              <a:gd name="connsiteX133" fmla="*/ 764279 w 1944000"/>
              <a:gd name="connsiteY133" fmla="*/ 351764 h 1944000"/>
              <a:gd name="connsiteX134" fmla="*/ 748386 w 1944000"/>
              <a:gd name="connsiteY134" fmla="*/ 355892 h 1944000"/>
              <a:gd name="connsiteX135" fmla="*/ 726136 w 1944000"/>
              <a:gd name="connsiteY135" fmla="*/ 362242 h 1944000"/>
              <a:gd name="connsiteX136" fmla="*/ 704839 w 1944000"/>
              <a:gd name="connsiteY136" fmla="*/ 368909 h 1944000"/>
              <a:gd name="connsiteX137" fmla="*/ 684814 w 1944000"/>
              <a:gd name="connsiteY137" fmla="*/ 375894 h 1944000"/>
              <a:gd name="connsiteX138" fmla="*/ 666061 w 1944000"/>
              <a:gd name="connsiteY138" fmla="*/ 383197 h 1944000"/>
              <a:gd name="connsiteX139" fmla="*/ 657160 w 1944000"/>
              <a:gd name="connsiteY139" fmla="*/ 387324 h 1944000"/>
              <a:gd name="connsiteX140" fmla="*/ 648260 w 1944000"/>
              <a:gd name="connsiteY140" fmla="*/ 391134 h 1944000"/>
              <a:gd name="connsiteX141" fmla="*/ 639996 w 1944000"/>
              <a:gd name="connsiteY141" fmla="*/ 395262 h 1944000"/>
              <a:gd name="connsiteX142" fmla="*/ 632050 w 1944000"/>
              <a:gd name="connsiteY142" fmla="*/ 399072 h 1944000"/>
              <a:gd name="connsiteX143" fmla="*/ 624103 w 1944000"/>
              <a:gd name="connsiteY143" fmla="*/ 403517 h 1944000"/>
              <a:gd name="connsiteX144" fmla="*/ 616792 w 1944000"/>
              <a:gd name="connsiteY144" fmla="*/ 407644 h 1944000"/>
              <a:gd name="connsiteX145" fmla="*/ 609481 w 1944000"/>
              <a:gd name="connsiteY145" fmla="*/ 412089 h 1944000"/>
              <a:gd name="connsiteX146" fmla="*/ 602806 w 1944000"/>
              <a:gd name="connsiteY146" fmla="*/ 416534 h 1944000"/>
              <a:gd name="connsiteX147" fmla="*/ 593906 w 1944000"/>
              <a:gd name="connsiteY147" fmla="*/ 422567 h 1944000"/>
              <a:gd name="connsiteX148" fmla="*/ 585642 w 1944000"/>
              <a:gd name="connsiteY148" fmla="*/ 428282 h 1944000"/>
              <a:gd name="connsiteX149" fmla="*/ 577060 w 1944000"/>
              <a:gd name="connsiteY149" fmla="*/ 434632 h 1944000"/>
              <a:gd name="connsiteX150" fmla="*/ 569113 w 1944000"/>
              <a:gd name="connsiteY150" fmla="*/ 440982 h 1944000"/>
              <a:gd name="connsiteX151" fmla="*/ 561167 w 1944000"/>
              <a:gd name="connsiteY151" fmla="*/ 447967 h 1944000"/>
              <a:gd name="connsiteX152" fmla="*/ 553538 w 1944000"/>
              <a:gd name="connsiteY152" fmla="*/ 454317 h 1944000"/>
              <a:gd name="connsiteX153" fmla="*/ 545910 w 1944000"/>
              <a:gd name="connsiteY153" fmla="*/ 461302 h 1944000"/>
              <a:gd name="connsiteX154" fmla="*/ 538917 w 1944000"/>
              <a:gd name="connsiteY154" fmla="*/ 468604 h 1944000"/>
              <a:gd name="connsiteX155" fmla="*/ 532241 w 1944000"/>
              <a:gd name="connsiteY155" fmla="*/ 475907 h 1944000"/>
              <a:gd name="connsiteX156" fmla="*/ 525249 w 1944000"/>
              <a:gd name="connsiteY156" fmla="*/ 483527 h 1944000"/>
              <a:gd name="connsiteX157" fmla="*/ 518891 w 1944000"/>
              <a:gd name="connsiteY157" fmla="*/ 491464 h 1944000"/>
              <a:gd name="connsiteX158" fmla="*/ 512534 w 1944000"/>
              <a:gd name="connsiteY158" fmla="*/ 499402 h 1944000"/>
              <a:gd name="connsiteX159" fmla="*/ 506813 w 1944000"/>
              <a:gd name="connsiteY159" fmla="*/ 507022 h 1944000"/>
              <a:gd name="connsiteX160" fmla="*/ 501091 w 1944000"/>
              <a:gd name="connsiteY160" fmla="*/ 515277 h 1944000"/>
              <a:gd name="connsiteX161" fmla="*/ 495370 w 1944000"/>
              <a:gd name="connsiteY161" fmla="*/ 523849 h 1944000"/>
              <a:gd name="connsiteX162" fmla="*/ 490284 w 1944000"/>
              <a:gd name="connsiteY162" fmla="*/ 532422 h 1944000"/>
              <a:gd name="connsiteX163" fmla="*/ 485198 w 1944000"/>
              <a:gd name="connsiteY163" fmla="*/ 541312 h 1944000"/>
              <a:gd name="connsiteX164" fmla="*/ 480430 w 1944000"/>
              <a:gd name="connsiteY164" fmla="*/ 550202 h 1944000"/>
              <a:gd name="connsiteX165" fmla="*/ 475980 w 1944000"/>
              <a:gd name="connsiteY165" fmla="*/ 559092 h 1944000"/>
              <a:gd name="connsiteX166" fmla="*/ 472166 w 1944000"/>
              <a:gd name="connsiteY166" fmla="*/ 568299 h 1944000"/>
              <a:gd name="connsiteX167" fmla="*/ 468352 w 1944000"/>
              <a:gd name="connsiteY167" fmla="*/ 577507 h 1944000"/>
              <a:gd name="connsiteX168" fmla="*/ 464855 w 1944000"/>
              <a:gd name="connsiteY168" fmla="*/ 586714 h 1944000"/>
              <a:gd name="connsiteX169" fmla="*/ 461994 w 1944000"/>
              <a:gd name="connsiteY169" fmla="*/ 596239 h 1944000"/>
              <a:gd name="connsiteX170" fmla="*/ 459134 w 1944000"/>
              <a:gd name="connsiteY170" fmla="*/ 605764 h 1944000"/>
              <a:gd name="connsiteX171" fmla="*/ 456591 w 1944000"/>
              <a:gd name="connsiteY171" fmla="*/ 615289 h 1944000"/>
              <a:gd name="connsiteX172" fmla="*/ 454684 w 1944000"/>
              <a:gd name="connsiteY172" fmla="*/ 624814 h 1944000"/>
              <a:gd name="connsiteX173" fmla="*/ 453094 w 1944000"/>
              <a:gd name="connsiteY173" fmla="*/ 634657 h 1944000"/>
              <a:gd name="connsiteX174" fmla="*/ 451187 w 1944000"/>
              <a:gd name="connsiteY174" fmla="*/ 644182 h 1944000"/>
              <a:gd name="connsiteX175" fmla="*/ 450234 w 1944000"/>
              <a:gd name="connsiteY175" fmla="*/ 654024 h 1944000"/>
              <a:gd name="connsiteX176" fmla="*/ 449280 w 1944000"/>
              <a:gd name="connsiteY176" fmla="*/ 664184 h 1944000"/>
              <a:gd name="connsiteX177" fmla="*/ 448962 w 1944000"/>
              <a:gd name="connsiteY177" fmla="*/ 674344 h 1944000"/>
              <a:gd name="connsiteX178" fmla="*/ 448644 w 1944000"/>
              <a:gd name="connsiteY178" fmla="*/ 684822 h 1944000"/>
              <a:gd name="connsiteX179" fmla="*/ 448962 w 1944000"/>
              <a:gd name="connsiteY179" fmla="*/ 695934 h 1944000"/>
              <a:gd name="connsiteX180" fmla="*/ 449598 w 1944000"/>
              <a:gd name="connsiteY180" fmla="*/ 706729 h 1944000"/>
              <a:gd name="connsiteX181" fmla="*/ 450552 w 1944000"/>
              <a:gd name="connsiteY181" fmla="*/ 717842 h 1944000"/>
              <a:gd name="connsiteX182" fmla="*/ 452141 w 1944000"/>
              <a:gd name="connsiteY182" fmla="*/ 728637 h 1944000"/>
              <a:gd name="connsiteX183" fmla="*/ 453730 w 1944000"/>
              <a:gd name="connsiteY183" fmla="*/ 739432 h 1944000"/>
              <a:gd name="connsiteX184" fmla="*/ 455955 w 1944000"/>
              <a:gd name="connsiteY184" fmla="*/ 749909 h 1944000"/>
              <a:gd name="connsiteX185" fmla="*/ 458180 w 1944000"/>
              <a:gd name="connsiteY185" fmla="*/ 760387 h 1944000"/>
              <a:gd name="connsiteX186" fmla="*/ 461359 w 1944000"/>
              <a:gd name="connsiteY186" fmla="*/ 770547 h 1944000"/>
              <a:gd name="connsiteX187" fmla="*/ 464537 w 1944000"/>
              <a:gd name="connsiteY187" fmla="*/ 781024 h 1944000"/>
              <a:gd name="connsiteX188" fmla="*/ 468352 w 1944000"/>
              <a:gd name="connsiteY188" fmla="*/ 791184 h 1944000"/>
              <a:gd name="connsiteX189" fmla="*/ 472484 w 1944000"/>
              <a:gd name="connsiteY189" fmla="*/ 801027 h 1944000"/>
              <a:gd name="connsiteX190" fmla="*/ 476934 w 1944000"/>
              <a:gd name="connsiteY190" fmla="*/ 810869 h 1944000"/>
              <a:gd name="connsiteX191" fmla="*/ 482020 w 1944000"/>
              <a:gd name="connsiteY191" fmla="*/ 820712 h 1944000"/>
              <a:gd name="connsiteX192" fmla="*/ 487423 w 1944000"/>
              <a:gd name="connsiteY192" fmla="*/ 830237 h 1944000"/>
              <a:gd name="connsiteX193" fmla="*/ 492827 w 1944000"/>
              <a:gd name="connsiteY193" fmla="*/ 839762 h 1944000"/>
              <a:gd name="connsiteX194" fmla="*/ 498866 w 1944000"/>
              <a:gd name="connsiteY194" fmla="*/ 848969 h 1944000"/>
              <a:gd name="connsiteX195" fmla="*/ 505541 w 1944000"/>
              <a:gd name="connsiteY195" fmla="*/ 858177 h 1944000"/>
              <a:gd name="connsiteX196" fmla="*/ 512216 w 1944000"/>
              <a:gd name="connsiteY196" fmla="*/ 867067 h 1944000"/>
              <a:gd name="connsiteX197" fmla="*/ 519527 w 1944000"/>
              <a:gd name="connsiteY197" fmla="*/ 875957 h 1944000"/>
              <a:gd name="connsiteX198" fmla="*/ 527156 w 1944000"/>
              <a:gd name="connsiteY198" fmla="*/ 884212 h 1944000"/>
              <a:gd name="connsiteX199" fmla="*/ 535102 w 1944000"/>
              <a:gd name="connsiteY199" fmla="*/ 892467 h 1944000"/>
              <a:gd name="connsiteX200" fmla="*/ 543367 w 1944000"/>
              <a:gd name="connsiteY200" fmla="*/ 900404 h 1944000"/>
              <a:gd name="connsiteX201" fmla="*/ 551949 w 1944000"/>
              <a:gd name="connsiteY201" fmla="*/ 908024 h 1944000"/>
              <a:gd name="connsiteX202" fmla="*/ 561167 w 1944000"/>
              <a:gd name="connsiteY202" fmla="*/ 915644 h 1944000"/>
              <a:gd name="connsiteX203" fmla="*/ 570385 w 1944000"/>
              <a:gd name="connsiteY203" fmla="*/ 922947 h 1944000"/>
              <a:gd name="connsiteX204" fmla="*/ 580238 w 1944000"/>
              <a:gd name="connsiteY204" fmla="*/ 929932 h 1944000"/>
              <a:gd name="connsiteX205" fmla="*/ 590410 w 1944000"/>
              <a:gd name="connsiteY205" fmla="*/ 936282 h 1944000"/>
              <a:gd name="connsiteX206" fmla="*/ 600899 w 1944000"/>
              <a:gd name="connsiteY206" fmla="*/ 942632 h 1944000"/>
              <a:gd name="connsiteX207" fmla="*/ 611706 w 1944000"/>
              <a:gd name="connsiteY207" fmla="*/ 948982 h 1944000"/>
              <a:gd name="connsiteX208" fmla="*/ 623149 w 1944000"/>
              <a:gd name="connsiteY208" fmla="*/ 954697 h 1944000"/>
              <a:gd name="connsiteX209" fmla="*/ 634592 w 1944000"/>
              <a:gd name="connsiteY209" fmla="*/ 960412 h 1944000"/>
              <a:gd name="connsiteX210" fmla="*/ 646671 w 1944000"/>
              <a:gd name="connsiteY210" fmla="*/ 966127 h 1944000"/>
              <a:gd name="connsiteX211" fmla="*/ 666378 w 1944000"/>
              <a:gd name="connsiteY211" fmla="*/ 974064 h 1944000"/>
              <a:gd name="connsiteX212" fmla="*/ 688629 w 1944000"/>
              <a:gd name="connsiteY212" fmla="*/ 982637 h 1944000"/>
              <a:gd name="connsiteX213" fmla="*/ 713739 w 1944000"/>
              <a:gd name="connsiteY213" fmla="*/ 991209 h 1944000"/>
              <a:gd name="connsiteX214" fmla="*/ 741711 w 1944000"/>
              <a:gd name="connsiteY214" fmla="*/ 1000099 h 1944000"/>
              <a:gd name="connsiteX215" fmla="*/ 772544 w 1944000"/>
              <a:gd name="connsiteY215" fmla="*/ 1009307 h 1944000"/>
              <a:gd name="connsiteX216" fmla="*/ 805919 w 1944000"/>
              <a:gd name="connsiteY216" fmla="*/ 1018514 h 1944000"/>
              <a:gd name="connsiteX217" fmla="*/ 841837 w 1944000"/>
              <a:gd name="connsiteY217" fmla="*/ 1028357 h 1944000"/>
              <a:gd name="connsiteX218" fmla="*/ 880616 w 1944000"/>
              <a:gd name="connsiteY218" fmla="*/ 1038199 h 1944000"/>
              <a:gd name="connsiteX219" fmla="*/ 880616 w 1944000"/>
              <a:gd name="connsiteY219" fmla="*/ 1433487 h 1944000"/>
              <a:gd name="connsiteX220" fmla="*/ 870444 w 1944000"/>
              <a:gd name="connsiteY220" fmla="*/ 1431582 h 1944000"/>
              <a:gd name="connsiteX221" fmla="*/ 860591 w 1944000"/>
              <a:gd name="connsiteY221" fmla="*/ 1429042 h 1944000"/>
              <a:gd name="connsiteX222" fmla="*/ 850737 w 1944000"/>
              <a:gd name="connsiteY222" fmla="*/ 1426820 h 1944000"/>
              <a:gd name="connsiteX223" fmla="*/ 841519 w 1944000"/>
              <a:gd name="connsiteY223" fmla="*/ 1424280 h 1944000"/>
              <a:gd name="connsiteX224" fmla="*/ 831983 w 1944000"/>
              <a:gd name="connsiteY224" fmla="*/ 1421422 h 1944000"/>
              <a:gd name="connsiteX225" fmla="*/ 823083 w 1944000"/>
              <a:gd name="connsiteY225" fmla="*/ 1418247 h 1944000"/>
              <a:gd name="connsiteX226" fmla="*/ 814183 w 1944000"/>
              <a:gd name="connsiteY226" fmla="*/ 1415072 h 1944000"/>
              <a:gd name="connsiteX227" fmla="*/ 805283 w 1944000"/>
              <a:gd name="connsiteY227" fmla="*/ 1411580 h 1944000"/>
              <a:gd name="connsiteX228" fmla="*/ 796701 w 1944000"/>
              <a:gd name="connsiteY228" fmla="*/ 1408087 h 1944000"/>
              <a:gd name="connsiteX229" fmla="*/ 788437 w 1944000"/>
              <a:gd name="connsiteY229" fmla="*/ 1404277 h 1944000"/>
              <a:gd name="connsiteX230" fmla="*/ 780490 w 1944000"/>
              <a:gd name="connsiteY230" fmla="*/ 1400150 h 1944000"/>
              <a:gd name="connsiteX231" fmla="*/ 772544 w 1944000"/>
              <a:gd name="connsiteY231" fmla="*/ 1396022 h 1944000"/>
              <a:gd name="connsiteX232" fmla="*/ 764915 w 1944000"/>
              <a:gd name="connsiteY232" fmla="*/ 1391260 h 1944000"/>
              <a:gd name="connsiteX233" fmla="*/ 757604 w 1944000"/>
              <a:gd name="connsiteY233" fmla="*/ 1386815 h 1944000"/>
              <a:gd name="connsiteX234" fmla="*/ 750293 w 1944000"/>
              <a:gd name="connsiteY234" fmla="*/ 1381735 h 1944000"/>
              <a:gd name="connsiteX235" fmla="*/ 743618 w 1944000"/>
              <a:gd name="connsiteY235" fmla="*/ 1376655 h 1944000"/>
              <a:gd name="connsiteX236" fmla="*/ 732811 w 1944000"/>
              <a:gd name="connsiteY236" fmla="*/ 1368082 h 1944000"/>
              <a:gd name="connsiteX237" fmla="*/ 722640 w 1944000"/>
              <a:gd name="connsiteY237" fmla="*/ 1359192 h 1944000"/>
              <a:gd name="connsiteX238" fmla="*/ 713104 w 1944000"/>
              <a:gd name="connsiteY238" fmla="*/ 1349985 h 1944000"/>
              <a:gd name="connsiteX239" fmla="*/ 704204 w 1944000"/>
              <a:gd name="connsiteY239" fmla="*/ 1340142 h 1944000"/>
              <a:gd name="connsiteX240" fmla="*/ 695621 w 1944000"/>
              <a:gd name="connsiteY240" fmla="*/ 1329982 h 1944000"/>
              <a:gd name="connsiteX241" fmla="*/ 687675 w 1944000"/>
              <a:gd name="connsiteY241" fmla="*/ 1319187 h 1944000"/>
              <a:gd name="connsiteX242" fmla="*/ 680046 w 1944000"/>
              <a:gd name="connsiteY242" fmla="*/ 1308075 h 1944000"/>
              <a:gd name="connsiteX243" fmla="*/ 673371 w 1944000"/>
              <a:gd name="connsiteY243" fmla="*/ 1296327 h 1944000"/>
              <a:gd name="connsiteX244" fmla="*/ 667014 w 1944000"/>
              <a:gd name="connsiteY244" fmla="*/ 1284262 h 1944000"/>
              <a:gd name="connsiteX245" fmla="*/ 660975 w 1944000"/>
              <a:gd name="connsiteY245" fmla="*/ 1271562 h 1944000"/>
              <a:gd name="connsiteX246" fmla="*/ 655889 w 1944000"/>
              <a:gd name="connsiteY246" fmla="*/ 1258862 h 1944000"/>
              <a:gd name="connsiteX247" fmla="*/ 651121 w 1944000"/>
              <a:gd name="connsiteY247" fmla="*/ 1245209 h 1944000"/>
              <a:gd name="connsiteX248" fmla="*/ 646989 w 1944000"/>
              <a:gd name="connsiteY248" fmla="*/ 1231557 h 1944000"/>
              <a:gd name="connsiteX249" fmla="*/ 642857 w 1944000"/>
              <a:gd name="connsiteY249" fmla="*/ 1217269 h 1944000"/>
              <a:gd name="connsiteX250" fmla="*/ 639996 w 1944000"/>
              <a:gd name="connsiteY250" fmla="*/ 1202664 h 1944000"/>
              <a:gd name="connsiteX251" fmla="*/ 637453 w 1944000"/>
              <a:gd name="connsiteY251" fmla="*/ 1187424 h 1944000"/>
              <a:gd name="connsiteX252" fmla="*/ 410819 w 1944000"/>
              <a:gd name="connsiteY252" fmla="*/ 1219492 h 1944000"/>
              <a:gd name="connsiteX253" fmla="*/ 413044 w 1944000"/>
              <a:gd name="connsiteY253" fmla="*/ 1231557 h 1944000"/>
              <a:gd name="connsiteX254" fmla="*/ 415587 w 1944000"/>
              <a:gd name="connsiteY254" fmla="*/ 1243304 h 1944000"/>
              <a:gd name="connsiteX255" fmla="*/ 418766 w 1944000"/>
              <a:gd name="connsiteY255" fmla="*/ 1255370 h 1944000"/>
              <a:gd name="connsiteX256" fmla="*/ 421626 w 1944000"/>
              <a:gd name="connsiteY256" fmla="*/ 1266800 h 1944000"/>
              <a:gd name="connsiteX257" fmla="*/ 424805 w 1944000"/>
              <a:gd name="connsiteY257" fmla="*/ 1278230 h 1944000"/>
              <a:gd name="connsiteX258" fmla="*/ 428619 w 1944000"/>
              <a:gd name="connsiteY258" fmla="*/ 1289660 h 1944000"/>
              <a:gd name="connsiteX259" fmla="*/ 432116 w 1944000"/>
              <a:gd name="connsiteY259" fmla="*/ 1300455 h 1944000"/>
              <a:gd name="connsiteX260" fmla="*/ 435930 w 1944000"/>
              <a:gd name="connsiteY260" fmla="*/ 1311250 h 1944000"/>
              <a:gd name="connsiteX261" fmla="*/ 440062 w 1944000"/>
              <a:gd name="connsiteY261" fmla="*/ 1321727 h 1944000"/>
              <a:gd name="connsiteX262" fmla="*/ 444512 w 1944000"/>
              <a:gd name="connsiteY262" fmla="*/ 1332205 h 1944000"/>
              <a:gd name="connsiteX263" fmla="*/ 448644 w 1944000"/>
              <a:gd name="connsiteY263" fmla="*/ 1342682 h 1944000"/>
              <a:gd name="connsiteX264" fmla="*/ 453412 w 1944000"/>
              <a:gd name="connsiteY264" fmla="*/ 1352525 h 1944000"/>
              <a:gd name="connsiteX265" fmla="*/ 458180 w 1944000"/>
              <a:gd name="connsiteY265" fmla="*/ 1362367 h 1944000"/>
              <a:gd name="connsiteX266" fmla="*/ 463266 w 1944000"/>
              <a:gd name="connsiteY266" fmla="*/ 1372210 h 1944000"/>
              <a:gd name="connsiteX267" fmla="*/ 468352 w 1944000"/>
              <a:gd name="connsiteY267" fmla="*/ 1381735 h 1944000"/>
              <a:gd name="connsiteX268" fmla="*/ 473755 w 1944000"/>
              <a:gd name="connsiteY268" fmla="*/ 1390942 h 1944000"/>
              <a:gd name="connsiteX269" fmla="*/ 479477 w 1944000"/>
              <a:gd name="connsiteY269" fmla="*/ 1399832 h 1944000"/>
              <a:gd name="connsiteX270" fmla="*/ 485198 w 1944000"/>
              <a:gd name="connsiteY270" fmla="*/ 1409040 h 1944000"/>
              <a:gd name="connsiteX271" fmla="*/ 491238 w 1944000"/>
              <a:gd name="connsiteY271" fmla="*/ 1417612 h 1944000"/>
              <a:gd name="connsiteX272" fmla="*/ 497595 w 1944000"/>
              <a:gd name="connsiteY272" fmla="*/ 1426185 h 1944000"/>
              <a:gd name="connsiteX273" fmla="*/ 503634 w 1944000"/>
              <a:gd name="connsiteY273" fmla="*/ 1434757 h 1944000"/>
              <a:gd name="connsiteX274" fmla="*/ 510309 w 1944000"/>
              <a:gd name="connsiteY274" fmla="*/ 1442695 h 1944000"/>
              <a:gd name="connsiteX275" fmla="*/ 517302 w 1944000"/>
              <a:gd name="connsiteY275" fmla="*/ 1450950 h 1944000"/>
              <a:gd name="connsiteX276" fmla="*/ 524295 w 1944000"/>
              <a:gd name="connsiteY276" fmla="*/ 1458570 h 1944000"/>
              <a:gd name="connsiteX277" fmla="*/ 531288 w 1944000"/>
              <a:gd name="connsiteY277" fmla="*/ 1466190 h 1944000"/>
              <a:gd name="connsiteX278" fmla="*/ 538599 w 1944000"/>
              <a:gd name="connsiteY278" fmla="*/ 1473492 h 1944000"/>
              <a:gd name="connsiteX279" fmla="*/ 546227 w 1944000"/>
              <a:gd name="connsiteY279" fmla="*/ 1480795 h 1944000"/>
              <a:gd name="connsiteX280" fmla="*/ 553856 w 1944000"/>
              <a:gd name="connsiteY280" fmla="*/ 1487780 h 1944000"/>
              <a:gd name="connsiteX281" fmla="*/ 561802 w 1944000"/>
              <a:gd name="connsiteY281" fmla="*/ 1494765 h 1944000"/>
              <a:gd name="connsiteX282" fmla="*/ 570067 w 1944000"/>
              <a:gd name="connsiteY282" fmla="*/ 1501750 h 1944000"/>
              <a:gd name="connsiteX283" fmla="*/ 578331 w 1944000"/>
              <a:gd name="connsiteY283" fmla="*/ 1507782 h 1944000"/>
              <a:gd name="connsiteX284" fmla="*/ 586913 w 1944000"/>
              <a:gd name="connsiteY284" fmla="*/ 1514132 h 1944000"/>
              <a:gd name="connsiteX285" fmla="*/ 600581 w 1944000"/>
              <a:gd name="connsiteY285" fmla="*/ 1523657 h 1944000"/>
              <a:gd name="connsiteX286" fmla="*/ 615203 w 1944000"/>
              <a:gd name="connsiteY286" fmla="*/ 1532865 h 1944000"/>
              <a:gd name="connsiteX287" fmla="*/ 630142 w 1944000"/>
              <a:gd name="connsiteY287" fmla="*/ 1541437 h 1944000"/>
              <a:gd name="connsiteX288" fmla="*/ 645717 w 1944000"/>
              <a:gd name="connsiteY288" fmla="*/ 1549375 h 1944000"/>
              <a:gd name="connsiteX289" fmla="*/ 661928 w 1944000"/>
              <a:gd name="connsiteY289" fmla="*/ 1556995 h 1944000"/>
              <a:gd name="connsiteX290" fmla="*/ 678775 w 1944000"/>
              <a:gd name="connsiteY290" fmla="*/ 1563980 h 1944000"/>
              <a:gd name="connsiteX291" fmla="*/ 696257 w 1944000"/>
              <a:gd name="connsiteY291" fmla="*/ 1570647 h 1944000"/>
              <a:gd name="connsiteX292" fmla="*/ 714375 w 1944000"/>
              <a:gd name="connsiteY292" fmla="*/ 1576680 h 1944000"/>
              <a:gd name="connsiteX293" fmla="*/ 733129 w 1944000"/>
              <a:gd name="connsiteY293" fmla="*/ 1582395 h 1944000"/>
              <a:gd name="connsiteX294" fmla="*/ 752518 w 1944000"/>
              <a:gd name="connsiteY294" fmla="*/ 1587475 h 1944000"/>
              <a:gd name="connsiteX295" fmla="*/ 772544 w 1944000"/>
              <a:gd name="connsiteY295" fmla="*/ 1592237 h 1944000"/>
              <a:gd name="connsiteX296" fmla="*/ 792887 w 1944000"/>
              <a:gd name="connsiteY296" fmla="*/ 1596365 h 1944000"/>
              <a:gd name="connsiteX297" fmla="*/ 814183 w 1944000"/>
              <a:gd name="connsiteY297" fmla="*/ 1600175 h 1944000"/>
              <a:gd name="connsiteX298" fmla="*/ 835480 w 1944000"/>
              <a:gd name="connsiteY298" fmla="*/ 1603350 h 1944000"/>
              <a:gd name="connsiteX299" fmla="*/ 858048 w 1944000"/>
              <a:gd name="connsiteY299" fmla="*/ 1606525 h 1944000"/>
              <a:gd name="connsiteX300" fmla="*/ 880616 w 1944000"/>
              <a:gd name="connsiteY300" fmla="*/ 1608747 h 1944000"/>
              <a:gd name="connsiteX301" fmla="*/ 880616 w 1944000"/>
              <a:gd name="connsiteY301" fmla="*/ 1726857 h 1944000"/>
              <a:gd name="connsiteX302" fmla="*/ 1063385 w 1944000"/>
              <a:gd name="connsiteY302" fmla="*/ 1726857 h 1944000"/>
              <a:gd name="connsiteX303" fmla="*/ 1063385 w 1944000"/>
              <a:gd name="connsiteY303" fmla="*/ 1610652 h 1944000"/>
              <a:gd name="connsiteX304" fmla="*/ 1077371 w 1944000"/>
              <a:gd name="connsiteY304" fmla="*/ 1609382 h 1944000"/>
              <a:gd name="connsiteX305" fmla="*/ 1091675 w 1944000"/>
              <a:gd name="connsiteY305" fmla="*/ 1607795 h 1944000"/>
              <a:gd name="connsiteX306" fmla="*/ 1105661 w 1944000"/>
              <a:gd name="connsiteY306" fmla="*/ 1606207 h 1944000"/>
              <a:gd name="connsiteX307" fmla="*/ 1119329 w 1944000"/>
              <a:gd name="connsiteY307" fmla="*/ 1603985 h 1944000"/>
              <a:gd name="connsiteX308" fmla="*/ 1133314 w 1944000"/>
              <a:gd name="connsiteY308" fmla="*/ 1602080 h 1944000"/>
              <a:gd name="connsiteX309" fmla="*/ 1146665 w 1944000"/>
              <a:gd name="connsiteY309" fmla="*/ 1599857 h 1944000"/>
              <a:gd name="connsiteX310" fmla="*/ 1160015 w 1944000"/>
              <a:gd name="connsiteY310" fmla="*/ 1597317 h 1944000"/>
              <a:gd name="connsiteX311" fmla="*/ 1173047 w 1944000"/>
              <a:gd name="connsiteY311" fmla="*/ 1594142 h 1944000"/>
              <a:gd name="connsiteX312" fmla="*/ 1186397 w 1944000"/>
              <a:gd name="connsiteY312" fmla="*/ 1591285 h 1944000"/>
              <a:gd name="connsiteX313" fmla="*/ 1199111 w 1944000"/>
              <a:gd name="connsiteY313" fmla="*/ 1587792 h 1944000"/>
              <a:gd name="connsiteX314" fmla="*/ 1212144 w 1944000"/>
              <a:gd name="connsiteY314" fmla="*/ 1584300 h 1944000"/>
              <a:gd name="connsiteX315" fmla="*/ 1224540 w 1944000"/>
              <a:gd name="connsiteY315" fmla="*/ 1580807 h 1944000"/>
              <a:gd name="connsiteX316" fmla="*/ 1236937 w 1944000"/>
              <a:gd name="connsiteY316" fmla="*/ 1576680 h 1944000"/>
              <a:gd name="connsiteX317" fmla="*/ 1249333 w 1944000"/>
              <a:gd name="connsiteY317" fmla="*/ 1572552 h 1944000"/>
              <a:gd name="connsiteX318" fmla="*/ 1261412 w 1944000"/>
              <a:gd name="connsiteY318" fmla="*/ 1567790 h 1944000"/>
              <a:gd name="connsiteX319" fmla="*/ 1273491 w 1944000"/>
              <a:gd name="connsiteY319" fmla="*/ 1563345 h 1944000"/>
              <a:gd name="connsiteX320" fmla="*/ 1288748 w 1944000"/>
              <a:gd name="connsiteY320" fmla="*/ 1556995 h 1944000"/>
              <a:gd name="connsiteX321" fmla="*/ 1304005 w 1944000"/>
              <a:gd name="connsiteY321" fmla="*/ 1550010 h 1944000"/>
              <a:gd name="connsiteX322" fmla="*/ 1318627 w 1944000"/>
              <a:gd name="connsiteY322" fmla="*/ 1543025 h 1944000"/>
              <a:gd name="connsiteX323" fmla="*/ 1332613 w 1944000"/>
              <a:gd name="connsiteY323" fmla="*/ 1535722 h 1944000"/>
              <a:gd name="connsiteX324" fmla="*/ 1346598 w 1944000"/>
              <a:gd name="connsiteY324" fmla="*/ 1528102 h 1944000"/>
              <a:gd name="connsiteX325" fmla="*/ 1359631 w 1944000"/>
              <a:gd name="connsiteY325" fmla="*/ 1519847 h 1944000"/>
              <a:gd name="connsiteX326" fmla="*/ 1372345 w 1944000"/>
              <a:gd name="connsiteY326" fmla="*/ 1511592 h 1944000"/>
              <a:gd name="connsiteX327" fmla="*/ 1384742 w 1944000"/>
              <a:gd name="connsiteY327" fmla="*/ 1502702 h 1944000"/>
              <a:gd name="connsiteX328" fmla="*/ 1396185 w 1944000"/>
              <a:gd name="connsiteY328" fmla="*/ 1493812 h 1944000"/>
              <a:gd name="connsiteX329" fmla="*/ 1407945 w 1944000"/>
              <a:gd name="connsiteY329" fmla="*/ 1484287 h 1944000"/>
              <a:gd name="connsiteX330" fmla="*/ 1418753 w 1944000"/>
              <a:gd name="connsiteY330" fmla="*/ 1474762 h 1944000"/>
              <a:gd name="connsiteX331" fmla="*/ 1429242 w 1944000"/>
              <a:gd name="connsiteY331" fmla="*/ 1464602 h 1944000"/>
              <a:gd name="connsiteX332" fmla="*/ 1439096 w 1944000"/>
              <a:gd name="connsiteY332" fmla="*/ 1454125 h 1944000"/>
              <a:gd name="connsiteX333" fmla="*/ 1448631 w 1944000"/>
              <a:gd name="connsiteY333" fmla="*/ 1443647 h 1944000"/>
              <a:gd name="connsiteX334" fmla="*/ 1457531 w 1944000"/>
              <a:gd name="connsiteY334" fmla="*/ 1432535 h 1944000"/>
              <a:gd name="connsiteX335" fmla="*/ 1466114 w 1944000"/>
              <a:gd name="connsiteY335" fmla="*/ 1421422 h 1944000"/>
              <a:gd name="connsiteX336" fmla="*/ 1474378 w 1944000"/>
              <a:gd name="connsiteY336" fmla="*/ 1409675 h 1944000"/>
              <a:gd name="connsiteX337" fmla="*/ 1482007 w 1944000"/>
              <a:gd name="connsiteY337" fmla="*/ 1398245 h 1944000"/>
              <a:gd name="connsiteX338" fmla="*/ 1489000 w 1944000"/>
              <a:gd name="connsiteY338" fmla="*/ 1386497 h 1944000"/>
              <a:gd name="connsiteX339" fmla="*/ 1495675 w 1944000"/>
              <a:gd name="connsiteY339" fmla="*/ 1374432 h 1944000"/>
              <a:gd name="connsiteX340" fmla="*/ 1501396 w 1944000"/>
              <a:gd name="connsiteY340" fmla="*/ 1362685 h 1944000"/>
              <a:gd name="connsiteX341" fmla="*/ 1507118 w 1944000"/>
              <a:gd name="connsiteY341" fmla="*/ 1350620 h 1944000"/>
              <a:gd name="connsiteX342" fmla="*/ 1512203 w 1944000"/>
              <a:gd name="connsiteY342" fmla="*/ 1338555 h 1944000"/>
              <a:gd name="connsiteX343" fmla="*/ 1516335 w 1944000"/>
              <a:gd name="connsiteY343" fmla="*/ 1326490 h 1944000"/>
              <a:gd name="connsiteX344" fmla="*/ 1520468 w 1944000"/>
              <a:gd name="connsiteY344" fmla="*/ 1314107 h 1944000"/>
              <a:gd name="connsiteX345" fmla="*/ 1523964 w 1944000"/>
              <a:gd name="connsiteY345" fmla="*/ 1301725 h 1944000"/>
              <a:gd name="connsiteX346" fmla="*/ 1526507 w 1944000"/>
              <a:gd name="connsiteY346" fmla="*/ 1289025 h 1944000"/>
              <a:gd name="connsiteX347" fmla="*/ 1528732 w 1944000"/>
              <a:gd name="connsiteY347" fmla="*/ 1276642 h 1944000"/>
              <a:gd name="connsiteX348" fmla="*/ 1530957 w 1944000"/>
              <a:gd name="connsiteY348" fmla="*/ 1263942 h 1944000"/>
              <a:gd name="connsiteX349" fmla="*/ 1532228 w 1944000"/>
              <a:gd name="connsiteY349" fmla="*/ 1251242 h 1944000"/>
              <a:gd name="connsiteX350" fmla="*/ 1532864 w 1944000"/>
              <a:gd name="connsiteY350" fmla="*/ 1238542 h 1944000"/>
              <a:gd name="connsiteX351" fmla="*/ 1533182 w 1944000"/>
              <a:gd name="connsiteY351" fmla="*/ 1225207 h 1944000"/>
              <a:gd name="connsiteX352" fmla="*/ 1533182 w 1944000"/>
              <a:gd name="connsiteY352" fmla="*/ 1212189 h 1944000"/>
              <a:gd name="connsiteX353" fmla="*/ 1532546 w 1944000"/>
              <a:gd name="connsiteY353" fmla="*/ 1199172 h 1944000"/>
              <a:gd name="connsiteX354" fmla="*/ 1531275 w 1944000"/>
              <a:gd name="connsiteY354" fmla="*/ 1186789 h 1944000"/>
              <a:gd name="connsiteX355" fmla="*/ 1530003 w 1944000"/>
              <a:gd name="connsiteY355" fmla="*/ 1174407 h 1944000"/>
              <a:gd name="connsiteX356" fmla="*/ 1527778 w 1944000"/>
              <a:gd name="connsiteY356" fmla="*/ 1162342 h 1944000"/>
              <a:gd name="connsiteX357" fmla="*/ 1525553 w 1944000"/>
              <a:gd name="connsiteY357" fmla="*/ 1150594 h 1944000"/>
              <a:gd name="connsiteX358" fmla="*/ 1522693 w 1944000"/>
              <a:gd name="connsiteY358" fmla="*/ 1138847 h 1944000"/>
              <a:gd name="connsiteX359" fmla="*/ 1519514 w 1944000"/>
              <a:gd name="connsiteY359" fmla="*/ 1127734 h 1944000"/>
              <a:gd name="connsiteX360" fmla="*/ 1516018 w 1944000"/>
              <a:gd name="connsiteY360" fmla="*/ 1116939 h 1944000"/>
              <a:gd name="connsiteX361" fmla="*/ 1511885 w 1944000"/>
              <a:gd name="connsiteY361" fmla="*/ 1106144 h 1944000"/>
              <a:gd name="connsiteX362" fmla="*/ 1507435 w 1944000"/>
              <a:gd name="connsiteY362" fmla="*/ 1095349 h 1944000"/>
              <a:gd name="connsiteX363" fmla="*/ 1502350 w 1944000"/>
              <a:gd name="connsiteY363" fmla="*/ 1085189 h 1944000"/>
              <a:gd name="connsiteX364" fmla="*/ 1496946 w 1944000"/>
              <a:gd name="connsiteY364" fmla="*/ 1075347 h 1944000"/>
              <a:gd name="connsiteX365" fmla="*/ 1491225 w 1944000"/>
              <a:gd name="connsiteY365" fmla="*/ 1065822 h 1944000"/>
              <a:gd name="connsiteX366" fmla="*/ 1485185 w 1944000"/>
              <a:gd name="connsiteY366" fmla="*/ 1056614 h 1944000"/>
              <a:gd name="connsiteX367" fmla="*/ 1478510 w 1944000"/>
              <a:gd name="connsiteY367" fmla="*/ 1047407 h 1944000"/>
              <a:gd name="connsiteX368" fmla="*/ 1471517 w 1944000"/>
              <a:gd name="connsiteY368" fmla="*/ 1038517 h 1944000"/>
              <a:gd name="connsiteX369" fmla="*/ 1463889 w 1944000"/>
              <a:gd name="connsiteY369" fmla="*/ 1029944 h 1944000"/>
              <a:gd name="connsiteX370" fmla="*/ 1456260 w 1944000"/>
              <a:gd name="connsiteY370" fmla="*/ 1021689 h 1944000"/>
              <a:gd name="connsiteX371" fmla="*/ 1448314 w 1944000"/>
              <a:gd name="connsiteY371" fmla="*/ 1013752 h 1944000"/>
              <a:gd name="connsiteX372" fmla="*/ 1440049 w 1944000"/>
              <a:gd name="connsiteY372" fmla="*/ 1005814 h 1944000"/>
              <a:gd name="connsiteX373" fmla="*/ 1431467 w 1944000"/>
              <a:gd name="connsiteY373" fmla="*/ 998512 h 1944000"/>
              <a:gd name="connsiteX374" fmla="*/ 1422567 w 1944000"/>
              <a:gd name="connsiteY374" fmla="*/ 991527 h 1944000"/>
              <a:gd name="connsiteX375" fmla="*/ 1413349 w 1944000"/>
              <a:gd name="connsiteY375" fmla="*/ 984542 h 1944000"/>
              <a:gd name="connsiteX376" fmla="*/ 1403813 w 1944000"/>
              <a:gd name="connsiteY376" fmla="*/ 977557 h 1944000"/>
              <a:gd name="connsiteX377" fmla="*/ 1393959 w 1944000"/>
              <a:gd name="connsiteY377" fmla="*/ 971207 h 1944000"/>
              <a:gd name="connsiteX378" fmla="*/ 1383788 w 1944000"/>
              <a:gd name="connsiteY378" fmla="*/ 965174 h 1944000"/>
              <a:gd name="connsiteX379" fmla="*/ 1373299 w 1944000"/>
              <a:gd name="connsiteY379" fmla="*/ 959142 h 1944000"/>
              <a:gd name="connsiteX380" fmla="*/ 1362491 w 1944000"/>
              <a:gd name="connsiteY380" fmla="*/ 953427 h 1944000"/>
              <a:gd name="connsiteX381" fmla="*/ 1351048 w 1944000"/>
              <a:gd name="connsiteY381" fmla="*/ 948347 h 1944000"/>
              <a:gd name="connsiteX382" fmla="*/ 1339605 w 1944000"/>
              <a:gd name="connsiteY382" fmla="*/ 942949 h 1944000"/>
              <a:gd name="connsiteX383" fmla="*/ 1327845 w 1944000"/>
              <a:gd name="connsiteY383" fmla="*/ 937869 h 1944000"/>
              <a:gd name="connsiteX384" fmla="*/ 1305912 w 1944000"/>
              <a:gd name="connsiteY384" fmla="*/ 930249 h 1944000"/>
              <a:gd name="connsiteX385" fmla="*/ 1280801 w 1944000"/>
              <a:gd name="connsiteY385" fmla="*/ 921677 h 1944000"/>
              <a:gd name="connsiteX386" fmla="*/ 1252512 w 1944000"/>
              <a:gd name="connsiteY386" fmla="*/ 912469 h 1944000"/>
              <a:gd name="connsiteX387" fmla="*/ 1221362 w 1944000"/>
              <a:gd name="connsiteY387" fmla="*/ 902627 h 1944000"/>
              <a:gd name="connsiteX388" fmla="*/ 1186397 w 1944000"/>
              <a:gd name="connsiteY388" fmla="*/ 892784 h 1944000"/>
              <a:gd name="connsiteX389" fmla="*/ 1148572 w 1944000"/>
              <a:gd name="connsiteY389" fmla="*/ 882307 h 1944000"/>
              <a:gd name="connsiteX390" fmla="*/ 1107568 w 1944000"/>
              <a:gd name="connsiteY390" fmla="*/ 871512 h 1944000"/>
              <a:gd name="connsiteX391" fmla="*/ 1063385 w 1944000"/>
              <a:gd name="connsiteY391" fmla="*/ 860399 h 1944000"/>
              <a:gd name="connsiteX392" fmla="*/ 1063385 w 1944000"/>
              <a:gd name="connsiteY392" fmla="*/ 511149 h 1944000"/>
              <a:gd name="connsiteX393" fmla="*/ 1078960 w 1944000"/>
              <a:gd name="connsiteY393" fmla="*/ 514642 h 1944000"/>
              <a:gd name="connsiteX394" fmla="*/ 1093582 w 1944000"/>
              <a:gd name="connsiteY394" fmla="*/ 518769 h 1944000"/>
              <a:gd name="connsiteX395" fmla="*/ 1108204 w 1944000"/>
              <a:gd name="connsiteY395" fmla="*/ 523214 h 1944000"/>
              <a:gd name="connsiteX396" fmla="*/ 1121554 w 1944000"/>
              <a:gd name="connsiteY396" fmla="*/ 528612 h 1944000"/>
              <a:gd name="connsiteX397" fmla="*/ 1128229 w 1944000"/>
              <a:gd name="connsiteY397" fmla="*/ 531469 h 1944000"/>
              <a:gd name="connsiteX398" fmla="*/ 1134904 w 1944000"/>
              <a:gd name="connsiteY398" fmla="*/ 534644 h 1944000"/>
              <a:gd name="connsiteX399" fmla="*/ 1141261 w 1944000"/>
              <a:gd name="connsiteY399" fmla="*/ 537502 h 1944000"/>
              <a:gd name="connsiteX400" fmla="*/ 1146982 w 1944000"/>
              <a:gd name="connsiteY400" fmla="*/ 540677 h 1944000"/>
              <a:gd name="connsiteX401" fmla="*/ 1153022 w 1944000"/>
              <a:gd name="connsiteY401" fmla="*/ 544169 h 1944000"/>
              <a:gd name="connsiteX402" fmla="*/ 1159061 w 1944000"/>
              <a:gd name="connsiteY402" fmla="*/ 547662 h 1944000"/>
              <a:gd name="connsiteX403" fmla="*/ 1164465 w 1944000"/>
              <a:gd name="connsiteY403" fmla="*/ 551154 h 1944000"/>
              <a:gd name="connsiteX404" fmla="*/ 1169868 w 1944000"/>
              <a:gd name="connsiteY404" fmla="*/ 555282 h 1944000"/>
              <a:gd name="connsiteX405" fmla="*/ 1178768 w 1944000"/>
              <a:gd name="connsiteY405" fmla="*/ 561949 h 1944000"/>
              <a:gd name="connsiteX406" fmla="*/ 1187351 w 1944000"/>
              <a:gd name="connsiteY406" fmla="*/ 568934 h 1944000"/>
              <a:gd name="connsiteX407" fmla="*/ 1195297 w 1944000"/>
              <a:gd name="connsiteY407" fmla="*/ 576554 h 1944000"/>
              <a:gd name="connsiteX408" fmla="*/ 1202926 w 1944000"/>
              <a:gd name="connsiteY408" fmla="*/ 584174 h 1944000"/>
              <a:gd name="connsiteX409" fmla="*/ 1209919 w 1944000"/>
              <a:gd name="connsiteY409" fmla="*/ 592429 h 1944000"/>
              <a:gd name="connsiteX410" fmla="*/ 1216594 w 1944000"/>
              <a:gd name="connsiteY410" fmla="*/ 601002 h 1944000"/>
              <a:gd name="connsiteX411" fmla="*/ 1222633 w 1944000"/>
              <a:gd name="connsiteY411" fmla="*/ 609574 h 1944000"/>
              <a:gd name="connsiteX412" fmla="*/ 1228355 w 1944000"/>
              <a:gd name="connsiteY412" fmla="*/ 618782 h 1944000"/>
              <a:gd name="connsiteX413" fmla="*/ 1233758 w 1944000"/>
              <a:gd name="connsiteY413" fmla="*/ 627989 h 1944000"/>
              <a:gd name="connsiteX414" fmla="*/ 1238844 w 1944000"/>
              <a:gd name="connsiteY414" fmla="*/ 637832 h 1944000"/>
              <a:gd name="connsiteX415" fmla="*/ 1242976 w 1944000"/>
              <a:gd name="connsiteY415" fmla="*/ 647674 h 1944000"/>
              <a:gd name="connsiteX416" fmla="*/ 1247108 w 1944000"/>
              <a:gd name="connsiteY416" fmla="*/ 658469 h 1944000"/>
              <a:gd name="connsiteX417" fmla="*/ 1250287 w 1944000"/>
              <a:gd name="connsiteY417" fmla="*/ 668947 h 1944000"/>
              <a:gd name="connsiteX418" fmla="*/ 1253465 w 1944000"/>
              <a:gd name="connsiteY418" fmla="*/ 680059 h 1944000"/>
              <a:gd name="connsiteX419" fmla="*/ 1256326 w 1944000"/>
              <a:gd name="connsiteY419" fmla="*/ 691172 h 1944000"/>
              <a:gd name="connsiteX420" fmla="*/ 1258233 w 1944000"/>
              <a:gd name="connsiteY420" fmla="*/ 702919 h 1944000"/>
              <a:gd name="connsiteX421" fmla="*/ 1482324 w 1944000"/>
              <a:gd name="connsiteY421" fmla="*/ 675297 h 1944000"/>
              <a:gd name="connsiteX422" fmla="*/ 1479464 w 1944000"/>
              <a:gd name="connsiteY422" fmla="*/ 660692 h 1944000"/>
              <a:gd name="connsiteX423" fmla="*/ 1475967 w 1944000"/>
              <a:gd name="connsiteY423" fmla="*/ 646087 h 1944000"/>
              <a:gd name="connsiteX424" fmla="*/ 1472789 w 1944000"/>
              <a:gd name="connsiteY424" fmla="*/ 632434 h 1944000"/>
              <a:gd name="connsiteX425" fmla="*/ 1469292 w 1944000"/>
              <a:gd name="connsiteY425" fmla="*/ 618782 h 1944000"/>
              <a:gd name="connsiteX426" fmla="*/ 1465160 w 1944000"/>
              <a:gd name="connsiteY426" fmla="*/ 605764 h 1944000"/>
              <a:gd name="connsiteX427" fmla="*/ 1461028 w 1944000"/>
              <a:gd name="connsiteY427" fmla="*/ 592747 h 1944000"/>
              <a:gd name="connsiteX428" fmla="*/ 1456260 w 1944000"/>
              <a:gd name="connsiteY428" fmla="*/ 580364 h 1944000"/>
              <a:gd name="connsiteX429" fmla="*/ 1451810 w 1944000"/>
              <a:gd name="connsiteY429" fmla="*/ 568299 h 1944000"/>
              <a:gd name="connsiteX430" fmla="*/ 1446406 w 1944000"/>
              <a:gd name="connsiteY430" fmla="*/ 556552 h 1944000"/>
              <a:gd name="connsiteX431" fmla="*/ 1441321 w 1944000"/>
              <a:gd name="connsiteY431" fmla="*/ 545439 h 1944000"/>
              <a:gd name="connsiteX432" fmla="*/ 1435599 w 1944000"/>
              <a:gd name="connsiteY432" fmla="*/ 534644 h 1944000"/>
              <a:gd name="connsiteX433" fmla="*/ 1429560 w 1944000"/>
              <a:gd name="connsiteY433" fmla="*/ 523532 h 1944000"/>
              <a:gd name="connsiteX434" fmla="*/ 1423838 w 1944000"/>
              <a:gd name="connsiteY434" fmla="*/ 513689 h 1944000"/>
              <a:gd name="connsiteX435" fmla="*/ 1417163 w 1944000"/>
              <a:gd name="connsiteY435" fmla="*/ 503847 h 1944000"/>
              <a:gd name="connsiteX436" fmla="*/ 1410488 w 1944000"/>
              <a:gd name="connsiteY436" fmla="*/ 494322 h 1944000"/>
              <a:gd name="connsiteX437" fmla="*/ 1403177 w 1944000"/>
              <a:gd name="connsiteY437" fmla="*/ 485432 h 1944000"/>
              <a:gd name="connsiteX438" fmla="*/ 1395867 w 1944000"/>
              <a:gd name="connsiteY438" fmla="*/ 476542 h 1944000"/>
              <a:gd name="connsiteX439" fmla="*/ 1388238 w 1944000"/>
              <a:gd name="connsiteY439" fmla="*/ 467969 h 1944000"/>
              <a:gd name="connsiteX440" fmla="*/ 1379974 w 1944000"/>
              <a:gd name="connsiteY440" fmla="*/ 459714 h 1944000"/>
              <a:gd name="connsiteX441" fmla="*/ 1371074 w 1944000"/>
              <a:gd name="connsiteY441" fmla="*/ 451459 h 1944000"/>
              <a:gd name="connsiteX442" fmla="*/ 1361538 w 1944000"/>
              <a:gd name="connsiteY442" fmla="*/ 443522 h 1944000"/>
              <a:gd name="connsiteX443" fmla="*/ 1351366 w 1944000"/>
              <a:gd name="connsiteY443" fmla="*/ 435902 h 1944000"/>
              <a:gd name="connsiteX444" fmla="*/ 1341195 w 1944000"/>
              <a:gd name="connsiteY444" fmla="*/ 428599 h 1944000"/>
              <a:gd name="connsiteX445" fmla="*/ 1330388 w 1944000"/>
              <a:gd name="connsiteY445" fmla="*/ 421614 h 1944000"/>
              <a:gd name="connsiteX446" fmla="*/ 1319262 w 1944000"/>
              <a:gd name="connsiteY446" fmla="*/ 414629 h 1944000"/>
              <a:gd name="connsiteX447" fmla="*/ 1307184 w 1944000"/>
              <a:gd name="connsiteY447" fmla="*/ 407962 h 1944000"/>
              <a:gd name="connsiteX448" fmla="*/ 1294787 w 1944000"/>
              <a:gd name="connsiteY448" fmla="*/ 401294 h 1944000"/>
              <a:gd name="connsiteX449" fmla="*/ 1282073 w 1944000"/>
              <a:gd name="connsiteY449" fmla="*/ 395262 h 1944000"/>
              <a:gd name="connsiteX450" fmla="*/ 1268723 w 1944000"/>
              <a:gd name="connsiteY450" fmla="*/ 389229 h 1944000"/>
              <a:gd name="connsiteX451" fmla="*/ 1254737 w 1944000"/>
              <a:gd name="connsiteY451" fmla="*/ 383197 h 1944000"/>
              <a:gd name="connsiteX452" fmla="*/ 1240751 w 1944000"/>
              <a:gd name="connsiteY452" fmla="*/ 378117 h 1944000"/>
              <a:gd name="connsiteX453" fmla="*/ 1225812 w 1944000"/>
              <a:gd name="connsiteY453" fmla="*/ 372402 h 1944000"/>
              <a:gd name="connsiteX454" fmla="*/ 1207058 w 1944000"/>
              <a:gd name="connsiteY454" fmla="*/ 366369 h 1944000"/>
              <a:gd name="connsiteX455" fmla="*/ 1187986 w 1944000"/>
              <a:gd name="connsiteY455" fmla="*/ 360972 h 1944000"/>
              <a:gd name="connsiteX456" fmla="*/ 1168279 w 1944000"/>
              <a:gd name="connsiteY456" fmla="*/ 355574 h 1944000"/>
              <a:gd name="connsiteX457" fmla="*/ 1147936 w 1944000"/>
              <a:gd name="connsiteY457" fmla="*/ 351129 h 1944000"/>
              <a:gd name="connsiteX458" fmla="*/ 1127593 w 1944000"/>
              <a:gd name="connsiteY458" fmla="*/ 346684 h 1944000"/>
              <a:gd name="connsiteX459" fmla="*/ 1106614 w 1944000"/>
              <a:gd name="connsiteY459" fmla="*/ 343192 h 1944000"/>
              <a:gd name="connsiteX460" fmla="*/ 1085000 w 1944000"/>
              <a:gd name="connsiteY460" fmla="*/ 339699 h 1944000"/>
              <a:gd name="connsiteX461" fmla="*/ 1063385 w 1944000"/>
              <a:gd name="connsiteY461" fmla="*/ 337159 h 1944000"/>
              <a:gd name="connsiteX462" fmla="*/ 1063385 w 1944000"/>
              <a:gd name="connsiteY462" fmla="*/ 217144 h 1944000"/>
              <a:gd name="connsiteX463" fmla="*/ 972000 w 1944000"/>
              <a:gd name="connsiteY463" fmla="*/ 0 h 1944000"/>
              <a:gd name="connsiteX464" fmla="*/ 1944000 w 1944000"/>
              <a:gd name="connsiteY464" fmla="*/ 972000 h 1944000"/>
              <a:gd name="connsiteX465" fmla="*/ 972000 w 1944000"/>
              <a:gd name="connsiteY465" fmla="*/ 1944000 h 1944000"/>
              <a:gd name="connsiteX466" fmla="*/ 0 w 1944000"/>
              <a:gd name="connsiteY466" fmla="*/ 972000 h 1944000"/>
              <a:gd name="connsiteX467" fmla="*/ 972000 w 1944000"/>
              <a:gd name="connsiteY467" fmla="*/ 0 h 19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Lst>
            <a:rect l="l" t="t" r="r" b="b"/>
            <a:pathLst>
              <a:path w="1944000" h="1944000">
                <a:moveTo>
                  <a:pt x="1063385" y="1082014"/>
                </a:moveTo>
                <a:lnTo>
                  <a:pt x="1093900" y="1089952"/>
                </a:lnTo>
                <a:lnTo>
                  <a:pt x="1121871" y="1097572"/>
                </a:lnTo>
                <a:lnTo>
                  <a:pt x="1146982" y="1104557"/>
                </a:lnTo>
                <a:lnTo>
                  <a:pt x="1169550" y="1111542"/>
                </a:lnTo>
                <a:lnTo>
                  <a:pt x="1188940" y="1118209"/>
                </a:lnTo>
                <a:lnTo>
                  <a:pt x="1205469" y="1124559"/>
                </a:lnTo>
                <a:lnTo>
                  <a:pt x="1212779" y="1127734"/>
                </a:lnTo>
                <a:lnTo>
                  <a:pt x="1219137" y="1130592"/>
                </a:lnTo>
                <a:lnTo>
                  <a:pt x="1225176" y="1133449"/>
                </a:lnTo>
                <a:lnTo>
                  <a:pt x="1230262" y="1136307"/>
                </a:lnTo>
                <a:lnTo>
                  <a:pt x="1238526" y="1141704"/>
                </a:lnTo>
                <a:lnTo>
                  <a:pt x="1245837" y="1146784"/>
                </a:lnTo>
                <a:lnTo>
                  <a:pt x="1253148" y="1152499"/>
                </a:lnTo>
                <a:lnTo>
                  <a:pt x="1259823" y="1158532"/>
                </a:lnTo>
                <a:lnTo>
                  <a:pt x="1265862" y="1164564"/>
                </a:lnTo>
                <a:lnTo>
                  <a:pt x="1271266" y="1170914"/>
                </a:lnTo>
                <a:lnTo>
                  <a:pt x="1276351" y="1177582"/>
                </a:lnTo>
                <a:lnTo>
                  <a:pt x="1280801" y="1184567"/>
                </a:lnTo>
                <a:lnTo>
                  <a:pt x="1284934" y="1191234"/>
                </a:lnTo>
                <a:lnTo>
                  <a:pt x="1288112" y="1198537"/>
                </a:lnTo>
                <a:lnTo>
                  <a:pt x="1291291" y="1206157"/>
                </a:lnTo>
                <a:lnTo>
                  <a:pt x="1293516" y="1214094"/>
                </a:lnTo>
                <a:lnTo>
                  <a:pt x="1295423" y="1222032"/>
                </a:lnTo>
                <a:lnTo>
                  <a:pt x="1296694" y="1230287"/>
                </a:lnTo>
                <a:lnTo>
                  <a:pt x="1297330" y="1238859"/>
                </a:lnTo>
                <a:lnTo>
                  <a:pt x="1297648" y="1247432"/>
                </a:lnTo>
                <a:lnTo>
                  <a:pt x="1297330" y="1257275"/>
                </a:lnTo>
                <a:lnTo>
                  <a:pt x="1296377" y="1266800"/>
                </a:lnTo>
                <a:lnTo>
                  <a:pt x="1295105" y="1276007"/>
                </a:lnTo>
                <a:lnTo>
                  <a:pt x="1292880" y="1285215"/>
                </a:lnTo>
                <a:lnTo>
                  <a:pt x="1290019" y="1294422"/>
                </a:lnTo>
                <a:lnTo>
                  <a:pt x="1286841" y="1303312"/>
                </a:lnTo>
                <a:lnTo>
                  <a:pt x="1283344" y="1312202"/>
                </a:lnTo>
                <a:lnTo>
                  <a:pt x="1278576" y="1320775"/>
                </a:lnTo>
                <a:lnTo>
                  <a:pt x="1273808" y="1329347"/>
                </a:lnTo>
                <a:lnTo>
                  <a:pt x="1267769" y="1337602"/>
                </a:lnTo>
                <a:lnTo>
                  <a:pt x="1261412" y="1345857"/>
                </a:lnTo>
                <a:lnTo>
                  <a:pt x="1254737" y="1353795"/>
                </a:lnTo>
                <a:lnTo>
                  <a:pt x="1247426" y="1361732"/>
                </a:lnTo>
                <a:lnTo>
                  <a:pt x="1239162" y="1369670"/>
                </a:lnTo>
                <a:lnTo>
                  <a:pt x="1230580" y="1376655"/>
                </a:lnTo>
                <a:lnTo>
                  <a:pt x="1221362" y="1384275"/>
                </a:lnTo>
                <a:lnTo>
                  <a:pt x="1214051" y="1389672"/>
                </a:lnTo>
                <a:lnTo>
                  <a:pt x="1206422" y="1394435"/>
                </a:lnTo>
                <a:lnTo>
                  <a:pt x="1198476" y="1399515"/>
                </a:lnTo>
                <a:lnTo>
                  <a:pt x="1190211" y="1403960"/>
                </a:lnTo>
                <a:lnTo>
                  <a:pt x="1181311" y="1408087"/>
                </a:lnTo>
                <a:lnTo>
                  <a:pt x="1172411" y="1411897"/>
                </a:lnTo>
                <a:lnTo>
                  <a:pt x="1163193" y="1416025"/>
                </a:lnTo>
                <a:lnTo>
                  <a:pt x="1153340" y="1419517"/>
                </a:lnTo>
                <a:lnTo>
                  <a:pt x="1143486" y="1422692"/>
                </a:lnTo>
                <a:lnTo>
                  <a:pt x="1132997" y="1425867"/>
                </a:lnTo>
                <a:lnTo>
                  <a:pt x="1122189" y="1428407"/>
                </a:lnTo>
                <a:lnTo>
                  <a:pt x="1111064" y="1431265"/>
                </a:lnTo>
                <a:lnTo>
                  <a:pt x="1099621" y="1433487"/>
                </a:lnTo>
                <a:lnTo>
                  <a:pt x="1087860" y="1435392"/>
                </a:lnTo>
                <a:lnTo>
                  <a:pt x="1075782" y="1436980"/>
                </a:lnTo>
                <a:lnTo>
                  <a:pt x="1063385" y="1438567"/>
                </a:lnTo>
                <a:close/>
                <a:moveTo>
                  <a:pt x="880616" y="505752"/>
                </a:moveTo>
                <a:lnTo>
                  <a:pt x="880616" y="814362"/>
                </a:lnTo>
                <a:lnTo>
                  <a:pt x="847241" y="805789"/>
                </a:lnTo>
                <a:lnTo>
                  <a:pt x="820223" y="798804"/>
                </a:lnTo>
                <a:lnTo>
                  <a:pt x="799879" y="793089"/>
                </a:lnTo>
                <a:lnTo>
                  <a:pt x="785894" y="788327"/>
                </a:lnTo>
                <a:lnTo>
                  <a:pt x="771590" y="782929"/>
                </a:lnTo>
                <a:lnTo>
                  <a:pt x="757922" y="776897"/>
                </a:lnTo>
                <a:lnTo>
                  <a:pt x="745843" y="770229"/>
                </a:lnTo>
                <a:lnTo>
                  <a:pt x="739804" y="767054"/>
                </a:lnTo>
                <a:lnTo>
                  <a:pt x="734400" y="763879"/>
                </a:lnTo>
                <a:lnTo>
                  <a:pt x="728679" y="760069"/>
                </a:lnTo>
                <a:lnTo>
                  <a:pt x="723593" y="756577"/>
                </a:lnTo>
                <a:lnTo>
                  <a:pt x="718825" y="752767"/>
                </a:lnTo>
                <a:lnTo>
                  <a:pt x="714057" y="749274"/>
                </a:lnTo>
                <a:lnTo>
                  <a:pt x="709925" y="745464"/>
                </a:lnTo>
                <a:lnTo>
                  <a:pt x="705475" y="741337"/>
                </a:lnTo>
                <a:lnTo>
                  <a:pt x="701979" y="737209"/>
                </a:lnTo>
                <a:lnTo>
                  <a:pt x="698164" y="733082"/>
                </a:lnTo>
                <a:lnTo>
                  <a:pt x="694668" y="728954"/>
                </a:lnTo>
                <a:lnTo>
                  <a:pt x="691807" y="724827"/>
                </a:lnTo>
                <a:lnTo>
                  <a:pt x="688629" y="720699"/>
                </a:lnTo>
                <a:lnTo>
                  <a:pt x="686086" y="716254"/>
                </a:lnTo>
                <a:lnTo>
                  <a:pt x="683543" y="712127"/>
                </a:lnTo>
                <a:lnTo>
                  <a:pt x="681000" y="707682"/>
                </a:lnTo>
                <a:lnTo>
                  <a:pt x="679093" y="703237"/>
                </a:lnTo>
                <a:lnTo>
                  <a:pt x="677186" y="698474"/>
                </a:lnTo>
                <a:lnTo>
                  <a:pt x="675596" y="694347"/>
                </a:lnTo>
                <a:lnTo>
                  <a:pt x="674325" y="689584"/>
                </a:lnTo>
                <a:lnTo>
                  <a:pt x="673053" y="684822"/>
                </a:lnTo>
                <a:lnTo>
                  <a:pt x="671782" y="680059"/>
                </a:lnTo>
                <a:lnTo>
                  <a:pt x="671146" y="675297"/>
                </a:lnTo>
                <a:lnTo>
                  <a:pt x="670511" y="670217"/>
                </a:lnTo>
                <a:lnTo>
                  <a:pt x="670193" y="665137"/>
                </a:lnTo>
                <a:lnTo>
                  <a:pt x="670193" y="660374"/>
                </a:lnTo>
                <a:lnTo>
                  <a:pt x="670511" y="652437"/>
                </a:lnTo>
                <a:lnTo>
                  <a:pt x="671146" y="644499"/>
                </a:lnTo>
                <a:lnTo>
                  <a:pt x="672736" y="636879"/>
                </a:lnTo>
                <a:lnTo>
                  <a:pt x="674643" y="629259"/>
                </a:lnTo>
                <a:lnTo>
                  <a:pt x="676868" y="622274"/>
                </a:lnTo>
                <a:lnTo>
                  <a:pt x="679728" y="614972"/>
                </a:lnTo>
                <a:lnTo>
                  <a:pt x="683225" y="607669"/>
                </a:lnTo>
                <a:lnTo>
                  <a:pt x="687039" y="600684"/>
                </a:lnTo>
                <a:lnTo>
                  <a:pt x="691807" y="593699"/>
                </a:lnTo>
                <a:lnTo>
                  <a:pt x="696575" y="587349"/>
                </a:lnTo>
                <a:lnTo>
                  <a:pt x="702297" y="580682"/>
                </a:lnTo>
                <a:lnTo>
                  <a:pt x="708336" y="574014"/>
                </a:lnTo>
                <a:lnTo>
                  <a:pt x="714693" y="567664"/>
                </a:lnTo>
                <a:lnTo>
                  <a:pt x="722004" y="561632"/>
                </a:lnTo>
                <a:lnTo>
                  <a:pt x="729632" y="555282"/>
                </a:lnTo>
                <a:lnTo>
                  <a:pt x="737897" y="549249"/>
                </a:lnTo>
                <a:lnTo>
                  <a:pt x="743936" y="545122"/>
                </a:lnTo>
                <a:lnTo>
                  <a:pt x="750293" y="540994"/>
                </a:lnTo>
                <a:lnTo>
                  <a:pt x="757286" y="537502"/>
                </a:lnTo>
                <a:lnTo>
                  <a:pt x="764597" y="533692"/>
                </a:lnTo>
                <a:lnTo>
                  <a:pt x="772544" y="530517"/>
                </a:lnTo>
                <a:lnTo>
                  <a:pt x="780490" y="527342"/>
                </a:lnTo>
                <a:lnTo>
                  <a:pt x="789072" y="524167"/>
                </a:lnTo>
                <a:lnTo>
                  <a:pt x="797654" y="521627"/>
                </a:lnTo>
                <a:lnTo>
                  <a:pt x="806872" y="519087"/>
                </a:lnTo>
                <a:lnTo>
                  <a:pt x="816408" y="516229"/>
                </a:lnTo>
                <a:lnTo>
                  <a:pt x="825944" y="514324"/>
                </a:lnTo>
                <a:lnTo>
                  <a:pt x="836116" y="512102"/>
                </a:lnTo>
                <a:lnTo>
                  <a:pt x="846923" y="510514"/>
                </a:lnTo>
                <a:lnTo>
                  <a:pt x="858048" y="508927"/>
                </a:lnTo>
                <a:lnTo>
                  <a:pt x="869173" y="507022"/>
                </a:lnTo>
                <a:close/>
                <a:moveTo>
                  <a:pt x="880616" y="217144"/>
                </a:moveTo>
                <a:lnTo>
                  <a:pt x="880616" y="333984"/>
                </a:lnTo>
                <a:lnTo>
                  <a:pt x="863451" y="335254"/>
                </a:lnTo>
                <a:lnTo>
                  <a:pt x="846287" y="337159"/>
                </a:lnTo>
                <a:lnTo>
                  <a:pt x="829440" y="339382"/>
                </a:lnTo>
                <a:lnTo>
                  <a:pt x="812912" y="341922"/>
                </a:lnTo>
                <a:lnTo>
                  <a:pt x="796701" y="344779"/>
                </a:lnTo>
                <a:lnTo>
                  <a:pt x="780490" y="347954"/>
                </a:lnTo>
                <a:lnTo>
                  <a:pt x="764279" y="351764"/>
                </a:lnTo>
                <a:lnTo>
                  <a:pt x="748386" y="355892"/>
                </a:lnTo>
                <a:lnTo>
                  <a:pt x="726136" y="362242"/>
                </a:lnTo>
                <a:lnTo>
                  <a:pt x="704839" y="368909"/>
                </a:lnTo>
                <a:lnTo>
                  <a:pt x="684814" y="375894"/>
                </a:lnTo>
                <a:lnTo>
                  <a:pt x="666061" y="383197"/>
                </a:lnTo>
                <a:lnTo>
                  <a:pt x="657160" y="387324"/>
                </a:lnTo>
                <a:lnTo>
                  <a:pt x="648260" y="391134"/>
                </a:lnTo>
                <a:lnTo>
                  <a:pt x="639996" y="395262"/>
                </a:lnTo>
                <a:lnTo>
                  <a:pt x="632050" y="399072"/>
                </a:lnTo>
                <a:lnTo>
                  <a:pt x="624103" y="403517"/>
                </a:lnTo>
                <a:lnTo>
                  <a:pt x="616792" y="407644"/>
                </a:lnTo>
                <a:lnTo>
                  <a:pt x="609481" y="412089"/>
                </a:lnTo>
                <a:lnTo>
                  <a:pt x="602806" y="416534"/>
                </a:lnTo>
                <a:lnTo>
                  <a:pt x="593906" y="422567"/>
                </a:lnTo>
                <a:lnTo>
                  <a:pt x="585642" y="428282"/>
                </a:lnTo>
                <a:lnTo>
                  <a:pt x="577060" y="434632"/>
                </a:lnTo>
                <a:lnTo>
                  <a:pt x="569113" y="440982"/>
                </a:lnTo>
                <a:lnTo>
                  <a:pt x="561167" y="447967"/>
                </a:lnTo>
                <a:lnTo>
                  <a:pt x="553538" y="454317"/>
                </a:lnTo>
                <a:lnTo>
                  <a:pt x="545910" y="461302"/>
                </a:lnTo>
                <a:lnTo>
                  <a:pt x="538917" y="468604"/>
                </a:lnTo>
                <a:lnTo>
                  <a:pt x="532241" y="475907"/>
                </a:lnTo>
                <a:lnTo>
                  <a:pt x="525249" y="483527"/>
                </a:lnTo>
                <a:lnTo>
                  <a:pt x="518891" y="491464"/>
                </a:lnTo>
                <a:lnTo>
                  <a:pt x="512534" y="499402"/>
                </a:lnTo>
                <a:lnTo>
                  <a:pt x="506813" y="507022"/>
                </a:lnTo>
                <a:lnTo>
                  <a:pt x="501091" y="515277"/>
                </a:lnTo>
                <a:lnTo>
                  <a:pt x="495370" y="523849"/>
                </a:lnTo>
                <a:lnTo>
                  <a:pt x="490284" y="532422"/>
                </a:lnTo>
                <a:lnTo>
                  <a:pt x="485198" y="541312"/>
                </a:lnTo>
                <a:lnTo>
                  <a:pt x="480430" y="550202"/>
                </a:lnTo>
                <a:lnTo>
                  <a:pt x="475980" y="559092"/>
                </a:lnTo>
                <a:lnTo>
                  <a:pt x="472166" y="568299"/>
                </a:lnTo>
                <a:lnTo>
                  <a:pt x="468352" y="577507"/>
                </a:lnTo>
                <a:lnTo>
                  <a:pt x="464855" y="586714"/>
                </a:lnTo>
                <a:lnTo>
                  <a:pt x="461994" y="596239"/>
                </a:lnTo>
                <a:lnTo>
                  <a:pt x="459134" y="605764"/>
                </a:lnTo>
                <a:lnTo>
                  <a:pt x="456591" y="615289"/>
                </a:lnTo>
                <a:lnTo>
                  <a:pt x="454684" y="624814"/>
                </a:lnTo>
                <a:lnTo>
                  <a:pt x="453094" y="634657"/>
                </a:lnTo>
                <a:lnTo>
                  <a:pt x="451187" y="644182"/>
                </a:lnTo>
                <a:lnTo>
                  <a:pt x="450234" y="654024"/>
                </a:lnTo>
                <a:lnTo>
                  <a:pt x="449280" y="664184"/>
                </a:lnTo>
                <a:lnTo>
                  <a:pt x="448962" y="674344"/>
                </a:lnTo>
                <a:lnTo>
                  <a:pt x="448644" y="684822"/>
                </a:lnTo>
                <a:lnTo>
                  <a:pt x="448962" y="695934"/>
                </a:lnTo>
                <a:lnTo>
                  <a:pt x="449598" y="706729"/>
                </a:lnTo>
                <a:lnTo>
                  <a:pt x="450552" y="717842"/>
                </a:lnTo>
                <a:lnTo>
                  <a:pt x="452141" y="728637"/>
                </a:lnTo>
                <a:lnTo>
                  <a:pt x="453730" y="739432"/>
                </a:lnTo>
                <a:lnTo>
                  <a:pt x="455955" y="749909"/>
                </a:lnTo>
                <a:lnTo>
                  <a:pt x="458180" y="760387"/>
                </a:lnTo>
                <a:lnTo>
                  <a:pt x="461359" y="770547"/>
                </a:lnTo>
                <a:lnTo>
                  <a:pt x="464537" y="781024"/>
                </a:lnTo>
                <a:lnTo>
                  <a:pt x="468352" y="791184"/>
                </a:lnTo>
                <a:lnTo>
                  <a:pt x="472484" y="801027"/>
                </a:lnTo>
                <a:lnTo>
                  <a:pt x="476934" y="810869"/>
                </a:lnTo>
                <a:lnTo>
                  <a:pt x="482020" y="820712"/>
                </a:lnTo>
                <a:lnTo>
                  <a:pt x="487423" y="830237"/>
                </a:lnTo>
                <a:lnTo>
                  <a:pt x="492827" y="839762"/>
                </a:lnTo>
                <a:lnTo>
                  <a:pt x="498866" y="848969"/>
                </a:lnTo>
                <a:lnTo>
                  <a:pt x="505541" y="858177"/>
                </a:lnTo>
                <a:lnTo>
                  <a:pt x="512216" y="867067"/>
                </a:lnTo>
                <a:lnTo>
                  <a:pt x="519527" y="875957"/>
                </a:lnTo>
                <a:lnTo>
                  <a:pt x="527156" y="884212"/>
                </a:lnTo>
                <a:lnTo>
                  <a:pt x="535102" y="892467"/>
                </a:lnTo>
                <a:lnTo>
                  <a:pt x="543367" y="900404"/>
                </a:lnTo>
                <a:lnTo>
                  <a:pt x="551949" y="908024"/>
                </a:lnTo>
                <a:lnTo>
                  <a:pt x="561167" y="915644"/>
                </a:lnTo>
                <a:lnTo>
                  <a:pt x="570385" y="922947"/>
                </a:lnTo>
                <a:lnTo>
                  <a:pt x="580238" y="929932"/>
                </a:lnTo>
                <a:lnTo>
                  <a:pt x="590410" y="936282"/>
                </a:lnTo>
                <a:lnTo>
                  <a:pt x="600899" y="942632"/>
                </a:lnTo>
                <a:lnTo>
                  <a:pt x="611706" y="948982"/>
                </a:lnTo>
                <a:lnTo>
                  <a:pt x="623149" y="954697"/>
                </a:lnTo>
                <a:lnTo>
                  <a:pt x="634592" y="960412"/>
                </a:lnTo>
                <a:lnTo>
                  <a:pt x="646671" y="966127"/>
                </a:lnTo>
                <a:lnTo>
                  <a:pt x="666378" y="974064"/>
                </a:lnTo>
                <a:lnTo>
                  <a:pt x="688629" y="982637"/>
                </a:lnTo>
                <a:lnTo>
                  <a:pt x="713739" y="991209"/>
                </a:lnTo>
                <a:lnTo>
                  <a:pt x="741711" y="1000099"/>
                </a:lnTo>
                <a:lnTo>
                  <a:pt x="772544" y="1009307"/>
                </a:lnTo>
                <a:lnTo>
                  <a:pt x="805919" y="1018514"/>
                </a:lnTo>
                <a:lnTo>
                  <a:pt x="841837" y="1028357"/>
                </a:lnTo>
                <a:lnTo>
                  <a:pt x="880616" y="1038199"/>
                </a:lnTo>
                <a:lnTo>
                  <a:pt x="880616" y="1433487"/>
                </a:lnTo>
                <a:lnTo>
                  <a:pt x="870444" y="1431582"/>
                </a:lnTo>
                <a:lnTo>
                  <a:pt x="860591" y="1429042"/>
                </a:lnTo>
                <a:lnTo>
                  <a:pt x="850737" y="1426820"/>
                </a:lnTo>
                <a:lnTo>
                  <a:pt x="841519" y="1424280"/>
                </a:lnTo>
                <a:lnTo>
                  <a:pt x="831983" y="1421422"/>
                </a:lnTo>
                <a:lnTo>
                  <a:pt x="823083" y="1418247"/>
                </a:lnTo>
                <a:lnTo>
                  <a:pt x="814183" y="1415072"/>
                </a:lnTo>
                <a:lnTo>
                  <a:pt x="805283" y="1411580"/>
                </a:lnTo>
                <a:lnTo>
                  <a:pt x="796701" y="1408087"/>
                </a:lnTo>
                <a:lnTo>
                  <a:pt x="788437" y="1404277"/>
                </a:lnTo>
                <a:lnTo>
                  <a:pt x="780490" y="1400150"/>
                </a:lnTo>
                <a:lnTo>
                  <a:pt x="772544" y="1396022"/>
                </a:lnTo>
                <a:lnTo>
                  <a:pt x="764915" y="1391260"/>
                </a:lnTo>
                <a:lnTo>
                  <a:pt x="757604" y="1386815"/>
                </a:lnTo>
                <a:lnTo>
                  <a:pt x="750293" y="1381735"/>
                </a:lnTo>
                <a:lnTo>
                  <a:pt x="743618" y="1376655"/>
                </a:lnTo>
                <a:lnTo>
                  <a:pt x="732811" y="1368082"/>
                </a:lnTo>
                <a:lnTo>
                  <a:pt x="722640" y="1359192"/>
                </a:lnTo>
                <a:lnTo>
                  <a:pt x="713104" y="1349985"/>
                </a:lnTo>
                <a:lnTo>
                  <a:pt x="704204" y="1340142"/>
                </a:lnTo>
                <a:lnTo>
                  <a:pt x="695621" y="1329982"/>
                </a:lnTo>
                <a:lnTo>
                  <a:pt x="687675" y="1319187"/>
                </a:lnTo>
                <a:lnTo>
                  <a:pt x="680046" y="1308075"/>
                </a:lnTo>
                <a:lnTo>
                  <a:pt x="673371" y="1296327"/>
                </a:lnTo>
                <a:lnTo>
                  <a:pt x="667014" y="1284262"/>
                </a:lnTo>
                <a:lnTo>
                  <a:pt x="660975" y="1271562"/>
                </a:lnTo>
                <a:lnTo>
                  <a:pt x="655889" y="1258862"/>
                </a:lnTo>
                <a:lnTo>
                  <a:pt x="651121" y="1245209"/>
                </a:lnTo>
                <a:lnTo>
                  <a:pt x="646989" y="1231557"/>
                </a:lnTo>
                <a:lnTo>
                  <a:pt x="642857" y="1217269"/>
                </a:lnTo>
                <a:lnTo>
                  <a:pt x="639996" y="1202664"/>
                </a:lnTo>
                <a:lnTo>
                  <a:pt x="637453" y="1187424"/>
                </a:lnTo>
                <a:lnTo>
                  <a:pt x="410819" y="1219492"/>
                </a:lnTo>
                <a:lnTo>
                  <a:pt x="413044" y="1231557"/>
                </a:lnTo>
                <a:lnTo>
                  <a:pt x="415587" y="1243304"/>
                </a:lnTo>
                <a:lnTo>
                  <a:pt x="418766" y="1255370"/>
                </a:lnTo>
                <a:lnTo>
                  <a:pt x="421626" y="1266800"/>
                </a:lnTo>
                <a:lnTo>
                  <a:pt x="424805" y="1278230"/>
                </a:lnTo>
                <a:lnTo>
                  <a:pt x="428619" y="1289660"/>
                </a:lnTo>
                <a:lnTo>
                  <a:pt x="432116" y="1300455"/>
                </a:lnTo>
                <a:lnTo>
                  <a:pt x="435930" y="1311250"/>
                </a:lnTo>
                <a:lnTo>
                  <a:pt x="440062" y="1321727"/>
                </a:lnTo>
                <a:lnTo>
                  <a:pt x="444512" y="1332205"/>
                </a:lnTo>
                <a:lnTo>
                  <a:pt x="448644" y="1342682"/>
                </a:lnTo>
                <a:lnTo>
                  <a:pt x="453412" y="1352525"/>
                </a:lnTo>
                <a:lnTo>
                  <a:pt x="458180" y="1362367"/>
                </a:lnTo>
                <a:lnTo>
                  <a:pt x="463266" y="1372210"/>
                </a:lnTo>
                <a:lnTo>
                  <a:pt x="468352" y="1381735"/>
                </a:lnTo>
                <a:lnTo>
                  <a:pt x="473755" y="1390942"/>
                </a:lnTo>
                <a:lnTo>
                  <a:pt x="479477" y="1399832"/>
                </a:lnTo>
                <a:lnTo>
                  <a:pt x="485198" y="1409040"/>
                </a:lnTo>
                <a:lnTo>
                  <a:pt x="491238" y="1417612"/>
                </a:lnTo>
                <a:lnTo>
                  <a:pt x="497595" y="1426185"/>
                </a:lnTo>
                <a:lnTo>
                  <a:pt x="503634" y="1434757"/>
                </a:lnTo>
                <a:lnTo>
                  <a:pt x="510309" y="1442695"/>
                </a:lnTo>
                <a:lnTo>
                  <a:pt x="517302" y="1450950"/>
                </a:lnTo>
                <a:lnTo>
                  <a:pt x="524295" y="1458570"/>
                </a:lnTo>
                <a:lnTo>
                  <a:pt x="531288" y="1466190"/>
                </a:lnTo>
                <a:lnTo>
                  <a:pt x="538599" y="1473492"/>
                </a:lnTo>
                <a:lnTo>
                  <a:pt x="546227" y="1480795"/>
                </a:lnTo>
                <a:lnTo>
                  <a:pt x="553856" y="1487780"/>
                </a:lnTo>
                <a:lnTo>
                  <a:pt x="561802" y="1494765"/>
                </a:lnTo>
                <a:lnTo>
                  <a:pt x="570067" y="1501750"/>
                </a:lnTo>
                <a:lnTo>
                  <a:pt x="578331" y="1507782"/>
                </a:lnTo>
                <a:lnTo>
                  <a:pt x="586913" y="1514132"/>
                </a:lnTo>
                <a:lnTo>
                  <a:pt x="600581" y="1523657"/>
                </a:lnTo>
                <a:lnTo>
                  <a:pt x="615203" y="1532865"/>
                </a:lnTo>
                <a:lnTo>
                  <a:pt x="630142" y="1541437"/>
                </a:lnTo>
                <a:lnTo>
                  <a:pt x="645717" y="1549375"/>
                </a:lnTo>
                <a:lnTo>
                  <a:pt x="661928" y="1556995"/>
                </a:lnTo>
                <a:lnTo>
                  <a:pt x="678775" y="1563980"/>
                </a:lnTo>
                <a:lnTo>
                  <a:pt x="696257" y="1570647"/>
                </a:lnTo>
                <a:lnTo>
                  <a:pt x="714375" y="1576680"/>
                </a:lnTo>
                <a:lnTo>
                  <a:pt x="733129" y="1582395"/>
                </a:lnTo>
                <a:lnTo>
                  <a:pt x="752518" y="1587475"/>
                </a:lnTo>
                <a:lnTo>
                  <a:pt x="772544" y="1592237"/>
                </a:lnTo>
                <a:lnTo>
                  <a:pt x="792887" y="1596365"/>
                </a:lnTo>
                <a:lnTo>
                  <a:pt x="814183" y="1600175"/>
                </a:lnTo>
                <a:lnTo>
                  <a:pt x="835480" y="1603350"/>
                </a:lnTo>
                <a:lnTo>
                  <a:pt x="858048" y="1606525"/>
                </a:lnTo>
                <a:lnTo>
                  <a:pt x="880616" y="1608747"/>
                </a:lnTo>
                <a:lnTo>
                  <a:pt x="880616" y="1726857"/>
                </a:lnTo>
                <a:lnTo>
                  <a:pt x="1063385" y="1726857"/>
                </a:lnTo>
                <a:lnTo>
                  <a:pt x="1063385" y="1610652"/>
                </a:lnTo>
                <a:lnTo>
                  <a:pt x="1077371" y="1609382"/>
                </a:lnTo>
                <a:lnTo>
                  <a:pt x="1091675" y="1607795"/>
                </a:lnTo>
                <a:lnTo>
                  <a:pt x="1105661" y="1606207"/>
                </a:lnTo>
                <a:lnTo>
                  <a:pt x="1119329" y="1603985"/>
                </a:lnTo>
                <a:lnTo>
                  <a:pt x="1133314" y="1602080"/>
                </a:lnTo>
                <a:lnTo>
                  <a:pt x="1146665" y="1599857"/>
                </a:lnTo>
                <a:lnTo>
                  <a:pt x="1160015" y="1597317"/>
                </a:lnTo>
                <a:lnTo>
                  <a:pt x="1173047" y="1594142"/>
                </a:lnTo>
                <a:lnTo>
                  <a:pt x="1186397" y="1591285"/>
                </a:lnTo>
                <a:lnTo>
                  <a:pt x="1199111" y="1587792"/>
                </a:lnTo>
                <a:lnTo>
                  <a:pt x="1212144" y="1584300"/>
                </a:lnTo>
                <a:lnTo>
                  <a:pt x="1224540" y="1580807"/>
                </a:lnTo>
                <a:lnTo>
                  <a:pt x="1236937" y="1576680"/>
                </a:lnTo>
                <a:lnTo>
                  <a:pt x="1249333" y="1572552"/>
                </a:lnTo>
                <a:lnTo>
                  <a:pt x="1261412" y="1567790"/>
                </a:lnTo>
                <a:lnTo>
                  <a:pt x="1273491" y="1563345"/>
                </a:lnTo>
                <a:lnTo>
                  <a:pt x="1288748" y="1556995"/>
                </a:lnTo>
                <a:lnTo>
                  <a:pt x="1304005" y="1550010"/>
                </a:lnTo>
                <a:lnTo>
                  <a:pt x="1318627" y="1543025"/>
                </a:lnTo>
                <a:lnTo>
                  <a:pt x="1332613" y="1535722"/>
                </a:lnTo>
                <a:lnTo>
                  <a:pt x="1346598" y="1528102"/>
                </a:lnTo>
                <a:lnTo>
                  <a:pt x="1359631" y="1519847"/>
                </a:lnTo>
                <a:lnTo>
                  <a:pt x="1372345" y="1511592"/>
                </a:lnTo>
                <a:lnTo>
                  <a:pt x="1384742" y="1502702"/>
                </a:lnTo>
                <a:lnTo>
                  <a:pt x="1396185" y="1493812"/>
                </a:lnTo>
                <a:lnTo>
                  <a:pt x="1407945" y="1484287"/>
                </a:lnTo>
                <a:lnTo>
                  <a:pt x="1418753" y="1474762"/>
                </a:lnTo>
                <a:lnTo>
                  <a:pt x="1429242" y="1464602"/>
                </a:lnTo>
                <a:lnTo>
                  <a:pt x="1439096" y="1454125"/>
                </a:lnTo>
                <a:lnTo>
                  <a:pt x="1448631" y="1443647"/>
                </a:lnTo>
                <a:lnTo>
                  <a:pt x="1457531" y="1432535"/>
                </a:lnTo>
                <a:lnTo>
                  <a:pt x="1466114" y="1421422"/>
                </a:lnTo>
                <a:lnTo>
                  <a:pt x="1474378" y="1409675"/>
                </a:lnTo>
                <a:lnTo>
                  <a:pt x="1482007" y="1398245"/>
                </a:lnTo>
                <a:lnTo>
                  <a:pt x="1489000" y="1386497"/>
                </a:lnTo>
                <a:lnTo>
                  <a:pt x="1495675" y="1374432"/>
                </a:lnTo>
                <a:lnTo>
                  <a:pt x="1501396" y="1362685"/>
                </a:lnTo>
                <a:lnTo>
                  <a:pt x="1507118" y="1350620"/>
                </a:lnTo>
                <a:lnTo>
                  <a:pt x="1512203" y="1338555"/>
                </a:lnTo>
                <a:lnTo>
                  <a:pt x="1516335" y="1326490"/>
                </a:lnTo>
                <a:lnTo>
                  <a:pt x="1520468" y="1314107"/>
                </a:lnTo>
                <a:lnTo>
                  <a:pt x="1523964" y="1301725"/>
                </a:lnTo>
                <a:lnTo>
                  <a:pt x="1526507" y="1289025"/>
                </a:lnTo>
                <a:lnTo>
                  <a:pt x="1528732" y="1276642"/>
                </a:lnTo>
                <a:lnTo>
                  <a:pt x="1530957" y="1263942"/>
                </a:lnTo>
                <a:lnTo>
                  <a:pt x="1532228" y="1251242"/>
                </a:lnTo>
                <a:lnTo>
                  <a:pt x="1532864" y="1238542"/>
                </a:lnTo>
                <a:lnTo>
                  <a:pt x="1533182" y="1225207"/>
                </a:lnTo>
                <a:lnTo>
                  <a:pt x="1533182" y="1212189"/>
                </a:lnTo>
                <a:lnTo>
                  <a:pt x="1532546" y="1199172"/>
                </a:lnTo>
                <a:lnTo>
                  <a:pt x="1531275" y="1186789"/>
                </a:lnTo>
                <a:lnTo>
                  <a:pt x="1530003" y="1174407"/>
                </a:lnTo>
                <a:lnTo>
                  <a:pt x="1527778" y="1162342"/>
                </a:lnTo>
                <a:lnTo>
                  <a:pt x="1525553" y="1150594"/>
                </a:lnTo>
                <a:lnTo>
                  <a:pt x="1522693" y="1138847"/>
                </a:lnTo>
                <a:lnTo>
                  <a:pt x="1519514" y="1127734"/>
                </a:lnTo>
                <a:lnTo>
                  <a:pt x="1516018" y="1116939"/>
                </a:lnTo>
                <a:lnTo>
                  <a:pt x="1511885" y="1106144"/>
                </a:lnTo>
                <a:lnTo>
                  <a:pt x="1507435" y="1095349"/>
                </a:lnTo>
                <a:lnTo>
                  <a:pt x="1502350" y="1085189"/>
                </a:lnTo>
                <a:lnTo>
                  <a:pt x="1496946" y="1075347"/>
                </a:lnTo>
                <a:lnTo>
                  <a:pt x="1491225" y="1065822"/>
                </a:lnTo>
                <a:lnTo>
                  <a:pt x="1485185" y="1056614"/>
                </a:lnTo>
                <a:lnTo>
                  <a:pt x="1478510" y="1047407"/>
                </a:lnTo>
                <a:lnTo>
                  <a:pt x="1471517" y="1038517"/>
                </a:lnTo>
                <a:lnTo>
                  <a:pt x="1463889" y="1029944"/>
                </a:lnTo>
                <a:lnTo>
                  <a:pt x="1456260" y="1021689"/>
                </a:lnTo>
                <a:lnTo>
                  <a:pt x="1448314" y="1013752"/>
                </a:lnTo>
                <a:lnTo>
                  <a:pt x="1440049" y="1005814"/>
                </a:lnTo>
                <a:lnTo>
                  <a:pt x="1431467" y="998512"/>
                </a:lnTo>
                <a:lnTo>
                  <a:pt x="1422567" y="991527"/>
                </a:lnTo>
                <a:lnTo>
                  <a:pt x="1413349" y="984542"/>
                </a:lnTo>
                <a:lnTo>
                  <a:pt x="1403813" y="977557"/>
                </a:lnTo>
                <a:lnTo>
                  <a:pt x="1393959" y="971207"/>
                </a:lnTo>
                <a:lnTo>
                  <a:pt x="1383788" y="965174"/>
                </a:lnTo>
                <a:lnTo>
                  <a:pt x="1373299" y="959142"/>
                </a:lnTo>
                <a:lnTo>
                  <a:pt x="1362491" y="953427"/>
                </a:lnTo>
                <a:lnTo>
                  <a:pt x="1351048" y="948347"/>
                </a:lnTo>
                <a:lnTo>
                  <a:pt x="1339605" y="942949"/>
                </a:lnTo>
                <a:lnTo>
                  <a:pt x="1327845" y="937869"/>
                </a:lnTo>
                <a:lnTo>
                  <a:pt x="1305912" y="930249"/>
                </a:lnTo>
                <a:lnTo>
                  <a:pt x="1280801" y="921677"/>
                </a:lnTo>
                <a:lnTo>
                  <a:pt x="1252512" y="912469"/>
                </a:lnTo>
                <a:lnTo>
                  <a:pt x="1221362" y="902627"/>
                </a:lnTo>
                <a:lnTo>
                  <a:pt x="1186397" y="892784"/>
                </a:lnTo>
                <a:lnTo>
                  <a:pt x="1148572" y="882307"/>
                </a:lnTo>
                <a:lnTo>
                  <a:pt x="1107568" y="871512"/>
                </a:lnTo>
                <a:lnTo>
                  <a:pt x="1063385" y="860399"/>
                </a:lnTo>
                <a:lnTo>
                  <a:pt x="1063385" y="511149"/>
                </a:lnTo>
                <a:lnTo>
                  <a:pt x="1078960" y="514642"/>
                </a:lnTo>
                <a:lnTo>
                  <a:pt x="1093582" y="518769"/>
                </a:lnTo>
                <a:lnTo>
                  <a:pt x="1108204" y="523214"/>
                </a:lnTo>
                <a:lnTo>
                  <a:pt x="1121554" y="528612"/>
                </a:lnTo>
                <a:lnTo>
                  <a:pt x="1128229" y="531469"/>
                </a:lnTo>
                <a:lnTo>
                  <a:pt x="1134904" y="534644"/>
                </a:lnTo>
                <a:lnTo>
                  <a:pt x="1141261" y="537502"/>
                </a:lnTo>
                <a:lnTo>
                  <a:pt x="1146982" y="540677"/>
                </a:lnTo>
                <a:lnTo>
                  <a:pt x="1153022" y="544169"/>
                </a:lnTo>
                <a:lnTo>
                  <a:pt x="1159061" y="547662"/>
                </a:lnTo>
                <a:lnTo>
                  <a:pt x="1164465" y="551154"/>
                </a:lnTo>
                <a:lnTo>
                  <a:pt x="1169868" y="555282"/>
                </a:lnTo>
                <a:lnTo>
                  <a:pt x="1178768" y="561949"/>
                </a:lnTo>
                <a:lnTo>
                  <a:pt x="1187351" y="568934"/>
                </a:lnTo>
                <a:lnTo>
                  <a:pt x="1195297" y="576554"/>
                </a:lnTo>
                <a:lnTo>
                  <a:pt x="1202926" y="584174"/>
                </a:lnTo>
                <a:lnTo>
                  <a:pt x="1209919" y="592429"/>
                </a:lnTo>
                <a:lnTo>
                  <a:pt x="1216594" y="601002"/>
                </a:lnTo>
                <a:lnTo>
                  <a:pt x="1222633" y="609574"/>
                </a:lnTo>
                <a:lnTo>
                  <a:pt x="1228355" y="618782"/>
                </a:lnTo>
                <a:lnTo>
                  <a:pt x="1233758" y="627989"/>
                </a:lnTo>
                <a:lnTo>
                  <a:pt x="1238844" y="637832"/>
                </a:lnTo>
                <a:lnTo>
                  <a:pt x="1242976" y="647674"/>
                </a:lnTo>
                <a:lnTo>
                  <a:pt x="1247108" y="658469"/>
                </a:lnTo>
                <a:lnTo>
                  <a:pt x="1250287" y="668947"/>
                </a:lnTo>
                <a:lnTo>
                  <a:pt x="1253465" y="680059"/>
                </a:lnTo>
                <a:lnTo>
                  <a:pt x="1256326" y="691172"/>
                </a:lnTo>
                <a:lnTo>
                  <a:pt x="1258233" y="702919"/>
                </a:lnTo>
                <a:lnTo>
                  <a:pt x="1482324" y="675297"/>
                </a:lnTo>
                <a:lnTo>
                  <a:pt x="1479464" y="660692"/>
                </a:lnTo>
                <a:lnTo>
                  <a:pt x="1475967" y="646087"/>
                </a:lnTo>
                <a:lnTo>
                  <a:pt x="1472789" y="632434"/>
                </a:lnTo>
                <a:lnTo>
                  <a:pt x="1469292" y="618782"/>
                </a:lnTo>
                <a:lnTo>
                  <a:pt x="1465160" y="605764"/>
                </a:lnTo>
                <a:lnTo>
                  <a:pt x="1461028" y="592747"/>
                </a:lnTo>
                <a:lnTo>
                  <a:pt x="1456260" y="580364"/>
                </a:lnTo>
                <a:lnTo>
                  <a:pt x="1451810" y="568299"/>
                </a:lnTo>
                <a:lnTo>
                  <a:pt x="1446406" y="556552"/>
                </a:lnTo>
                <a:lnTo>
                  <a:pt x="1441321" y="545439"/>
                </a:lnTo>
                <a:lnTo>
                  <a:pt x="1435599" y="534644"/>
                </a:lnTo>
                <a:lnTo>
                  <a:pt x="1429560" y="523532"/>
                </a:lnTo>
                <a:lnTo>
                  <a:pt x="1423838" y="513689"/>
                </a:lnTo>
                <a:lnTo>
                  <a:pt x="1417163" y="503847"/>
                </a:lnTo>
                <a:lnTo>
                  <a:pt x="1410488" y="494322"/>
                </a:lnTo>
                <a:lnTo>
                  <a:pt x="1403177" y="485432"/>
                </a:lnTo>
                <a:lnTo>
                  <a:pt x="1395867" y="476542"/>
                </a:lnTo>
                <a:lnTo>
                  <a:pt x="1388238" y="467969"/>
                </a:lnTo>
                <a:lnTo>
                  <a:pt x="1379974" y="459714"/>
                </a:lnTo>
                <a:lnTo>
                  <a:pt x="1371074" y="451459"/>
                </a:lnTo>
                <a:lnTo>
                  <a:pt x="1361538" y="443522"/>
                </a:lnTo>
                <a:lnTo>
                  <a:pt x="1351366" y="435902"/>
                </a:lnTo>
                <a:lnTo>
                  <a:pt x="1341195" y="428599"/>
                </a:lnTo>
                <a:lnTo>
                  <a:pt x="1330388" y="421614"/>
                </a:lnTo>
                <a:lnTo>
                  <a:pt x="1319262" y="414629"/>
                </a:lnTo>
                <a:lnTo>
                  <a:pt x="1307184" y="407962"/>
                </a:lnTo>
                <a:lnTo>
                  <a:pt x="1294787" y="401294"/>
                </a:lnTo>
                <a:lnTo>
                  <a:pt x="1282073" y="395262"/>
                </a:lnTo>
                <a:lnTo>
                  <a:pt x="1268723" y="389229"/>
                </a:lnTo>
                <a:lnTo>
                  <a:pt x="1254737" y="383197"/>
                </a:lnTo>
                <a:lnTo>
                  <a:pt x="1240751" y="378117"/>
                </a:lnTo>
                <a:lnTo>
                  <a:pt x="1225812" y="372402"/>
                </a:lnTo>
                <a:lnTo>
                  <a:pt x="1207058" y="366369"/>
                </a:lnTo>
                <a:lnTo>
                  <a:pt x="1187986" y="360972"/>
                </a:lnTo>
                <a:lnTo>
                  <a:pt x="1168279" y="355574"/>
                </a:lnTo>
                <a:lnTo>
                  <a:pt x="1147936" y="351129"/>
                </a:lnTo>
                <a:lnTo>
                  <a:pt x="1127593" y="346684"/>
                </a:lnTo>
                <a:lnTo>
                  <a:pt x="1106614" y="343192"/>
                </a:lnTo>
                <a:lnTo>
                  <a:pt x="1085000" y="339699"/>
                </a:lnTo>
                <a:lnTo>
                  <a:pt x="1063385" y="337159"/>
                </a:lnTo>
                <a:lnTo>
                  <a:pt x="1063385" y="217144"/>
                </a:lnTo>
                <a:close/>
                <a:moveTo>
                  <a:pt x="972000" y="0"/>
                </a:moveTo>
                <a:cubicBezTo>
                  <a:pt x="1508821" y="0"/>
                  <a:pt x="1944000" y="435179"/>
                  <a:pt x="1944000" y="972000"/>
                </a:cubicBezTo>
                <a:cubicBezTo>
                  <a:pt x="1944000" y="1508821"/>
                  <a:pt x="1508821" y="1944000"/>
                  <a:pt x="972000" y="1944000"/>
                </a:cubicBezTo>
                <a:cubicBezTo>
                  <a:pt x="435179" y="1944000"/>
                  <a:pt x="0" y="1508821"/>
                  <a:pt x="0" y="972000"/>
                </a:cubicBezTo>
                <a:cubicBezTo>
                  <a:pt x="0" y="435179"/>
                  <a:pt x="435179" y="0"/>
                  <a:pt x="972000" y="0"/>
                </a:cubicBezTo>
                <a:close/>
              </a:path>
            </a:pathLst>
          </a:cu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5" name="KSO_Shape"/>
          <p:cNvSpPr/>
          <p:nvPr/>
        </p:nvSpPr>
        <p:spPr bwMode="auto">
          <a:xfrm>
            <a:off x="7328535" y="3782060"/>
            <a:ext cx="322580" cy="278130"/>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rgbClr val="A6A6A6"/>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106" name="KSO_Shape"/>
          <p:cNvSpPr/>
          <p:nvPr/>
        </p:nvSpPr>
        <p:spPr bwMode="auto">
          <a:xfrm>
            <a:off x="4148455" y="3736340"/>
            <a:ext cx="393700" cy="394335"/>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rgbClr val="A6A6A6"/>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blinds(horizontal)">
                                      <p:cBhvr>
                                        <p:cTn id="7" dur="500"/>
                                        <p:tgtEl>
                                          <p:spTgt spid="9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blinds(horizontal)">
                                      <p:cBhvr>
                                        <p:cTn id="10" dur="500"/>
                                        <p:tgtEl>
                                          <p:spTgt spid="4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blinds(horizontal)">
                                      <p:cBhvr>
                                        <p:cTn id="13" dur="500"/>
                                        <p:tgtEl>
                                          <p:spTgt spid="4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blinds(horizontal)">
                                      <p:cBhvr>
                                        <p:cTn id="16" dur="500"/>
                                        <p:tgtEl>
                                          <p:spTgt spid="4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blinds(horizontal)">
                                      <p:cBhvr>
                                        <p:cTn id="19" dur="500"/>
                                        <p:tgtEl>
                                          <p:spTgt spid="5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blinds(horizontal)">
                                      <p:cBhvr>
                                        <p:cTn id="22" dur="500"/>
                                        <p:tgtEl>
                                          <p:spTgt spid="5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9"/>
                                        </p:tgtEl>
                                        <p:attrNameLst>
                                          <p:attrName>style.visibility</p:attrName>
                                        </p:attrNameLst>
                                      </p:cBhvr>
                                      <p:to>
                                        <p:strVal val="visible"/>
                                      </p:to>
                                    </p:set>
                                    <p:animEffect transition="in" filter="blinds(horizontal)">
                                      <p:cBhvr>
                                        <p:cTn id="27" dur="500"/>
                                        <p:tgtEl>
                                          <p:spTgt spid="99"/>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blinds(horizontal)">
                                      <p:cBhvr>
                                        <p:cTn id="30" dur="500"/>
                                        <p:tgtEl>
                                          <p:spTgt spid="51"/>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blinds(horizontal)">
                                      <p:cBhvr>
                                        <p:cTn id="33" dur="500"/>
                                        <p:tgtEl>
                                          <p:spTgt spid="5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blinds(horizontal)">
                                      <p:cBhvr>
                                        <p:cTn id="36" dur="500"/>
                                        <p:tgtEl>
                                          <p:spTgt spid="4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blinds(horizontal)">
                                      <p:cBhvr>
                                        <p:cTn id="39" dur="500"/>
                                        <p:tgtEl>
                                          <p:spTgt spid="57"/>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linds(horizontal)">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blinds(horizontal)">
                                      <p:cBhvr>
                                        <p:cTn id="47" dur="500"/>
                                        <p:tgtEl>
                                          <p:spTgt spid="104"/>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blinds(horizontal)">
                                      <p:cBhvr>
                                        <p:cTn id="50" dur="500"/>
                                        <p:tgtEl>
                                          <p:spTgt spid="100"/>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blinds(horizontal)">
                                      <p:cBhvr>
                                        <p:cTn id="53" dur="500"/>
                                        <p:tgtEl>
                                          <p:spTgt spid="53"/>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blinds(horizontal)">
                                      <p:cBhvr>
                                        <p:cTn id="56" dur="500"/>
                                        <p:tgtEl>
                                          <p:spTgt spid="52"/>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97"/>
                                        </p:tgtEl>
                                        <p:attrNameLst>
                                          <p:attrName>style.visibility</p:attrName>
                                        </p:attrNameLst>
                                      </p:cBhvr>
                                      <p:to>
                                        <p:strVal val="visible"/>
                                      </p:to>
                                    </p:set>
                                    <p:animEffect transition="in" filter="blinds(horizontal)">
                                      <p:cBhvr>
                                        <p:cTn id="59" dur="500"/>
                                        <p:tgtEl>
                                          <p:spTgt spid="97"/>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Effect transition="in" filter="blinds(horizontal)">
                                      <p:cBhvr>
                                        <p:cTn id="62" dur="500"/>
                                        <p:tgtEl>
                                          <p:spTgt spid="58"/>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05"/>
                                        </p:tgtEl>
                                        <p:attrNameLst>
                                          <p:attrName>style.visibility</p:attrName>
                                        </p:attrNameLst>
                                      </p:cBhvr>
                                      <p:to>
                                        <p:strVal val="visible"/>
                                      </p:to>
                                    </p:set>
                                    <p:animEffect transition="in" filter="blinds(horizontal)">
                                      <p:cBhvr>
                                        <p:cTn id="65" dur="500"/>
                                        <p:tgtEl>
                                          <p:spTgt spid="105"/>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blinds(horizontal)">
                                      <p:cBhvr>
                                        <p:cTn id="6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46" grpId="0" bldLvl="0" animBg="1"/>
      <p:bldP spid="47" grpId="0" bldLvl="0" animBg="1"/>
      <p:bldP spid="48" grpId="0"/>
      <p:bldP spid="49" grpId="0"/>
      <p:bldP spid="50" grpId="0"/>
      <p:bldP spid="51" grpId="0"/>
      <p:bldP spid="52" grpId="0"/>
      <p:bldP spid="53" grpId="0"/>
      <p:bldP spid="54" grpId="0"/>
      <p:bldP spid="55" grpId="0"/>
      <p:bldP spid="56" grpId="0"/>
      <p:bldP spid="57" grpId="0"/>
      <p:bldP spid="58" grpId="0"/>
      <p:bldP spid="97" grpId="0"/>
      <p:bldP spid="98" grpId="0" bldLvl="0" animBg="1"/>
      <p:bldP spid="99" grpId="0" bldLvl="0" animBg="1"/>
      <p:bldP spid="100" grpId="0" bldLvl="0" animBg="1"/>
      <p:bldP spid="104" grpId="0" bldLvl="0" animBg="1"/>
      <p:bldP spid="10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椭圆 4 拷贝 3"/>
          <p:cNvPicPr>
            <a:picLocks noChangeAspect="1"/>
          </p:cNvPicPr>
          <p:nvPr/>
        </p:nvPicPr>
        <p:blipFill>
          <a:blip r:embed="rId3"/>
          <a:stretch>
            <a:fillRect/>
          </a:stretch>
        </p:blipFill>
        <p:spPr>
          <a:xfrm>
            <a:off x="4910455" y="4515485"/>
            <a:ext cx="5896610" cy="1974215"/>
          </a:xfrm>
          <a:prstGeom prst="rect">
            <a:avLst/>
          </a:prstGeom>
        </p:spPr>
      </p:pic>
      <p:pic>
        <p:nvPicPr>
          <p:cNvPr id="3" name="图片 2" descr="椭圆 4 拷贝"/>
          <p:cNvPicPr>
            <a:picLocks noChangeAspect="1"/>
          </p:cNvPicPr>
          <p:nvPr/>
        </p:nvPicPr>
        <p:blipFill>
          <a:blip r:embed="rId4"/>
          <a:stretch>
            <a:fillRect/>
          </a:stretch>
        </p:blipFill>
        <p:spPr>
          <a:xfrm>
            <a:off x="903605" y="-6350"/>
            <a:ext cx="3368040" cy="1681480"/>
          </a:xfrm>
          <a:prstGeom prst="rect">
            <a:avLst/>
          </a:prstGeom>
        </p:spPr>
      </p:pic>
      <p:pic>
        <p:nvPicPr>
          <p:cNvPr id="5" name="图片 4" descr="椭圆 4 拷贝 4"/>
          <p:cNvPicPr>
            <a:picLocks noChangeAspect="1"/>
          </p:cNvPicPr>
          <p:nvPr/>
        </p:nvPicPr>
        <p:blipFill>
          <a:blip r:embed="rId5"/>
          <a:stretch>
            <a:fillRect/>
          </a:stretch>
        </p:blipFill>
        <p:spPr>
          <a:xfrm>
            <a:off x="8245475" y="959485"/>
            <a:ext cx="1145540" cy="1145540"/>
          </a:xfrm>
          <a:prstGeom prst="rect">
            <a:avLst/>
          </a:prstGeom>
        </p:spPr>
      </p:pic>
      <p:pic>
        <p:nvPicPr>
          <p:cNvPr id="7" name="图片 6" descr="椭圆 4 拷贝 6"/>
          <p:cNvPicPr>
            <a:picLocks noChangeAspect="1"/>
          </p:cNvPicPr>
          <p:nvPr/>
        </p:nvPicPr>
        <p:blipFill>
          <a:blip r:embed="rId6"/>
          <a:stretch>
            <a:fillRect/>
          </a:stretch>
        </p:blipFill>
        <p:spPr>
          <a:xfrm>
            <a:off x="1060450" y="4280535"/>
            <a:ext cx="1354455" cy="823595"/>
          </a:xfrm>
          <a:prstGeom prst="rect">
            <a:avLst/>
          </a:prstGeom>
        </p:spPr>
      </p:pic>
      <p:sp>
        <p:nvSpPr>
          <p:cNvPr id="17" name="文本框 16"/>
          <p:cNvSpPr txBox="1"/>
          <p:nvPr/>
        </p:nvSpPr>
        <p:spPr>
          <a:xfrm>
            <a:off x="4497705" y="1476375"/>
            <a:ext cx="1807210" cy="922020"/>
          </a:xfrm>
          <a:prstGeom prst="rect">
            <a:avLst/>
          </a:prstGeom>
          <a:noFill/>
        </p:spPr>
        <p:txBody>
          <a:bodyPr wrap="square" rtlCol="0">
            <a:spAutoFit/>
          </a:bodyPr>
          <a:lstStyle/>
          <a:p>
            <a:r>
              <a:rPr lang="en-US" altLang="zh-CN" sz="5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202X</a:t>
            </a:r>
          </a:p>
        </p:txBody>
      </p:sp>
      <p:sp>
        <p:nvSpPr>
          <p:cNvPr id="13" name="文本框 12"/>
          <p:cNvSpPr txBox="1"/>
          <p:nvPr/>
        </p:nvSpPr>
        <p:spPr>
          <a:xfrm>
            <a:off x="2259965" y="2588260"/>
            <a:ext cx="6280785" cy="1014730"/>
          </a:xfrm>
          <a:prstGeom prst="rect">
            <a:avLst/>
          </a:prstGeom>
          <a:noFill/>
        </p:spPr>
        <p:txBody>
          <a:bodyPr wrap="square" rtlCol="0">
            <a:spAutoFit/>
          </a:bodyPr>
          <a:lstStyle/>
          <a:p>
            <a:r>
              <a:rPr lang="zh-CN" altLang="en-US" sz="6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毕业答辩</a:t>
            </a:r>
            <a:r>
              <a:rPr lang="en-US" altLang="zh-CN" sz="6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PPT</a:t>
            </a:r>
            <a:r>
              <a:rPr lang="zh-CN" altLang="en-US" sz="6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模板</a:t>
            </a:r>
          </a:p>
        </p:txBody>
      </p:sp>
      <p:sp>
        <p:nvSpPr>
          <p:cNvPr id="21" name="文本框 20"/>
          <p:cNvSpPr txBox="1"/>
          <p:nvPr/>
        </p:nvSpPr>
        <p:spPr>
          <a:xfrm>
            <a:off x="2906395" y="3710930"/>
            <a:ext cx="4952365" cy="460375"/>
          </a:xfrm>
          <a:prstGeom prst="rect">
            <a:avLst/>
          </a:prstGeom>
          <a:noFill/>
        </p:spPr>
        <p:txBody>
          <a:bodyPr wrap="square" rtlCol="0">
            <a:spAutoFit/>
          </a:bodyPr>
          <a:lstStyle/>
          <a:p>
            <a:r>
              <a:rPr lang="zh-CN" altLang="en-US"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汇报人：</a:t>
            </a:r>
            <a:r>
              <a:rPr lang="en-US" altLang="zh-CN"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xiazaii   </a:t>
            </a:r>
            <a:r>
              <a:rPr lang="zh-CN" altLang="en-US"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部门：设计部</a:t>
            </a:r>
            <a:endPar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cxnSp>
        <p:nvCxnSpPr>
          <p:cNvPr id="25" name="直接连接符 24"/>
          <p:cNvCxnSpPr/>
          <p:nvPr/>
        </p:nvCxnSpPr>
        <p:spPr>
          <a:xfrm>
            <a:off x="2595245" y="2416175"/>
            <a:ext cx="5584825"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椭圆 4 拷贝 3"/>
          <p:cNvPicPr>
            <a:picLocks noChangeAspect="1"/>
          </p:cNvPicPr>
          <p:nvPr/>
        </p:nvPicPr>
        <p:blipFill>
          <a:blip r:embed="rId3"/>
          <a:stretch>
            <a:fillRect/>
          </a:stretch>
        </p:blipFill>
        <p:spPr>
          <a:xfrm>
            <a:off x="4910455" y="4515485"/>
            <a:ext cx="5896610" cy="1974215"/>
          </a:xfrm>
          <a:prstGeom prst="rect">
            <a:avLst/>
          </a:prstGeom>
        </p:spPr>
      </p:pic>
      <p:pic>
        <p:nvPicPr>
          <p:cNvPr id="3" name="图片 2" descr="椭圆 4 拷贝"/>
          <p:cNvPicPr>
            <a:picLocks noChangeAspect="1"/>
          </p:cNvPicPr>
          <p:nvPr/>
        </p:nvPicPr>
        <p:blipFill>
          <a:blip r:embed="rId4"/>
          <a:stretch>
            <a:fillRect/>
          </a:stretch>
        </p:blipFill>
        <p:spPr>
          <a:xfrm>
            <a:off x="903605" y="-6350"/>
            <a:ext cx="3368040" cy="1681480"/>
          </a:xfrm>
          <a:prstGeom prst="rect">
            <a:avLst/>
          </a:prstGeom>
        </p:spPr>
      </p:pic>
      <p:pic>
        <p:nvPicPr>
          <p:cNvPr id="5" name="图片 4" descr="椭圆 4 拷贝 4"/>
          <p:cNvPicPr>
            <a:picLocks noChangeAspect="1"/>
          </p:cNvPicPr>
          <p:nvPr/>
        </p:nvPicPr>
        <p:blipFill>
          <a:blip r:embed="rId5"/>
          <a:stretch>
            <a:fillRect/>
          </a:stretch>
        </p:blipFill>
        <p:spPr>
          <a:xfrm>
            <a:off x="8245475" y="959485"/>
            <a:ext cx="1145540" cy="1145540"/>
          </a:xfrm>
          <a:prstGeom prst="rect">
            <a:avLst/>
          </a:prstGeom>
        </p:spPr>
      </p:pic>
      <p:pic>
        <p:nvPicPr>
          <p:cNvPr id="7" name="图片 6" descr="椭圆 4 拷贝 6"/>
          <p:cNvPicPr>
            <a:picLocks noChangeAspect="1"/>
          </p:cNvPicPr>
          <p:nvPr/>
        </p:nvPicPr>
        <p:blipFill>
          <a:blip r:embed="rId6"/>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pic>
        <p:nvPicPr>
          <p:cNvPr id="8" name="图片 7" descr="椭圆 4 拷贝 12"/>
          <p:cNvPicPr>
            <a:picLocks noChangeAspect="1"/>
          </p:cNvPicPr>
          <p:nvPr/>
        </p:nvPicPr>
        <p:blipFill>
          <a:blip r:embed="rId8"/>
          <a:stretch>
            <a:fillRect/>
          </a:stretch>
        </p:blipFill>
        <p:spPr>
          <a:xfrm>
            <a:off x="903605" y="-6350"/>
            <a:ext cx="1924050" cy="1457325"/>
          </a:xfrm>
          <a:prstGeom prst="rect">
            <a:avLst/>
          </a:prstGeom>
        </p:spPr>
      </p:pic>
      <p:pic>
        <p:nvPicPr>
          <p:cNvPr id="10" name="图片 9" descr="椭圆 4 拷贝 11"/>
          <p:cNvPicPr>
            <a:picLocks noChangeAspect="1"/>
          </p:cNvPicPr>
          <p:nvPr/>
        </p:nvPicPr>
        <p:blipFill>
          <a:blip r:embed="rId9"/>
          <a:stretch>
            <a:fillRect/>
          </a:stretch>
        </p:blipFill>
        <p:spPr>
          <a:xfrm>
            <a:off x="-10160" y="5156200"/>
            <a:ext cx="1343025" cy="1333500"/>
          </a:xfrm>
          <a:prstGeom prst="rect">
            <a:avLst/>
          </a:prstGeom>
        </p:spPr>
      </p:pic>
      <p:pic>
        <p:nvPicPr>
          <p:cNvPr id="11" name="图片 10" descr="椭圆 4 拷贝 7"/>
          <p:cNvPicPr>
            <a:picLocks noChangeAspect="1"/>
          </p:cNvPicPr>
          <p:nvPr/>
        </p:nvPicPr>
        <p:blipFill>
          <a:blip r:embed="rId10"/>
          <a:stretch>
            <a:fillRect/>
          </a:stretch>
        </p:blipFill>
        <p:spPr>
          <a:xfrm>
            <a:off x="1915795" y="2269490"/>
            <a:ext cx="842010" cy="842010"/>
          </a:xfrm>
          <a:prstGeom prst="rect">
            <a:avLst/>
          </a:prstGeom>
        </p:spPr>
      </p:pic>
      <p:sp>
        <p:nvSpPr>
          <p:cNvPr id="40" name="文本框 39"/>
          <p:cNvSpPr txBox="1"/>
          <p:nvPr/>
        </p:nvSpPr>
        <p:spPr>
          <a:xfrm>
            <a:off x="4822508" y="867410"/>
            <a:ext cx="1151890" cy="1077218"/>
          </a:xfrm>
          <a:prstGeom prst="rect">
            <a:avLst/>
          </a:prstGeom>
          <a:noFill/>
        </p:spPr>
        <p:txBody>
          <a:bodyPr wrap="square" rtlCol="0">
            <a:spAutoFit/>
          </a:bodyPr>
          <a:lstStyle/>
          <a:p>
            <a:r>
              <a:rPr lang="zh-CN" altLang="en-US" sz="32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目 录</a:t>
            </a:r>
          </a:p>
        </p:txBody>
      </p:sp>
      <p:sp>
        <p:nvSpPr>
          <p:cNvPr id="18" name="文本框 17"/>
          <p:cNvSpPr txBox="1"/>
          <p:nvPr/>
        </p:nvSpPr>
        <p:spPr>
          <a:xfrm>
            <a:off x="2083118" y="2460308"/>
            <a:ext cx="507365" cy="46037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sp>
        <p:nvSpPr>
          <p:cNvPr id="19" name="椭圆 18"/>
          <p:cNvSpPr/>
          <p:nvPr/>
        </p:nvSpPr>
        <p:spPr>
          <a:xfrm>
            <a:off x="4076700" y="2270125"/>
            <a:ext cx="841375" cy="84137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20" name="椭圆 19"/>
          <p:cNvSpPr/>
          <p:nvPr/>
        </p:nvSpPr>
        <p:spPr>
          <a:xfrm>
            <a:off x="6236970" y="2270125"/>
            <a:ext cx="841375" cy="841375"/>
          </a:xfrm>
          <a:prstGeom prst="ellipse">
            <a:avLst/>
          </a:prstGeom>
          <a:solidFill>
            <a:srgbClr val="88B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22" name="椭圆 21"/>
          <p:cNvSpPr/>
          <p:nvPr/>
        </p:nvSpPr>
        <p:spPr>
          <a:xfrm>
            <a:off x="8397240" y="2270125"/>
            <a:ext cx="841375" cy="841375"/>
          </a:xfrm>
          <a:prstGeom prst="ellipse">
            <a:avLst/>
          </a:prstGeom>
          <a:solidFill>
            <a:srgbClr val="FBA7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23" name="文本框 22"/>
          <p:cNvSpPr txBox="1"/>
          <p:nvPr/>
        </p:nvSpPr>
        <p:spPr>
          <a:xfrm>
            <a:off x="4243705" y="2460625"/>
            <a:ext cx="507365" cy="46037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02</a:t>
            </a:r>
          </a:p>
        </p:txBody>
      </p:sp>
      <p:sp>
        <p:nvSpPr>
          <p:cNvPr id="24" name="文本框 23"/>
          <p:cNvSpPr txBox="1"/>
          <p:nvPr/>
        </p:nvSpPr>
        <p:spPr>
          <a:xfrm>
            <a:off x="6403975" y="2459990"/>
            <a:ext cx="507365" cy="46037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03</a:t>
            </a:r>
          </a:p>
        </p:txBody>
      </p:sp>
      <p:sp>
        <p:nvSpPr>
          <p:cNvPr id="26" name="文本框 25"/>
          <p:cNvSpPr txBox="1"/>
          <p:nvPr/>
        </p:nvSpPr>
        <p:spPr>
          <a:xfrm>
            <a:off x="8564880" y="2459990"/>
            <a:ext cx="507365" cy="46037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04</a:t>
            </a:r>
          </a:p>
        </p:txBody>
      </p:sp>
      <p:sp>
        <p:nvSpPr>
          <p:cNvPr id="27" name="文本框 26"/>
          <p:cNvSpPr txBox="1"/>
          <p:nvPr/>
        </p:nvSpPr>
        <p:spPr>
          <a:xfrm>
            <a:off x="1410970" y="3601720"/>
            <a:ext cx="1851025" cy="368300"/>
          </a:xfrm>
          <a:prstGeom prst="rect">
            <a:avLst/>
          </a:prstGeom>
          <a:noFill/>
        </p:spPr>
        <p:txBody>
          <a:bodyPr wrap="square" rtlCol="0">
            <a:spAutoFit/>
          </a:bodyPr>
          <a:lstStyle/>
          <a:p>
            <a:r>
              <a:rPr lang="zh-CN" altLang="en-US" dirty="0">
                <a:latin typeface="宋体" panose="02010600030101010101" pitchFamily="2" charset="-122"/>
                <a:ea typeface="宋体" panose="02010600030101010101" pitchFamily="2" charset="-122"/>
                <a:cs typeface="思源黑体 CN Normal" panose="020B0400000000000000" charset="-122"/>
                <a:sym typeface="+mn-ea"/>
              </a:rPr>
              <a:t>课题背景及内容</a:t>
            </a:r>
            <a:endPar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28" name="文本框 27"/>
          <p:cNvSpPr txBox="1"/>
          <p:nvPr/>
        </p:nvSpPr>
        <p:spPr>
          <a:xfrm>
            <a:off x="3571875" y="3601720"/>
            <a:ext cx="1851025" cy="368300"/>
          </a:xfrm>
          <a:prstGeom prst="rect">
            <a:avLst/>
          </a:prstGeom>
          <a:noFill/>
        </p:spPr>
        <p:txBody>
          <a:bodyPr wrap="square" rtlCol="0">
            <a:spAutoFit/>
          </a:bodyPr>
          <a:lstStyle/>
          <a:p>
            <a:r>
              <a:rPr lang="zh-CN" altLang="en-US" dirty="0">
                <a:latin typeface="宋体" panose="02010600030101010101" pitchFamily="2" charset="-122"/>
                <a:ea typeface="宋体" panose="02010600030101010101" pitchFamily="2" charset="-122"/>
                <a:cs typeface="思源黑体 CN Normal" panose="020B0400000000000000" charset="-122"/>
                <a:sym typeface="+mn-ea"/>
              </a:rPr>
              <a:t>研究思路及过程</a:t>
            </a:r>
            <a:endPar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29" name="文本框 28"/>
          <p:cNvSpPr txBox="1"/>
          <p:nvPr/>
        </p:nvSpPr>
        <p:spPr>
          <a:xfrm>
            <a:off x="5841365" y="3601720"/>
            <a:ext cx="1633220" cy="368300"/>
          </a:xfrm>
          <a:prstGeom prst="rect">
            <a:avLst/>
          </a:prstGeom>
          <a:noFill/>
        </p:spPr>
        <p:txBody>
          <a:bodyPr wrap="square" rtlCol="0">
            <a:spAutoFit/>
          </a:bodyPr>
          <a:lstStyle/>
          <a:p>
            <a:r>
              <a:rPr lang="zh-CN" altLang="en-US" dirty="0">
                <a:latin typeface="宋体" panose="02010600030101010101" pitchFamily="2" charset="-122"/>
                <a:ea typeface="宋体" panose="02010600030101010101" pitchFamily="2" charset="-122"/>
                <a:cs typeface="思源黑体 CN Normal" panose="020B0400000000000000" charset="-122"/>
                <a:sym typeface="+mn-ea"/>
              </a:rPr>
              <a:t>实验数据结果</a:t>
            </a:r>
            <a:endPar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30" name="文本框 29"/>
          <p:cNvSpPr txBox="1"/>
          <p:nvPr/>
        </p:nvSpPr>
        <p:spPr>
          <a:xfrm>
            <a:off x="7892415" y="3601720"/>
            <a:ext cx="1851025" cy="368300"/>
          </a:xfrm>
          <a:prstGeom prst="rect">
            <a:avLst/>
          </a:prstGeom>
          <a:noFill/>
        </p:spPr>
        <p:txBody>
          <a:bodyPr wrap="square" rtlCol="0">
            <a:spAutoFit/>
          </a:bodyPr>
          <a:lstStyle/>
          <a:p>
            <a:r>
              <a:rPr lang="zh-CN" altLang="en-US" dirty="0">
                <a:latin typeface="宋体" panose="02010600030101010101" pitchFamily="2" charset="-122"/>
                <a:ea typeface="宋体" panose="02010600030101010101" pitchFamily="2" charset="-122"/>
                <a:cs typeface="思源黑体 CN Normal" panose="020B0400000000000000" charset="-122"/>
                <a:sym typeface="+mn-ea"/>
              </a:rPr>
              <a:t>解决方案及总结</a:t>
            </a:r>
            <a:endPar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randombar(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par>
                                <p:cTn id="13" presetID="2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down)">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down)">
                                      <p:cBhvr>
                                        <p:cTn id="26" dur="500"/>
                                        <p:tgtEl>
                                          <p:spTgt spid="1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down)">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00"/>
                                        <p:tgtEl>
                                          <p:spTgt spid="24"/>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down)">
                                      <p:cBhvr>
                                        <p:cTn id="45" dur="500"/>
                                        <p:tgtEl>
                                          <p:spTgt spid="26"/>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down)">
                                      <p:cBhvr>
                                        <p:cTn id="48" dur="500"/>
                                        <p:tgtEl>
                                          <p:spTgt spid="22"/>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18" grpId="0"/>
      <p:bldP spid="19" grpId="0" animBg="1"/>
      <p:bldP spid="20" grpId="0" animBg="1"/>
      <p:bldP spid="22" grpId="0" animBg="1"/>
      <p:bldP spid="23" grpId="0"/>
      <p:bldP spid="24" grpId="0"/>
      <p:bldP spid="26" grpId="0"/>
      <p:bldP spid="27" grpId="0"/>
      <p:bldP spid="28" grpId="0"/>
      <p:bldP spid="2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图片 6" descr="椭圆 4 拷贝 6"/>
          <p:cNvPicPr>
            <a:picLocks noChangeAspect="1"/>
          </p:cNvPicPr>
          <p:nvPr/>
        </p:nvPicPr>
        <p:blipFill>
          <a:blip r:embed="rId3"/>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4"/>
          <a:stretch>
            <a:fillRect/>
          </a:stretch>
        </p:blipFill>
        <p:spPr>
          <a:xfrm>
            <a:off x="-10160" y="-6350"/>
            <a:ext cx="10817225" cy="6496050"/>
          </a:xfrm>
          <a:prstGeom prst="rect">
            <a:avLst/>
          </a:prstGeom>
        </p:spPr>
      </p:pic>
      <p:pic>
        <p:nvPicPr>
          <p:cNvPr id="10" name="图片 9" descr="椭圆 4 拷贝 11"/>
          <p:cNvPicPr>
            <a:picLocks noChangeAspect="1"/>
          </p:cNvPicPr>
          <p:nvPr/>
        </p:nvPicPr>
        <p:blipFill>
          <a:blip r:embed="rId5"/>
          <a:stretch>
            <a:fillRect/>
          </a:stretch>
        </p:blipFill>
        <p:spPr>
          <a:xfrm>
            <a:off x="-10160" y="5156200"/>
            <a:ext cx="1343025" cy="1333500"/>
          </a:xfrm>
          <a:prstGeom prst="rect">
            <a:avLst/>
          </a:prstGeom>
        </p:spPr>
      </p:pic>
      <p:pic>
        <p:nvPicPr>
          <p:cNvPr id="6" name="图片 5" descr="椭圆 4 拷贝 7"/>
          <p:cNvPicPr>
            <a:picLocks noChangeAspect="1"/>
          </p:cNvPicPr>
          <p:nvPr/>
        </p:nvPicPr>
        <p:blipFill>
          <a:blip r:embed="rId6"/>
          <a:stretch>
            <a:fillRect/>
          </a:stretch>
        </p:blipFill>
        <p:spPr>
          <a:xfrm>
            <a:off x="4620578" y="1106170"/>
            <a:ext cx="1555750" cy="1555750"/>
          </a:xfrm>
          <a:prstGeom prst="rect">
            <a:avLst/>
          </a:prstGeom>
        </p:spPr>
      </p:pic>
      <p:sp>
        <p:nvSpPr>
          <p:cNvPr id="9" name="文本框 8"/>
          <p:cNvSpPr txBox="1"/>
          <p:nvPr/>
        </p:nvSpPr>
        <p:spPr>
          <a:xfrm>
            <a:off x="5066348" y="1592263"/>
            <a:ext cx="664210" cy="583565"/>
          </a:xfrm>
          <a:prstGeom prst="rect">
            <a:avLst/>
          </a:prstGeom>
          <a:noFill/>
        </p:spPr>
        <p:txBody>
          <a:bodyPr wrap="square" rtlCol="0">
            <a:spAutoFit/>
          </a:bodyPr>
          <a:lstStyle/>
          <a:p>
            <a:r>
              <a:rPr lang="en-US" altLang="zh-CN" sz="32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nvGrpSpPr>
          <p:cNvPr id="32" name="组合 31"/>
          <p:cNvGrpSpPr/>
          <p:nvPr/>
        </p:nvGrpSpPr>
        <p:grpSpPr>
          <a:xfrm>
            <a:off x="3528695" y="2974340"/>
            <a:ext cx="3738880" cy="1616710"/>
            <a:chOff x="5561" y="4948"/>
            <a:chExt cx="5888" cy="2546"/>
          </a:xfrm>
        </p:grpSpPr>
        <p:sp>
          <p:nvSpPr>
            <p:cNvPr id="13" name="TextBox 1"/>
            <p:cNvSpPr txBox="1"/>
            <p:nvPr/>
          </p:nvSpPr>
          <p:spPr>
            <a:xfrm>
              <a:off x="5561" y="4948"/>
              <a:ext cx="5888" cy="1113"/>
            </a:xfrm>
            <a:prstGeom prst="rect">
              <a:avLst/>
            </a:prstGeom>
            <a:noFill/>
          </p:spPr>
          <p:txBody>
            <a:bodyPr wrap="none" rtlCol="0">
              <a:spAutoFit/>
            </a:bodyPr>
            <a:lstStyle/>
            <a:p>
              <a:pPr algn="ctr"/>
              <a:r>
                <a:rPr lang="zh-CN" altLang="en-US" sz="4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课题背景及内容</a:t>
              </a:r>
            </a:p>
          </p:txBody>
        </p:sp>
        <p:grpSp>
          <p:nvGrpSpPr>
            <p:cNvPr id="14" name="组合 13"/>
            <p:cNvGrpSpPr/>
            <p:nvPr/>
          </p:nvGrpSpPr>
          <p:grpSpPr>
            <a:xfrm>
              <a:off x="5673" y="6282"/>
              <a:ext cx="5665" cy="1212"/>
              <a:chOff x="7732" y="4199"/>
              <a:chExt cx="5665" cy="1212"/>
            </a:xfrm>
          </p:grpSpPr>
          <p:sp>
            <p:nvSpPr>
              <p:cNvPr id="15" name="TextBox 15"/>
              <p:cNvSpPr txBox="1"/>
              <p:nvPr/>
            </p:nvSpPr>
            <p:spPr>
              <a:xfrm>
                <a:off x="9693"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32"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7" name="TextBox 14"/>
              <p:cNvSpPr txBox="1"/>
              <p:nvPr/>
            </p:nvSpPr>
            <p:spPr>
              <a:xfrm>
                <a:off x="7732" y="419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5" name="TextBox 16"/>
              <p:cNvSpPr txBox="1"/>
              <p:nvPr/>
            </p:nvSpPr>
            <p:spPr>
              <a:xfrm>
                <a:off x="1165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31" name="TextBox 27"/>
              <p:cNvSpPr txBox="1"/>
              <p:nvPr/>
            </p:nvSpPr>
            <p:spPr>
              <a:xfrm>
                <a:off x="969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000" fill="hold">
                                          <p:stCondLst>
                                            <p:cond delay="0"/>
                                          </p:stCondLst>
                                        </p:cTn>
                                        <p:tgtEl>
                                          <p:spTgt spid="32"/>
                                        </p:tgtEl>
                                        <p:attrNameLst>
                                          <p:attrName>style.visibility</p:attrName>
                                        </p:attrNameLst>
                                      </p:cBhvr>
                                      <p:to>
                                        <p:strVal val="visible"/>
                                      </p:to>
                                    </p:set>
                                    <p:animEffect transition="in" filter="wipe(down)">
                                      <p:cBhvr>
                                        <p:cTn id="2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84" name="组合 83"/>
          <p:cNvGrpSpPr/>
          <p:nvPr/>
        </p:nvGrpSpPr>
        <p:grpSpPr>
          <a:xfrm>
            <a:off x="45085" y="48895"/>
            <a:ext cx="10817225" cy="6496050"/>
            <a:chOff x="-16" y="-10"/>
            <a:chExt cx="17035" cy="10230"/>
          </a:xfrm>
        </p:grpSpPr>
        <p:pic>
          <p:nvPicPr>
            <p:cNvPr id="85" name="图片 84" descr="椭圆 4 拷贝 3"/>
            <p:cNvPicPr>
              <a:picLocks noChangeAspect="1"/>
            </p:cNvPicPr>
            <p:nvPr/>
          </p:nvPicPr>
          <p:blipFill>
            <a:blip r:embed="rId3"/>
            <a:stretch>
              <a:fillRect/>
            </a:stretch>
          </p:blipFill>
          <p:spPr>
            <a:xfrm>
              <a:off x="7733" y="7111"/>
              <a:ext cx="9286" cy="3109"/>
            </a:xfrm>
            <a:prstGeom prst="rect">
              <a:avLst/>
            </a:prstGeom>
          </p:spPr>
        </p:pic>
        <p:pic>
          <p:nvPicPr>
            <p:cNvPr id="86" name="图片 85" descr="椭圆 4 拷贝"/>
            <p:cNvPicPr>
              <a:picLocks noChangeAspect="1"/>
            </p:cNvPicPr>
            <p:nvPr/>
          </p:nvPicPr>
          <p:blipFill>
            <a:blip r:embed="rId4"/>
            <a:stretch>
              <a:fillRect/>
            </a:stretch>
          </p:blipFill>
          <p:spPr>
            <a:xfrm>
              <a:off x="1423" y="-10"/>
              <a:ext cx="5304" cy="2648"/>
            </a:xfrm>
            <a:prstGeom prst="rect">
              <a:avLst/>
            </a:prstGeom>
          </p:spPr>
        </p:pic>
        <p:pic>
          <p:nvPicPr>
            <p:cNvPr id="87" name="图片 86" descr="椭圆 4 拷贝 6"/>
            <p:cNvPicPr>
              <a:picLocks noChangeAspect="1"/>
            </p:cNvPicPr>
            <p:nvPr/>
          </p:nvPicPr>
          <p:blipFill>
            <a:blip r:embed="rId5"/>
            <a:stretch>
              <a:fillRect/>
            </a:stretch>
          </p:blipFill>
          <p:spPr>
            <a:xfrm>
              <a:off x="1670" y="6741"/>
              <a:ext cx="2133" cy="1297"/>
            </a:xfrm>
            <a:prstGeom prst="rect">
              <a:avLst/>
            </a:prstGeom>
          </p:spPr>
        </p:pic>
        <p:pic>
          <p:nvPicPr>
            <p:cNvPr id="88" name="图片 87" descr="椭圆 4 拷贝 11"/>
            <p:cNvPicPr>
              <a:picLocks noChangeAspect="1"/>
            </p:cNvPicPr>
            <p:nvPr/>
          </p:nvPicPr>
          <p:blipFill>
            <a:blip r:embed="rId6"/>
            <a:stretch>
              <a:fillRect/>
            </a:stretch>
          </p:blipFill>
          <p:spPr>
            <a:xfrm>
              <a:off x="-16" y="8120"/>
              <a:ext cx="2115" cy="2100"/>
            </a:xfrm>
            <a:prstGeom prst="rect">
              <a:avLst/>
            </a:prstGeom>
          </p:spPr>
        </p:pic>
        <p:sp>
          <p:nvSpPr>
            <p:cNvPr id="89" name="文本框 88"/>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7" name="图片 6" descr="椭圆 4 拷贝 6"/>
          <p:cNvPicPr>
            <a:picLocks noChangeAspect="1"/>
          </p:cNvPicPr>
          <p:nvPr/>
        </p:nvPicPr>
        <p:blipFill>
          <a:blip r:embed="rId5"/>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cxnSp>
        <p:nvCxnSpPr>
          <p:cNvPr id="3" name="直接连接符 2"/>
          <p:cNvCxnSpPr/>
          <p:nvPr/>
        </p:nvCxnSpPr>
        <p:spPr>
          <a:xfrm>
            <a:off x="1587500" y="2696845"/>
            <a:ext cx="7811135" cy="0"/>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nvGrpSpPr>
          <p:cNvPr id="52" name="íśľiḍè"/>
          <p:cNvGrpSpPr/>
          <p:nvPr/>
        </p:nvGrpSpPr>
        <p:grpSpPr>
          <a:xfrm>
            <a:off x="1217295" y="1336040"/>
            <a:ext cx="792480" cy="879475"/>
            <a:chOff x="1506728" y="1539875"/>
            <a:chExt cx="849842" cy="942956"/>
          </a:xfrm>
        </p:grpSpPr>
        <p:sp>
          <p:nvSpPr>
            <p:cNvPr id="60" name="ïšļíḓê"/>
            <p:cNvSpPr/>
            <p:nvPr/>
          </p:nvSpPr>
          <p:spPr bwMode="auto">
            <a:xfrm>
              <a:off x="1506728" y="1539875"/>
              <a:ext cx="849842" cy="942956"/>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F79515">
                <a:alpha val="69000"/>
              </a:srgbClr>
            </a:solidFill>
            <a:ln w="3175">
              <a:noFill/>
              <a:prstDash val="solid"/>
              <a:round/>
            </a:ln>
          </p:spPr>
          <p:txBody>
            <a:bodyPr vert="horz" wrap="square" lIns="91440" tIns="45720" rIns="91440" bIns="45720" numCol="1" anchor="ctr" anchorCtr="0" compatLnSpc="1">
              <a:normAutofit/>
            </a:bodyPr>
            <a:lstStyle/>
            <a:p>
              <a:pPr algn="ctr"/>
              <a:endParaRPr lang="ru-RU" sz="1600" i="1" u="sng" dirty="0">
                <a:solidFill>
                  <a:schemeClr val="accent1"/>
                </a:solidFill>
                <a:latin typeface="思源黑体 CN Normal" panose="020B0400000000000000" charset="-122"/>
                <a:ea typeface="宋体" panose="02010600030101010101" pitchFamily="2" charset="-122"/>
                <a:cs typeface="思源黑体 CN Normal" panose="020B0400000000000000" charset="-122"/>
              </a:endParaRPr>
            </a:p>
          </p:txBody>
        </p:sp>
        <p:sp>
          <p:nvSpPr>
            <p:cNvPr id="61" name="îṩlïḓê"/>
            <p:cNvSpPr/>
            <p:nvPr/>
          </p:nvSpPr>
          <p:spPr>
            <a:xfrm>
              <a:off x="1765403" y="1865079"/>
              <a:ext cx="347468" cy="292548"/>
            </a:xfrm>
            <a:custGeom>
              <a:avLst/>
              <a:gdLst>
                <a:gd name="connsiteX0" fmla="*/ 54158 w 604539"/>
                <a:gd name="connsiteY0" fmla="*/ 287695 h 508988"/>
                <a:gd name="connsiteX1" fmla="*/ 242194 w 604539"/>
                <a:gd name="connsiteY1" fmla="*/ 287695 h 508988"/>
                <a:gd name="connsiteX2" fmla="*/ 264990 w 604539"/>
                <a:gd name="connsiteY2" fmla="*/ 306729 h 508988"/>
                <a:gd name="connsiteX3" fmla="*/ 295264 w 604539"/>
                <a:gd name="connsiteY3" fmla="*/ 478149 h 508988"/>
                <a:gd name="connsiteX4" fmla="*/ 296591 w 604539"/>
                <a:gd name="connsiteY4" fmla="*/ 485739 h 508988"/>
                <a:gd name="connsiteX5" fmla="*/ 273433 w 604539"/>
                <a:gd name="connsiteY5" fmla="*/ 508988 h 508988"/>
                <a:gd name="connsiteX6" fmla="*/ 273071 w 604539"/>
                <a:gd name="connsiteY6" fmla="*/ 508988 h 508988"/>
                <a:gd name="connsiteX7" fmla="*/ 23160 w 604539"/>
                <a:gd name="connsiteY7" fmla="*/ 508988 h 508988"/>
                <a:gd name="connsiteX8" fmla="*/ 5430 w 604539"/>
                <a:gd name="connsiteY8" fmla="*/ 500676 h 508988"/>
                <a:gd name="connsiteX9" fmla="*/ 364 w 604539"/>
                <a:gd name="connsiteY9" fmla="*/ 481763 h 508988"/>
                <a:gd name="connsiteX10" fmla="*/ 31241 w 604539"/>
                <a:gd name="connsiteY10" fmla="*/ 306729 h 508988"/>
                <a:gd name="connsiteX11" fmla="*/ 54158 w 604539"/>
                <a:gd name="connsiteY11" fmla="*/ 287695 h 508988"/>
                <a:gd name="connsiteX12" fmla="*/ 362106 w 604539"/>
                <a:gd name="connsiteY12" fmla="*/ 287554 h 508988"/>
                <a:gd name="connsiteX13" fmla="*/ 550142 w 604539"/>
                <a:gd name="connsiteY13" fmla="*/ 287554 h 508988"/>
                <a:gd name="connsiteX14" fmla="*/ 572938 w 604539"/>
                <a:gd name="connsiteY14" fmla="*/ 306710 h 508988"/>
                <a:gd name="connsiteX15" fmla="*/ 603212 w 604539"/>
                <a:gd name="connsiteY15" fmla="*/ 478147 h 508988"/>
                <a:gd name="connsiteX16" fmla="*/ 604539 w 604539"/>
                <a:gd name="connsiteY16" fmla="*/ 485736 h 508988"/>
                <a:gd name="connsiteX17" fmla="*/ 581381 w 604539"/>
                <a:gd name="connsiteY17" fmla="*/ 508988 h 508988"/>
                <a:gd name="connsiteX18" fmla="*/ 581019 w 604539"/>
                <a:gd name="connsiteY18" fmla="*/ 508988 h 508988"/>
                <a:gd name="connsiteX19" fmla="*/ 331108 w 604539"/>
                <a:gd name="connsiteY19" fmla="*/ 508988 h 508988"/>
                <a:gd name="connsiteX20" fmla="*/ 313378 w 604539"/>
                <a:gd name="connsiteY20" fmla="*/ 500675 h 508988"/>
                <a:gd name="connsiteX21" fmla="*/ 308312 w 604539"/>
                <a:gd name="connsiteY21" fmla="*/ 481761 h 508988"/>
                <a:gd name="connsiteX22" fmla="*/ 339189 w 604539"/>
                <a:gd name="connsiteY22" fmla="*/ 306710 h 508988"/>
                <a:gd name="connsiteX23" fmla="*/ 362106 w 604539"/>
                <a:gd name="connsiteY23" fmla="*/ 287554 h 508988"/>
                <a:gd name="connsiteX24" fmla="*/ 208081 w 604539"/>
                <a:gd name="connsiteY24" fmla="*/ 54053 h 508988"/>
                <a:gd name="connsiteX25" fmla="*/ 396118 w 604539"/>
                <a:gd name="connsiteY25" fmla="*/ 54053 h 508988"/>
                <a:gd name="connsiteX26" fmla="*/ 419034 w 604539"/>
                <a:gd name="connsiteY26" fmla="*/ 73201 h 508988"/>
                <a:gd name="connsiteX27" fmla="*/ 449308 w 604539"/>
                <a:gd name="connsiteY27" fmla="*/ 244446 h 508988"/>
                <a:gd name="connsiteX28" fmla="*/ 450635 w 604539"/>
                <a:gd name="connsiteY28" fmla="*/ 252154 h 508988"/>
                <a:gd name="connsiteX29" fmla="*/ 427357 w 604539"/>
                <a:gd name="connsiteY29" fmla="*/ 275275 h 508988"/>
                <a:gd name="connsiteX30" fmla="*/ 427115 w 604539"/>
                <a:gd name="connsiteY30" fmla="*/ 275275 h 508988"/>
                <a:gd name="connsiteX31" fmla="*/ 177204 w 604539"/>
                <a:gd name="connsiteY31" fmla="*/ 275275 h 508988"/>
                <a:gd name="connsiteX32" fmla="*/ 159353 w 604539"/>
                <a:gd name="connsiteY32" fmla="*/ 266966 h 508988"/>
                <a:gd name="connsiteX33" fmla="*/ 154288 w 604539"/>
                <a:gd name="connsiteY33" fmla="*/ 248059 h 508988"/>
                <a:gd name="connsiteX34" fmla="*/ 185285 w 604539"/>
                <a:gd name="connsiteY34" fmla="*/ 73201 h 508988"/>
                <a:gd name="connsiteX35" fmla="*/ 208081 w 604539"/>
                <a:gd name="connsiteY35" fmla="*/ 54053 h 508988"/>
                <a:gd name="connsiteX36" fmla="*/ 518273 w 604539"/>
                <a:gd name="connsiteY36" fmla="*/ 0 h 508988"/>
                <a:gd name="connsiteX37" fmla="*/ 541548 w 604539"/>
                <a:gd name="connsiteY37" fmla="*/ 23244 h 508988"/>
                <a:gd name="connsiteX38" fmla="*/ 541548 w 604539"/>
                <a:gd name="connsiteY38" fmla="*/ 54075 h 508988"/>
                <a:gd name="connsiteX39" fmla="*/ 572422 w 604539"/>
                <a:gd name="connsiteY39" fmla="*/ 54075 h 508988"/>
                <a:gd name="connsiteX40" fmla="*/ 595577 w 604539"/>
                <a:gd name="connsiteY40" fmla="*/ 77199 h 508988"/>
                <a:gd name="connsiteX41" fmla="*/ 572422 w 604539"/>
                <a:gd name="connsiteY41" fmla="*/ 100322 h 508988"/>
                <a:gd name="connsiteX42" fmla="*/ 541548 w 604539"/>
                <a:gd name="connsiteY42" fmla="*/ 100322 h 508988"/>
                <a:gd name="connsiteX43" fmla="*/ 541548 w 604539"/>
                <a:gd name="connsiteY43" fmla="*/ 131274 h 508988"/>
                <a:gd name="connsiteX44" fmla="*/ 518273 w 604539"/>
                <a:gd name="connsiteY44" fmla="*/ 154397 h 508988"/>
                <a:gd name="connsiteX45" fmla="*/ 495117 w 604539"/>
                <a:gd name="connsiteY45" fmla="*/ 131274 h 508988"/>
                <a:gd name="connsiteX46" fmla="*/ 495117 w 604539"/>
                <a:gd name="connsiteY46" fmla="*/ 100322 h 508988"/>
                <a:gd name="connsiteX47" fmla="*/ 464244 w 604539"/>
                <a:gd name="connsiteY47" fmla="*/ 100322 h 508988"/>
                <a:gd name="connsiteX48" fmla="*/ 440968 w 604539"/>
                <a:gd name="connsiteY48" fmla="*/ 77199 h 508988"/>
                <a:gd name="connsiteX49" fmla="*/ 464244 w 604539"/>
                <a:gd name="connsiteY49" fmla="*/ 54075 h 508988"/>
                <a:gd name="connsiteX50" fmla="*/ 495117 w 604539"/>
                <a:gd name="connsiteY50" fmla="*/ 54075 h 508988"/>
                <a:gd name="connsiteX51" fmla="*/ 495117 w 604539"/>
                <a:gd name="connsiteY51" fmla="*/ 23244 h 508988"/>
                <a:gd name="connsiteX52" fmla="*/ 518273 w 604539"/>
                <a:gd name="connsiteY52" fmla="*/ 0 h 508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04539" h="508988">
                  <a:moveTo>
                    <a:pt x="54158" y="287695"/>
                  </a:moveTo>
                  <a:lnTo>
                    <a:pt x="242194" y="287695"/>
                  </a:lnTo>
                  <a:cubicBezTo>
                    <a:pt x="253411" y="287695"/>
                    <a:pt x="263060" y="295766"/>
                    <a:pt x="264990" y="306729"/>
                  </a:cubicBezTo>
                  <a:lnTo>
                    <a:pt x="295264" y="478149"/>
                  </a:lnTo>
                  <a:cubicBezTo>
                    <a:pt x="296109" y="480559"/>
                    <a:pt x="296591" y="483088"/>
                    <a:pt x="296591" y="485739"/>
                  </a:cubicBezTo>
                  <a:cubicBezTo>
                    <a:pt x="296591" y="498628"/>
                    <a:pt x="286218" y="508988"/>
                    <a:pt x="273433" y="508988"/>
                  </a:cubicBezTo>
                  <a:lnTo>
                    <a:pt x="273071" y="508988"/>
                  </a:lnTo>
                  <a:lnTo>
                    <a:pt x="23160" y="508988"/>
                  </a:lnTo>
                  <a:cubicBezTo>
                    <a:pt x="16285" y="508988"/>
                    <a:pt x="9772" y="505977"/>
                    <a:pt x="5430" y="500676"/>
                  </a:cubicBezTo>
                  <a:cubicBezTo>
                    <a:pt x="967" y="495496"/>
                    <a:pt x="-842" y="488509"/>
                    <a:pt x="364" y="481763"/>
                  </a:cubicBezTo>
                  <a:lnTo>
                    <a:pt x="31241" y="306729"/>
                  </a:lnTo>
                  <a:cubicBezTo>
                    <a:pt x="33171" y="295766"/>
                    <a:pt x="42820" y="287695"/>
                    <a:pt x="54158" y="287695"/>
                  </a:cubicBezTo>
                  <a:close/>
                  <a:moveTo>
                    <a:pt x="362106" y="287554"/>
                  </a:moveTo>
                  <a:lnTo>
                    <a:pt x="550142" y="287554"/>
                  </a:lnTo>
                  <a:cubicBezTo>
                    <a:pt x="561359" y="287554"/>
                    <a:pt x="571008" y="295747"/>
                    <a:pt x="572938" y="306710"/>
                  </a:cubicBezTo>
                  <a:lnTo>
                    <a:pt x="603212" y="478147"/>
                  </a:lnTo>
                  <a:cubicBezTo>
                    <a:pt x="604057" y="480556"/>
                    <a:pt x="604539" y="483086"/>
                    <a:pt x="604539" y="485736"/>
                  </a:cubicBezTo>
                  <a:cubicBezTo>
                    <a:pt x="604539" y="498627"/>
                    <a:pt x="594166" y="508988"/>
                    <a:pt x="581381" y="508988"/>
                  </a:cubicBezTo>
                  <a:lnTo>
                    <a:pt x="581019" y="508988"/>
                  </a:lnTo>
                  <a:lnTo>
                    <a:pt x="331108" y="508988"/>
                  </a:lnTo>
                  <a:cubicBezTo>
                    <a:pt x="324233" y="508988"/>
                    <a:pt x="317720" y="505976"/>
                    <a:pt x="313378" y="500675"/>
                  </a:cubicBezTo>
                  <a:cubicBezTo>
                    <a:pt x="308915" y="495495"/>
                    <a:pt x="307106" y="488507"/>
                    <a:pt x="308312" y="481761"/>
                  </a:cubicBezTo>
                  <a:lnTo>
                    <a:pt x="339189" y="306710"/>
                  </a:lnTo>
                  <a:cubicBezTo>
                    <a:pt x="341119" y="295747"/>
                    <a:pt x="350768" y="287554"/>
                    <a:pt x="362106" y="287554"/>
                  </a:cubicBezTo>
                  <a:close/>
                  <a:moveTo>
                    <a:pt x="208081" y="54053"/>
                  </a:moveTo>
                  <a:lnTo>
                    <a:pt x="396118" y="54053"/>
                  </a:lnTo>
                  <a:cubicBezTo>
                    <a:pt x="407455" y="54053"/>
                    <a:pt x="417104" y="62122"/>
                    <a:pt x="419034" y="73201"/>
                  </a:cubicBezTo>
                  <a:lnTo>
                    <a:pt x="449308" y="244446"/>
                  </a:lnTo>
                  <a:cubicBezTo>
                    <a:pt x="450153" y="246855"/>
                    <a:pt x="450635" y="249504"/>
                    <a:pt x="450635" y="252154"/>
                  </a:cubicBezTo>
                  <a:cubicBezTo>
                    <a:pt x="450635" y="264919"/>
                    <a:pt x="440262" y="275275"/>
                    <a:pt x="427357" y="275275"/>
                  </a:cubicBezTo>
                  <a:lnTo>
                    <a:pt x="427115" y="275275"/>
                  </a:lnTo>
                  <a:lnTo>
                    <a:pt x="177204" y="275275"/>
                  </a:lnTo>
                  <a:cubicBezTo>
                    <a:pt x="170329" y="275275"/>
                    <a:pt x="163816" y="272265"/>
                    <a:pt x="159353" y="266966"/>
                  </a:cubicBezTo>
                  <a:cubicBezTo>
                    <a:pt x="155011" y="261788"/>
                    <a:pt x="153202" y="254803"/>
                    <a:pt x="154288" y="248059"/>
                  </a:cubicBezTo>
                  <a:lnTo>
                    <a:pt x="185285" y="73201"/>
                  </a:lnTo>
                  <a:cubicBezTo>
                    <a:pt x="187215" y="62122"/>
                    <a:pt x="196864" y="54053"/>
                    <a:pt x="208081" y="54053"/>
                  </a:cubicBezTo>
                  <a:close/>
                  <a:moveTo>
                    <a:pt x="518273" y="0"/>
                  </a:moveTo>
                  <a:cubicBezTo>
                    <a:pt x="531177" y="0"/>
                    <a:pt x="541548" y="10358"/>
                    <a:pt x="541548" y="23244"/>
                  </a:cubicBezTo>
                  <a:lnTo>
                    <a:pt x="541548" y="54075"/>
                  </a:lnTo>
                  <a:lnTo>
                    <a:pt x="572422" y="54075"/>
                  </a:lnTo>
                  <a:cubicBezTo>
                    <a:pt x="585205" y="54075"/>
                    <a:pt x="595577" y="64433"/>
                    <a:pt x="595577" y="77199"/>
                  </a:cubicBezTo>
                  <a:cubicBezTo>
                    <a:pt x="595577" y="89965"/>
                    <a:pt x="585205" y="100322"/>
                    <a:pt x="572422" y="100322"/>
                  </a:cubicBezTo>
                  <a:lnTo>
                    <a:pt x="541548" y="100322"/>
                  </a:lnTo>
                  <a:lnTo>
                    <a:pt x="541548" y="131274"/>
                  </a:lnTo>
                  <a:cubicBezTo>
                    <a:pt x="541548" y="144040"/>
                    <a:pt x="531177" y="154397"/>
                    <a:pt x="518273" y="154397"/>
                  </a:cubicBezTo>
                  <a:cubicBezTo>
                    <a:pt x="505489" y="154397"/>
                    <a:pt x="495117" y="144040"/>
                    <a:pt x="495117" y="131274"/>
                  </a:cubicBezTo>
                  <a:lnTo>
                    <a:pt x="495117" y="100322"/>
                  </a:lnTo>
                  <a:lnTo>
                    <a:pt x="464244" y="100322"/>
                  </a:lnTo>
                  <a:cubicBezTo>
                    <a:pt x="451340" y="100322"/>
                    <a:pt x="440968" y="89965"/>
                    <a:pt x="440968" y="77199"/>
                  </a:cubicBezTo>
                  <a:cubicBezTo>
                    <a:pt x="440968" y="64433"/>
                    <a:pt x="451340" y="54075"/>
                    <a:pt x="464244" y="54075"/>
                  </a:cubicBezTo>
                  <a:lnTo>
                    <a:pt x="495117" y="54075"/>
                  </a:lnTo>
                  <a:lnTo>
                    <a:pt x="495117" y="23244"/>
                  </a:lnTo>
                  <a:cubicBezTo>
                    <a:pt x="495117" y="10358"/>
                    <a:pt x="505489" y="0"/>
                    <a:pt x="518273"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0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sp>
        <p:nvSpPr>
          <p:cNvPr id="53" name="iṡ1ïḑé"/>
          <p:cNvSpPr/>
          <p:nvPr/>
        </p:nvSpPr>
        <p:spPr>
          <a:xfrm>
            <a:off x="1217295" y="953770"/>
            <a:ext cx="807085" cy="382270"/>
          </a:xfrm>
          <a:prstGeom prst="rect">
            <a:avLst/>
          </a:prstGeom>
        </p:spPr>
        <p:txBody>
          <a:bodyPr wrap="square" lIns="91440" tIns="45720" rIns="91440" bIns="45720" anchor="ctr" anchorCtr="0">
            <a:normAutofit fontScale="97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000" b="1" u="sng" dirty="0">
                <a:latin typeface="宋体" panose="02010600030101010101" pitchFamily="2" charset="-122"/>
                <a:ea typeface="宋体" panose="02010600030101010101" pitchFamily="2" charset="-122"/>
                <a:cs typeface="思源黑体 CN Normal" panose="020B0400000000000000" charset="-122"/>
              </a:rPr>
              <a:t>2015</a:t>
            </a:r>
          </a:p>
        </p:txBody>
      </p:sp>
      <p:grpSp>
        <p:nvGrpSpPr>
          <p:cNvPr id="55" name="íś1îďê"/>
          <p:cNvGrpSpPr/>
          <p:nvPr/>
        </p:nvGrpSpPr>
        <p:grpSpPr>
          <a:xfrm>
            <a:off x="1587500" y="2215515"/>
            <a:ext cx="67310" cy="492125"/>
            <a:chOff x="1903137" y="2482831"/>
            <a:chExt cx="72000" cy="527678"/>
          </a:xfrm>
        </p:grpSpPr>
        <p:cxnSp>
          <p:nvCxnSpPr>
            <p:cNvPr id="56" name="直接连接符 55"/>
            <p:cNvCxnSpPr/>
            <p:nvPr/>
          </p:nvCxnSpPr>
          <p:spPr>
            <a:xfrm>
              <a:off x="1939137" y="2482831"/>
              <a:ext cx="0" cy="455678"/>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57" name="íş1îdè"/>
            <p:cNvSpPr/>
            <p:nvPr/>
          </p:nvSpPr>
          <p:spPr>
            <a:xfrm>
              <a:off x="1903137" y="2938509"/>
              <a:ext cx="72000" cy="72000"/>
            </a:xfrm>
            <a:prstGeom prst="ellipse">
              <a:avLst/>
            </a:prstGeom>
            <a:solidFill>
              <a:srgbClr val="F9B65D"/>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42" name="íśḷiḓé"/>
          <p:cNvGrpSpPr/>
          <p:nvPr/>
        </p:nvGrpSpPr>
        <p:grpSpPr>
          <a:xfrm>
            <a:off x="3160395" y="1336040"/>
            <a:ext cx="792480" cy="879475"/>
            <a:chOff x="3589473" y="1539875"/>
            <a:chExt cx="849842" cy="942956"/>
          </a:xfrm>
        </p:grpSpPr>
        <p:sp>
          <p:nvSpPr>
            <p:cNvPr id="50" name="íSļiḑê"/>
            <p:cNvSpPr/>
            <p:nvPr/>
          </p:nvSpPr>
          <p:spPr bwMode="auto">
            <a:xfrm>
              <a:off x="3589473" y="1539875"/>
              <a:ext cx="849842" cy="942956"/>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A6A6A6"/>
            </a:solidFill>
            <a:ln w="3175">
              <a:noFill/>
              <a:prstDash val="solid"/>
              <a:round/>
            </a:ln>
          </p:spPr>
          <p:txBody>
            <a:bodyPr vert="horz" wrap="square" lIns="91440" tIns="45720" rIns="91440" bIns="45720" numCol="1" anchor="ctr" anchorCtr="0" compatLnSpc="1">
              <a:normAutofit/>
            </a:bodyPr>
            <a:lstStyle/>
            <a:p>
              <a:pPr algn="ctr"/>
              <a:endParaRPr lang="ru-RU" sz="1600" i="1" u="sng" dirty="0">
                <a:solidFill>
                  <a:schemeClr val="accent1"/>
                </a:solidFill>
                <a:latin typeface="思源黑体 CN Normal" panose="020B0400000000000000" charset="-122"/>
                <a:ea typeface="宋体" panose="02010600030101010101" pitchFamily="2" charset="-122"/>
                <a:cs typeface="思源黑体 CN Normal" panose="020B0400000000000000" charset="-122"/>
              </a:endParaRPr>
            </a:p>
          </p:txBody>
        </p:sp>
        <p:sp>
          <p:nvSpPr>
            <p:cNvPr id="51" name="iśḷîḋe"/>
            <p:cNvSpPr/>
            <p:nvPr/>
          </p:nvSpPr>
          <p:spPr>
            <a:xfrm>
              <a:off x="3840660" y="1858244"/>
              <a:ext cx="347468" cy="306219"/>
            </a:xfrm>
            <a:custGeom>
              <a:avLst/>
              <a:gdLst>
                <a:gd name="T0" fmla="*/ 2472 w 2641"/>
                <a:gd name="T1" fmla="*/ 1969 h 2331"/>
                <a:gd name="T2" fmla="*/ 2472 w 2641"/>
                <a:gd name="T3" fmla="*/ 1969 h 2331"/>
                <a:gd name="T4" fmla="*/ 2426 w 2641"/>
                <a:gd name="T5" fmla="*/ 2194 h 2331"/>
                <a:gd name="T6" fmla="*/ 2258 w 2641"/>
                <a:gd name="T7" fmla="*/ 2331 h 2331"/>
                <a:gd name="T8" fmla="*/ 269 w 2641"/>
                <a:gd name="T9" fmla="*/ 2331 h 2331"/>
                <a:gd name="T10" fmla="*/ 101 w 2641"/>
                <a:gd name="T11" fmla="*/ 2126 h 2331"/>
                <a:gd name="T12" fmla="*/ 293 w 2641"/>
                <a:gd name="T13" fmla="*/ 1188 h 2331"/>
                <a:gd name="T14" fmla="*/ 414 w 2641"/>
                <a:gd name="T15" fmla="*/ 1052 h 2331"/>
                <a:gd name="T16" fmla="*/ 414 w 2641"/>
                <a:gd name="T17" fmla="*/ 1052 h 2331"/>
                <a:gd name="T18" fmla="*/ 428 w 2641"/>
                <a:gd name="T19" fmla="*/ 1049 h 2331"/>
                <a:gd name="T20" fmla="*/ 428 w 2641"/>
                <a:gd name="T21" fmla="*/ 1048 h 2331"/>
                <a:gd name="T22" fmla="*/ 441 w 2641"/>
                <a:gd name="T23" fmla="*/ 1046 h 2331"/>
                <a:gd name="T24" fmla="*/ 445 w 2641"/>
                <a:gd name="T25" fmla="*/ 1045 h 2331"/>
                <a:gd name="T26" fmla="*/ 455 w 2641"/>
                <a:gd name="T27" fmla="*/ 1044 h 2331"/>
                <a:gd name="T28" fmla="*/ 470 w 2641"/>
                <a:gd name="T29" fmla="*/ 1044 h 2331"/>
                <a:gd name="T30" fmla="*/ 548 w 2641"/>
                <a:gd name="T31" fmla="*/ 1044 h 2331"/>
                <a:gd name="T32" fmla="*/ 2118 w 2641"/>
                <a:gd name="T33" fmla="*/ 1044 h 2331"/>
                <a:gd name="T34" fmla="*/ 2251 w 2641"/>
                <a:gd name="T35" fmla="*/ 1044 h 2331"/>
                <a:gd name="T36" fmla="*/ 2472 w 2641"/>
                <a:gd name="T37" fmla="*/ 1044 h 2331"/>
                <a:gd name="T38" fmla="*/ 2555 w 2641"/>
                <a:gd name="T39" fmla="*/ 1044 h 2331"/>
                <a:gd name="T40" fmla="*/ 2615 w 2641"/>
                <a:gd name="T41" fmla="*/ 1068 h 2331"/>
                <a:gd name="T42" fmla="*/ 2641 w 2641"/>
                <a:gd name="T43" fmla="*/ 1127 h 2331"/>
                <a:gd name="T44" fmla="*/ 2639 w 2641"/>
                <a:gd name="T45" fmla="*/ 1147 h 2331"/>
                <a:gd name="T46" fmla="*/ 2472 w 2641"/>
                <a:gd name="T47" fmla="*/ 1969 h 2331"/>
                <a:gd name="T48" fmla="*/ 2471 w 2641"/>
                <a:gd name="T49" fmla="*/ 910 h 2331"/>
                <a:gd name="T50" fmla="*/ 2320 w 2641"/>
                <a:gd name="T51" fmla="*/ 774 h 2331"/>
                <a:gd name="T52" fmla="*/ 2251 w 2641"/>
                <a:gd name="T53" fmla="*/ 774 h 2331"/>
                <a:gd name="T54" fmla="*/ 2251 w 2641"/>
                <a:gd name="T55" fmla="*/ 910 h 2331"/>
                <a:gd name="T56" fmla="*/ 2471 w 2641"/>
                <a:gd name="T57" fmla="*/ 910 h 2331"/>
                <a:gd name="T58" fmla="*/ 162 w 2641"/>
                <a:gd name="T59" fmla="*/ 1162 h 2331"/>
                <a:gd name="T60" fmla="*/ 414 w 2641"/>
                <a:gd name="T61" fmla="*/ 915 h 2331"/>
                <a:gd name="T62" fmla="*/ 414 w 2641"/>
                <a:gd name="T63" fmla="*/ 548 h 2331"/>
                <a:gd name="T64" fmla="*/ 178 w 2641"/>
                <a:gd name="T65" fmla="*/ 548 h 2331"/>
                <a:gd name="T66" fmla="*/ 0 w 2641"/>
                <a:gd name="T67" fmla="*/ 726 h 2331"/>
                <a:gd name="T68" fmla="*/ 0 w 2641"/>
                <a:gd name="T69" fmla="*/ 1955 h 2331"/>
                <a:gd name="T70" fmla="*/ 162 w 2641"/>
                <a:gd name="T71" fmla="*/ 1162 h 2331"/>
                <a:gd name="T72" fmla="*/ 2118 w 2641"/>
                <a:gd name="T73" fmla="*/ 75 h 2331"/>
                <a:gd name="T74" fmla="*/ 2118 w 2641"/>
                <a:gd name="T75" fmla="*/ 910 h 2331"/>
                <a:gd name="T76" fmla="*/ 548 w 2641"/>
                <a:gd name="T77" fmla="*/ 910 h 2331"/>
                <a:gd name="T78" fmla="*/ 548 w 2641"/>
                <a:gd name="T79" fmla="*/ 75 h 2331"/>
                <a:gd name="T80" fmla="*/ 623 w 2641"/>
                <a:gd name="T81" fmla="*/ 0 h 2331"/>
                <a:gd name="T82" fmla="*/ 2043 w 2641"/>
                <a:gd name="T83" fmla="*/ 0 h 2331"/>
                <a:gd name="T84" fmla="*/ 2118 w 2641"/>
                <a:gd name="T85" fmla="*/ 75 h 2331"/>
                <a:gd name="T86" fmla="*/ 1926 w 2641"/>
                <a:gd name="T87" fmla="*/ 665 h 2331"/>
                <a:gd name="T88" fmla="*/ 1859 w 2641"/>
                <a:gd name="T89" fmla="*/ 598 h 2331"/>
                <a:gd name="T90" fmla="*/ 806 w 2641"/>
                <a:gd name="T91" fmla="*/ 598 h 2331"/>
                <a:gd name="T92" fmla="*/ 740 w 2641"/>
                <a:gd name="T93" fmla="*/ 665 h 2331"/>
                <a:gd name="T94" fmla="*/ 806 w 2641"/>
                <a:gd name="T95" fmla="*/ 732 h 2331"/>
                <a:gd name="T96" fmla="*/ 1859 w 2641"/>
                <a:gd name="T97" fmla="*/ 732 h 2331"/>
                <a:gd name="T98" fmla="*/ 1926 w 2641"/>
                <a:gd name="T99" fmla="*/ 665 h 2331"/>
                <a:gd name="T100" fmla="*/ 1926 w 2641"/>
                <a:gd name="T101" fmla="*/ 321 h 2331"/>
                <a:gd name="T102" fmla="*/ 1859 w 2641"/>
                <a:gd name="T103" fmla="*/ 254 h 2331"/>
                <a:gd name="T104" fmla="*/ 806 w 2641"/>
                <a:gd name="T105" fmla="*/ 254 h 2331"/>
                <a:gd name="T106" fmla="*/ 740 w 2641"/>
                <a:gd name="T107" fmla="*/ 321 h 2331"/>
                <a:gd name="T108" fmla="*/ 806 w 2641"/>
                <a:gd name="T109" fmla="*/ 388 h 2331"/>
                <a:gd name="T110" fmla="*/ 1859 w 2641"/>
                <a:gd name="T111" fmla="*/ 388 h 2331"/>
                <a:gd name="T112" fmla="*/ 1926 w 2641"/>
                <a:gd name="T113" fmla="*/ 321 h 2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41" h="2331">
                  <a:moveTo>
                    <a:pt x="2472" y="1969"/>
                  </a:moveTo>
                  <a:lnTo>
                    <a:pt x="2472" y="1969"/>
                  </a:lnTo>
                  <a:lnTo>
                    <a:pt x="2426" y="2194"/>
                  </a:lnTo>
                  <a:cubicBezTo>
                    <a:pt x="2409" y="2274"/>
                    <a:pt x="2339" y="2331"/>
                    <a:pt x="2258" y="2331"/>
                  </a:cubicBezTo>
                  <a:lnTo>
                    <a:pt x="269" y="2331"/>
                  </a:lnTo>
                  <a:cubicBezTo>
                    <a:pt x="161" y="2331"/>
                    <a:pt x="80" y="2232"/>
                    <a:pt x="101" y="2126"/>
                  </a:cubicBezTo>
                  <a:lnTo>
                    <a:pt x="293" y="1188"/>
                  </a:lnTo>
                  <a:cubicBezTo>
                    <a:pt x="306" y="1123"/>
                    <a:pt x="354" y="1072"/>
                    <a:pt x="414" y="1052"/>
                  </a:cubicBezTo>
                  <a:lnTo>
                    <a:pt x="414" y="1052"/>
                  </a:lnTo>
                  <a:cubicBezTo>
                    <a:pt x="419" y="1051"/>
                    <a:pt x="423" y="1050"/>
                    <a:pt x="428" y="1049"/>
                  </a:cubicBezTo>
                  <a:cubicBezTo>
                    <a:pt x="428" y="1049"/>
                    <a:pt x="428" y="1049"/>
                    <a:pt x="428" y="1048"/>
                  </a:cubicBezTo>
                  <a:cubicBezTo>
                    <a:pt x="432" y="1047"/>
                    <a:pt x="437" y="1047"/>
                    <a:pt x="441" y="1046"/>
                  </a:cubicBezTo>
                  <a:cubicBezTo>
                    <a:pt x="442" y="1046"/>
                    <a:pt x="444" y="1046"/>
                    <a:pt x="445" y="1045"/>
                  </a:cubicBezTo>
                  <a:cubicBezTo>
                    <a:pt x="448" y="1045"/>
                    <a:pt x="452" y="1044"/>
                    <a:pt x="455" y="1044"/>
                  </a:cubicBezTo>
                  <a:cubicBezTo>
                    <a:pt x="460" y="1044"/>
                    <a:pt x="465" y="1044"/>
                    <a:pt x="470" y="1044"/>
                  </a:cubicBezTo>
                  <a:lnTo>
                    <a:pt x="548" y="1044"/>
                  </a:lnTo>
                  <a:lnTo>
                    <a:pt x="2118" y="1044"/>
                  </a:lnTo>
                  <a:lnTo>
                    <a:pt x="2251" y="1044"/>
                  </a:lnTo>
                  <a:lnTo>
                    <a:pt x="2472" y="1044"/>
                  </a:lnTo>
                  <a:lnTo>
                    <a:pt x="2555" y="1044"/>
                  </a:lnTo>
                  <a:cubicBezTo>
                    <a:pt x="2579" y="1044"/>
                    <a:pt x="2600" y="1053"/>
                    <a:pt x="2615" y="1068"/>
                  </a:cubicBezTo>
                  <a:cubicBezTo>
                    <a:pt x="2631" y="1084"/>
                    <a:pt x="2640" y="1104"/>
                    <a:pt x="2641" y="1127"/>
                  </a:cubicBezTo>
                  <a:cubicBezTo>
                    <a:pt x="2641" y="1134"/>
                    <a:pt x="2641" y="1140"/>
                    <a:pt x="2639" y="1147"/>
                  </a:cubicBezTo>
                  <a:lnTo>
                    <a:pt x="2472" y="1969"/>
                  </a:lnTo>
                  <a:close/>
                  <a:moveTo>
                    <a:pt x="2471" y="910"/>
                  </a:moveTo>
                  <a:cubicBezTo>
                    <a:pt x="2463" y="834"/>
                    <a:pt x="2398" y="774"/>
                    <a:pt x="2320" y="774"/>
                  </a:cubicBezTo>
                  <a:lnTo>
                    <a:pt x="2251" y="774"/>
                  </a:lnTo>
                  <a:lnTo>
                    <a:pt x="2251" y="910"/>
                  </a:lnTo>
                  <a:lnTo>
                    <a:pt x="2471" y="910"/>
                  </a:lnTo>
                  <a:close/>
                  <a:moveTo>
                    <a:pt x="162" y="1162"/>
                  </a:moveTo>
                  <a:cubicBezTo>
                    <a:pt x="188" y="1034"/>
                    <a:pt x="290" y="938"/>
                    <a:pt x="414" y="915"/>
                  </a:cubicBezTo>
                  <a:lnTo>
                    <a:pt x="414" y="548"/>
                  </a:lnTo>
                  <a:lnTo>
                    <a:pt x="178" y="548"/>
                  </a:lnTo>
                  <a:cubicBezTo>
                    <a:pt x="80" y="548"/>
                    <a:pt x="0" y="628"/>
                    <a:pt x="0" y="726"/>
                  </a:cubicBezTo>
                  <a:lnTo>
                    <a:pt x="0" y="1955"/>
                  </a:lnTo>
                  <a:lnTo>
                    <a:pt x="162" y="1162"/>
                  </a:lnTo>
                  <a:close/>
                  <a:moveTo>
                    <a:pt x="2118" y="75"/>
                  </a:moveTo>
                  <a:lnTo>
                    <a:pt x="2118" y="910"/>
                  </a:lnTo>
                  <a:lnTo>
                    <a:pt x="548" y="910"/>
                  </a:lnTo>
                  <a:lnTo>
                    <a:pt x="548" y="75"/>
                  </a:lnTo>
                  <a:cubicBezTo>
                    <a:pt x="548" y="33"/>
                    <a:pt x="581" y="0"/>
                    <a:pt x="623" y="0"/>
                  </a:cubicBezTo>
                  <a:lnTo>
                    <a:pt x="2043" y="0"/>
                  </a:lnTo>
                  <a:cubicBezTo>
                    <a:pt x="2084" y="0"/>
                    <a:pt x="2118" y="33"/>
                    <a:pt x="2118" y="75"/>
                  </a:cubicBezTo>
                  <a:close/>
                  <a:moveTo>
                    <a:pt x="1926" y="665"/>
                  </a:moveTo>
                  <a:cubicBezTo>
                    <a:pt x="1926" y="628"/>
                    <a:pt x="1896" y="598"/>
                    <a:pt x="1859" y="598"/>
                  </a:cubicBezTo>
                  <a:lnTo>
                    <a:pt x="806" y="598"/>
                  </a:lnTo>
                  <a:cubicBezTo>
                    <a:pt x="769" y="598"/>
                    <a:pt x="740" y="628"/>
                    <a:pt x="740" y="665"/>
                  </a:cubicBezTo>
                  <a:cubicBezTo>
                    <a:pt x="740" y="702"/>
                    <a:pt x="769" y="732"/>
                    <a:pt x="806" y="732"/>
                  </a:cubicBezTo>
                  <a:lnTo>
                    <a:pt x="1859" y="732"/>
                  </a:lnTo>
                  <a:cubicBezTo>
                    <a:pt x="1896" y="732"/>
                    <a:pt x="1926" y="702"/>
                    <a:pt x="1926" y="665"/>
                  </a:cubicBezTo>
                  <a:close/>
                  <a:moveTo>
                    <a:pt x="1926" y="321"/>
                  </a:moveTo>
                  <a:cubicBezTo>
                    <a:pt x="1926" y="284"/>
                    <a:pt x="1896" y="254"/>
                    <a:pt x="1859" y="254"/>
                  </a:cubicBezTo>
                  <a:lnTo>
                    <a:pt x="806" y="254"/>
                  </a:lnTo>
                  <a:cubicBezTo>
                    <a:pt x="769" y="254"/>
                    <a:pt x="740" y="284"/>
                    <a:pt x="740" y="321"/>
                  </a:cubicBezTo>
                  <a:cubicBezTo>
                    <a:pt x="740" y="358"/>
                    <a:pt x="769" y="388"/>
                    <a:pt x="806" y="388"/>
                  </a:cubicBezTo>
                  <a:lnTo>
                    <a:pt x="1859" y="388"/>
                  </a:lnTo>
                  <a:cubicBezTo>
                    <a:pt x="1896" y="388"/>
                    <a:pt x="1926" y="358"/>
                    <a:pt x="1926" y="321"/>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sp>
        <p:nvSpPr>
          <p:cNvPr id="43" name="îṡḻïḍe"/>
          <p:cNvSpPr/>
          <p:nvPr/>
        </p:nvSpPr>
        <p:spPr>
          <a:xfrm>
            <a:off x="3153410" y="953770"/>
            <a:ext cx="807085" cy="382270"/>
          </a:xfrm>
          <a:prstGeom prst="rect">
            <a:avLst/>
          </a:prstGeom>
        </p:spPr>
        <p:txBody>
          <a:bodyPr wrap="square" lIns="91440" tIns="45720" rIns="91440" bIns="45720" anchor="ctr" anchorCtr="0">
            <a:normAutofit fontScale="97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000" b="1" u="sng" dirty="0">
                <a:latin typeface="宋体" panose="02010600030101010101" pitchFamily="2" charset="-122"/>
                <a:ea typeface="宋体" panose="02010600030101010101" pitchFamily="2" charset="-122"/>
                <a:cs typeface="思源黑体 CN Normal" panose="020B0400000000000000" charset="-122"/>
              </a:rPr>
              <a:t>2016</a:t>
            </a:r>
          </a:p>
        </p:txBody>
      </p:sp>
      <p:grpSp>
        <p:nvGrpSpPr>
          <p:cNvPr id="45" name="islîḍé"/>
          <p:cNvGrpSpPr/>
          <p:nvPr/>
        </p:nvGrpSpPr>
        <p:grpSpPr>
          <a:xfrm>
            <a:off x="3522980" y="2215515"/>
            <a:ext cx="67310" cy="1648460"/>
            <a:chOff x="3978394" y="2482830"/>
            <a:chExt cx="72000" cy="1767446"/>
          </a:xfrm>
        </p:grpSpPr>
        <p:cxnSp>
          <p:nvCxnSpPr>
            <p:cNvPr id="46" name="直接连接符 45"/>
            <p:cNvCxnSpPr/>
            <p:nvPr/>
          </p:nvCxnSpPr>
          <p:spPr>
            <a:xfrm>
              <a:off x="4014394" y="2482830"/>
              <a:ext cx="0" cy="1767446"/>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47" name="ïṣlîḍè"/>
            <p:cNvSpPr/>
            <p:nvPr/>
          </p:nvSpPr>
          <p:spPr>
            <a:xfrm>
              <a:off x="3978394" y="2938509"/>
              <a:ext cx="72000" cy="72000"/>
            </a:xfrm>
            <a:prstGeom prst="ellipse">
              <a:avLst/>
            </a:prstGeom>
            <a:solidFill>
              <a:srgbClr val="A6A6A6"/>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5" name="îŝḻïďè"/>
          <p:cNvGrpSpPr/>
          <p:nvPr/>
        </p:nvGrpSpPr>
        <p:grpSpPr>
          <a:xfrm>
            <a:off x="5096510" y="1336040"/>
            <a:ext cx="792480" cy="879475"/>
            <a:chOff x="5664730" y="1539875"/>
            <a:chExt cx="849842" cy="942956"/>
          </a:xfrm>
        </p:grpSpPr>
        <p:sp>
          <p:nvSpPr>
            <p:cNvPr id="40" name="iŝḷïḓé"/>
            <p:cNvSpPr/>
            <p:nvPr/>
          </p:nvSpPr>
          <p:spPr bwMode="auto">
            <a:xfrm>
              <a:off x="5664730" y="1539875"/>
              <a:ext cx="849842" cy="942956"/>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chemeClr val="tx2">
                <a:lumMod val="40000"/>
                <a:lumOff val="60000"/>
              </a:schemeClr>
            </a:solidFill>
            <a:ln w="3175">
              <a:noFill/>
              <a:prstDash val="solid"/>
              <a:round/>
            </a:ln>
          </p:spPr>
          <p:txBody>
            <a:bodyPr vert="horz" wrap="square" lIns="91440" tIns="45720" rIns="91440" bIns="45720" numCol="1" anchor="ctr" anchorCtr="0" compatLnSpc="1">
              <a:normAutofit/>
            </a:bodyPr>
            <a:lstStyle/>
            <a:p>
              <a:pPr algn="ctr"/>
              <a:endParaRPr lang="ru-RU" sz="1600" i="1" u="sng" dirty="0">
                <a:solidFill>
                  <a:schemeClr val="accent1"/>
                </a:solidFill>
                <a:latin typeface="思源黑体 CN Normal" panose="020B0400000000000000" charset="-122"/>
                <a:ea typeface="宋体" panose="02010600030101010101" pitchFamily="2" charset="-122"/>
                <a:cs typeface="思源黑体 CN Normal" panose="020B0400000000000000" charset="-122"/>
              </a:endParaRPr>
            </a:p>
          </p:txBody>
        </p:sp>
        <p:sp>
          <p:nvSpPr>
            <p:cNvPr id="41" name="isľîḑè"/>
            <p:cNvSpPr/>
            <p:nvPr/>
          </p:nvSpPr>
          <p:spPr>
            <a:xfrm>
              <a:off x="5915917" y="1873786"/>
              <a:ext cx="347468" cy="275133"/>
            </a:xfrm>
            <a:custGeom>
              <a:avLst/>
              <a:gdLst>
                <a:gd name="connsiteX0" fmla="*/ 66529 w 609120"/>
                <a:gd name="connsiteY0" fmla="*/ 352898 h 482315"/>
                <a:gd name="connsiteX1" fmla="*/ 542591 w 609120"/>
                <a:gd name="connsiteY1" fmla="*/ 352898 h 482315"/>
                <a:gd name="connsiteX2" fmla="*/ 609120 w 609120"/>
                <a:gd name="connsiteY2" fmla="*/ 452184 h 482315"/>
                <a:gd name="connsiteX3" fmla="*/ 609120 w 609120"/>
                <a:gd name="connsiteY3" fmla="*/ 482315 h 482315"/>
                <a:gd name="connsiteX4" fmla="*/ 0 w 609120"/>
                <a:gd name="connsiteY4" fmla="*/ 482315 h 482315"/>
                <a:gd name="connsiteX5" fmla="*/ 0 w 609120"/>
                <a:gd name="connsiteY5" fmla="*/ 452184 h 482315"/>
                <a:gd name="connsiteX6" fmla="*/ 278451 w 609120"/>
                <a:gd name="connsiteY6" fmla="*/ 214237 h 482315"/>
                <a:gd name="connsiteX7" fmla="*/ 447314 w 609120"/>
                <a:gd name="connsiteY7" fmla="*/ 214237 h 482315"/>
                <a:gd name="connsiteX8" fmla="*/ 447314 w 609120"/>
                <a:gd name="connsiteY8" fmla="*/ 232866 h 482315"/>
                <a:gd name="connsiteX9" fmla="*/ 278451 w 609120"/>
                <a:gd name="connsiteY9" fmla="*/ 232866 h 482315"/>
                <a:gd name="connsiteX10" fmla="*/ 156937 w 609120"/>
                <a:gd name="connsiteY10" fmla="*/ 214237 h 482315"/>
                <a:gd name="connsiteX11" fmla="*/ 235970 w 609120"/>
                <a:gd name="connsiteY11" fmla="*/ 214237 h 482315"/>
                <a:gd name="connsiteX12" fmla="*/ 235970 w 609120"/>
                <a:gd name="connsiteY12" fmla="*/ 232866 h 482315"/>
                <a:gd name="connsiteX13" fmla="*/ 156937 w 609120"/>
                <a:gd name="connsiteY13" fmla="*/ 232866 h 482315"/>
                <a:gd name="connsiteX14" fmla="*/ 278451 w 609120"/>
                <a:gd name="connsiteY14" fmla="*/ 157149 h 482315"/>
                <a:gd name="connsiteX15" fmla="*/ 447314 w 609120"/>
                <a:gd name="connsiteY15" fmla="*/ 157149 h 482315"/>
                <a:gd name="connsiteX16" fmla="*/ 447314 w 609120"/>
                <a:gd name="connsiteY16" fmla="*/ 175778 h 482315"/>
                <a:gd name="connsiteX17" fmla="*/ 278451 w 609120"/>
                <a:gd name="connsiteY17" fmla="*/ 175778 h 482315"/>
                <a:gd name="connsiteX18" fmla="*/ 156937 w 609120"/>
                <a:gd name="connsiteY18" fmla="*/ 157149 h 482315"/>
                <a:gd name="connsiteX19" fmla="*/ 235970 w 609120"/>
                <a:gd name="connsiteY19" fmla="*/ 157149 h 482315"/>
                <a:gd name="connsiteX20" fmla="*/ 235970 w 609120"/>
                <a:gd name="connsiteY20" fmla="*/ 175778 h 482315"/>
                <a:gd name="connsiteX21" fmla="*/ 156937 w 609120"/>
                <a:gd name="connsiteY21" fmla="*/ 175778 h 482315"/>
                <a:gd name="connsiteX22" fmla="*/ 278451 w 609120"/>
                <a:gd name="connsiteY22" fmla="*/ 99991 h 482315"/>
                <a:gd name="connsiteX23" fmla="*/ 447314 w 609120"/>
                <a:gd name="connsiteY23" fmla="*/ 99991 h 482315"/>
                <a:gd name="connsiteX24" fmla="*/ 447314 w 609120"/>
                <a:gd name="connsiteY24" fmla="*/ 118691 h 482315"/>
                <a:gd name="connsiteX25" fmla="*/ 278451 w 609120"/>
                <a:gd name="connsiteY25" fmla="*/ 118691 h 482315"/>
                <a:gd name="connsiteX26" fmla="*/ 156937 w 609120"/>
                <a:gd name="connsiteY26" fmla="*/ 99991 h 482315"/>
                <a:gd name="connsiteX27" fmla="*/ 235970 w 609120"/>
                <a:gd name="connsiteY27" fmla="*/ 99991 h 482315"/>
                <a:gd name="connsiteX28" fmla="*/ 235970 w 609120"/>
                <a:gd name="connsiteY28" fmla="*/ 118691 h 482315"/>
                <a:gd name="connsiteX29" fmla="*/ 156937 w 609120"/>
                <a:gd name="connsiteY29" fmla="*/ 118691 h 482315"/>
                <a:gd name="connsiteX30" fmla="*/ 116312 w 609120"/>
                <a:gd name="connsiteY30" fmla="*/ 41471 h 482315"/>
                <a:gd name="connsiteX31" fmla="*/ 116312 w 609120"/>
                <a:gd name="connsiteY31" fmla="*/ 288120 h 482315"/>
                <a:gd name="connsiteX32" fmla="*/ 493160 w 609120"/>
                <a:gd name="connsiteY32" fmla="*/ 288120 h 482315"/>
                <a:gd name="connsiteX33" fmla="*/ 493160 w 609120"/>
                <a:gd name="connsiteY33" fmla="*/ 41471 h 482315"/>
                <a:gd name="connsiteX34" fmla="*/ 66684 w 609120"/>
                <a:gd name="connsiteY34" fmla="*/ 0 h 482315"/>
                <a:gd name="connsiteX35" fmla="*/ 542788 w 609120"/>
                <a:gd name="connsiteY35" fmla="*/ 0 h 482315"/>
                <a:gd name="connsiteX36" fmla="*/ 542788 w 609120"/>
                <a:gd name="connsiteY36" fmla="*/ 329682 h 482315"/>
                <a:gd name="connsiteX37" fmla="*/ 66684 w 609120"/>
                <a:gd name="connsiteY37" fmla="*/ 329682 h 48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9120" h="482315">
                  <a:moveTo>
                    <a:pt x="66529" y="352898"/>
                  </a:moveTo>
                  <a:lnTo>
                    <a:pt x="542591" y="352898"/>
                  </a:lnTo>
                  <a:lnTo>
                    <a:pt x="609120" y="452184"/>
                  </a:lnTo>
                  <a:lnTo>
                    <a:pt x="609120" y="482315"/>
                  </a:lnTo>
                  <a:lnTo>
                    <a:pt x="0" y="482315"/>
                  </a:lnTo>
                  <a:lnTo>
                    <a:pt x="0" y="452184"/>
                  </a:lnTo>
                  <a:close/>
                  <a:moveTo>
                    <a:pt x="278451" y="214237"/>
                  </a:moveTo>
                  <a:lnTo>
                    <a:pt x="447314" y="214237"/>
                  </a:lnTo>
                  <a:lnTo>
                    <a:pt x="447314" y="232866"/>
                  </a:lnTo>
                  <a:lnTo>
                    <a:pt x="278451" y="232866"/>
                  </a:lnTo>
                  <a:close/>
                  <a:moveTo>
                    <a:pt x="156937" y="214237"/>
                  </a:moveTo>
                  <a:lnTo>
                    <a:pt x="235970" y="214237"/>
                  </a:lnTo>
                  <a:lnTo>
                    <a:pt x="235970" y="232866"/>
                  </a:lnTo>
                  <a:lnTo>
                    <a:pt x="156937" y="232866"/>
                  </a:lnTo>
                  <a:close/>
                  <a:moveTo>
                    <a:pt x="278451" y="157149"/>
                  </a:moveTo>
                  <a:lnTo>
                    <a:pt x="447314" y="157149"/>
                  </a:lnTo>
                  <a:lnTo>
                    <a:pt x="447314" y="175778"/>
                  </a:lnTo>
                  <a:lnTo>
                    <a:pt x="278451" y="175778"/>
                  </a:lnTo>
                  <a:close/>
                  <a:moveTo>
                    <a:pt x="156937" y="157149"/>
                  </a:moveTo>
                  <a:lnTo>
                    <a:pt x="235970" y="157149"/>
                  </a:lnTo>
                  <a:lnTo>
                    <a:pt x="235970" y="175778"/>
                  </a:lnTo>
                  <a:lnTo>
                    <a:pt x="156937" y="175778"/>
                  </a:lnTo>
                  <a:close/>
                  <a:moveTo>
                    <a:pt x="278451" y="99991"/>
                  </a:moveTo>
                  <a:lnTo>
                    <a:pt x="447314" y="99991"/>
                  </a:lnTo>
                  <a:lnTo>
                    <a:pt x="447314" y="118691"/>
                  </a:lnTo>
                  <a:lnTo>
                    <a:pt x="278451" y="118691"/>
                  </a:lnTo>
                  <a:close/>
                  <a:moveTo>
                    <a:pt x="156937" y="99991"/>
                  </a:moveTo>
                  <a:lnTo>
                    <a:pt x="235970" y="99991"/>
                  </a:lnTo>
                  <a:lnTo>
                    <a:pt x="235970" y="118691"/>
                  </a:lnTo>
                  <a:lnTo>
                    <a:pt x="156937" y="118691"/>
                  </a:lnTo>
                  <a:close/>
                  <a:moveTo>
                    <a:pt x="116312" y="41471"/>
                  </a:moveTo>
                  <a:lnTo>
                    <a:pt x="116312" y="288120"/>
                  </a:lnTo>
                  <a:lnTo>
                    <a:pt x="493160" y="288120"/>
                  </a:lnTo>
                  <a:lnTo>
                    <a:pt x="493160" y="41471"/>
                  </a:lnTo>
                  <a:close/>
                  <a:moveTo>
                    <a:pt x="66684" y="0"/>
                  </a:moveTo>
                  <a:lnTo>
                    <a:pt x="542788" y="0"/>
                  </a:lnTo>
                  <a:lnTo>
                    <a:pt x="542788" y="329682"/>
                  </a:lnTo>
                  <a:lnTo>
                    <a:pt x="66684" y="329682"/>
                  </a:ln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62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sp>
        <p:nvSpPr>
          <p:cNvPr id="33" name="iṥľïḍê"/>
          <p:cNvSpPr/>
          <p:nvPr/>
        </p:nvSpPr>
        <p:spPr>
          <a:xfrm>
            <a:off x="5088890" y="953770"/>
            <a:ext cx="807085" cy="382270"/>
          </a:xfrm>
          <a:prstGeom prst="rect">
            <a:avLst/>
          </a:prstGeom>
        </p:spPr>
        <p:txBody>
          <a:bodyPr wrap="square" lIns="91440" tIns="45720" rIns="91440" bIns="45720" anchor="ctr" anchorCtr="0">
            <a:normAutofit fontScale="97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000" b="1" u="sng" dirty="0">
                <a:latin typeface="宋体" panose="02010600030101010101" pitchFamily="2" charset="-122"/>
                <a:ea typeface="宋体" panose="02010600030101010101" pitchFamily="2" charset="-122"/>
                <a:cs typeface="思源黑体 CN Normal" panose="020B0400000000000000" charset="-122"/>
              </a:rPr>
              <a:t>2017</a:t>
            </a:r>
          </a:p>
        </p:txBody>
      </p:sp>
      <p:grpSp>
        <p:nvGrpSpPr>
          <p:cNvPr id="35" name="îṣľîḍé"/>
          <p:cNvGrpSpPr/>
          <p:nvPr/>
        </p:nvGrpSpPr>
        <p:grpSpPr>
          <a:xfrm>
            <a:off x="5459095" y="2215515"/>
            <a:ext cx="67310" cy="492125"/>
            <a:chOff x="6053651" y="2482831"/>
            <a:chExt cx="72000" cy="527678"/>
          </a:xfrm>
        </p:grpSpPr>
        <p:cxnSp>
          <p:nvCxnSpPr>
            <p:cNvPr id="36" name="直接连接符 35"/>
            <p:cNvCxnSpPr/>
            <p:nvPr/>
          </p:nvCxnSpPr>
          <p:spPr>
            <a:xfrm>
              <a:off x="6089651" y="2482831"/>
              <a:ext cx="0" cy="455678"/>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37" name="îSḻíḓê"/>
            <p:cNvSpPr/>
            <p:nvPr/>
          </p:nvSpPr>
          <p:spPr>
            <a:xfrm>
              <a:off x="6053651" y="2938509"/>
              <a:ext cx="72000" cy="72000"/>
            </a:xfrm>
            <a:prstGeom prst="ellipse">
              <a:avLst/>
            </a:prstGeom>
            <a:solidFill>
              <a:srgbClr val="8EB4E3"/>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22" name="îśliḋê"/>
          <p:cNvGrpSpPr/>
          <p:nvPr/>
        </p:nvGrpSpPr>
        <p:grpSpPr>
          <a:xfrm>
            <a:off x="7031990" y="1336040"/>
            <a:ext cx="792480" cy="879475"/>
            <a:chOff x="7739987" y="1539875"/>
            <a:chExt cx="849842" cy="942956"/>
          </a:xfrm>
        </p:grpSpPr>
        <p:sp>
          <p:nvSpPr>
            <p:cNvPr id="30" name="íṡľiḑè"/>
            <p:cNvSpPr/>
            <p:nvPr/>
          </p:nvSpPr>
          <p:spPr bwMode="auto">
            <a:xfrm>
              <a:off x="7739987" y="1539875"/>
              <a:ext cx="849842" cy="942956"/>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FFC000">
                <a:alpha val="60000"/>
              </a:srgbClr>
            </a:solidFill>
            <a:ln w="3175">
              <a:noFill/>
              <a:prstDash val="solid"/>
              <a:round/>
            </a:ln>
          </p:spPr>
          <p:txBody>
            <a:bodyPr vert="horz" wrap="square" lIns="91440" tIns="45720" rIns="91440" bIns="45720" numCol="1" anchor="ctr" anchorCtr="0" compatLnSpc="1">
              <a:normAutofit/>
            </a:bodyPr>
            <a:lstStyle/>
            <a:p>
              <a:pPr algn="ctr"/>
              <a:endParaRPr lang="ru-RU" sz="1600" i="1" u="sng" dirty="0">
                <a:solidFill>
                  <a:schemeClr val="accent1"/>
                </a:solidFill>
                <a:latin typeface="思源黑体 CN Normal" panose="020B0400000000000000" charset="-122"/>
                <a:ea typeface="宋体" panose="02010600030101010101" pitchFamily="2" charset="-122"/>
                <a:cs typeface="思源黑体 CN Normal" panose="020B0400000000000000" charset="-122"/>
              </a:endParaRPr>
            </a:p>
          </p:txBody>
        </p:sp>
        <p:sp>
          <p:nvSpPr>
            <p:cNvPr id="8" name="îšļíde"/>
            <p:cNvSpPr/>
            <p:nvPr/>
          </p:nvSpPr>
          <p:spPr>
            <a:xfrm>
              <a:off x="7991174" y="1854385"/>
              <a:ext cx="347468" cy="313935"/>
            </a:xfrm>
            <a:custGeom>
              <a:avLst/>
              <a:gdLst>
                <a:gd name="connsiteX0" fmla="*/ 462909 w 607639"/>
                <a:gd name="connsiteY0" fmla="*/ 418947 h 548999"/>
                <a:gd name="connsiteX1" fmla="*/ 607639 w 607639"/>
                <a:gd name="connsiteY1" fmla="*/ 418947 h 548999"/>
                <a:gd name="connsiteX2" fmla="*/ 607639 w 607639"/>
                <a:gd name="connsiteY2" fmla="*/ 548999 h 548999"/>
                <a:gd name="connsiteX3" fmla="*/ 462909 w 607639"/>
                <a:gd name="connsiteY3" fmla="*/ 548999 h 548999"/>
                <a:gd name="connsiteX4" fmla="*/ 231525 w 607639"/>
                <a:gd name="connsiteY4" fmla="*/ 418947 h 548999"/>
                <a:gd name="connsiteX5" fmla="*/ 376114 w 607639"/>
                <a:gd name="connsiteY5" fmla="*/ 418947 h 548999"/>
                <a:gd name="connsiteX6" fmla="*/ 376114 w 607639"/>
                <a:gd name="connsiteY6" fmla="*/ 548999 h 548999"/>
                <a:gd name="connsiteX7" fmla="*/ 231525 w 607639"/>
                <a:gd name="connsiteY7" fmla="*/ 548999 h 548999"/>
                <a:gd name="connsiteX8" fmla="*/ 0 w 607639"/>
                <a:gd name="connsiteY8" fmla="*/ 418947 h 548999"/>
                <a:gd name="connsiteX9" fmla="*/ 144659 w 607639"/>
                <a:gd name="connsiteY9" fmla="*/ 418947 h 548999"/>
                <a:gd name="connsiteX10" fmla="*/ 144659 w 607639"/>
                <a:gd name="connsiteY10" fmla="*/ 548999 h 548999"/>
                <a:gd name="connsiteX11" fmla="*/ 0 w 607639"/>
                <a:gd name="connsiteY11" fmla="*/ 548999 h 548999"/>
                <a:gd name="connsiteX12" fmla="*/ 282149 w 607639"/>
                <a:gd name="connsiteY12" fmla="*/ 231172 h 548999"/>
                <a:gd name="connsiteX13" fmla="*/ 325490 w 607639"/>
                <a:gd name="connsiteY13" fmla="*/ 231172 h 548999"/>
                <a:gd name="connsiteX14" fmla="*/ 325490 w 607639"/>
                <a:gd name="connsiteY14" fmla="*/ 281751 h 548999"/>
                <a:gd name="connsiteX15" fmla="*/ 556973 w 607639"/>
                <a:gd name="connsiteY15" fmla="*/ 281751 h 548999"/>
                <a:gd name="connsiteX16" fmla="*/ 556973 w 607639"/>
                <a:gd name="connsiteY16" fmla="*/ 375619 h 548999"/>
                <a:gd name="connsiteX17" fmla="*/ 513542 w 607639"/>
                <a:gd name="connsiteY17" fmla="*/ 375619 h 548999"/>
                <a:gd name="connsiteX18" fmla="*/ 513542 w 607639"/>
                <a:gd name="connsiteY18" fmla="*/ 325040 h 548999"/>
                <a:gd name="connsiteX19" fmla="*/ 325490 w 607639"/>
                <a:gd name="connsiteY19" fmla="*/ 325040 h 548999"/>
                <a:gd name="connsiteX20" fmla="*/ 325490 w 607639"/>
                <a:gd name="connsiteY20" fmla="*/ 375619 h 548999"/>
                <a:gd name="connsiteX21" fmla="*/ 282149 w 607639"/>
                <a:gd name="connsiteY21" fmla="*/ 375619 h 548999"/>
                <a:gd name="connsiteX22" fmla="*/ 282149 w 607639"/>
                <a:gd name="connsiteY22" fmla="*/ 325040 h 548999"/>
                <a:gd name="connsiteX23" fmla="*/ 94097 w 607639"/>
                <a:gd name="connsiteY23" fmla="*/ 325040 h 548999"/>
                <a:gd name="connsiteX24" fmla="*/ 94097 w 607639"/>
                <a:gd name="connsiteY24" fmla="*/ 375619 h 548999"/>
                <a:gd name="connsiteX25" fmla="*/ 50666 w 607639"/>
                <a:gd name="connsiteY25" fmla="*/ 375619 h 548999"/>
                <a:gd name="connsiteX26" fmla="*/ 50666 w 607639"/>
                <a:gd name="connsiteY26" fmla="*/ 281751 h 548999"/>
                <a:gd name="connsiteX27" fmla="*/ 282149 w 607639"/>
                <a:gd name="connsiteY27" fmla="*/ 281751 h 548999"/>
                <a:gd name="connsiteX28" fmla="*/ 159125 w 607639"/>
                <a:gd name="connsiteY28" fmla="*/ 0 h 548999"/>
                <a:gd name="connsiteX29" fmla="*/ 448514 w 607639"/>
                <a:gd name="connsiteY29" fmla="*/ 0 h 548999"/>
                <a:gd name="connsiteX30" fmla="*/ 448514 w 607639"/>
                <a:gd name="connsiteY30" fmla="*/ 187845 h 548999"/>
                <a:gd name="connsiteX31" fmla="*/ 159125 w 607639"/>
                <a:gd name="connsiteY31" fmla="*/ 187845 h 548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7639" h="548999">
                  <a:moveTo>
                    <a:pt x="462909" y="418947"/>
                  </a:moveTo>
                  <a:lnTo>
                    <a:pt x="607639" y="418947"/>
                  </a:lnTo>
                  <a:lnTo>
                    <a:pt x="607639" y="548999"/>
                  </a:lnTo>
                  <a:lnTo>
                    <a:pt x="462909" y="548999"/>
                  </a:lnTo>
                  <a:close/>
                  <a:moveTo>
                    <a:pt x="231525" y="418947"/>
                  </a:moveTo>
                  <a:lnTo>
                    <a:pt x="376114" y="418947"/>
                  </a:lnTo>
                  <a:lnTo>
                    <a:pt x="376114" y="548999"/>
                  </a:lnTo>
                  <a:lnTo>
                    <a:pt x="231525" y="548999"/>
                  </a:lnTo>
                  <a:close/>
                  <a:moveTo>
                    <a:pt x="0" y="418947"/>
                  </a:moveTo>
                  <a:lnTo>
                    <a:pt x="144659" y="418947"/>
                  </a:lnTo>
                  <a:lnTo>
                    <a:pt x="144659" y="548999"/>
                  </a:lnTo>
                  <a:lnTo>
                    <a:pt x="0" y="548999"/>
                  </a:lnTo>
                  <a:close/>
                  <a:moveTo>
                    <a:pt x="282149" y="231172"/>
                  </a:moveTo>
                  <a:lnTo>
                    <a:pt x="325490" y="231172"/>
                  </a:lnTo>
                  <a:lnTo>
                    <a:pt x="325490" y="281751"/>
                  </a:lnTo>
                  <a:lnTo>
                    <a:pt x="556973" y="281751"/>
                  </a:lnTo>
                  <a:lnTo>
                    <a:pt x="556973" y="375619"/>
                  </a:lnTo>
                  <a:lnTo>
                    <a:pt x="513542" y="375619"/>
                  </a:lnTo>
                  <a:lnTo>
                    <a:pt x="513542" y="325040"/>
                  </a:lnTo>
                  <a:lnTo>
                    <a:pt x="325490" y="325040"/>
                  </a:lnTo>
                  <a:lnTo>
                    <a:pt x="325490" y="375619"/>
                  </a:lnTo>
                  <a:lnTo>
                    <a:pt x="282149" y="375619"/>
                  </a:lnTo>
                  <a:lnTo>
                    <a:pt x="282149" y="325040"/>
                  </a:lnTo>
                  <a:lnTo>
                    <a:pt x="94097" y="325040"/>
                  </a:lnTo>
                  <a:lnTo>
                    <a:pt x="94097" y="375619"/>
                  </a:lnTo>
                  <a:lnTo>
                    <a:pt x="50666" y="375619"/>
                  </a:lnTo>
                  <a:lnTo>
                    <a:pt x="50666" y="281751"/>
                  </a:lnTo>
                  <a:lnTo>
                    <a:pt x="282149" y="281751"/>
                  </a:lnTo>
                  <a:close/>
                  <a:moveTo>
                    <a:pt x="159125" y="0"/>
                  </a:moveTo>
                  <a:lnTo>
                    <a:pt x="448514" y="0"/>
                  </a:lnTo>
                  <a:lnTo>
                    <a:pt x="448514" y="187845"/>
                  </a:lnTo>
                  <a:lnTo>
                    <a:pt x="159125" y="187845"/>
                  </a:ln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sp>
        <p:nvSpPr>
          <p:cNvPr id="23" name="íşlídé"/>
          <p:cNvSpPr/>
          <p:nvPr/>
        </p:nvSpPr>
        <p:spPr>
          <a:xfrm>
            <a:off x="7025005" y="953770"/>
            <a:ext cx="807085" cy="382270"/>
          </a:xfrm>
          <a:prstGeom prst="rect">
            <a:avLst/>
          </a:prstGeom>
        </p:spPr>
        <p:txBody>
          <a:bodyPr wrap="square" lIns="91440" tIns="45720" rIns="91440" bIns="45720" anchor="ctr" anchorCtr="0">
            <a:normAutofit fontScale="97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000" b="1" u="sng" dirty="0">
                <a:latin typeface="宋体" panose="02010600030101010101" pitchFamily="2" charset="-122"/>
                <a:ea typeface="宋体" panose="02010600030101010101" pitchFamily="2" charset="-122"/>
                <a:cs typeface="思源黑体 CN Normal" panose="020B0400000000000000" charset="-122"/>
              </a:rPr>
              <a:t>2018</a:t>
            </a:r>
          </a:p>
        </p:txBody>
      </p:sp>
      <p:grpSp>
        <p:nvGrpSpPr>
          <p:cNvPr id="11" name="ï$1ïḋê"/>
          <p:cNvGrpSpPr/>
          <p:nvPr/>
        </p:nvGrpSpPr>
        <p:grpSpPr>
          <a:xfrm>
            <a:off x="7395210" y="2215515"/>
            <a:ext cx="67310" cy="1648460"/>
            <a:chOff x="8128908" y="2482830"/>
            <a:chExt cx="72000" cy="1767446"/>
          </a:xfrm>
        </p:grpSpPr>
        <p:cxnSp>
          <p:nvCxnSpPr>
            <p:cNvPr id="26" name="直接连接符 25"/>
            <p:cNvCxnSpPr/>
            <p:nvPr/>
          </p:nvCxnSpPr>
          <p:spPr>
            <a:xfrm>
              <a:off x="8164908" y="2482830"/>
              <a:ext cx="0" cy="1767446"/>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27" name="íṧḷîḍe"/>
            <p:cNvSpPr/>
            <p:nvPr/>
          </p:nvSpPr>
          <p:spPr>
            <a:xfrm>
              <a:off x="8128908" y="2938509"/>
              <a:ext cx="72000" cy="72000"/>
            </a:xfrm>
            <a:prstGeom prst="ellipse">
              <a:avLst/>
            </a:prstGeom>
            <a:solidFill>
              <a:srgbClr val="FFD966"/>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12" name="íṥliḍé"/>
          <p:cNvGrpSpPr/>
          <p:nvPr/>
        </p:nvGrpSpPr>
        <p:grpSpPr>
          <a:xfrm>
            <a:off x="8968105" y="1336040"/>
            <a:ext cx="792480" cy="879475"/>
            <a:chOff x="9815242" y="1539875"/>
            <a:chExt cx="849842" cy="942956"/>
          </a:xfrm>
        </p:grpSpPr>
        <p:sp>
          <p:nvSpPr>
            <p:cNvPr id="20" name="îṡliḓê"/>
            <p:cNvSpPr/>
            <p:nvPr/>
          </p:nvSpPr>
          <p:spPr bwMode="auto">
            <a:xfrm>
              <a:off x="9815242" y="1539875"/>
              <a:ext cx="849842" cy="942956"/>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A6A6A6"/>
            </a:solidFill>
            <a:ln w="3175">
              <a:noFill/>
              <a:prstDash val="solid"/>
              <a:round/>
            </a:ln>
          </p:spPr>
          <p:txBody>
            <a:bodyPr vert="horz" wrap="square" lIns="91440" tIns="45720" rIns="91440" bIns="45720" numCol="1" anchor="ctr" anchorCtr="0" compatLnSpc="1">
              <a:normAutofit/>
            </a:bodyPr>
            <a:lstStyle/>
            <a:p>
              <a:pPr algn="ctr"/>
              <a:endParaRPr lang="ru-RU" sz="1600" i="1" u="sng" dirty="0">
                <a:solidFill>
                  <a:schemeClr val="accent1"/>
                </a:solidFill>
                <a:latin typeface="思源黑体 CN Normal" panose="020B0400000000000000" charset="-122"/>
                <a:ea typeface="宋体" panose="02010600030101010101" pitchFamily="2" charset="-122"/>
                <a:cs typeface="思源黑体 CN Normal" panose="020B0400000000000000" charset="-122"/>
              </a:endParaRPr>
            </a:p>
          </p:txBody>
        </p:sp>
        <p:sp>
          <p:nvSpPr>
            <p:cNvPr id="21" name="îŝļîḑê"/>
            <p:cNvSpPr/>
            <p:nvPr/>
          </p:nvSpPr>
          <p:spPr>
            <a:xfrm>
              <a:off x="10066429" y="1839538"/>
              <a:ext cx="347468" cy="343630"/>
            </a:xfrm>
            <a:custGeom>
              <a:avLst/>
              <a:gdLst>
                <a:gd name="connsiteX0" fmla="*/ 466437 w 600511"/>
                <a:gd name="connsiteY0" fmla="*/ 421770 h 593879"/>
                <a:gd name="connsiteX1" fmla="*/ 504684 w 600511"/>
                <a:gd name="connsiteY1" fmla="*/ 459981 h 593879"/>
                <a:gd name="connsiteX2" fmla="*/ 466437 w 600511"/>
                <a:gd name="connsiteY2" fmla="*/ 498192 h 593879"/>
                <a:gd name="connsiteX3" fmla="*/ 428190 w 600511"/>
                <a:gd name="connsiteY3" fmla="*/ 459981 h 593879"/>
                <a:gd name="connsiteX4" fmla="*/ 466437 w 600511"/>
                <a:gd name="connsiteY4" fmla="*/ 421770 h 593879"/>
                <a:gd name="connsiteX5" fmla="*/ 453390 w 600511"/>
                <a:gd name="connsiteY5" fmla="*/ 375066 h 593879"/>
                <a:gd name="connsiteX6" fmla="*/ 421127 w 600511"/>
                <a:gd name="connsiteY6" fmla="*/ 386990 h 593879"/>
                <a:gd name="connsiteX7" fmla="*/ 418868 w 600511"/>
                <a:gd name="connsiteY7" fmla="*/ 392146 h 593879"/>
                <a:gd name="connsiteX8" fmla="*/ 424031 w 600511"/>
                <a:gd name="connsiteY8" fmla="*/ 406325 h 593879"/>
                <a:gd name="connsiteX9" fmla="*/ 423385 w 600511"/>
                <a:gd name="connsiteY9" fmla="*/ 411481 h 593879"/>
                <a:gd name="connsiteX10" fmla="*/ 416287 w 600511"/>
                <a:gd name="connsiteY10" fmla="*/ 413737 h 593879"/>
                <a:gd name="connsiteX11" fmla="*/ 402414 w 600511"/>
                <a:gd name="connsiteY11" fmla="*/ 407292 h 593879"/>
                <a:gd name="connsiteX12" fmla="*/ 397252 w 600511"/>
                <a:gd name="connsiteY12" fmla="*/ 409226 h 593879"/>
                <a:gd name="connsiteX13" fmla="*/ 383056 w 600511"/>
                <a:gd name="connsiteY13" fmla="*/ 440485 h 593879"/>
                <a:gd name="connsiteX14" fmla="*/ 384669 w 600511"/>
                <a:gd name="connsiteY14" fmla="*/ 445318 h 593879"/>
                <a:gd name="connsiteX15" fmla="*/ 398542 w 600511"/>
                <a:gd name="connsiteY15" fmla="*/ 451764 h 593879"/>
                <a:gd name="connsiteX16" fmla="*/ 401769 w 600511"/>
                <a:gd name="connsiteY16" fmla="*/ 455953 h 593879"/>
                <a:gd name="connsiteX17" fmla="*/ 398220 w 600511"/>
                <a:gd name="connsiteY17" fmla="*/ 462720 h 593879"/>
                <a:gd name="connsiteX18" fmla="*/ 384024 w 600511"/>
                <a:gd name="connsiteY18" fmla="*/ 467876 h 593879"/>
                <a:gd name="connsiteX19" fmla="*/ 381766 w 600511"/>
                <a:gd name="connsiteY19" fmla="*/ 472710 h 593879"/>
                <a:gd name="connsiteX20" fmla="*/ 393380 w 600511"/>
                <a:gd name="connsiteY20" fmla="*/ 504936 h 593879"/>
                <a:gd name="connsiteX21" fmla="*/ 398542 w 600511"/>
                <a:gd name="connsiteY21" fmla="*/ 507192 h 593879"/>
                <a:gd name="connsiteX22" fmla="*/ 412738 w 600511"/>
                <a:gd name="connsiteY22" fmla="*/ 502036 h 593879"/>
                <a:gd name="connsiteX23" fmla="*/ 417900 w 600511"/>
                <a:gd name="connsiteY23" fmla="*/ 502680 h 593879"/>
                <a:gd name="connsiteX24" fmla="*/ 420159 w 600511"/>
                <a:gd name="connsiteY24" fmla="*/ 510092 h 593879"/>
                <a:gd name="connsiteX25" fmla="*/ 413706 w 600511"/>
                <a:gd name="connsiteY25" fmla="*/ 523949 h 593879"/>
                <a:gd name="connsiteX26" fmla="*/ 415642 w 600511"/>
                <a:gd name="connsiteY26" fmla="*/ 528783 h 593879"/>
                <a:gd name="connsiteX27" fmla="*/ 446937 w 600511"/>
                <a:gd name="connsiteY27" fmla="*/ 543285 h 593879"/>
                <a:gd name="connsiteX28" fmla="*/ 451777 w 600511"/>
                <a:gd name="connsiteY28" fmla="*/ 541351 h 593879"/>
                <a:gd name="connsiteX29" fmla="*/ 458230 w 600511"/>
                <a:gd name="connsiteY29" fmla="*/ 527494 h 593879"/>
                <a:gd name="connsiteX30" fmla="*/ 462424 w 600511"/>
                <a:gd name="connsiteY30" fmla="*/ 524272 h 593879"/>
                <a:gd name="connsiteX31" fmla="*/ 469199 w 600511"/>
                <a:gd name="connsiteY31" fmla="*/ 528139 h 593879"/>
                <a:gd name="connsiteX32" fmla="*/ 474361 w 600511"/>
                <a:gd name="connsiteY32" fmla="*/ 542318 h 593879"/>
                <a:gd name="connsiteX33" fmla="*/ 479201 w 600511"/>
                <a:gd name="connsiteY33" fmla="*/ 544574 h 593879"/>
                <a:gd name="connsiteX34" fmla="*/ 511464 w 600511"/>
                <a:gd name="connsiteY34" fmla="*/ 532650 h 593879"/>
                <a:gd name="connsiteX35" fmla="*/ 513723 w 600511"/>
                <a:gd name="connsiteY35" fmla="*/ 527816 h 593879"/>
                <a:gd name="connsiteX36" fmla="*/ 508560 w 600511"/>
                <a:gd name="connsiteY36" fmla="*/ 513315 h 593879"/>
                <a:gd name="connsiteX37" fmla="*/ 509206 w 600511"/>
                <a:gd name="connsiteY37" fmla="*/ 508159 h 593879"/>
                <a:gd name="connsiteX38" fmla="*/ 516626 w 600511"/>
                <a:gd name="connsiteY38" fmla="*/ 506225 h 593879"/>
                <a:gd name="connsiteX39" fmla="*/ 530500 w 600511"/>
                <a:gd name="connsiteY39" fmla="*/ 512348 h 593879"/>
                <a:gd name="connsiteX40" fmla="*/ 535339 w 600511"/>
                <a:gd name="connsiteY40" fmla="*/ 510737 h 593879"/>
                <a:gd name="connsiteX41" fmla="*/ 549858 w 600511"/>
                <a:gd name="connsiteY41" fmla="*/ 479478 h 593879"/>
                <a:gd name="connsiteX42" fmla="*/ 547922 w 600511"/>
                <a:gd name="connsiteY42" fmla="*/ 474322 h 593879"/>
                <a:gd name="connsiteX43" fmla="*/ 534049 w 600511"/>
                <a:gd name="connsiteY43" fmla="*/ 467876 h 593879"/>
                <a:gd name="connsiteX44" fmla="*/ 531145 w 600511"/>
                <a:gd name="connsiteY44" fmla="*/ 461109 h 593879"/>
                <a:gd name="connsiteX45" fmla="*/ 534694 w 600511"/>
                <a:gd name="connsiteY45" fmla="*/ 457242 h 593879"/>
                <a:gd name="connsiteX46" fmla="*/ 548890 w 600511"/>
                <a:gd name="connsiteY46" fmla="*/ 451764 h 593879"/>
                <a:gd name="connsiteX47" fmla="*/ 551148 w 600511"/>
                <a:gd name="connsiteY47" fmla="*/ 446930 h 593879"/>
                <a:gd name="connsiteX48" fmla="*/ 539211 w 600511"/>
                <a:gd name="connsiteY48" fmla="*/ 414704 h 593879"/>
                <a:gd name="connsiteX49" fmla="*/ 534371 w 600511"/>
                <a:gd name="connsiteY49" fmla="*/ 412448 h 593879"/>
                <a:gd name="connsiteX50" fmla="*/ 520175 w 600511"/>
                <a:gd name="connsiteY50" fmla="*/ 417604 h 593879"/>
                <a:gd name="connsiteX51" fmla="*/ 514691 w 600511"/>
                <a:gd name="connsiteY51" fmla="*/ 416960 h 593879"/>
                <a:gd name="connsiteX52" fmla="*/ 512755 w 600511"/>
                <a:gd name="connsiteY52" fmla="*/ 409548 h 593879"/>
                <a:gd name="connsiteX53" fmla="*/ 518885 w 600511"/>
                <a:gd name="connsiteY53" fmla="*/ 396013 h 593879"/>
                <a:gd name="connsiteX54" fmla="*/ 516949 w 600511"/>
                <a:gd name="connsiteY54" fmla="*/ 390857 h 593879"/>
                <a:gd name="connsiteX55" fmla="*/ 485976 w 600511"/>
                <a:gd name="connsiteY55" fmla="*/ 376355 h 593879"/>
                <a:gd name="connsiteX56" fmla="*/ 480814 w 600511"/>
                <a:gd name="connsiteY56" fmla="*/ 378289 h 593879"/>
                <a:gd name="connsiteX57" fmla="*/ 474361 w 600511"/>
                <a:gd name="connsiteY57" fmla="*/ 392146 h 593879"/>
                <a:gd name="connsiteX58" fmla="*/ 470167 w 600511"/>
                <a:gd name="connsiteY58" fmla="*/ 395368 h 593879"/>
                <a:gd name="connsiteX59" fmla="*/ 463714 w 600511"/>
                <a:gd name="connsiteY59" fmla="*/ 391824 h 593879"/>
                <a:gd name="connsiteX60" fmla="*/ 458230 w 600511"/>
                <a:gd name="connsiteY60" fmla="*/ 377322 h 593879"/>
                <a:gd name="connsiteX61" fmla="*/ 453390 w 600511"/>
                <a:gd name="connsiteY61" fmla="*/ 375066 h 593879"/>
                <a:gd name="connsiteX62" fmla="*/ 0 w 600511"/>
                <a:gd name="connsiteY62" fmla="*/ 372515 h 593879"/>
                <a:gd name="connsiteX63" fmla="*/ 233292 w 600511"/>
                <a:gd name="connsiteY63" fmla="*/ 465626 h 593879"/>
                <a:gd name="connsiteX64" fmla="*/ 305248 w 600511"/>
                <a:gd name="connsiteY64" fmla="*/ 461116 h 593879"/>
                <a:gd name="connsiteX65" fmla="*/ 332998 w 600511"/>
                <a:gd name="connsiteY65" fmla="*/ 549716 h 593879"/>
                <a:gd name="connsiteX66" fmla="*/ 233292 w 600511"/>
                <a:gd name="connsiteY66" fmla="*/ 558737 h 593879"/>
                <a:gd name="connsiteX67" fmla="*/ 0 w 600511"/>
                <a:gd name="connsiteY67" fmla="*/ 465626 h 593879"/>
                <a:gd name="connsiteX68" fmla="*/ 466295 w 600511"/>
                <a:gd name="connsiteY68" fmla="*/ 326083 h 593879"/>
                <a:gd name="connsiteX69" fmla="*/ 600511 w 600511"/>
                <a:gd name="connsiteY69" fmla="*/ 459820 h 593879"/>
                <a:gd name="connsiteX70" fmla="*/ 466295 w 600511"/>
                <a:gd name="connsiteY70" fmla="*/ 593879 h 593879"/>
                <a:gd name="connsiteX71" fmla="*/ 332080 w 600511"/>
                <a:gd name="connsiteY71" fmla="*/ 459820 h 593879"/>
                <a:gd name="connsiteX72" fmla="*/ 466295 w 600511"/>
                <a:gd name="connsiteY72" fmla="*/ 326083 h 593879"/>
                <a:gd name="connsiteX73" fmla="*/ 0 w 600511"/>
                <a:gd name="connsiteY73" fmla="*/ 232654 h 593879"/>
                <a:gd name="connsiteX74" fmla="*/ 233309 w 600511"/>
                <a:gd name="connsiteY74" fmla="*/ 326103 h 593879"/>
                <a:gd name="connsiteX75" fmla="*/ 466296 w 600511"/>
                <a:gd name="connsiteY75" fmla="*/ 232654 h 593879"/>
                <a:gd name="connsiteX76" fmla="*/ 466296 w 600511"/>
                <a:gd name="connsiteY76" fmla="*/ 299035 h 593879"/>
                <a:gd name="connsiteX77" fmla="*/ 312370 w 600511"/>
                <a:gd name="connsiteY77" fmla="*/ 413429 h 593879"/>
                <a:gd name="connsiteX78" fmla="*/ 233309 w 600511"/>
                <a:gd name="connsiteY78" fmla="*/ 419229 h 593879"/>
                <a:gd name="connsiteX79" fmla="*/ 0 w 600511"/>
                <a:gd name="connsiteY79" fmla="*/ 326103 h 593879"/>
                <a:gd name="connsiteX80" fmla="*/ 233309 w 600511"/>
                <a:gd name="connsiteY80" fmla="*/ 23200 h 593879"/>
                <a:gd name="connsiteX81" fmla="*/ 23234 w 600511"/>
                <a:gd name="connsiteY81" fmla="*/ 93123 h 593879"/>
                <a:gd name="connsiteX82" fmla="*/ 233309 w 600511"/>
                <a:gd name="connsiteY82" fmla="*/ 163046 h 593879"/>
                <a:gd name="connsiteX83" fmla="*/ 443062 w 600511"/>
                <a:gd name="connsiteY83" fmla="*/ 93123 h 593879"/>
                <a:gd name="connsiteX84" fmla="*/ 233309 w 600511"/>
                <a:gd name="connsiteY84" fmla="*/ 23200 h 593879"/>
                <a:gd name="connsiteX85" fmla="*/ 233309 w 600511"/>
                <a:gd name="connsiteY85" fmla="*/ 0 h 593879"/>
                <a:gd name="connsiteX86" fmla="*/ 466296 w 600511"/>
                <a:gd name="connsiteY86" fmla="*/ 93123 h 593879"/>
                <a:gd name="connsiteX87" fmla="*/ 466296 w 600511"/>
                <a:gd name="connsiteY87" fmla="*/ 186246 h 593879"/>
                <a:gd name="connsiteX88" fmla="*/ 233309 w 600511"/>
                <a:gd name="connsiteY88" fmla="*/ 279369 h 593879"/>
                <a:gd name="connsiteX89" fmla="*/ 0 w 600511"/>
                <a:gd name="connsiteY89" fmla="*/ 186246 h 593879"/>
                <a:gd name="connsiteX90" fmla="*/ 0 w 600511"/>
                <a:gd name="connsiteY90" fmla="*/ 93123 h 593879"/>
                <a:gd name="connsiteX91" fmla="*/ 233309 w 600511"/>
                <a:gd name="connsiteY91" fmla="*/ 0 h 59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0511" h="593879">
                  <a:moveTo>
                    <a:pt x="466437" y="421770"/>
                  </a:moveTo>
                  <a:cubicBezTo>
                    <a:pt x="487560" y="421770"/>
                    <a:pt x="504684" y="438878"/>
                    <a:pt x="504684" y="459981"/>
                  </a:cubicBezTo>
                  <a:cubicBezTo>
                    <a:pt x="504684" y="481084"/>
                    <a:pt x="487560" y="498192"/>
                    <a:pt x="466437" y="498192"/>
                  </a:cubicBezTo>
                  <a:cubicBezTo>
                    <a:pt x="445314" y="498192"/>
                    <a:pt x="428190" y="481084"/>
                    <a:pt x="428190" y="459981"/>
                  </a:cubicBezTo>
                  <a:cubicBezTo>
                    <a:pt x="428190" y="438878"/>
                    <a:pt x="445314" y="421770"/>
                    <a:pt x="466437" y="421770"/>
                  </a:cubicBezTo>
                  <a:close/>
                  <a:moveTo>
                    <a:pt x="453390" y="375066"/>
                  </a:moveTo>
                  <a:lnTo>
                    <a:pt x="421127" y="386990"/>
                  </a:lnTo>
                  <a:cubicBezTo>
                    <a:pt x="419191" y="387957"/>
                    <a:pt x="418223" y="389890"/>
                    <a:pt x="418868" y="392146"/>
                  </a:cubicBezTo>
                  <a:lnTo>
                    <a:pt x="424031" y="406325"/>
                  </a:lnTo>
                  <a:cubicBezTo>
                    <a:pt x="424998" y="408259"/>
                    <a:pt x="424676" y="410515"/>
                    <a:pt x="423385" y="411481"/>
                  </a:cubicBezTo>
                  <a:cubicBezTo>
                    <a:pt x="422417" y="412448"/>
                    <a:pt x="418223" y="414382"/>
                    <a:pt x="416287" y="413737"/>
                  </a:cubicBezTo>
                  <a:lnTo>
                    <a:pt x="402414" y="407292"/>
                  </a:lnTo>
                  <a:cubicBezTo>
                    <a:pt x="400478" y="406325"/>
                    <a:pt x="398220" y="407292"/>
                    <a:pt x="397252" y="409226"/>
                  </a:cubicBezTo>
                  <a:lnTo>
                    <a:pt x="383056" y="440485"/>
                  </a:lnTo>
                  <a:cubicBezTo>
                    <a:pt x="382088" y="442096"/>
                    <a:pt x="383056" y="444674"/>
                    <a:pt x="384669" y="445318"/>
                  </a:cubicBezTo>
                  <a:lnTo>
                    <a:pt x="398542" y="451764"/>
                  </a:lnTo>
                  <a:cubicBezTo>
                    <a:pt x="400478" y="452730"/>
                    <a:pt x="402091" y="454664"/>
                    <a:pt x="401769" y="455953"/>
                  </a:cubicBezTo>
                  <a:cubicBezTo>
                    <a:pt x="401769" y="457564"/>
                    <a:pt x="400156" y="462076"/>
                    <a:pt x="398220" y="462720"/>
                  </a:cubicBezTo>
                  <a:lnTo>
                    <a:pt x="384024" y="467876"/>
                  </a:lnTo>
                  <a:cubicBezTo>
                    <a:pt x="382088" y="468521"/>
                    <a:pt x="381120" y="470777"/>
                    <a:pt x="381766" y="472710"/>
                  </a:cubicBezTo>
                  <a:lnTo>
                    <a:pt x="393380" y="504936"/>
                  </a:lnTo>
                  <a:cubicBezTo>
                    <a:pt x="394348" y="506870"/>
                    <a:pt x="396607" y="507836"/>
                    <a:pt x="398542" y="507192"/>
                  </a:cubicBezTo>
                  <a:lnTo>
                    <a:pt x="412738" y="502036"/>
                  </a:lnTo>
                  <a:cubicBezTo>
                    <a:pt x="414674" y="501391"/>
                    <a:pt x="417255" y="501713"/>
                    <a:pt x="417900" y="502680"/>
                  </a:cubicBezTo>
                  <a:cubicBezTo>
                    <a:pt x="418868" y="503969"/>
                    <a:pt x="421127" y="508159"/>
                    <a:pt x="420159" y="510092"/>
                  </a:cubicBezTo>
                  <a:lnTo>
                    <a:pt x="413706" y="523949"/>
                  </a:lnTo>
                  <a:cubicBezTo>
                    <a:pt x="412738" y="525561"/>
                    <a:pt x="413706" y="527816"/>
                    <a:pt x="415642" y="528783"/>
                  </a:cubicBezTo>
                  <a:lnTo>
                    <a:pt x="446937" y="543285"/>
                  </a:lnTo>
                  <a:cubicBezTo>
                    <a:pt x="448873" y="544251"/>
                    <a:pt x="451132" y="543285"/>
                    <a:pt x="451777" y="541351"/>
                  </a:cubicBezTo>
                  <a:lnTo>
                    <a:pt x="458230" y="527494"/>
                  </a:lnTo>
                  <a:cubicBezTo>
                    <a:pt x="459198" y="525561"/>
                    <a:pt x="461133" y="524272"/>
                    <a:pt x="462424" y="524272"/>
                  </a:cubicBezTo>
                  <a:cubicBezTo>
                    <a:pt x="464037" y="524272"/>
                    <a:pt x="468554" y="525883"/>
                    <a:pt x="469199" y="528139"/>
                  </a:cubicBezTo>
                  <a:lnTo>
                    <a:pt x="474361" y="542318"/>
                  </a:lnTo>
                  <a:cubicBezTo>
                    <a:pt x="475007" y="544251"/>
                    <a:pt x="477265" y="545218"/>
                    <a:pt x="479201" y="544574"/>
                  </a:cubicBezTo>
                  <a:lnTo>
                    <a:pt x="511464" y="532650"/>
                  </a:lnTo>
                  <a:cubicBezTo>
                    <a:pt x="513400" y="532006"/>
                    <a:pt x="514368" y="529750"/>
                    <a:pt x="513723" y="527816"/>
                  </a:cubicBezTo>
                  <a:lnTo>
                    <a:pt x="508560" y="513315"/>
                  </a:lnTo>
                  <a:cubicBezTo>
                    <a:pt x="507915" y="511381"/>
                    <a:pt x="508238" y="509125"/>
                    <a:pt x="509206" y="508159"/>
                  </a:cubicBezTo>
                  <a:cubicBezTo>
                    <a:pt x="510496" y="507192"/>
                    <a:pt x="514691" y="505258"/>
                    <a:pt x="516626" y="506225"/>
                  </a:cubicBezTo>
                  <a:lnTo>
                    <a:pt x="530500" y="512348"/>
                  </a:lnTo>
                  <a:cubicBezTo>
                    <a:pt x="532435" y="513315"/>
                    <a:pt x="534694" y="512348"/>
                    <a:pt x="535339" y="510737"/>
                  </a:cubicBezTo>
                  <a:lnTo>
                    <a:pt x="549858" y="479478"/>
                  </a:lnTo>
                  <a:cubicBezTo>
                    <a:pt x="550825" y="477544"/>
                    <a:pt x="549858" y="475288"/>
                    <a:pt x="547922" y="474322"/>
                  </a:cubicBezTo>
                  <a:lnTo>
                    <a:pt x="534049" y="467876"/>
                  </a:lnTo>
                  <a:cubicBezTo>
                    <a:pt x="532113" y="467232"/>
                    <a:pt x="531145" y="462398"/>
                    <a:pt x="531145" y="461109"/>
                  </a:cubicBezTo>
                  <a:cubicBezTo>
                    <a:pt x="531145" y="459498"/>
                    <a:pt x="532435" y="457886"/>
                    <a:pt x="534694" y="457242"/>
                  </a:cubicBezTo>
                  <a:lnTo>
                    <a:pt x="548890" y="451764"/>
                  </a:lnTo>
                  <a:cubicBezTo>
                    <a:pt x="550825" y="451119"/>
                    <a:pt x="551793" y="448863"/>
                    <a:pt x="551148" y="446930"/>
                  </a:cubicBezTo>
                  <a:lnTo>
                    <a:pt x="539211" y="414704"/>
                  </a:lnTo>
                  <a:cubicBezTo>
                    <a:pt x="538565" y="412770"/>
                    <a:pt x="536307" y="411804"/>
                    <a:pt x="534371" y="412448"/>
                  </a:cubicBezTo>
                  <a:lnTo>
                    <a:pt x="520175" y="417604"/>
                  </a:lnTo>
                  <a:cubicBezTo>
                    <a:pt x="517917" y="418571"/>
                    <a:pt x="515658" y="418249"/>
                    <a:pt x="514691" y="416960"/>
                  </a:cubicBezTo>
                  <a:cubicBezTo>
                    <a:pt x="513723" y="415993"/>
                    <a:pt x="511787" y="411481"/>
                    <a:pt x="512755" y="409548"/>
                  </a:cubicBezTo>
                  <a:lnTo>
                    <a:pt x="518885" y="396013"/>
                  </a:lnTo>
                  <a:cubicBezTo>
                    <a:pt x="519853" y="394079"/>
                    <a:pt x="518885" y="391824"/>
                    <a:pt x="516949" y="390857"/>
                  </a:cubicBezTo>
                  <a:lnTo>
                    <a:pt x="485976" y="376355"/>
                  </a:lnTo>
                  <a:cubicBezTo>
                    <a:pt x="484040" y="375711"/>
                    <a:pt x="481782" y="376355"/>
                    <a:pt x="480814" y="378289"/>
                  </a:cubicBezTo>
                  <a:lnTo>
                    <a:pt x="474361" y="392146"/>
                  </a:lnTo>
                  <a:cubicBezTo>
                    <a:pt x="473716" y="394079"/>
                    <a:pt x="471780" y="395691"/>
                    <a:pt x="470167" y="395368"/>
                  </a:cubicBezTo>
                  <a:cubicBezTo>
                    <a:pt x="468877" y="395368"/>
                    <a:pt x="464360" y="393757"/>
                    <a:pt x="463714" y="391824"/>
                  </a:cubicBezTo>
                  <a:lnTo>
                    <a:pt x="458230" y="377322"/>
                  </a:lnTo>
                  <a:cubicBezTo>
                    <a:pt x="457584" y="375389"/>
                    <a:pt x="455326" y="374422"/>
                    <a:pt x="453390" y="375066"/>
                  </a:cubicBezTo>
                  <a:close/>
                  <a:moveTo>
                    <a:pt x="0" y="372515"/>
                  </a:moveTo>
                  <a:cubicBezTo>
                    <a:pt x="0" y="424064"/>
                    <a:pt x="104223" y="465626"/>
                    <a:pt x="233292" y="465626"/>
                  </a:cubicBezTo>
                  <a:cubicBezTo>
                    <a:pt x="258461" y="465626"/>
                    <a:pt x="282661" y="464015"/>
                    <a:pt x="305248" y="461116"/>
                  </a:cubicBezTo>
                  <a:cubicBezTo>
                    <a:pt x="305571" y="493978"/>
                    <a:pt x="315574" y="524264"/>
                    <a:pt x="332998" y="549716"/>
                  </a:cubicBezTo>
                  <a:cubicBezTo>
                    <a:pt x="302667" y="555515"/>
                    <a:pt x="268786" y="558737"/>
                    <a:pt x="233292" y="558737"/>
                  </a:cubicBezTo>
                  <a:cubicBezTo>
                    <a:pt x="104546" y="558737"/>
                    <a:pt x="0" y="517175"/>
                    <a:pt x="0" y="465626"/>
                  </a:cubicBezTo>
                  <a:close/>
                  <a:moveTo>
                    <a:pt x="466295" y="326083"/>
                  </a:moveTo>
                  <a:cubicBezTo>
                    <a:pt x="540501" y="326083"/>
                    <a:pt x="600511" y="386023"/>
                    <a:pt x="600511" y="459820"/>
                  </a:cubicBezTo>
                  <a:cubicBezTo>
                    <a:pt x="600511" y="533939"/>
                    <a:pt x="540501" y="593879"/>
                    <a:pt x="466295" y="593879"/>
                  </a:cubicBezTo>
                  <a:cubicBezTo>
                    <a:pt x="392412" y="593879"/>
                    <a:pt x="332080" y="533939"/>
                    <a:pt x="332080" y="459820"/>
                  </a:cubicBezTo>
                  <a:cubicBezTo>
                    <a:pt x="332080" y="386023"/>
                    <a:pt x="392412" y="326083"/>
                    <a:pt x="466295" y="326083"/>
                  </a:cubicBezTo>
                  <a:close/>
                  <a:moveTo>
                    <a:pt x="0" y="232654"/>
                  </a:moveTo>
                  <a:cubicBezTo>
                    <a:pt x="0" y="284212"/>
                    <a:pt x="104554" y="326103"/>
                    <a:pt x="233309" y="326103"/>
                  </a:cubicBezTo>
                  <a:cubicBezTo>
                    <a:pt x="362065" y="326103"/>
                    <a:pt x="466296" y="284212"/>
                    <a:pt x="466296" y="232654"/>
                  </a:cubicBezTo>
                  <a:lnTo>
                    <a:pt x="466296" y="299035"/>
                  </a:lnTo>
                  <a:cubicBezTo>
                    <a:pt x="393689" y="299035"/>
                    <a:pt x="332377" y="347370"/>
                    <a:pt x="312370" y="413429"/>
                  </a:cubicBezTo>
                  <a:cubicBezTo>
                    <a:pt x="287522" y="416973"/>
                    <a:pt x="261061" y="419229"/>
                    <a:pt x="233309" y="419229"/>
                  </a:cubicBezTo>
                  <a:cubicBezTo>
                    <a:pt x="104231" y="419229"/>
                    <a:pt x="0" y="377338"/>
                    <a:pt x="0" y="326103"/>
                  </a:cubicBezTo>
                  <a:close/>
                  <a:moveTo>
                    <a:pt x="233309" y="23200"/>
                  </a:moveTo>
                  <a:cubicBezTo>
                    <a:pt x="105199" y="23200"/>
                    <a:pt x="23234" y="64445"/>
                    <a:pt x="23234" y="93123"/>
                  </a:cubicBezTo>
                  <a:cubicBezTo>
                    <a:pt x="23234" y="121479"/>
                    <a:pt x="105199" y="163046"/>
                    <a:pt x="233309" y="163046"/>
                  </a:cubicBezTo>
                  <a:cubicBezTo>
                    <a:pt x="361420" y="163046"/>
                    <a:pt x="443062" y="121479"/>
                    <a:pt x="443062" y="93123"/>
                  </a:cubicBezTo>
                  <a:cubicBezTo>
                    <a:pt x="443062" y="64445"/>
                    <a:pt x="361420" y="23200"/>
                    <a:pt x="233309" y="23200"/>
                  </a:cubicBezTo>
                  <a:close/>
                  <a:moveTo>
                    <a:pt x="233309" y="0"/>
                  </a:moveTo>
                  <a:cubicBezTo>
                    <a:pt x="362065" y="0"/>
                    <a:pt x="466296" y="41567"/>
                    <a:pt x="466296" y="93123"/>
                  </a:cubicBezTo>
                  <a:lnTo>
                    <a:pt x="466296" y="186246"/>
                  </a:lnTo>
                  <a:cubicBezTo>
                    <a:pt x="466296" y="237802"/>
                    <a:pt x="362065" y="279369"/>
                    <a:pt x="233309" y="279369"/>
                  </a:cubicBezTo>
                  <a:cubicBezTo>
                    <a:pt x="104231" y="279369"/>
                    <a:pt x="0" y="237802"/>
                    <a:pt x="0" y="186246"/>
                  </a:cubicBezTo>
                  <a:lnTo>
                    <a:pt x="0" y="93123"/>
                  </a:lnTo>
                  <a:cubicBezTo>
                    <a:pt x="0" y="41567"/>
                    <a:pt x="104554" y="0"/>
                    <a:pt x="233309"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8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sp>
        <p:nvSpPr>
          <p:cNvPr id="18" name="íṡḻíḍe"/>
          <p:cNvSpPr/>
          <p:nvPr/>
        </p:nvSpPr>
        <p:spPr>
          <a:xfrm>
            <a:off x="8961120" y="953770"/>
            <a:ext cx="807085" cy="382270"/>
          </a:xfrm>
          <a:prstGeom prst="rect">
            <a:avLst/>
          </a:prstGeom>
        </p:spPr>
        <p:txBody>
          <a:bodyPr wrap="square" lIns="91440" tIns="45720" rIns="91440" bIns="45720" anchor="ctr" anchorCtr="0">
            <a:normAutofit fontScale="97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000" b="1" u="sng" dirty="0">
                <a:latin typeface="宋体" panose="02010600030101010101" pitchFamily="2" charset="-122"/>
                <a:ea typeface="宋体" panose="02010600030101010101" pitchFamily="2" charset="-122"/>
                <a:cs typeface="思源黑体 CN Normal" panose="020B0400000000000000" charset="-122"/>
              </a:rPr>
              <a:t>2019</a:t>
            </a:r>
          </a:p>
        </p:txBody>
      </p:sp>
      <p:grpSp>
        <p:nvGrpSpPr>
          <p:cNvPr id="19" name="iṣ1iḍé"/>
          <p:cNvGrpSpPr/>
          <p:nvPr/>
        </p:nvGrpSpPr>
        <p:grpSpPr>
          <a:xfrm>
            <a:off x="9331325" y="2215515"/>
            <a:ext cx="67310" cy="492125"/>
            <a:chOff x="10204163" y="2482831"/>
            <a:chExt cx="72000" cy="527678"/>
          </a:xfrm>
        </p:grpSpPr>
        <p:cxnSp>
          <p:nvCxnSpPr>
            <p:cNvPr id="62" name="直接连接符 61"/>
            <p:cNvCxnSpPr/>
            <p:nvPr/>
          </p:nvCxnSpPr>
          <p:spPr>
            <a:xfrm>
              <a:off x="10240163" y="2482831"/>
              <a:ext cx="0" cy="455678"/>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63" name="ïšļíḋè"/>
            <p:cNvSpPr/>
            <p:nvPr/>
          </p:nvSpPr>
          <p:spPr>
            <a:xfrm>
              <a:off x="10204163" y="2938509"/>
              <a:ext cx="72000" cy="72000"/>
            </a:xfrm>
            <a:prstGeom prst="ellipse">
              <a:avLst/>
            </a:prstGeom>
            <a:solidFill>
              <a:srgbClr val="A6A6A6"/>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i="1" dirty="0">
                <a:solidFill>
                  <a:schemeClr val="tx1"/>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68" name="组合 67"/>
          <p:cNvGrpSpPr/>
          <p:nvPr/>
        </p:nvGrpSpPr>
        <p:grpSpPr>
          <a:xfrm>
            <a:off x="447675" y="3032125"/>
            <a:ext cx="2331720" cy="1002030"/>
            <a:chOff x="1906" y="6234"/>
            <a:chExt cx="3672" cy="1578"/>
          </a:xfrm>
        </p:grpSpPr>
        <p:sp>
          <p:nvSpPr>
            <p:cNvPr id="69" name="文本框 68"/>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0" name="文本框 69"/>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1" name="组合 70"/>
          <p:cNvGrpSpPr/>
          <p:nvPr/>
        </p:nvGrpSpPr>
        <p:grpSpPr>
          <a:xfrm>
            <a:off x="2390775" y="4030345"/>
            <a:ext cx="2331720" cy="1002030"/>
            <a:chOff x="1906" y="6234"/>
            <a:chExt cx="3672" cy="1578"/>
          </a:xfrm>
        </p:grpSpPr>
        <p:sp>
          <p:nvSpPr>
            <p:cNvPr id="72" name="文本框 71"/>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3" name="文本框 72"/>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4" name="组合 73"/>
          <p:cNvGrpSpPr/>
          <p:nvPr/>
        </p:nvGrpSpPr>
        <p:grpSpPr>
          <a:xfrm>
            <a:off x="4326255" y="2861945"/>
            <a:ext cx="2331720" cy="1002030"/>
            <a:chOff x="1906" y="6234"/>
            <a:chExt cx="3672" cy="1578"/>
          </a:xfrm>
        </p:grpSpPr>
        <p:sp>
          <p:nvSpPr>
            <p:cNvPr id="75" name="文本框 74"/>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6" name="文本框 75"/>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7" name="组合 76"/>
          <p:cNvGrpSpPr/>
          <p:nvPr/>
        </p:nvGrpSpPr>
        <p:grpSpPr>
          <a:xfrm>
            <a:off x="6262370" y="3890645"/>
            <a:ext cx="2331720" cy="1002030"/>
            <a:chOff x="1906" y="6234"/>
            <a:chExt cx="3672" cy="1578"/>
          </a:xfrm>
        </p:grpSpPr>
        <p:sp>
          <p:nvSpPr>
            <p:cNvPr id="78" name="文本框 77"/>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9" name="文本框 78"/>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0" name="组合 79"/>
          <p:cNvGrpSpPr/>
          <p:nvPr/>
        </p:nvGrpSpPr>
        <p:grpSpPr>
          <a:xfrm>
            <a:off x="8199120" y="2861945"/>
            <a:ext cx="2331720" cy="1002030"/>
            <a:chOff x="1906" y="6234"/>
            <a:chExt cx="3672" cy="1578"/>
          </a:xfrm>
        </p:grpSpPr>
        <p:sp>
          <p:nvSpPr>
            <p:cNvPr id="81" name="文本框 80"/>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82" name="文本框 81"/>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inVertical)">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barn(inVertical)">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4"/>
                                        </p:tgtEl>
                                        <p:attrNameLst>
                                          <p:attrName>style.visibility</p:attrName>
                                        </p:attrNameLst>
                                      </p:cBhvr>
                                      <p:to>
                                        <p:strVal val="visible"/>
                                      </p:to>
                                    </p:set>
                                    <p:animEffect transition="in" filter="barn(inVertical)">
                                      <p:cBhvr>
                                        <p:cTn id="17" dur="500"/>
                                        <p:tgtEl>
                                          <p:spTgt spid="7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barn(inVertical)">
                                      <p:cBhvr>
                                        <p:cTn id="22" dur="500"/>
                                        <p:tgtEl>
                                          <p:spTgt spid="7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barn(inVertical)">
                                      <p:cBhvr>
                                        <p:cTn id="2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94" name="组合 93"/>
          <p:cNvGrpSpPr/>
          <p:nvPr/>
        </p:nvGrpSpPr>
        <p:grpSpPr>
          <a:xfrm flipH="1">
            <a:off x="-10160" y="-6350"/>
            <a:ext cx="10817225" cy="6496050"/>
            <a:chOff x="-16" y="-10"/>
            <a:chExt cx="17035" cy="10230"/>
          </a:xfrm>
        </p:grpSpPr>
        <p:pic>
          <p:nvPicPr>
            <p:cNvPr id="95" name="图片 94" descr="椭圆 4 拷贝 3"/>
            <p:cNvPicPr>
              <a:picLocks noChangeAspect="1"/>
            </p:cNvPicPr>
            <p:nvPr/>
          </p:nvPicPr>
          <p:blipFill>
            <a:blip r:embed="rId3"/>
            <a:stretch>
              <a:fillRect/>
            </a:stretch>
          </p:blipFill>
          <p:spPr>
            <a:xfrm>
              <a:off x="7733" y="7111"/>
              <a:ext cx="9286" cy="3109"/>
            </a:xfrm>
            <a:prstGeom prst="rect">
              <a:avLst/>
            </a:prstGeom>
          </p:spPr>
        </p:pic>
        <p:pic>
          <p:nvPicPr>
            <p:cNvPr id="96" name="图片 95" descr="椭圆 4 拷贝"/>
            <p:cNvPicPr>
              <a:picLocks noChangeAspect="1"/>
            </p:cNvPicPr>
            <p:nvPr/>
          </p:nvPicPr>
          <p:blipFill>
            <a:blip r:embed="rId4"/>
            <a:stretch>
              <a:fillRect/>
            </a:stretch>
          </p:blipFill>
          <p:spPr>
            <a:xfrm>
              <a:off x="1423" y="-10"/>
              <a:ext cx="5304" cy="2648"/>
            </a:xfrm>
            <a:prstGeom prst="rect">
              <a:avLst/>
            </a:prstGeom>
          </p:spPr>
        </p:pic>
        <p:pic>
          <p:nvPicPr>
            <p:cNvPr id="97" name="图片 96" descr="椭圆 4 拷贝 6"/>
            <p:cNvPicPr>
              <a:picLocks noChangeAspect="1"/>
            </p:cNvPicPr>
            <p:nvPr/>
          </p:nvPicPr>
          <p:blipFill>
            <a:blip r:embed="rId5"/>
            <a:stretch>
              <a:fillRect/>
            </a:stretch>
          </p:blipFill>
          <p:spPr>
            <a:xfrm>
              <a:off x="1670" y="6741"/>
              <a:ext cx="2133" cy="1297"/>
            </a:xfrm>
            <a:prstGeom prst="rect">
              <a:avLst/>
            </a:prstGeom>
          </p:spPr>
        </p:pic>
        <p:pic>
          <p:nvPicPr>
            <p:cNvPr id="98" name="图片 97" descr="椭圆 4 拷贝 11"/>
            <p:cNvPicPr>
              <a:picLocks noChangeAspect="1"/>
            </p:cNvPicPr>
            <p:nvPr/>
          </p:nvPicPr>
          <p:blipFill>
            <a:blip r:embed="rId6"/>
            <a:stretch>
              <a:fillRect/>
            </a:stretch>
          </p:blipFill>
          <p:spPr>
            <a:xfrm>
              <a:off x="-16" y="8120"/>
              <a:ext cx="2115" cy="2100"/>
            </a:xfrm>
            <a:prstGeom prst="rect">
              <a:avLst/>
            </a:prstGeom>
          </p:spPr>
        </p:pic>
        <p:sp>
          <p:nvSpPr>
            <p:cNvPr id="99" name="文本框 98"/>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7" name="图片 6" descr="椭圆 4 拷贝 6"/>
          <p:cNvPicPr>
            <a:picLocks noChangeAspect="1"/>
          </p:cNvPicPr>
          <p:nvPr/>
        </p:nvPicPr>
        <p:blipFill>
          <a:blip r:embed="rId5"/>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8255" y="-7620"/>
            <a:ext cx="10817225" cy="6496050"/>
          </a:xfrm>
          <a:prstGeom prst="rect">
            <a:avLst/>
          </a:prstGeom>
        </p:spPr>
      </p:pic>
      <p:grpSp>
        <p:nvGrpSpPr>
          <p:cNvPr id="6" name="Group 84"/>
          <p:cNvGrpSpPr/>
          <p:nvPr/>
        </p:nvGrpSpPr>
        <p:grpSpPr>
          <a:xfrm>
            <a:off x="1116965" y="3378200"/>
            <a:ext cx="857885" cy="859155"/>
            <a:chOff x="1245350" y="3178283"/>
            <a:chExt cx="843049" cy="843755"/>
          </a:xfrm>
        </p:grpSpPr>
        <p:sp>
          <p:nvSpPr>
            <p:cNvPr id="9" name="Oval 76"/>
            <p:cNvSpPr>
              <a:spLocks noChangeAspect="1"/>
            </p:cNvSpPr>
            <p:nvPr/>
          </p:nvSpPr>
          <p:spPr>
            <a:xfrm>
              <a:off x="1245350" y="3178283"/>
              <a:ext cx="843049" cy="843755"/>
            </a:xfrm>
            <a:prstGeom prst="ellipse">
              <a:avLst/>
            </a:prstGeom>
            <a:solidFill>
              <a:srgbClr val="FFD96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10" name="Freeform 78"/>
            <p:cNvSpPr>
              <a:spLocks noEditPoints="1"/>
            </p:cNvSpPr>
            <p:nvPr/>
          </p:nvSpPr>
          <p:spPr bwMode="auto">
            <a:xfrm>
              <a:off x="1518737" y="3383239"/>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grpSp>
        <p:nvGrpSpPr>
          <p:cNvPr id="13" name="Group 88"/>
          <p:cNvGrpSpPr/>
          <p:nvPr/>
        </p:nvGrpSpPr>
        <p:grpSpPr>
          <a:xfrm>
            <a:off x="3870960" y="3192145"/>
            <a:ext cx="1229995" cy="1231265"/>
            <a:chOff x="3584844" y="2915264"/>
            <a:chExt cx="843049" cy="843755"/>
          </a:xfrm>
        </p:grpSpPr>
        <p:sp>
          <p:nvSpPr>
            <p:cNvPr id="14" name="Oval 57"/>
            <p:cNvSpPr>
              <a:spLocks noChangeAspect="1"/>
            </p:cNvSpPr>
            <p:nvPr/>
          </p:nvSpPr>
          <p:spPr>
            <a:xfrm>
              <a:off x="3584844" y="2915264"/>
              <a:ext cx="843049" cy="843755"/>
            </a:xfrm>
            <a:prstGeom prst="ellipse">
              <a:avLst/>
            </a:prstGeom>
            <a:solidFill>
              <a:schemeClr val="accent6">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15" name="Freeform 83"/>
            <p:cNvSpPr>
              <a:spLocks noEditPoints="1"/>
            </p:cNvSpPr>
            <p:nvPr/>
          </p:nvSpPr>
          <p:spPr bwMode="auto">
            <a:xfrm>
              <a:off x="3907109" y="3188253"/>
              <a:ext cx="198518" cy="29777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grpSp>
        <p:nvGrpSpPr>
          <p:cNvPr id="16" name="Group 90"/>
          <p:cNvGrpSpPr/>
          <p:nvPr/>
        </p:nvGrpSpPr>
        <p:grpSpPr>
          <a:xfrm>
            <a:off x="8790940" y="2105660"/>
            <a:ext cx="871855" cy="873125"/>
            <a:chOff x="7203324" y="1921403"/>
            <a:chExt cx="843049" cy="843755"/>
          </a:xfrm>
        </p:grpSpPr>
        <p:sp>
          <p:nvSpPr>
            <p:cNvPr id="17" name="Oval 73"/>
            <p:cNvSpPr>
              <a:spLocks noChangeAspect="1"/>
            </p:cNvSpPr>
            <p:nvPr/>
          </p:nvSpPr>
          <p:spPr>
            <a:xfrm>
              <a:off x="7203324" y="1921403"/>
              <a:ext cx="843049" cy="843755"/>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25" name="Freeform 137"/>
            <p:cNvSpPr>
              <a:spLocks noEditPoints="1"/>
            </p:cNvSpPr>
            <p:nvPr/>
          </p:nvSpPr>
          <p:spPr bwMode="auto">
            <a:xfrm>
              <a:off x="7460025" y="2174501"/>
              <a:ext cx="329647" cy="337558"/>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grpSp>
        <p:nvGrpSpPr>
          <p:cNvPr id="31" name="Group 87"/>
          <p:cNvGrpSpPr/>
          <p:nvPr/>
        </p:nvGrpSpPr>
        <p:grpSpPr>
          <a:xfrm>
            <a:off x="5518150" y="2009775"/>
            <a:ext cx="1309370" cy="1310640"/>
            <a:chOff x="4592738" y="1758620"/>
            <a:chExt cx="843049" cy="843755"/>
          </a:xfrm>
        </p:grpSpPr>
        <p:sp>
          <p:nvSpPr>
            <p:cNvPr id="32" name="Oval 64"/>
            <p:cNvSpPr>
              <a:spLocks noChangeAspect="1"/>
            </p:cNvSpPr>
            <p:nvPr/>
          </p:nvSpPr>
          <p:spPr>
            <a:xfrm>
              <a:off x="4592738" y="1758620"/>
              <a:ext cx="843049" cy="843755"/>
            </a:xfrm>
            <a:prstGeom prst="ellipse">
              <a:avLst/>
            </a:prstGeom>
            <a:solidFill>
              <a:srgbClr val="A6A6A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68" name="Freeform 53"/>
            <p:cNvSpPr/>
            <p:nvPr/>
          </p:nvSpPr>
          <p:spPr bwMode="auto">
            <a:xfrm>
              <a:off x="4838943" y="2032612"/>
              <a:ext cx="350639" cy="259998"/>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grpSp>
        <p:nvGrpSpPr>
          <p:cNvPr id="69" name="Group 89"/>
          <p:cNvGrpSpPr/>
          <p:nvPr/>
        </p:nvGrpSpPr>
        <p:grpSpPr>
          <a:xfrm>
            <a:off x="7285355" y="3192145"/>
            <a:ext cx="1229995" cy="1231265"/>
            <a:chOff x="5696894" y="2915264"/>
            <a:chExt cx="843049" cy="843755"/>
          </a:xfrm>
        </p:grpSpPr>
        <p:sp>
          <p:nvSpPr>
            <p:cNvPr id="70" name="Oval 69"/>
            <p:cNvSpPr>
              <a:spLocks noChangeAspect="1"/>
            </p:cNvSpPr>
            <p:nvPr/>
          </p:nvSpPr>
          <p:spPr>
            <a:xfrm>
              <a:off x="5696894" y="2915264"/>
              <a:ext cx="843049" cy="843755"/>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71" name="Freeform 57"/>
            <p:cNvSpPr>
              <a:spLocks noEditPoints="1"/>
            </p:cNvSpPr>
            <p:nvPr/>
          </p:nvSpPr>
          <p:spPr bwMode="auto">
            <a:xfrm>
              <a:off x="5972842" y="3208084"/>
              <a:ext cx="291152" cy="25811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grpSp>
        <p:nvGrpSpPr>
          <p:cNvPr id="72" name="Group 85"/>
          <p:cNvGrpSpPr/>
          <p:nvPr/>
        </p:nvGrpSpPr>
        <p:grpSpPr>
          <a:xfrm>
            <a:off x="2415540" y="2009775"/>
            <a:ext cx="1018540" cy="1019810"/>
            <a:chOff x="2347176" y="2092666"/>
            <a:chExt cx="843049" cy="843755"/>
          </a:xfrm>
        </p:grpSpPr>
        <p:sp>
          <p:nvSpPr>
            <p:cNvPr id="73" name="Oval 48"/>
            <p:cNvSpPr>
              <a:spLocks noChangeAspect="1"/>
            </p:cNvSpPr>
            <p:nvPr/>
          </p:nvSpPr>
          <p:spPr>
            <a:xfrm>
              <a:off x="2347176" y="2092666"/>
              <a:ext cx="843049" cy="843755"/>
            </a:xfrm>
            <a:prstGeom prst="ellipse">
              <a:avLst/>
            </a:prstGeom>
            <a:solidFill>
              <a:srgbClr val="A6A6A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74" name="Freeform 65"/>
            <p:cNvSpPr>
              <a:spLocks noEditPoints="1"/>
            </p:cNvSpPr>
            <p:nvPr/>
          </p:nvSpPr>
          <p:spPr bwMode="auto">
            <a:xfrm>
              <a:off x="2585919" y="2347985"/>
              <a:ext cx="365563" cy="333116"/>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cxnSp>
        <p:nvCxnSpPr>
          <p:cNvPr id="75" name="Straight Connector 109"/>
          <p:cNvCxnSpPr/>
          <p:nvPr/>
        </p:nvCxnSpPr>
        <p:spPr>
          <a:xfrm rot="5400000" flipH="1" flipV="1">
            <a:off x="1966595" y="2969260"/>
            <a:ext cx="442595" cy="438785"/>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6" name="Straight Connector 111"/>
          <p:cNvCxnSpPr/>
          <p:nvPr/>
        </p:nvCxnSpPr>
        <p:spPr>
          <a:xfrm rot="5400000" flipH="1" flipV="1">
            <a:off x="5059045" y="2969260"/>
            <a:ext cx="442595" cy="438785"/>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7" name="Straight Connector 112"/>
          <p:cNvCxnSpPr/>
          <p:nvPr/>
        </p:nvCxnSpPr>
        <p:spPr>
          <a:xfrm rot="5400000" flipH="1" flipV="1">
            <a:off x="8449310" y="2921000"/>
            <a:ext cx="442595" cy="438785"/>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8" name="Straight Connector 113"/>
          <p:cNvCxnSpPr/>
          <p:nvPr/>
        </p:nvCxnSpPr>
        <p:spPr>
          <a:xfrm rot="16200000" flipH="1">
            <a:off x="6891655" y="2969260"/>
            <a:ext cx="442595" cy="438785"/>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9" name="Straight Connector 114"/>
          <p:cNvCxnSpPr/>
          <p:nvPr/>
        </p:nvCxnSpPr>
        <p:spPr>
          <a:xfrm rot="16200000" flipH="1">
            <a:off x="3406775" y="2969260"/>
            <a:ext cx="442595" cy="438785"/>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87" name="文本框 86"/>
          <p:cNvSpPr txBox="1"/>
          <p:nvPr/>
        </p:nvSpPr>
        <p:spPr>
          <a:xfrm>
            <a:off x="234315" y="4573905"/>
            <a:ext cx="2623820" cy="460375"/>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sp>
        <p:nvSpPr>
          <p:cNvPr id="88" name="文本框 87"/>
          <p:cNvSpPr txBox="1"/>
          <p:nvPr/>
        </p:nvSpPr>
        <p:spPr>
          <a:xfrm>
            <a:off x="3183255" y="4573905"/>
            <a:ext cx="2623820" cy="460375"/>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sp>
        <p:nvSpPr>
          <p:cNvPr id="89" name="文本框 88"/>
          <p:cNvSpPr txBox="1"/>
          <p:nvPr/>
        </p:nvSpPr>
        <p:spPr>
          <a:xfrm>
            <a:off x="6588760" y="4573905"/>
            <a:ext cx="2623820" cy="460375"/>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sp>
        <p:nvSpPr>
          <p:cNvPr id="90" name="文本框 89"/>
          <p:cNvSpPr txBox="1"/>
          <p:nvPr/>
        </p:nvSpPr>
        <p:spPr>
          <a:xfrm>
            <a:off x="7915275" y="1356360"/>
            <a:ext cx="2623820" cy="460375"/>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sp>
        <p:nvSpPr>
          <p:cNvPr id="91" name="文本框 90"/>
          <p:cNvSpPr txBox="1"/>
          <p:nvPr/>
        </p:nvSpPr>
        <p:spPr>
          <a:xfrm>
            <a:off x="4860925" y="1356360"/>
            <a:ext cx="2623820" cy="460375"/>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sp>
        <p:nvSpPr>
          <p:cNvPr id="92" name="文本框 91"/>
          <p:cNvSpPr txBox="1"/>
          <p:nvPr/>
        </p:nvSpPr>
        <p:spPr>
          <a:xfrm>
            <a:off x="1725295" y="1356360"/>
            <a:ext cx="2623820" cy="460375"/>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wipe(down)">
                                      <p:cBhvr>
                                        <p:cTn id="10" dur="500"/>
                                        <p:tgtEl>
                                          <p:spTgt spid="8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barn(inVertical)">
                                      <p:cBhvr>
                                        <p:cTn id="15" dur="500"/>
                                        <p:tgtEl>
                                          <p:spTgt spid="7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wipe(down)">
                                      <p:cBhvr>
                                        <p:cTn id="20" dur="500"/>
                                        <p:tgtEl>
                                          <p:spTgt spid="7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animEffect transition="in" filter="wipe(down)">
                                      <p:cBhvr>
                                        <p:cTn id="23" dur="500"/>
                                        <p:tgtEl>
                                          <p:spTgt spid="9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79"/>
                                        </p:tgtEl>
                                        <p:attrNameLst>
                                          <p:attrName>style.visibility</p:attrName>
                                        </p:attrNameLst>
                                      </p:cBhvr>
                                      <p:to>
                                        <p:strVal val="visible"/>
                                      </p:to>
                                    </p:set>
                                    <p:animEffect transition="in" filter="barn(inVertical)">
                                      <p:cBhvr>
                                        <p:cTn id="28" dur="500"/>
                                        <p:tgtEl>
                                          <p:spTgt spid="7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88"/>
                                        </p:tgtEl>
                                        <p:attrNameLst>
                                          <p:attrName>style.visibility</p:attrName>
                                        </p:attrNameLst>
                                      </p:cBhvr>
                                      <p:to>
                                        <p:strVal val="visible"/>
                                      </p:to>
                                    </p:set>
                                    <p:animEffect transition="in" filter="wipe(down)">
                                      <p:cBhvr>
                                        <p:cTn id="36" dur="500"/>
                                        <p:tgtEl>
                                          <p:spTgt spid="88"/>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barn(inVertical)">
                                      <p:cBhvr>
                                        <p:cTn id="41" dur="500"/>
                                        <p:tgtEl>
                                          <p:spTgt spid="7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down)">
                                      <p:cBhvr>
                                        <p:cTn id="46" dur="500"/>
                                        <p:tgtEl>
                                          <p:spTgt spid="3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91"/>
                                        </p:tgtEl>
                                        <p:attrNameLst>
                                          <p:attrName>style.visibility</p:attrName>
                                        </p:attrNameLst>
                                      </p:cBhvr>
                                      <p:to>
                                        <p:strVal val="visible"/>
                                      </p:to>
                                    </p:set>
                                    <p:animEffect transition="in" filter="wipe(down)">
                                      <p:cBhvr>
                                        <p:cTn id="49" dur="500"/>
                                        <p:tgtEl>
                                          <p:spTgt spid="9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78"/>
                                        </p:tgtEl>
                                        <p:attrNameLst>
                                          <p:attrName>style.visibility</p:attrName>
                                        </p:attrNameLst>
                                      </p:cBhvr>
                                      <p:to>
                                        <p:strVal val="visible"/>
                                      </p:to>
                                    </p:set>
                                    <p:animEffect transition="in" filter="barn(inVertical)">
                                      <p:cBhvr>
                                        <p:cTn id="54" dur="500"/>
                                        <p:tgtEl>
                                          <p:spTgt spid="7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69"/>
                                        </p:tgtEl>
                                        <p:attrNameLst>
                                          <p:attrName>style.visibility</p:attrName>
                                        </p:attrNameLst>
                                      </p:cBhvr>
                                      <p:to>
                                        <p:strVal val="visible"/>
                                      </p:to>
                                    </p:set>
                                    <p:animEffect transition="in" filter="wipe(down)">
                                      <p:cBhvr>
                                        <p:cTn id="59" dur="500"/>
                                        <p:tgtEl>
                                          <p:spTgt spid="6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89"/>
                                        </p:tgtEl>
                                        <p:attrNameLst>
                                          <p:attrName>style.visibility</p:attrName>
                                        </p:attrNameLst>
                                      </p:cBhvr>
                                      <p:to>
                                        <p:strVal val="visible"/>
                                      </p:to>
                                    </p:set>
                                    <p:animEffect transition="in" filter="wipe(down)">
                                      <p:cBhvr>
                                        <p:cTn id="62" dur="5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77"/>
                                        </p:tgtEl>
                                        <p:attrNameLst>
                                          <p:attrName>style.visibility</p:attrName>
                                        </p:attrNameLst>
                                      </p:cBhvr>
                                      <p:to>
                                        <p:strVal val="visible"/>
                                      </p:to>
                                    </p:set>
                                    <p:animEffect transition="in" filter="barn(inVertical)">
                                      <p:cBhvr>
                                        <p:cTn id="67" dur="500"/>
                                        <p:tgtEl>
                                          <p:spTgt spid="7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90"/>
                                        </p:tgtEl>
                                        <p:attrNameLst>
                                          <p:attrName>style.visibility</p:attrName>
                                        </p:attrNameLst>
                                      </p:cBhvr>
                                      <p:to>
                                        <p:strVal val="visible"/>
                                      </p:to>
                                    </p:set>
                                    <p:animEffect transition="in" filter="wipe(down)">
                                      <p:cBhvr>
                                        <p:cTn id="7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P spid="91" grpId="0"/>
      <p:bldP spid="9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图片 6" descr="椭圆 4 拷贝 6"/>
          <p:cNvPicPr>
            <a:picLocks noChangeAspect="1"/>
          </p:cNvPicPr>
          <p:nvPr/>
        </p:nvPicPr>
        <p:blipFill>
          <a:blip r:embed="rId3"/>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4"/>
          <a:stretch>
            <a:fillRect/>
          </a:stretch>
        </p:blipFill>
        <p:spPr>
          <a:xfrm>
            <a:off x="-10160" y="-6350"/>
            <a:ext cx="10817225" cy="6496050"/>
          </a:xfrm>
          <a:prstGeom prst="rect">
            <a:avLst/>
          </a:prstGeom>
        </p:spPr>
      </p:pic>
      <p:pic>
        <p:nvPicPr>
          <p:cNvPr id="10" name="图片 9" descr="椭圆 4 拷贝 11"/>
          <p:cNvPicPr>
            <a:picLocks noChangeAspect="1"/>
          </p:cNvPicPr>
          <p:nvPr/>
        </p:nvPicPr>
        <p:blipFill>
          <a:blip r:embed="rId5"/>
          <a:stretch>
            <a:fillRect/>
          </a:stretch>
        </p:blipFill>
        <p:spPr>
          <a:xfrm flipH="1">
            <a:off x="9464040" y="5156200"/>
            <a:ext cx="1343025" cy="1333500"/>
          </a:xfrm>
          <a:prstGeom prst="rect">
            <a:avLst/>
          </a:prstGeom>
        </p:spPr>
      </p:pic>
      <p:grpSp>
        <p:nvGrpSpPr>
          <p:cNvPr id="32" name="组合 31"/>
          <p:cNvGrpSpPr/>
          <p:nvPr/>
        </p:nvGrpSpPr>
        <p:grpSpPr>
          <a:xfrm>
            <a:off x="3528695" y="2974340"/>
            <a:ext cx="3738880" cy="1616710"/>
            <a:chOff x="5561" y="4948"/>
            <a:chExt cx="5888" cy="2546"/>
          </a:xfrm>
        </p:grpSpPr>
        <p:sp>
          <p:nvSpPr>
            <p:cNvPr id="13" name="TextBox 1"/>
            <p:cNvSpPr txBox="1"/>
            <p:nvPr/>
          </p:nvSpPr>
          <p:spPr>
            <a:xfrm>
              <a:off x="5561" y="4948"/>
              <a:ext cx="5888" cy="1113"/>
            </a:xfrm>
            <a:prstGeom prst="rect">
              <a:avLst/>
            </a:prstGeom>
            <a:noFill/>
          </p:spPr>
          <p:txBody>
            <a:bodyPr wrap="none" rtlCol="0">
              <a:spAutoFit/>
            </a:bodyPr>
            <a:lstStyle/>
            <a:p>
              <a:pPr algn="ctr"/>
              <a:r>
                <a:rPr lang="zh-CN" altLang="en-US" sz="4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课题背景及内容</a:t>
              </a:r>
            </a:p>
          </p:txBody>
        </p:sp>
        <p:grpSp>
          <p:nvGrpSpPr>
            <p:cNvPr id="14" name="组合 13"/>
            <p:cNvGrpSpPr/>
            <p:nvPr/>
          </p:nvGrpSpPr>
          <p:grpSpPr>
            <a:xfrm>
              <a:off x="5673" y="6282"/>
              <a:ext cx="5665" cy="1212"/>
              <a:chOff x="7732" y="4199"/>
              <a:chExt cx="5665" cy="1212"/>
            </a:xfrm>
          </p:grpSpPr>
          <p:sp>
            <p:nvSpPr>
              <p:cNvPr id="15" name="TextBox 15"/>
              <p:cNvSpPr txBox="1"/>
              <p:nvPr/>
            </p:nvSpPr>
            <p:spPr>
              <a:xfrm>
                <a:off x="9693"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32"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7" name="TextBox 14"/>
              <p:cNvSpPr txBox="1"/>
              <p:nvPr/>
            </p:nvSpPr>
            <p:spPr>
              <a:xfrm>
                <a:off x="7732" y="419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5" name="TextBox 16"/>
              <p:cNvSpPr txBox="1"/>
              <p:nvPr/>
            </p:nvSpPr>
            <p:spPr>
              <a:xfrm>
                <a:off x="1165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31" name="TextBox 27"/>
              <p:cNvSpPr txBox="1"/>
              <p:nvPr/>
            </p:nvSpPr>
            <p:spPr>
              <a:xfrm>
                <a:off x="969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19" name="椭圆 18"/>
          <p:cNvSpPr/>
          <p:nvPr/>
        </p:nvSpPr>
        <p:spPr>
          <a:xfrm>
            <a:off x="4605973" y="1091565"/>
            <a:ext cx="1584960" cy="158496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9" name="文本框 8"/>
          <p:cNvSpPr txBox="1"/>
          <p:nvPr/>
        </p:nvSpPr>
        <p:spPr>
          <a:xfrm>
            <a:off x="5066348" y="1592263"/>
            <a:ext cx="664210" cy="583565"/>
          </a:xfrm>
          <a:prstGeom prst="rect">
            <a:avLst/>
          </a:prstGeom>
          <a:noFill/>
        </p:spPr>
        <p:txBody>
          <a:bodyPr wrap="square" rtlCol="0">
            <a:spAutoFit/>
          </a:bodyPr>
          <a:lstStyle/>
          <a:p>
            <a:r>
              <a:rPr lang="en-US" altLang="zh-CN" sz="3200" dirty="0">
                <a:solidFill>
                  <a:schemeClr val="bg1"/>
                </a:solidFill>
                <a:latin typeface="宋体" panose="02010600030101010101" pitchFamily="2" charset="-122"/>
                <a:ea typeface="宋体" panose="02010600030101010101" pitchFamily="2" charset="-122"/>
                <a:cs typeface="思源黑体 CN Normal" panose="020B0400000000000000" charset="-122"/>
              </a:rPr>
              <a:t>02</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87" name="组合 86"/>
          <p:cNvGrpSpPr/>
          <p:nvPr/>
        </p:nvGrpSpPr>
        <p:grpSpPr>
          <a:xfrm>
            <a:off x="-26670" y="-22860"/>
            <a:ext cx="10817225" cy="6496050"/>
            <a:chOff x="-16" y="-10"/>
            <a:chExt cx="17035" cy="10230"/>
          </a:xfrm>
        </p:grpSpPr>
        <p:pic>
          <p:nvPicPr>
            <p:cNvPr id="88" name="图片 87" descr="椭圆 4 拷贝 3"/>
            <p:cNvPicPr>
              <a:picLocks noChangeAspect="1"/>
            </p:cNvPicPr>
            <p:nvPr/>
          </p:nvPicPr>
          <p:blipFill>
            <a:blip r:embed="rId3"/>
            <a:stretch>
              <a:fillRect/>
            </a:stretch>
          </p:blipFill>
          <p:spPr>
            <a:xfrm>
              <a:off x="7733" y="7111"/>
              <a:ext cx="9286" cy="3109"/>
            </a:xfrm>
            <a:prstGeom prst="rect">
              <a:avLst/>
            </a:prstGeom>
          </p:spPr>
        </p:pic>
        <p:pic>
          <p:nvPicPr>
            <p:cNvPr id="89" name="图片 88" descr="椭圆 4 拷贝"/>
            <p:cNvPicPr>
              <a:picLocks noChangeAspect="1"/>
            </p:cNvPicPr>
            <p:nvPr/>
          </p:nvPicPr>
          <p:blipFill>
            <a:blip r:embed="rId4"/>
            <a:stretch>
              <a:fillRect/>
            </a:stretch>
          </p:blipFill>
          <p:spPr>
            <a:xfrm>
              <a:off x="1423" y="-10"/>
              <a:ext cx="5304" cy="2648"/>
            </a:xfrm>
            <a:prstGeom prst="rect">
              <a:avLst/>
            </a:prstGeom>
          </p:spPr>
        </p:pic>
        <p:pic>
          <p:nvPicPr>
            <p:cNvPr id="90" name="图片 89" descr="椭圆 4 拷贝 6"/>
            <p:cNvPicPr>
              <a:picLocks noChangeAspect="1"/>
            </p:cNvPicPr>
            <p:nvPr/>
          </p:nvPicPr>
          <p:blipFill>
            <a:blip r:embed="rId5"/>
            <a:stretch>
              <a:fillRect/>
            </a:stretch>
          </p:blipFill>
          <p:spPr>
            <a:xfrm>
              <a:off x="1670" y="6741"/>
              <a:ext cx="2133" cy="1297"/>
            </a:xfrm>
            <a:prstGeom prst="rect">
              <a:avLst/>
            </a:prstGeom>
          </p:spPr>
        </p:pic>
        <p:pic>
          <p:nvPicPr>
            <p:cNvPr id="91" name="图片 90" descr="椭圆 4 拷贝 11"/>
            <p:cNvPicPr>
              <a:picLocks noChangeAspect="1"/>
            </p:cNvPicPr>
            <p:nvPr/>
          </p:nvPicPr>
          <p:blipFill>
            <a:blip r:embed="rId6"/>
            <a:stretch>
              <a:fillRect/>
            </a:stretch>
          </p:blipFill>
          <p:spPr>
            <a:xfrm>
              <a:off x="-16" y="8120"/>
              <a:ext cx="2115" cy="2100"/>
            </a:xfrm>
            <a:prstGeom prst="rect">
              <a:avLst/>
            </a:prstGeom>
          </p:spPr>
        </p:pic>
        <p:sp>
          <p:nvSpPr>
            <p:cNvPr id="92" name="文本框 91"/>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7" name="图片 6" descr="椭圆 4 拷贝 6"/>
          <p:cNvPicPr>
            <a:picLocks noChangeAspect="1"/>
          </p:cNvPicPr>
          <p:nvPr/>
        </p:nvPicPr>
        <p:blipFill>
          <a:blip r:embed="rId5"/>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sp>
        <p:nvSpPr>
          <p:cNvPr id="6" name="Shape 1877"/>
          <p:cNvSpPr/>
          <p:nvPr/>
        </p:nvSpPr>
        <p:spPr>
          <a:xfrm>
            <a:off x="4429125" y="1288415"/>
            <a:ext cx="1920875" cy="192151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6A6A6"/>
          </a:solidFill>
          <a:ln w="12700" cap="flat">
            <a:noFill/>
            <a:miter lim="400000"/>
          </a:ln>
          <a:effectLst/>
        </p:spPr>
        <p:txBody>
          <a:bodyPr wrap="square" lIns="18620" tIns="18620" rIns="18620" bIns="18620" numCol="1" anchor="ctr">
            <a:noAutofit/>
          </a:bodyPr>
          <a:lstStyle/>
          <a:p>
            <a:pPr>
              <a:lnSpc>
                <a:spcPct val="120000"/>
              </a:lnSpc>
            </a:pPr>
            <a:endParaRPr sz="1300" dirty="0">
              <a:solidFill>
                <a:srgbClr val="53585F"/>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9" name="Shape 1879"/>
          <p:cNvSpPr/>
          <p:nvPr/>
        </p:nvSpPr>
        <p:spPr>
          <a:xfrm>
            <a:off x="5525135" y="2384425"/>
            <a:ext cx="1920875" cy="192151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w="12700" cap="flat">
            <a:noFill/>
            <a:miter lim="400000"/>
          </a:ln>
          <a:effectLst/>
        </p:spPr>
        <p:txBody>
          <a:bodyPr wrap="square" lIns="18620" tIns="18620" rIns="18620" bIns="18620" numCol="1" anchor="ctr">
            <a:noAutofit/>
          </a:bodyPr>
          <a:lstStyle/>
          <a:p>
            <a:pPr>
              <a:lnSpc>
                <a:spcPct val="120000"/>
              </a:lnSpc>
            </a:pPr>
            <a:endParaRPr sz="1300" dirty="0">
              <a:solidFill>
                <a:srgbClr val="53585F"/>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68" name="Text Placeholder 3"/>
          <p:cNvSpPr txBox="1"/>
          <p:nvPr/>
        </p:nvSpPr>
        <p:spPr>
          <a:xfrm>
            <a:off x="4934585" y="1942465"/>
            <a:ext cx="909955" cy="67500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id-ID"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69" name="Shape 1881"/>
          <p:cNvSpPr/>
          <p:nvPr/>
        </p:nvSpPr>
        <p:spPr>
          <a:xfrm>
            <a:off x="4429125" y="3510915"/>
            <a:ext cx="1920875" cy="192151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6A6A6"/>
          </a:solidFill>
          <a:ln w="12700" cap="flat">
            <a:noFill/>
            <a:miter lim="400000"/>
          </a:ln>
          <a:effectLst/>
        </p:spPr>
        <p:txBody>
          <a:bodyPr wrap="square" lIns="18620" tIns="18620" rIns="18620" bIns="18620" numCol="1" anchor="ctr">
            <a:noAutofit/>
          </a:bodyPr>
          <a:lstStyle/>
          <a:p>
            <a:pPr>
              <a:lnSpc>
                <a:spcPct val="120000"/>
              </a:lnSpc>
            </a:pPr>
            <a:endParaRPr sz="1300" dirty="0">
              <a:solidFill>
                <a:srgbClr val="53585F"/>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70" name="Text Placeholder 3"/>
          <p:cNvSpPr txBox="1"/>
          <p:nvPr/>
        </p:nvSpPr>
        <p:spPr>
          <a:xfrm>
            <a:off x="6030595" y="3038475"/>
            <a:ext cx="909955" cy="67500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id-ID"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71" name="Text Placeholder 3"/>
          <p:cNvSpPr txBox="1"/>
          <p:nvPr/>
        </p:nvSpPr>
        <p:spPr>
          <a:xfrm>
            <a:off x="4934585" y="4134485"/>
            <a:ext cx="909955" cy="67500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id-ID"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72" name="Shape 1883"/>
          <p:cNvSpPr/>
          <p:nvPr/>
        </p:nvSpPr>
        <p:spPr>
          <a:xfrm>
            <a:off x="3261995" y="2384425"/>
            <a:ext cx="1920875" cy="192151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w="12700" cap="flat">
            <a:noFill/>
            <a:miter lim="400000"/>
          </a:ln>
          <a:effectLst/>
        </p:spPr>
        <p:txBody>
          <a:bodyPr wrap="square" lIns="18620" tIns="18620" rIns="18620" bIns="18620" numCol="1" anchor="ctr">
            <a:noAutofit/>
          </a:bodyPr>
          <a:lstStyle/>
          <a:p>
            <a:pPr>
              <a:lnSpc>
                <a:spcPct val="120000"/>
              </a:lnSpc>
            </a:pPr>
            <a:endParaRPr sz="1300" dirty="0">
              <a:solidFill>
                <a:srgbClr val="53585F"/>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73" name="Text Placeholder 3"/>
          <p:cNvSpPr txBox="1"/>
          <p:nvPr/>
        </p:nvSpPr>
        <p:spPr>
          <a:xfrm>
            <a:off x="3838575" y="3038475"/>
            <a:ext cx="909955" cy="67500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endParaRPr lang="id-ID" sz="1000" dirty="0">
              <a:solidFill>
                <a:srgbClr val="FCFCFC"/>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grpSp>
        <p:nvGrpSpPr>
          <p:cNvPr id="75" name="组合 74"/>
          <p:cNvGrpSpPr/>
          <p:nvPr/>
        </p:nvGrpSpPr>
        <p:grpSpPr>
          <a:xfrm>
            <a:off x="743585" y="1863725"/>
            <a:ext cx="2331720" cy="1002030"/>
            <a:chOff x="1906" y="6234"/>
            <a:chExt cx="3672" cy="1578"/>
          </a:xfrm>
        </p:grpSpPr>
        <p:sp>
          <p:nvSpPr>
            <p:cNvPr id="76" name="文本框 75"/>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7" name="文本框 76"/>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8" name="组合 77"/>
          <p:cNvGrpSpPr/>
          <p:nvPr/>
        </p:nvGrpSpPr>
        <p:grpSpPr>
          <a:xfrm>
            <a:off x="1832610" y="4617085"/>
            <a:ext cx="2331720" cy="1002030"/>
            <a:chOff x="1906" y="6234"/>
            <a:chExt cx="3672" cy="1578"/>
          </a:xfrm>
        </p:grpSpPr>
        <p:sp>
          <p:nvSpPr>
            <p:cNvPr id="79" name="文本框 78"/>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80" name="文本框 79"/>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1" name="组合 80"/>
          <p:cNvGrpSpPr/>
          <p:nvPr/>
        </p:nvGrpSpPr>
        <p:grpSpPr>
          <a:xfrm>
            <a:off x="6940550" y="1027430"/>
            <a:ext cx="2331720" cy="1002030"/>
            <a:chOff x="1906" y="6234"/>
            <a:chExt cx="3672" cy="1578"/>
          </a:xfrm>
        </p:grpSpPr>
        <p:sp>
          <p:nvSpPr>
            <p:cNvPr id="82" name="文本框 81"/>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83" name="文本框 82"/>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4" name="组合 83"/>
          <p:cNvGrpSpPr/>
          <p:nvPr/>
        </p:nvGrpSpPr>
        <p:grpSpPr>
          <a:xfrm>
            <a:off x="7634605" y="3983355"/>
            <a:ext cx="2331720" cy="1002030"/>
            <a:chOff x="1906" y="6234"/>
            <a:chExt cx="3672" cy="1578"/>
          </a:xfrm>
        </p:grpSpPr>
        <p:sp>
          <p:nvSpPr>
            <p:cNvPr id="85" name="文本框 84"/>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86" name="文本框 85"/>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blinds(horizontal)">
                                      <p:cBhvr>
                                        <p:cTn id="10" dur="500"/>
                                        <p:tgtEl>
                                          <p:spTgt spid="7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blinds(horizontal)">
                                      <p:cBhvr>
                                        <p:cTn id="13" dur="500"/>
                                        <p:tgtEl>
                                          <p:spTgt spid="6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5"/>
                                        </p:tgtEl>
                                        <p:attrNameLst>
                                          <p:attrName>style.visibility</p:attrName>
                                        </p:attrNameLst>
                                      </p:cBhvr>
                                      <p:to>
                                        <p:strVal val="visible"/>
                                      </p:to>
                                    </p:set>
                                    <p:animEffect transition="in" filter="barn(inVertical)">
                                      <p:cBhvr>
                                        <p:cTn id="21" dur="500"/>
                                        <p:tgtEl>
                                          <p:spTgt spid="7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78"/>
                                        </p:tgtEl>
                                        <p:attrNameLst>
                                          <p:attrName>style.visibility</p:attrName>
                                        </p:attrNameLst>
                                      </p:cBhvr>
                                      <p:to>
                                        <p:strVal val="visible"/>
                                      </p:to>
                                    </p:set>
                                    <p:animEffect transition="in" filter="barn(inVertical)">
                                      <p:cBhvr>
                                        <p:cTn id="26" dur="500"/>
                                        <p:tgtEl>
                                          <p:spTgt spid="7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barn(inVertical)">
                                      <p:cBhvr>
                                        <p:cTn id="31" dur="500"/>
                                        <p:tgtEl>
                                          <p:spTgt spid="81"/>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barn(inVertical)">
                                      <p:cBhvr>
                                        <p:cTn id="36"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69" grpId="0" animBg="1"/>
      <p:bldP spid="7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85" name="组合 84"/>
          <p:cNvGrpSpPr/>
          <p:nvPr/>
        </p:nvGrpSpPr>
        <p:grpSpPr>
          <a:xfrm>
            <a:off x="45085" y="48895"/>
            <a:ext cx="10817225" cy="6496050"/>
            <a:chOff x="-16" y="-10"/>
            <a:chExt cx="17035" cy="10230"/>
          </a:xfrm>
        </p:grpSpPr>
        <p:pic>
          <p:nvPicPr>
            <p:cNvPr id="86" name="图片 85" descr="椭圆 4 拷贝 3"/>
            <p:cNvPicPr>
              <a:picLocks noChangeAspect="1"/>
            </p:cNvPicPr>
            <p:nvPr/>
          </p:nvPicPr>
          <p:blipFill>
            <a:blip r:embed="rId3"/>
            <a:stretch>
              <a:fillRect/>
            </a:stretch>
          </p:blipFill>
          <p:spPr>
            <a:xfrm>
              <a:off x="7733" y="7111"/>
              <a:ext cx="9286" cy="3109"/>
            </a:xfrm>
            <a:prstGeom prst="rect">
              <a:avLst/>
            </a:prstGeom>
          </p:spPr>
        </p:pic>
        <p:pic>
          <p:nvPicPr>
            <p:cNvPr id="87" name="图片 86" descr="椭圆 4 拷贝"/>
            <p:cNvPicPr>
              <a:picLocks noChangeAspect="1"/>
            </p:cNvPicPr>
            <p:nvPr/>
          </p:nvPicPr>
          <p:blipFill>
            <a:blip r:embed="rId4"/>
            <a:stretch>
              <a:fillRect/>
            </a:stretch>
          </p:blipFill>
          <p:spPr>
            <a:xfrm>
              <a:off x="1423" y="-10"/>
              <a:ext cx="5304" cy="2648"/>
            </a:xfrm>
            <a:prstGeom prst="rect">
              <a:avLst/>
            </a:prstGeom>
          </p:spPr>
        </p:pic>
        <p:pic>
          <p:nvPicPr>
            <p:cNvPr id="88" name="图片 87" descr="椭圆 4 拷贝 6"/>
            <p:cNvPicPr>
              <a:picLocks noChangeAspect="1"/>
            </p:cNvPicPr>
            <p:nvPr/>
          </p:nvPicPr>
          <p:blipFill>
            <a:blip r:embed="rId5"/>
            <a:stretch>
              <a:fillRect/>
            </a:stretch>
          </p:blipFill>
          <p:spPr>
            <a:xfrm>
              <a:off x="1670" y="6741"/>
              <a:ext cx="2133" cy="1297"/>
            </a:xfrm>
            <a:prstGeom prst="rect">
              <a:avLst/>
            </a:prstGeom>
          </p:spPr>
        </p:pic>
        <p:pic>
          <p:nvPicPr>
            <p:cNvPr id="89" name="图片 88" descr="椭圆 4 拷贝 11"/>
            <p:cNvPicPr>
              <a:picLocks noChangeAspect="1"/>
            </p:cNvPicPr>
            <p:nvPr/>
          </p:nvPicPr>
          <p:blipFill>
            <a:blip r:embed="rId6"/>
            <a:stretch>
              <a:fillRect/>
            </a:stretch>
          </p:blipFill>
          <p:spPr>
            <a:xfrm>
              <a:off x="-16" y="8120"/>
              <a:ext cx="2115" cy="2100"/>
            </a:xfrm>
            <a:prstGeom prst="rect">
              <a:avLst/>
            </a:prstGeom>
          </p:spPr>
        </p:pic>
        <p:sp>
          <p:nvSpPr>
            <p:cNvPr id="90" name="文本框 89"/>
            <p:cNvSpPr txBox="1"/>
            <p:nvPr/>
          </p:nvSpPr>
          <p:spPr>
            <a:xfrm>
              <a:off x="3281" y="3875"/>
              <a:ext cx="799"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pic>
        <p:nvPicPr>
          <p:cNvPr id="7" name="图片 6" descr="椭圆 4 拷贝 6"/>
          <p:cNvPicPr>
            <a:picLocks noChangeAspect="1"/>
          </p:cNvPicPr>
          <p:nvPr/>
        </p:nvPicPr>
        <p:blipFill>
          <a:blip r:embed="rId5"/>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7"/>
          <a:stretch>
            <a:fillRect/>
          </a:stretch>
        </p:blipFill>
        <p:spPr>
          <a:xfrm>
            <a:off x="-10160" y="-6350"/>
            <a:ext cx="10817225" cy="6496050"/>
          </a:xfrm>
          <a:prstGeom prst="rect">
            <a:avLst/>
          </a:prstGeom>
        </p:spPr>
      </p:pic>
      <p:sp>
        <p:nvSpPr>
          <p:cNvPr id="12" name="AutoShape 5"/>
          <p:cNvSpPr/>
          <p:nvPr/>
        </p:nvSpPr>
        <p:spPr bwMode="auto">
          <a:xfrm>
            <a:off x="3900170" y="1798955"/>
            <a:ext cx="1409065" cy="120459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chemeClr val="bg1">
              <a:lumMod val="85000"/>
            </a:schemeClr>
          </a:solidFill>
          <a:ln>
            <a:noFill/>
          </a:ln>
        </p:spPr>
        <p:txBody>
          <a:bodyPr lIns="16756" tIns="16756" rIns="16756" bIns="16756"/>
          <a:lstStyle/>
          <a:p>
            <a:pPr algn="ctr">
              <a:lnSpc>
                <a:spcPct val="120000"/>
              </a:lnSpc>
            </a:pPr>
            <a:endParaRPr lang="en-US"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14" name="AutoShape 6"/>
          <p:cNvSpPr/>
          <p:nvPr/>
        </p:nvSpPr>
        <p:spPr bwMode="auto">
          <a:xfrm>
            <a:off x="6247765" y="2724150"/>
            <a:ext cx="848995" cy="1591310"/>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chemeClr val="bg1">
              <a:lumMod val="85000"/>
            </a:schemeClr>
          </a:solidFill>
          <a:ln>
            <a:noFill/>
          </a:ln>
          <a:effectLst/>
        </p:spPr>
        <p:txBody>
          <a:bodyPr lIns="16756" tIns="16756" rIns="16756" bIns="16756"/>
          <a:lstStyle/>
          <a:p>
            <a:pPr algn="ctr" defTabSz="335280">
              <a:lnSpc>
                <a:spcPct val="120000"/>
              </a:lnSpc>
              <a:defRPr/>
            </a:pPr>
            <a:endParaRPr lang="es-ES" sz="700" dirty="0">
              <a:solidFill>
                <a:srgbClr val="000000"/>
              </a:solidFill>
              <a:latin typeface="宋体" panose="02010600030101010101" pitchFamily="2" charset="-122"/>
              <a:ea typeface="宋体" panose="02010600030101010101" pitchFamily="2" charset="-122"/>
              <a:cs typeface="Arial" panose="020B0604020202020204" pitchFamily="34" charset="0"/>
              <a:sym typeface="inpin heiti" panose="00000500000000000000" pitchFamily="2" charset="-122"/>
            </a:endParaRPr>
          </a:p>
        </p:txBody>
      </p:sp>
      <p:sp>
        <p:nvSpPr>
          <p:cNvPr id="15" name="AutoShape 7"/>
          <p:cNvSpPr/>
          <p:nvPr/>
        </p:nvSpPr>
        <p:spPr bwMode="auto">
          <a:xfrm>
            <a:off x="5422900" y="1820545"/>
            <a:ext cx="1412875" cy="11963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chemeClr val="tx2">
              <a:lumMod val="40000"/>
              <a:lumOff val="60000"/>
            </a:schemeClr>
          </a:solidFill>
          <a:ln>
            <a:noFill/>
          </a:ln>
          <a:effectLst/>
        </p:spPr>
        <p:txBody>
          <a:bodyPr lIns="16756" tIns="16756" rIns="16756" bIns="16756"/>
          <a:lstStyle/>
          <a:p>
            <a:pPr algn="ctr" defTabSz="335280">
              <a:lnSpc>
                <a:spcPct val="120000"/>
              </a:lnSpc>
              <a:defRPr/>
            </a:pPr>
            <a:endParaRPr lang="es-ES" sz="700" dirty="0">
              <a:solidFill>
                <a:srgbClr val="000000"/>
              </a:solidFill>
              <a:latin typeface="宋体" panose="02010600030101010101" pitchFamily="2" charset="-122"/>
              <a:ea typeface="宋体" panose="02010600030101010101" pitchFamily="2" charset="-122"/>
              <a:cs typeface="Arial" panose="020B0604020202020204" pitchFamily="34" charset="0"/>
              <a:sym typeface="inpin heiti" panose="00000500000000000000" pitchFamily="2" charset="-122"/>
            </a:endParaRPr>
          </a:p>
        </p:txBody>
      </p:sp>
      <p:sp>
        <p:nvSpPr>
          <p:cNvPr id="16" name="AutoShape 8"/>
          <p:cNvSpPr/>
          <p:nvPr/>
        </p:nvSpPr>
        <p:spPr bwMode="auto">
          <a:xfrm>
            <a:off x="3644900" y="2742565"/>
            <a:ext cx="852805" cy="1591310"/>
          </a:xfrm>
          <a:custGeom>
            <a:avLst/>
            <a:gdLst>
              <a:gd name="T0" fmla="*/ 2147483647 w 20023"/>
              <a:gd name="T1" fmla="*/ 2147483647 h 21600"/>
              <a:gd name="T2" fmla="*/ 2147483647 w 20023"/>
              <a:gd name="T3" fmla="*/ 2147483647 h 21600"/>
              <a:gd name="T4" fmla="*/ 2147483647 w 20023"/>
              <a:gd name="T5" fmla="*/ 2147483647 h 21600"/>
              <a:gd name="T6" fmla="*/ 2147483647 w 20023"/>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chemeClr val="accent2">
              <a:lumMod val="40000"/>
              <a:lumOff val="60000"/>
            </a:schemeClr>
          </a:solidFill>
          <a:ln>
            <a:noFill/>
          </a:ln>
        </p:spPr>
        <p:txBody>
          <a:bodyPr lIns="16756" tIns="16756" rIns="16756" bIns="16756"/>
          <a:lstStyle/>
          <a:p>
            <a:pPr algn="ctr">
              <a:lnSpc>
                <a:spcPct val="120000"/>
              </a:lnSpc>
            </a:pPr>
            <a:endParaRPr lang="en-US"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17" name="AutoShape 10"/>
          <p:cNvSpPr/>
          <p:nvPr/>
        </p:nvSpPr>
        <p:spPr bwMode="auto">
          <a:xfrm>
            <a:off x="4346575" y="2227580"/>
            <a:ext cx="769620" cy="2933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25%</a:t>
            </a:r>
          </a:p>
        </p:txBody>
      </p:sp>
      <p:sp>
        <p:nvSpPr>
          <p:cNvPr id="18" name="AutoShape 11"/>
          <p:cNvSpPr/>
          <p:nvPr/>
        </p:nvSpPr>
        <p:spPr bwMode="auto">
          <a:xfrm>
            <a:off x="5686425" y="2230120"/>
            <a:ext cx="769620" cy="2933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29%</a:t>
            </a:r>
          </a:p>
        </p:txBody>
      </p:sp>
      <p:sp>
        <p:nvSpPr>
          <p:cNvPr id="19" name="AutoShape 12"/>
          <p:cNvSpPr/>
          <p:nvPr/>
        </p:nvSpPr>
        <p:spPr bwMode="auto">
          <a:xfrm>
            <a:off x="6338570" y="3391535"/>
            <a:ext cx="768985" cy="2933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17%</a:t>
            </a:r>
          </a:p>
        </p:txBody>
      </p:sp>
      <p:sp>
        <p:nvSpPr>
          <p:cNvPr id="20" name="AutoShape 13"/>
          <p:cNvSpPr/>
          <p:nvPr/>
        </p:nvSpPr>
        <p:spPr bwMode="auto">
          <a:xfrm>
            <a:off x="3644900" y="3371215"/>
            <a:ext cx="768985" cy="2933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73%</a:t>
            </a:r>
          </a:p>
        </p:txBody>
      </p:sp>
      <p:sp>
        <p:nvSpPr>
          <p:cNvPr id="23" name="Rounded Rectangle 11"/>
          <p:cNvSpPr>
            <a:spLocks noChangeAspect="1"/>
          </p:cNvSpPr>
          <p:nvPr/>
        </p:nvSpPr>
        <p:spPr>
          <a:xfrm>
            <a:off x="2949575" y="1572260"/>
            <a:ext cx="692785" cy="693420"/>
          </a:xfrm>
          <a:prstGeom prst="roundRect">
            <a:avLst>
              <a:gd name="adj" fmla="val 0"/>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dirty="0">
              <a:solidFill>
                <a:schemeClr val="tx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24" name="Text Placeholder 7"/>
          <p:cNvSpPr txBox="1"/>
          <p:nvPr/>
        </p:nvSpPr>
        <p:spPr>
          <a:xfrm>
            <a:off x="3004820" y="1659890"/>
            <a:ext cx="560705" cy="462915"/>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01</a:t>
            </a:r>
          </a:p>
        </p:txBody>
      </p:sp>
      <p:sp>
        <p:nvSpPr>
          <p:cNvPr id="27" name="Rounded Rectangle 23"/>
          <p:cNvSpPr>
            <a:spLocks noChangeAspect="1"/>
          </p:cNvSpPr>
          <p:nvPr/>
        </p:nvSpPr>
        <p:spPr>
          <a:xfrm>
            <a:off x="7213600" y="1572260"/>
            <a:ext cx="692785" cy="693420"/>
          </a:xfrm>
          <a:prstGeom prst="roundRect">
            <a:avLst>
              <a:gd name="adj" fmla="val 0"/>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dirty="0">
              <a:solidFill>
                <a:schemeClr val="tx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28" name="Text Placeholder 7"/>
          <p:cNvSpPr txBox="1"/>
          <p:nvPr/>
        </p:nvSpPr>
        <p:spPr>
          <a:xfrm>
            <a:off x="7268845" y="1659890"/>
            <a:ext cx="560705" cy="462915"/>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02</a:t>
            </a:r>
          </a:p>
        </p:txBody>
      </p:sp>
      <p:sp>
        <p:nvSpPr>
          <p:cNvPr id="3" name="Rounded Rectangle 27"/>
          <p:cNvSpPr>
            <a:spLocks noChangeAspect="1"/>
          </p:cNvSpPr>
          <p:nvPr/>
        </p:nvSpPr>
        <p:spPr>
          <a:xfrm>
            <a:off x="2902585" y="4265930"/>
            <a:ext cx="692785" cy="693420"/>
          </a:xfrm>
          <a:prstGeom prst="roundRect">
            <a:avLst>
              <a:gd name="adj" fmla="val 0"/>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dirty="0">
              <a:solidFill>
                <a:schemeClr val="tx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32" name="Text Placeholder 7"/>
          <p:cNvSpPr txBox="1"/>
          <p:nvPr/>
        </p:nvSpPr>
        <p:spPr>
          <a:xfrm>
            <a:off x="2957830" y="4353560"/>
            <a:ext cx="560705" cy="462915"/>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03</a:t>
            </a:r>
          </a:p>
        </p:txBody>
      </p:sp>
      <p:sp>
        <p:nvSpPr>
          <p:cNvPr id="8" name="Rounded Rectangle 16"/>
          <p:cNvSpPr>
            <a:spLocks noChangeAspect="1"/>
          </p:cNvSpPr>
          <p:nvPr/>
        </p:nvSpPr>
        <p:spPr>
          <a:xfrm>
            <a:off x="7213600" y="4265930"/>
            <a:ext cx="692785" cy="693420"/>
          </a:xfrm>
          <a:prstGeom prst="roundRect">
            <a:avLst>
              <a:gd name="adj" fmla="val 0"/>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dirty="0">
              <a:solidFill>
                <a:schemeClr val="tx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9" name="Text Placeholder 7"/>
          <p:cNvSpPr txBox="1"/>
          <p:nvPr/>
        </p:nvSpPr>
        <p:spPr>
          <a:xfrm>
            <a:off x="7268845" y="4353560"/>
            <a:ext cx="560705" cy="462915"/>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04</a:t>
            </a:r>
          </a:p>
        </p:txBody>
      </p:sp>
      <p:grpSp>
        <p:nvGrpSpPr>
          <p:cNvPr id="11" name="组合 10"/>
          <p:cNvGrpSpPr/>
          <p:nvPr/>
        </p:nvGrpSpPr>
        <p:grpSpPr>
          <a:xfrm>
            <a:off x="570865" y="1521460"/>
            <a:ext cx="2331720" cy="1002030"/>
            <a:chOff x="1906" y="6234"/>
            <a:chExt cx="3672" cy="1578"/>
          </a:xfrm>
        </p:grpSpPr>
        <p:sp>
          <p:nvSpPr>
            <p:cNvPr id="13" name="文本框 12"/>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2" name="文本框 71"/>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3" name="组合 72"/>
          <p:cNvGrpSpPr/>
          <p:nvPr/>
        </p:nvGrpSpPr>
        <p:grpSpPr>
          <a:xfrm>
            <a:off x="570865" y="4191000"/>
            <a:ext cx="2331720" cy="1002030"/>
            <a:chOff x="1906" y="6234"/>
            <a:chExt cx="3672" cy="1578"/>
          </a:xfrm>
        </p:grpSpPr>
        <p:sp>
          <p:nvSpPr>
            <p:cNvPr id="74" name="文本框 73"/>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8" name="文本框 77"/>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9" name="组合 78"/>
          <p:cNvGrpSpPr/>
          <p:nvPr/>
        </p:nvGrpSpPr>
        <p:grpSpPr>
          <a:xfrm>
            <a:off x="8051800" y="1263650"/>
            <a:ext cx="2331720" cy="1002030"/>
            <a:chOff x="1906" y="6234"/>
            <a:chExt cx="3672" cy="1578"/>
          </a:xfrm>
        </p:grpSpPr>
        <p:sp>
          <p:nvSpPr>
            <p:cNvPr id="80" name="文本框 79"/>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81" name="文本框 80"/>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2" name="组合 81"/>
          <p:cNvGrpSpPr/>
          <p:nvPr/>
        </p:nvGrpSpPr>
        <p:grpSpPr>
          <a:xfrm>
            <a:off x="8051800" y="4083685"/>
            <a:ext cx="2331720" cy="1002030"/>
            <a:chOff x="1906" y="6234"/>
            <a:chExt cx="3672" cy="1578"/>
          </a:xfrm>
        </p:grpSpPr>
        <p:sp>
          <p:nvSpPr>
            <p:cNvPr id="83" name="文本框 82"/>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84" name="文本框 83"/>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barn(inVertical)">
                                      <p:cBhvr>
                                        <p:cTn id="26" dur="500"/>
                                        <p:tgtEl>
                                          <p:spTgt spid="7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barn(inVertical)">
                                      <p:cBhvr>
                                        <p:cTn id="31" dur="500"/>
                                        <p:tgtEl>
                                          <p:spTgt spid="7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barn(inVertical)">
                                      <p:cBhvr>
                                        <p:cTn id="36"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图片 6" descr="椭圆 4 拷贝 6"/>
          <p:cNvPicPr>
            <a:picLocks noChangeAspect="1"/>
          </p:cNvPicPr>
          <p:nvPr/>
        </p:nvPicPr>
        <p:blipFill>
          <a:blip r:embed="rId3"/>
          <a:stretch>
            <a:fillRect/>
          </a:stretch>
        </p:blipFill>
        <p:spPr>
          <a:xfrm>
            <a:off x="1060450" y="4280535"/>
            <a:ext cx="1354455" cy="823595"/>
          </a:xfrm>
          <a:prstGeom prst="rect">
            <a:avLst/>
          </a:prstGeom>
        </p:spPr>
      </p:pic>
      <p:pic>
        <p:nvPicPr>
          <p:cNvPr id="4" name="图片 3" descr="矩形 2 拷贝"/>
          <p:cNvPicPr>
            <a:picLocks noChangeAspect="1"/>
          </p:cNvPicPr>
          <p:nvPr/>
        </p:nvPicPr>
        <p:blipFill>
          <a:blip r:embed="rId4"/>
          <a:stretch>
            <a:fillRect/>
          </a:stretch>
        </p:blipFill>
        <p:spPr>
          <a:xfrm>
            <a:off x="-10160" y="-6350"/>
            <a:ext cx="10817225" cy="6496050"/>
          </a:xfrm>
          <a:prstGeom prst="rect">
            <a:avLst/>
          </a:prstGeom>
        </p:spPr>
      </p:pic>
      <p:pic>
        <p:nvPicPr>
          <p:cNvPr id="10" name="图片 9" descr="椭圆 4 拷贝 11"/>
          <p:cNvPicPr>
            <a:picLocks noChangeAspect="1"/>
          </p:cNvPicPr>
          <p:nvPr/>
        </p:nvPicPr>
        <p:blipFill>
          <a:blip r:embed="rId5"/>
          <a:stretch>
            <a:fillRect/>
          </a:stretch>
        </p:blipFill>
        <p:spPr>
          <a:xfrm>
            <a:off x="-10160" y="5156200"/>
            <a:ext cx="1343025" cy="1333500"/>
          </a:xfrm>
          <a:prstGeom prst="rect">
            <a:avLst/>
          </a:prstGeom>
        </p:spPr>
      </p:pic>
      <p:grpSp>
        <p:nvGrpSpPr>
          <p:cNvPr id="32" name="组合 31"/>
          <p:cNvGrpSpPr/>
          <p:nvPr/>
        </p:nvGrpSpPr>
        <p:grpSpPr>
          <a:xfrm>
            <a:off x="3528695" y="2974340"/>
            <a:ext cx="3738880" cy="1616710"/>
            <a:chOff x="5561" y="4948"/>
            <a:chExt cx="5888" cy="2546"/>
          </a:xfrm>
        </p:grpSpPr>
        <p:sp>
          <p:nvSpPr>
            <p:cNvPr id="13" name="TextBox 1"/>
            <p:cNvSpPr txBox="1"/>
            <p:nvPr/>
          </p:nvSpPr>
          <p:spPr>
            <a:xfrm>
              <a:off x="5561" y="4948"/>
              <a:ext cx="5888" cy="1113"/>
            </a:xfrm>
            <a:prstGeom prst="rect">
              <a:avLst/>
            </a:prstGeom>
            <a:noFill/>
          </p:spPr>
          <p:txBody>
            <a:bodyPr wrap="none" rtlCol="0">
              <a:spAutoFit/>
            </a:bodyPr>
            <a:lstStyle/>
            <a:p>
              <a:pPr algn="ctr"/>
              <a:r>
                <a:rPr lang="zh-CN" altLang="en-US" sz="40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课题背景及内容</a:t>
              </a:r>
            </a:p>
          </p:txBody>
        </p:sp>
        <p:grpSp>
          <p:nvGrpSpPr>
            <p:cNvPr id="14" name="组合 13"/>
            <p:cNvGrpSpPr/>
            <p:nvPr/>
          </p:nvGrpSpPr>
          <p:grpSpPr>
            <a:xfrm>
              <a:off x="5673" y="6282"/>
              <a:ext cx="5665" cy="1212"/>
              <a:chOff x="7732" y="4199"/>
              <a:chExt cx="5665" cy="1212"/>
            </a:xfrm>
          </p:grpSpPr>
          <p:sp>
            <p:nvSpPr>
              <p:cNvPr id="15" name="TextBox 15"/>
              <p:cNvSpPr txBox="1"/>
              <p:nvPr/>
            </p:nvSpPr>
            <p:spPr>
              <a:xfrm>
                <a:off x="9693"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32" y="482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7" name="TextBox 14"/>
              <p:cNvSpPr txBox="1"/>
              <p:nvPr/>
            </p:nvSpPr>
            <p:spPr>
              <a:xfrm>
                <a:off x="7732" y="4199"/>
                <a:ext cx="1745" cy="582"/>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5" name="TextBox 16"/>
              <p:cNvSpPr txBox="1"/>
              <p:nvPr/>
            </p:nvSpPr>
            <p:spPr>
              <a:xfrm>
                <a:off x="1165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31" name="TextBox 27"/>
              <p:cNvSpPr txBox="1"/>
              <p:nvPr/>
            </p:nvSpPr>
            <p:spPr>
              <a:xfrm>
                <a:off x="9693" y="4199"/>
                <a:ext cx="1744" cy="581"/>
              </a:xfrm>
              <a:prstGeom prst="rect">
                <a:avLst/>
              </a:prstGeom>
              <a:noFill/>
            </p:spPr>
            <p:txBody>
              <a:bodyPr wrap="none" rtlCol="0">
                <a:spAutoFit/>
              </a:bodyPr>
              <a:lstStyle/>
              <a:p>
                <a:pPr algn="ctr"/>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19" name="椭圆 18"/>
          <p:cNvSpPr/>
          <p:nvPr/>
        </p:nvSpPr>
        <p:spPr>
          <a:xfrm>
            <a:off x="4605973" y="1091565"/>
            <a:ext cx="1584960" cy="1584960"/>
          </a:xfrm>
          <a:prstGeom prst="ellipse">
            <a:avLst/>
          </a:prstGeom>
          <a:solidFill>
            <a:srgbClr val="88B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9" name="文本框 8"/>
          <p:cNvSpPr txBox="1"/>
          <p:nvPr/>
        </p:nvSpPr>
        <p:spPr>
          <a:xfrm>
            <a:off x="5066348" y="1592263"/>
            <a:ext cx="664210" cy="583565"/>
          </a:xfrm>
          <a:prstGeom prst="rect">
            <a:avLst/>
          </a:prstGeom>
          <a:noFill/>
        </p:spPr>
        <p:txBody>
          <a:bodyPr wrap="square" rtlCol="0">
            <a:spAutoFit/>
          </a:bodyPr>
          <a:lstStyle/>
          <a:p>
            <a:r>
              <a:rPr lang="en-US" altLang="zh-CN" sz="3200" dirty="0">
                <a:solidFill>
                  <a:schemeClr val="bg1"/>
                </a:solidFill>
                <a:latin typeface="宋体" panose="02010600030101010101" pitchFamily="2" charset="-122"/>
                <a:ea typeface="宋体" panose="02010600030101010101" pitchFamily="2" charset="-122"/>
                <a:cs typeface="思源黑体 CN Normal" panose="020B0400000000000000" charset="-122"/>
              </a:rPr>
              <a:t>03</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自定义</PresentationFormat>
  <Paragraphs>166</Paragraphs>
  <Slides>15</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宋体</vt:lpstr>
      <vt:lpstr>Calibri</vt:lpstr>
      <vt:lpstr>Arial</vt:lpstr>
      <vt:lpstr>思源黑体 CN Normal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117</cp:revision>
  <dcterms:created xsi:type="dcterms:W3CDTF">2016-01-27T00:56:00Z</dcterms:created>
  <dcterms:modified xsi:type="dcterms:W3CDTF">2021-01-06T03:20:27Z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