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8" r:id="rId2"/>
    <p:sldId id="259" r:id="rId3"/>
    <p:sldId id="279" r:id="rId4"/>
    <p:sldId id="264" r:id="rId5"/>
    <p:sldId id="265" r:id="rId6"/>
    <p:sldId id="261" r:id="rId7"/>
    <p:sldId id="280" r:id="rId8"/>
    <p:sldId id="266" r:id="rId9"/>
    <p:sldId id="267" r:id="rId10"/>
    <p:sldId id="281" r:id="rId11"/>
    <p:sldId id="268" r:id="rId12"/>
    <p:sldId id="269" r:id="rId13"/>
    <p:sldId id="282" r:id="rId14"/>
    <p:sldId id="270" r:id="rId15"/>
    <p:sldId id="271" r:id="rId16"/>
    <p:sldId id="283"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94660"/>
  </p:normalViewPr>
  <p:slideViewPr>
    <p:cSldViewPr snapToGrid="0">
      <p:cViewPr varScale="1">
        <p:scale>
          <a:sx n="112" d="100"/>
          <a:sy n="112" d="100"/>
        </p:scale>
        <p:origin x="9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defRPr>
            </a:lvl1pPr>
          </a:lstStyle>
          <a:p>
            <a:fld id="{50E6E57D-12B7-425D-936C-23BDB8CCD40C}"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defRPr>
            </a:lvl1pPr>
          </a:lstStyle>
          <a:p>
            <a:fld id="{E45019C3-1E62-46DA-BDE2-9B07A282018C}"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0A570DB-FC5F-4DE7-A4B3-73580B56EA9F}"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E788EFCC-DEB4-4205-B27A-614E929722CE}"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457450" y="266701"/>
            <a:ext cx="7277100" cy="72771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95" name="组合 94"/>
          <p:cNvGrpSpPr/>
          <p:nvPr/>
        </p:nvGrpSpPr>
        <p:grpSpPr>
          <a:xfrm>
            <a:off x="-1798130" y="-2514599"/>
            <a:ext cx="15538696" cy="10857625"/>
            <a:chOff x="-1798130" y="-2514599"/>
            <a:chExt cx="15538696" cy="10857625"/>
          </a:xfrm>
        </p:grpSpPr>
        <p:sp>
          <p:nvSpPr>
            <p:cNvPr id="3" name="椭圆 2"/>
            <p:cNvSpPr/>
            <p:nvPr/>
          </p:nvSpPr>
          <p:spPr>
            <a:xfrm>
              <a:off x="-1798130" y="1350400"/>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椭圆 3"/>
            <p:cNvSpPr/>
            <p:nvPr/>
          </p:nvSpPr>
          <p:spPr>
            <a:xfrm>
              <a:off x="10311566" y="4140269"/>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7810500" y="-2514599"/>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1554545" y="720572"/>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椭圆 6"/>
            <p:cNvSpPr/>
            <p:nvPr/>
          </p:nvSpPr>
          <p:spPr>
            <a:xfrm>
              <a:off x="1542793" y="-1607504"/>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1065951" y="6304676"/>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15" name="TextBox 65"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094598" y="2574983"/>
            <a:ext cx="5872174" cy="1274195"/>
          </a:xfrm>
          <a:prstGeom prst="rect">
            <a:avLst/>
          </a:prstGeom>
          <a:noFill/>
        </p:spPr>
        <p:txBody>
          <a:bodyPr wrap="square" rtlCol="0">
            <a:spAutoFit/>
          </a:bodyPr>
          <a:lstStyle/>
          <a:p>
            <a:pPr algn="ctr">
              <a:lnSpc>
                <a:spcPct val="80000"/>
              </a:lnSpc>
            </a:pPr>
            <a:r>
              <a:rPr lang="zh-CN" altLang="en-US" sz="9600" b="1" dirty="0">
                <a:latin typeface="宋体" panose="02010600030101010101" pitchFamily="2" charset="-122"/>
                <a:ea typeface="宋体" panose="02010600030101010101" pitchFamily="2" charset="-122"/>
                <a:sym typeface="Century Gothic" panose="020B0502020202020204" pitchFamily="34" charset="0"/>
              </a:rPr>
              <a:t>年中总结</a:t>
            </a:r>
          </a:p>
        </p:txBody>
      </p:sp>
      <p:sp>
        <p:nvSpPr>
          <p:cNvPr id="16" name="TextBox 102"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773756" y="4146889"/>
            <a:ext cx="4513859" cy="620426"/>
          </a:xfrm>
          <a:prstGeom prst="rect">
            <a:avLst/>
          </a:prstGeom>
          <a:noFill/>
        </p:spPr>
        <p:txBody>
          <a:bodyPr wrap="square" rtlCol="0">
            <a:spAutoFit/>
          </a:bodyPr>
          <a:lstStyle/>
          <a:p>
            <a:pPr algn="ctr">
              <a:lnSpc>
                <a:spcPct val="150000"/>
              </a:lnSpc>
            </a:pPr>
            <a:r>
              <a:rPr lang="zh-CN" altLang="en-US" sz="120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文本建议使用阿里巴巴普惠体，文本可根据需要更改请在请在此输入文字内容建议使用阿里巴巴普惠体，文本可根据需</a:t>
            </a:r>
            <a:endParaRPr lang="zh-CN" altLang="en-US" sz="1200"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17" name="文本框 16"/>
          <p:cNvSpPr txBox="1"/>
          <p:nvPr/>
        </p:nvSpPr>
        <p:spPr>
          <a:xfrm>
            <a:off x="3554185" y="3692909"/>
            <a:ext cx="4953000" cy="369332"/>
          </a:xfrm>
          <a:prstGeom prst="rect">
            <a:avLst/>
          </a:prstGeom>
          <a:noFill/>
        </p:spPr>
        <p:txBody>
          <a:bodyPr wrap="square" rtlCol="0">
            <a:spAutoFit/>
          </a:bodyPr>
          <a:lstStyle/>
          <a:p>
            <a:pPr algn="ctr"/>
            <a:r>
              <a:rPr lang="zh-CN" altLang="en-US" dirty="0">
                <a:latin typeface="思源宋体 CN Medium" panose="02020500000000000000" pitchFamily="18" charset="-122"/>
                <a:ea typeface="思源宋体 CN Medium" panose="02020500000000000000" pitchFamily="18" charset="-122"/>
                <a:sym typeface="Century Gothic" panose="020B0502020202020204" pitchFamily="34" charset="0"/>
              </a:rPr>
              <a:t>年中总结 </a:t>
            </a:r>
            <a:r>
              <a:rPr lang="en-US" altLang="zh-CN" dirty="0">
                <a:latin typeface="思源宋体 CN Medium" panose="02020500000000000000" pitchFamily="18" charset="-122"/>
                <a:ea typeface="思源宋体 CN Medium" panose="02020500000000000000" pitchFamily="18" charset="-122"/>
                <a:sym typeface="Century Gothic" panose="020B0502020202020204" pitchFamily="34" charset="0"/>
              </a:rPr>
              <a:t>| </a:t>
            </a:r>
            <a:r>
              <a:rPr lang="zh-CN" altLang="en-US" dirty="0">
                <a:latin typeface="思源宋体 CN Medium" panose="02020500000000000000" pitchFamily="18" charset="-122"/>
                <a:ea typeface="思源宋体 CN Medium" panose="02020500000000000000" pitchFamily="18" charset="-122"/>
                <a:sym typeface="Century Gothic" panose="020B0502020202020204" pitchFamily="34" charset="0"/>
              </a:rPr>
              <a:t>企业商务</a:t>
            </a:r>
            <a:r>
              <a:rPr lang="en-US" altLang="zh-CN" dirty="0">
                <a:latin typeface="思源宋体 CN Medium" panose="02020500000000000000" pitchFamily="18" charset="-122"/>
                <a:ea typeface="思源宋体 CN Medium" panose="02020500000000000000" pitchFamily="18" charset="-122"/>
                <a:sym typeface="Century Gothic" panose="020B0502020202020204" pitchFamily="34" charset="0"/>
              </a:rPr>
              <a:t>| </a:t>
            </a:r>
            <a:r>
              <a:rPr lang="zh-CN" altLang="en-US" dirty="0">
                <a:latin typeface="思源宋体 CN Medium" panose="02020500000000000000" pitchFamily="18" charset="-122"/>
                <a:ea typeface="思源宋体 CN Medium" panose="02020500000000000000" pitchFamily="18" charset="-122"/>
                <a:sym typeface="Century Gothic" panose="020B0502020202020204" pitchFamily="34" charset="0"/>
              </a:rPr>
              <a:t>工作总结 </a:t>
            </a:r>
            <a:r>
              <a:rPr lang="en-US" altLang="zh-CN" dirty="0">
                <a:latin typeface="思源宋体 CN Medium" panose="02020500000000000000" pitchFamily="18" charset="-122"/>
                <a:ea typeface="思源宋体 CN Medium" panose="02020500000000000000" pitchFamily="18" charset="-122"/>
                <a:sym typeface="Century Gothic" panose="020B0502020202020204" pitchFamily="34" charset="0"/>
              </a:rPr>
              <a:t>| </a:t>
            </a:r>
            <a:r>
              <a:rPr lang="zh-CN" altLang="en-US" dirty="0">
                <a:latin typeface="思源宋体 CN Medium" panose="02020500000000000000" pitchFamily="18" charset="-122"/>
                <a:ea typeface="思源宋体 CN Medium" panose="02020500000000000000" pitchFamily="18" charset="-122"/>
                <a:sym typeface="Century Gothic" panose="020B0502020202020204" pitchFamily="34" charset="0"/>
              </a:rPr>
              <a:t>暑假总结</a:t>
            </a:r>
          </a:p>
        </p:txBody>
      </p:sp>
      <p:grpSp>
        <p:nvGrpSpPr>
          <p:cNvPr id="20" name="组合 19"/>
          <p:cNvGrpSpPr/>
          <p:nvPr/>
        </p:nvGrpSpPr>
        <p:grpSpPr>
          <a:xfrm>
            <a:off x="4470470" y="4898863"/>
            <a:ext cx="3528392" cy="338554"/>
            <a:chOff x="4623691" y="4898867"/>
            <a:chExt cx="2955612" cy="234346"/>
          </a:xfrm>
          <a:solidFill>
            <a:srgbClr val="FFD064"/>
          </a:solidFill>
        </p:grpSpPr>
        <p:sp>
          <p:nvSpPr>
            <p:cNvPr id="18" name="文本框 17"/>
            <p:cNvSpPr txBox="1"/>
            <p:nvPr/>
          </p:nvSpPr>
          <p:spPr>
            <a:xfrm>
              <a:off x="4623691" y="4898867"/>
              <a:ext cx="1448081" cy="233398"/>
            </a:xfrm>
            <a:prstGeom prst="rect">
              <a:avLst/>
            </a:prstGeom>
            <a:grpFill/>
          </p:spPr>
          <p:txBody>
            <a:bodyPr wrap="square" rtlCol="0">
              <a:spAutoFit/>
            </a:bodyPr>
            <a:lstStyle/>
            <a:p>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汇报人</a:t>
              </a:r>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:xiazaii</a:t>
              </a:r>
              <a:endParaRPr lang="zh-CN" altLang="en-US"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19" name="文本框 18"/>
            <p:cNvSpPr txBox="1"/>
            <p:nvPr/>
          </p:nvSpPr>
          <p:spPr>
            <a:xfrm>
              <a:off x="5970298" y="4898867"/>
              <a:ext cx="1609005" cy="234346"/>
            </a:xfrm>
            <a:prstGeom prst="rect">
              <a:avLst/>
            </a:prstGeom>
            <a:grpFill/>
          </p:spPr>
          <p:txBody>
            <a:bodyPr wrap="square" rtlCol="0">
              <a:spAutoFit/>
            </a:bodyPr>
            <a:lstStyle/>
            <a:p>
              <a:r>
                <a:rPr lang="zh-CN" altLang="en-US"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汇报时间</a:t>
              </a:r>
              <a:r>
                <a:rPr lang="en-US" altLang="zh-CN"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:XXX</a:t>
              </a:r>
              <a:endParaRPr lang="zh-CN" altLang="en-US"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grpSp>
      <p:sp>
        <p:nvSpPr>
          <p:cNvPr id="43" name="íṩlíḓè"/>
          <p:cNvSpPr/>
          <p:nvPr/>
        </p:nvSpPr>
        <p:spPr bwMode="auto">
          <a:xfrm rot="21170071">
            <a:off x="12593139" y="3504612"/>
            <a:ext cx="187938" cy="323119"/>
          </a:xfrm>
          <a:custGeom>
            <a:avLst/>
            <a:gdLst>
              <a:gd name="T0" fmla="*/ 88 w 299"/>
              <a:gd name="T1" fmla="*/ 30 h 470"/>
              <a:gd name="T2" fmla="*/ 53 w 299"/>
              <a:gd name="T3" fmla="*/ 121 h 470"/>
              <a:gd name="T4" fmla="*/ 182 w 299"/>
              <a:gd name="T5" fmla="*/ 397 h 470"/>
              <a:gd name="T6" fmla="*/ 277 w 299"/>
              <a:gd name="T7" fmla="*/ 408 h 470"/>
              <a:gd name="T8" fmla="*/ 88 w 299"/>
              <a:gd name="T9" fmla="*/ 30 h 470"/>
            </a:gdLst>
            <a:ahLst/>
            <a:cxnLst>
              <a:cxn ang="0">
                <a:pos x="T0" y="T1"/>
              </a:cxn>
              <a:cxn ang="0">
                <a:pos x="T2" y="T3"/>
              </a:cxn>
              <a:cxn ang="0">
                <a:pos x="T4" y="T5"/>
              </a:cxn>
              <a:cxn ang="0">
                <a:pos x="T6" y="T7"/>
              </a:cxn>
              <a:cxn ang="0">
                <a:pos x="T8" y="T9"/>
              </a:cxn>
            </a:cxnLst>
            <a:rect l="0" t="0" r="r" b="b"/>
            <a:pathLst>
              <a:path w="299" h="470">
                <a:moveTo>
                  <a:pt x="88" y="30"/>
                </a:moveTo>
                <a:cubicBezTo>
                  <a:pt x="34" y="0"/>
                  <a:pt x="0" y="91"/>
                  <a:pt x="53" y="121"/>
                </a:cubicBezTo>
                <a:cubicBezTo>
                  <a:pt x="150" y="175"/>
                  <a:pt x="198" y="287"/>
                  <a:pt x="182" y="397"/>
                </a:cubicBezTo>
                <a:cubicBezTo>
                  <a:pt x="174" y="458"/>
                  <a:pt x="268" y="470"/>
                  <a:pt x="277" y="408"/>
                </a:cubicBezTo>
                <a:cubicBezTo>
                  <a:pt x="299" y="251"/>
                  <a:pt x="222" y="106"/>
                  <a:pt x="88"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1" name="iṣļïďê"/>
          <p:cNvSpPr/>
          <p:nvPr/>
        </p:nvSpPr>
        <p:spPr bwMode="auto">
          <a:xfrm>
            <a:off x="611133" y="7076851"/>
            <a:ext cx="141342" cy="133575"/>
          </a:xfrm>
          <a:custGeom>
            <a:avLst/>
            <a:gdLst>
              <a:gd name="T0" fmla="*/ 191 w 222"/>
              <a:gd name="T1" fmla="*/ 14 h 213"/>
              <a:gd name="T2" fmla="*/ 129 w 222"/>
              <a:gd name="T3" fmla="*/ 31 h 213"/>
              <a:gd name="T4" fmla="*/ 49 w 222"/>
              <a:gd name="T5" fmla="*/ 102 h 213"/>
              <a:gd name="T6" fmla="*/ 95 w 222"/>
              <a:gd name="T7" fmla="*/ 182 h 213"/>
              <a:gd name="T8" fmla="*/ 207 w 222"/>
              <a:gd name="T9" fmla="*/ 78 h 213"/>
              <a:gd name="T10" fmla="*/ 191 w 222"/>
              <a:gd name="T11" fmla="*/ 14 h 213"/>
            </a:gdLst>
            <a:ahLst/>
            <a:cxnLst>
              <a:cxn ang="0">
                <a:pos x="T0" y="T1"/>
              </a:cxn>
              <a:cxn ang="0">
                <a:pos x="T2" y="T3"/>
              </a:cxn>
              <a:cxn ang="0">
                <a:pos x="T4" y="T5"/>
              </a:cxn>
              <a:cxn ang="0">
                <a:pos x="T6" y="T7"/>
              </a:cxn>
              <a:cxn ang="0">
                <a:pos x="T8" y="T9"/>
              </a:cxn>
              <a:cxn ang="0">
                <a:pos x="T10" y="T11"/>
              </a:cxn>
            </a:cxnLst>
            <a:rect l="0" t="0" r="r" b="b"/>
            <a:pathLst>
              <a:path w="222" h="213">
                <a:moveTo>
                  <a:pt x="191" y="14"/>
                </a:moveTo>
                <a:cubicBezTo>
                  <a:pt x="167" y="0"/>
                  <a:pt x="143" y="11"/>
                  <a:pt x="129" y="31"/>
                </a:cubicBezTo>
                <a:cubicBezTo>
                  <a:pt x="107" y="60"/>
                  <a:pt x="79" y="83"/>
                  <a:pt x="49" y="102"/>
                </a:cubicBezTo>
                <a:cubicBezTo>
                  <a:pt x="0" y="133"/>
                  <a:pt x="45" y="213"/>
                  <a:pt x="95" y="182"/>
                </a:cubicBezTo>
                <a:cubicBezTo>
                  <a:pt x="139" y="154"/>
                  <a:pt x="176" y="119"/>
                  <a:pt x="207" y="78"/>
                </a:cubicBezTo>
                <a:cubicBezTo>
                  <a:pt x="222" y="58"/>
                  <a:pt x="210" y="26"/>
                  <a:pt x="191" y="1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5" name="ïş1îḑê"/>
          <p:cNvSpPr/>
          <p:nvPr/>
        </p:nvSpPr>
        <p:spPr bwMode="auto">
          <a:xfrm>
            <a:off x="-2139583" y="5213772"/>
            <a:ext cx="438003" cy="346365"/>
          </a:xfrm>
          <a:custGeom>
            <a:avLst/>
            <a:gdLst>
              <a:gd name="T0" fmla="*/ 664 w 693"/>
              <a:gd name="T1" fmla="*/ 446 h 550"/>
              <a:gd name="T2" fmla="*/ 643 w 693"/>
              <a:gd name="T3" fmla="*/ 288 h 550"/>
              <a:gd name="T4" fmla="*/ 493 w 693"/>
              <a:gd name="T5" fmla="*/ 239 h 550"/>
              <a:gd name="T6" fmla="*/ 262 w 693"/>
              <a:gd name="T7" fmla="*/ 258 h 550"/>
              <a:gd name="T8" fmla="*/ 106 w 693"/>
              <a:gd name="T9" fmla="*/ 61 h 550"/>
              <a:gd name="T10" fmla="*/ 14 w 693"/>
              <a:gd name="T11" fmla="*/ 86 h 550"/>
              <a:gd name="T12" fmla="*/ 268 w 693"/>
              <a:gd name="T13" fmla="*/ 356 h 550"/>
              <a:gd name="T14" fmla="*/ 506 w 693"/>
              <a:gd name="T15" fmla="*/ 335 h 550"/>
              <a:gd name="T16" fmla="*/ 562 w 693"/>
              <a:gd name="T17" fmla="*/ 419 h 550"/>
              <a:gd name="T18" fmla="*/ 582 w 693"/>
              <a:gd name="T19" fmla="*/ 495 h 550"/>
              <a:gd name="T20" fmla="*/ 664 w 693"/>
              <a:gd name="T21" fmla="*/ 446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3" h="550">
                <a:moveTo>
                  <a:pt x="664" y="446"/>
                </a:moveTo>
                <a:cubicBezTo>
                  <a:pt x="639" y="398"/>
                  <a:pt x="675" y="338"/>
                  <a:pt x="643" y="288"/>
                </a:cubicBezTo>
                <a:cubicBezTo>
                  <a:pt x="612" y="238"/>
                  <a:pt x="545" y="236"/>
                  <a:pt x="493" y="239"/>
                </a:cubicBezTo>
                <a:cubicBezTo>
                  <a:pt x="417" y="242"/>
                  <a:pt x="339" y="270"/>
                  <a:pt x="262" y="258"/>
                </a:cubicBezTo>
                <a:cubicBezTo>
                  <a:pt x="163" y="242"/>
                  <a:pt x="127" y="150"/>
                  <a:pt x="106" y="61"/>
                </a:cubicBezTo>
                <a:cubicBezTo>
                  <a:pt x="92" y="0"/>
                  <a:pt x="0" y="26"/>
                  <a:pt x="14" y="86"/>
                </a:cubicBezTo>
                <a:cubicBezTo>
                  <a:pt x="46" y="222"/>
                  <a:pt x="119" y="344"/>
                  <a:pt x="268" y="356"/>
                </a:cubicBezTo>
                <a:cubicBezTo>
                  <a:pt x="347" y="363"/>
                  <a:pt x="428" y="325"/>
                  <a:pt x="506" y="335"/>
                </a:cubicBezTo>
                <a:cubicBezTo>
                  <a:pt x="571" y="343"/>
                  <a:pt x="561" y="368"/>
                  <a:pt x="562" y="419"/>
                </a:cubicBezTo>
                <a:cubicBezTo>
                  <a:pt x="563" y="447"/>
                  <a:pt x="569" y="470"/>
                  <a:pt x="582" y="495"/>
                </a:cubicBezTo>
                <a:cubicBezTo>
                  <a:pt x="611" y="550"/>
                  <a:pt x="693" y="501"/>
                  <a:pt x="664" y="44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6" name="íşḷiḓe"/>
          <p:cNvSpPr/>
          <p:nvPr/>
        </p:nvSpPr>
        <p:spPr bwMode="auto">
          <a:xfrm>
            <a:off x="-2195498" y="5696817"/>
            <a:ext cx="59022" cy="76107"/>
          </a:xfrm>
          <a:custGeom>
            <a:avLst/>
            <a:gdLst>
              <a:gd name="T0" fmla="*/ 48 w 95"/>
              <a:gd name="T1" fmla="*/ 1 h 121"/>
              <a:gd name="T2" fmla="*/ 0 w 95"/>
              <a:gd name="T3" fmla="*/ 50 h 121"/>
              <a:gd name="T4" fmla="*/ 0 w 95"/>
              <a:gd name="T5" fmla="*/ 71 h 121"/>
              <a:gd name="T6" fmla="*/ 48 w 95"/>
              <a:gd name="T7" fmla="*/ 120 h 121"/>
              <a:gd name="T8" fmla="*/ 95 w 95"/>
              <a:gd name="T9" fmla="*/ 71 h 121"/>
              <a:gd name="T10" fmla="*/ 95 w 95"/>
              <a:gd name="T11" fmla="*/ 50 h 121"/>
              <a:gd name="T12" fmla="*/ 48 w 95"/>
              <a:gd name="T13" fmla="*/ 1 h 121"/>
            </a:gdLst>
            <a:ahLst/>
            <a:cxnLst>
              <a:cxn ang="0">
                <a:pos x="T0" y="T1"/>
              </a:cxn>
              <a:cxn ang="0">
                <a:pos x="T2" y="T3"/>
              </a:cxn>
              <a:cxn ang="0">
                <a:pos x="T4" y="T5"/>
              </a:cxn>
              <a:cxn ang="0">
                <a:pos x="T6" y="T7"/>
              </a:cxn>
              <a:cxn ang="0">
                <a:pos x="T8" y="T9"/>
              </a:cxn>
              <a:cxn ang="0">
                <a:pos x="T10" y="T11"/>
              </a:cxn>
              <a:cxn ang="0">
                <a:pos x="T12" y="T13"/>
              </a:cxn>
            </a:cxnLst>
            <a:rect l="0" t="0" r="r" b="b"/>
            <a:pathLst>
              <a:path w="95" h="121">
                <a:moveTo>
                  <a:pt x="48" y="1"/>
                </a:moveTo>
                <a:cubicBezTo>
                  <a:pt x="22" y="3"/>
                  <a:pt x="0" y="23"/>
                  <a:pt x="0" y="50"/>
                </a:cubicBezTo>
                <a:cubicBezTo>
                  <a:pt x="0" y="71"/>
                  <a:pt x="0" y="71"/>
                  <a:pt x="0" y="71"/>
                </a:cubicBezTo>
                <a:cubicBezTo>
                  <a:pt x="0" y="97"/>
                  <a:pt x="22" y="121"/>
                  <a:pt x="48" y="120"/>
                </a:cubicBezTo>
                <a:cubicBezTo>
                  <a:pt x="73" y="119"/>
                  <a:pt x="95" y="99"/>
                  <a:pt x="95" y="71"/>
                </a:cubicBezTo>
                <a:cubicBezTo>
                  <a:pt x="95" y="50"/>
                  <a:pt x="95" y="50"/>
                  <a:pt x="95" y="50"/>
                </a:cubicBezTo>
                <a:cubicBezTo>
                  <a:pt x="95" y="25"/>
                  <a:pt x="73" y="0"/>
                  <a:pt x="48"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grpSp>
        <p:nvGrpSpPr>
          <p:cNvPr id="96" name="组合 95"/>
          <p:cNvGrpSpPr/>
          <p:nvPr/>
        </p:nvGrpSpPr>
        <p:grpSpPr>
          <a:xfrm>
            <a:off x="18695" y="-166172"/>
            <a:ext cx="11774378" cy="6750590"/>
            <a:chOff x="18695" y="-166172"/>
            <a:chExt cx="11774378" cy="6750590"/>
          </a:xfrm>
        </p:grpSpPr>
        <p:sp>
          <p:nvSpPr>
            <p:cNvPr id="41" name="íṣḷíḑè"/>
            <p:cNvSpPr/>
            <p:nvPr/>
          </p:nvSpPr>
          <p:spPr bwMode="auto">
            <a:xfrm rot="21170071">
              <a:off x="9253720" y="5512225"/>
              <a:ext cx="812325" cy="872423"/>
            </a:xfrm>
            <a:custGeom>
              <a:avLst/>
              <a:gdLst>
                <a:gd name="T0" fmla="*/ 1224 w 1285"/>
                <a:gd name="T1" fmla="*/ 9 h 1263"/>
                <a:gd name="T2" fmla="*/ 411 w 1285"/>
                <a:gd name="T3" fmla="*/ 367 h 1263"/>
                <a:gd name="T4" fmla="*/ 13 w 1285"/>
                <a:gd name="T5" fmla="*/ 1191 h 1263"/>
                <a:gd name="T6" fmla="*/ 108 w 1285"/>
                <a:gd name="T7" fmla="*/ 1203 h 1263"/>
                <a:gd name="T8" fmla="*/ 1213 w 1285"/>
                <a:gd name="T9" fmla="*/ 105 h 1263"/>
                <a:gd name="T10" fmla="*/ 1224 w 1285"/>
                <a:gd name="T11" fmla="*/ 9 h 1263"/>
              </a:gdLst>
              <a:ahLst/>
              <a:cxnLst>
                <a:cxn ang="0">
                  <a:pos x="T0" y="T1"/>
                </a:cxn>
                <a:cxn ang="0">
                  <a:pos x="T2" y="T3"/>
                </a:cxn>
                <a:cxn ang="0">
                  <a:pos x="T4" y="T5"/>
                </a:cxn>
                <a:cxn ang="0">
                  <a:pos x="T6" y="T7"/>
                </a:cxn>
                <a:cxn ang="0">
                  <a:pos x="T8" y="T9"/>
                </a:cxn>
                <a:cxn ang="0">
                  <a:pos x="T10" y="T11"/>
                </a:cxn>
              </a:cxnLst>
              <a:rect l="0" t="0" r="r" b="b"/>
              <a:pathLst>
                <a:path w="1285" h="1263">
                  <a:moveTo>
                    <a:pt x="1224" y="9"/>
                  </a:moveTo>
                  <a:cubicBezTo>
                    <a:pt x="914" y="0"/>
                    <a:pt x="623" y="140"/>
                    <a:pt x="411" y="367"/>
                  </a:cubicBezTo>
                  <a:cubicBezTo>
                    <a:pt x="199" y="594"/>
                    <a:pt x="78" y="889"/>
                    <a:pt x="13" y="1191"/>
                  </a:cubicBezTo>
                  <a:cubicBezTo>
                    <a:pt x="0" y="1252"/>
                    <a:pt x="95" y="1263"/>
                    <a:pt x="108" y="1203"/>
                  </a:cubicBezTo>
                  <a:cubicBezTo>
                    <a:pt x="225" y="659"/>
                    <a:pt x="605" y="87"/>
                    <a:pt x="1213" y="105"/>
                  </a:cubicBezTo>
                  <a:cubicBezTo>
                    <a:pt x="1274" y="107"/>
                    <a:pt x="1285" y="11"/>
                    <a:pt x="1224" y="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5" name="îṥḷidè"/>
            <p:cNvSpPr/>
            <p:nvPr/>
          </p:nvSpPr>
          <p:spPr bwMode="auto">
            <a:xfrm rot="21170071">
              <a:off x="1110224" y="192723"/>
              <a:ext cx="265598" cy="147955"/>
            </a:xfrm>
            <a:custGeom>
              <a:avLst/>
              <a:gdLst>
                <a:gd name="T0" fmla="*/ 365 w 421"/>
                <a:gd name="T1" fmla="*/ 37 h 214"/>
                <a:gd name="T2" fmla="*/ 145 w 421"/>
                <a:gd name="T3" fmla="*/ 23 h 214"/>
                <a:gd name="T4" fmla="*/ 19 w 421"/>
                <a:gd name="T5" fmla="*/ 156 h 214"/>
                <a:gd name="T6" fmla="*/ 114 w 421"/>
                <a:gd name="T7" fmla="*/ 148 h 214"/>
                <a:gd name="T8" fmla="*/ 130 w 421"/>
                <a:gd name="T9" fmla="*/ 134 h 214"/>
                <a:gd name="T10" fmla="*/ 145 w 421"/>
                <a:gd name="T11" fmla="*/ 126 h 214"/>
                <a:gd name="T12" fmla="*/ 209 w 421"/>
                <a:gd name="T13" fmla="*/ 108 h 214"/>
                <a:gd name="T14" fmla="*/ 330 w 421"/>
                <a:gd name="T15" fmla="*/ 127 h 214"/>
                <a:gd name="T16" fmla="*/ 365 w 421"/>
                <a:gd name="T17" fmla="*/ 3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1" h="214">
                  <a:moveTo>
                    <a:pt x="365" y="37"/>
                  </a:moveTo>
                  <a:cubicBezTo>
                    <a:pt x="295" y="6"/>
                    <a:pt x="219" y="0"/>
                    <a:pt x="145" y="23"/>
                  </a:cubicBezTo>
                  <a:cubicBezTo>
                    <a:pt x="90" y="40"/>
                    <a:pt x="0" y="83"/>
                    <a:pt x="19" y="156"/>
                  </a:cubicBezTo>
                  <a:cubicBezTo>
                    <a:pt x="34" y="214"/>
                    <a:pt x="122" y="202"/>
                    <a:pt x="114" y="148"/>
                  </a:cubicBezTo>
                  <a:cubicBezTo>
                    <a:pt x="117" y="146"/>
                    <a:pt x="122" y="141"/>
                    <a:pt x="130" y="134"/>
                  </a:cubicBezTo>
                  <a:cubicBezTo>
                    <a:pt x="135" y="132"/>
                    <a:pt x="140" y="129"/>
                    <a:pt x="145" y="126"/>
                  </a:cubicBezTo>
                  <a:cubicBezTo>
                    <a:pt x="166" y="116"/>
                    <a:pt x="187" y="111"/>
                    <a:pt x="209" y="108"/>
                  </a:cubicBezTo>
                  <a:cubicBezTo>
                    <a:pt x="252" y="102"/>
                    <a:pt x="291" y="110"/>
                    <a:pt x="330" y="127"/>
                  </a:cubicBezTo>
                  <a:cubicBezTo>
                    <a:pt x="387" y="152"/>
                    <a:pt x="421" y="62"/>
                    <a:pt x="365" y="37"/>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6" name="ïšḻidè"/>
            <p:cNvSpPr/>
            <p:nvPr/>
          </p:nvSpPr>
          <p:spPr bwMode="auto">
            <a:xfrm rot="21170071">
              <a:off x="11583390" y="179773"/>
              <a:ext cx="209683" cy="314617"/>
            </a:xfrm>
            <a:custGeom>
              <a:avLst/>
              <a:gdLst>
                <a:gd name="T0" fmla="*/ 236 w 333"/>
                <a:gd name="T1" fmla="*/ 21 h 456"/>
                <a:gd name="T2" fmla="*/ 45 w 333"/>
                <a:gd name="T3" fmla="*/ 397 h 456"/>
                <a:gd name="T4" fmla="*/ 139 w 333"/>
                <a:gd name="T5" fmla="*/ 383 h 456"/>
                <a:gd name="T6" fmla="*/ 275 w 333"/>
                <a:gd name="T7" fmla="*/ 109 h 456"/>
                <a:gd name="T8" fmla="*/ 236 w 333"/>
                <a:gd name="T9" fmla="*/ 21 h 456"/>
              </a:gdLst>
              <a:ahLst/>
              <a:cxnLst>
                <a:cxn ang="0">
                  <a:pos x="T0" y="T1"/>
                </a:cxn>
                <a:cxn ang="0">
                  <a:pos x="T2" y="T3"/>
                </a:cxn>
                <a:cxn ang="0">
                  <a:pos x="T4" y="T5"/>
                </a:cxn>
                <a:cxn ang="0">
                  <a:pos x="T6" y="T7"/>
                </a:cxn>
                <a:cxn ang="0">
                  <a:pos x="T8" y="T9"/>
                </a:cxn>
              </a:cxnLst>
              <a:rect l="0" t="0" r="r" b="b"/>
              <a:pathLst>
                <a:path w="333" h="456">
                  <a:moveTo>
                    <a:pt x="236" y="21"/>
                  </a:moveTo>
                  <a:cubicBezTo>
                    <a:pt x="84" y="75"/>
                    <a:pt x="0" y="239"/>
                    <a:pt x="45" y="397"/>
                  </a:cubicBezTo>
                  <a:cubicBezTo>
                    <a:pt x="62" y="456"/>
                    <a:pt x="156" y="442"/>
                    <a:pt x="139" y="383"/>
                  </a:cubicBezTo>
                  <a:cubicBezTo>
                    <a:pt x="105" y="263"/>
                    <a:pt x="159" y="151"/>
                    <a:pt x="275" y="109"/>
                  </a:cubicBezTo>
                  <a:cubicBezTo>
                    <a:pt x="333" y="89"/>
                    <a:pt x="294" y="0"/>
                    <a:pt x="236" y="2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7" name="ïṧļïḋé"/>
            <p:cNvSpPr/>
            <p:nvPr/>
          </p:nvSpPr>
          <p:spPr bwMode="auto">
            <a:xfrm rot="21170071">
              <a:off x="11184319" y="519940"/>
              <a:ext cx="310640" cy="181968"/>
            </a:xfrm>
            <a:custGeom>
              <a:avLst/>
              <a:gdLst>
                <a:gd name="T0" fmla="*/ 465 w 491"/>
                <a:gd name="T1" fmla="*/ 169 h 265"/>
                <a:gd name="T2" fmla="*/ 298 w 491"/>
                <a:gd name="T3" fmla="*/ 17 h 265"/>
                <a:gd name="T4" fmla="*/ 52 w 491"/>
                <a:gd name="T5" fmla="*/ 86 h 265"/>
                <a:gd name="T6" fmla="*/ 91 w 491"/>
                <a:gd name="T7" fmla="*/ 174 h 265"/>
                <a:gd name="T8" fmla="*/ 378 w 491"/>
                <a:gd name="T9" fmla="*/ 208 h 265"/>
                <a:gd name="T10" fmla="*/ 465 w 491"/>
                <a:gd name="T11" fmla="*/ 169 h 265"/>
              </a:gdLst>
              <a:ahLst/>
              <a:cxnLst>
                <a:cxn ang="0">
                  <a:pos x="T0" y="T1"/>
                </a:cxn>
                <a:cxn ang="0">
                  <a:pos x="T2" y="T3"/>
                </a:cxn>
                <a:cxn ang="0">
                  <a:pos x="T4" y="T5"/>
                </a:cxn>
                <a:cxn ang="0">
                  <a:pos x="T6" y="T7"/>
                </a:cxn>
                <a:cxn ang="0">
                  <a:pos x="T8" y="T9"/>
                </a:cxn>
                <a:cxn ang="0">
                  <a:pos x="T10" y="T11"/>
                </a:cxn>
              </a:cxnLst>
              <a:rect l="0" t="0" r="r" b="b"/>
              <a:pathLst>
                <a:path w="491" h="265">
                  <a:moveTo>
                    <a:pt x="465" y="169"/>
                  </a:moveTo>
                  <a:cubicBezTo>
                    <a:pt x="432" y="97"/>
                    <a:pt x="378" y="33"/>
                    <a:pt x="298" y="17"/>
                  </a:cubicBezTo>
                  <a:cubicBezTo>
                    <a:pt x="210" y="0"/>
                    <a:pt x="127" y="42"/>
                    <a:pt x="52" y="86"/>
                  </a:cubicBezTo>
                  <a:cubicBezTo>
                    <a:pt x="0" y="116"/>
                    <a:pt x="38" y="205"/>
                    <a:pt x="91" y="174"/>
                  </a:cubicBezTo>
                  <a:cubicBezTo>
                    <a:pt x="197" y="113"/>
                    <a:pt x="314" y="67"/>
                    <a:pt x="378" y="208"/>
                  </a:cubicBezTo>
                  <a:cubicBezTo>
                    <a:pt x="404" y="265"/>
                    <a:pt x="491" y="225"/>
                    <a:pt x="465" y="16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8" name="iṣlíḓè"/>
            <p:cNvSpPr/>
            <p:nvPr/>
          </p:nvSpPr>
          <p:spPr bwMode="auto">
            <a:xfrm rot="21170071">
              <a:off x="10166373" y="1841489"/>
              <a:ext cx="146001" cy="289107"/>
            </a:xfrm>
            <a:custGeom>
              <a:avLst/>
              <a:gdLst>
                <a:gd name="T0" fmla="*/ 124 w 231"/>
                <a:gd name="T1" fmla="*/ 40 h 419"/>
                <a:gd name="T2" fmla="*/ 38 w 231"/>
                <a:gd name="T3" fmla="*/ 360 h 419"/>
                <a:gd name="T4" fmla="*/ 125 w 231"/>
                <a:gd name="T5" fmla="*/ 321 h 419"/>
                <a:gd name="T6" fmla="*/ 184 w 231"/>
                <a:gd name="T7" fmla="*/ 116 h 419"/>
                <a:gd name="T8" fmla="*/ 124 w 231"/>
                <a:gd name="T9" fmla="*/ 40 h 419"/>
              </a:gdLst>
              <a:ahLst/>
              <a:cxnLst>
                <a:cxn ang="0">
                  <a:pos x="T0" y="T1"/>
                </a:cxn>
                <a:cxn ang="0">
                  <a:pos x="T2" y="T3"/>
                </a:cxn>
                <a:cxn ang="0">
                  <a:pos x="T4" y="T5"/>
                </a:cxn>
                <a:cxn ang="0">
                  <a:pos x="T6" y="T7"/>
                </a:cxn>
                <a:cxn ang="0">
                  <a:pos x="T8" y="T9"/>
                </a:cxn>
              </a:cxnLst>
              <a:rect l="0" t="0" r="r" b="b"/>
              <a:pathLst>
                <a:path w="231" h="419">
                  <a:moveTo>
                    <a:pt x="124" y="40"/>
                  </a:moveTo>
                  <a:cubicBezTo>
                    <a:pt x="32" y="120"/>
                    <a:pt x="0" y="244"/>
                    <a:pt x="38" y="360"/>
                  </a:cubicBezTo>
                  <a:cubicBezTo>
                    <a:pt x="58" y="419"/>
                    <a:pt x="144" y="380"/>
                    <a:pt x="125" y="321"/>
                  </a:cubicBezTo>
                  <a:cubicBezTo>
                    <a:pt x="101" y="247"/>
                    <a:pt x="126" y="165"/>
                    <a:pt x="184" y="116"/>
                  </a:cubicBezTo>
                  <a:cubicBezTo>
                    <a:pt x="231" y="76"/>
                    <a:pt x="171" y="0"/>
                    <a:pt x="124" y="4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0" name="íṡḻïḓe"/>
            <p:cNvSpPr/>
            <p:nvPr/>
          </p:nvSpPr>
          <p:spPr bwMode="auto">
            <a:xfrm rot="21170071">
              <a:off x="2738027" y="1330670"/>
              <a:ext cx="73001" cy="96936"/>
            </a:xfrm>
            <a:custGeom>
              <a:avLst/>
              <a:gdLst>
                <a:gd name="T0" fmla="*/ 82 w 116"/>
                <a:gd name="T1" fmla="*/ 8 h 141"/>
                <a:gd name="T2" fmla="*/ 20 w 116"/>
                <a:gd name="T3" fmla="*/ 36 h 141"/>
                <a:gd name="T4" fmla="*/ 8 w 116"/>
                <a:gd name="T5" fmla="*/ 70 h 141"/>
                <a:gd name="T6" fmla="*/ 35 w 116"/>
                <a:gd name="T7" fmla="*/ 133 h 141"/>
                <a:gd name="T8" fmla="*/ 97 w 116"/>
                <a:gd name="T9" fmla="*/ 105 h 141"/>
                <a:gd name="T10" fmla="*/ 108 w 116"/>
                <a:gd name="T11" fmla="*/ 71 h 141"/>
                <a:gd name="T12" fmla="*/ 82 w 116"/>
                <a:gd name="T13" fmla="*/ 8 h 141"/>
              </a:gdLst>
              <a:ahLst/>
              <a:cxnLst>
                <a:cxn ang="0">
                  <a:pos x="T0" y="T1"/>
                </a:cxn>
                <a:cxn ang="0">
                  <a:pos x="T2" y="T3"/>
                </a:cxn>
                <a:cxn ang="0">
                  <a:pos x="T4" y="T5"/>
                </a:cxn>
                <a:cxn ang="0">
                  <a:pos x="T6" y="T7"/>
                </a:cxn>
                <a:cxn ang="0">
                  <a:pos x="T8" y="T9"/>
                </a:cxn>
                <a:cxn ang="0">
                  <a:pos x="T10" y="T11"/>
                </a:cxn>
                <a:cxn ang="0">
                  <a:pos x="T12" y="T13"/>
                </a:cxn>
              </a:cxnLst>
              <a:rect l="0" t="0" r="r" b="b"/>
              <a:pathLst>
                <a:path w="116" h="141">
                  <a:moveTo>
                    <a:pt x="82" y="8"/>
                  </a:moveTo>
                  <a:cubicBezTo>
                    <a:pt x="58" y="0"/>
                    <a:pt x="29" y="10"/>
                    <a:pt x="20" y="36"/>
                  </a:cubicBezTo>
                  <a:cubicBezTo>
                    <a:pt x="16" y="47"/>
                    <a:pt x="12" y="58"/>
                    <a:pt x="8" y="70"/>
                  </a:cubicBezTo>
                  <a:cubicBezTo>
                    <a:pt x="0" y="94"/>
                    <a:pt x="10" y="124"/>
                    <a:pt x="35" y="133"/>
                  </a:cubicBezTo>
                  <a:cubicBezTo>
                    <a:pt x="58" y="141"/>
                    <a:pt x="88" y="131"/>
                    <a:pt x="97" y="105"/>
                  </a:cubicBezTo>
                  <a:cubicBezTo>
                    <a:pt x="100" y="94"/>
                    <a:pt x="104" y="83"/>
                    <a:pt x="108" y="71"/>
                  </a:cubicBezTo>
                  <a:cubicBezTo>
                    <a:pt x="116" y="47"/>
                    <a:pt x="106" y="17"/>
                    <a:pt x="82" y="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6" name="ïsľîďè"/>
            <p:cNvSpPr/>
            <p:nvPr/>
          </p:nvSpPr>
          <p:spPr bwMode="auto">
            <a:xfrm rot="21170071">
              <a:off x="934092" y="968579"/>
              <a:ext cx="158427" cy="471074"/>
            </a:xfrm>
            <a:custGeom>
              <a:avLst/>
              <a:gdLst>
                <a:gd name="T0" fmla="*/ 216 w 252"/>
                <a:gd name="T1" fmla="*/ 353 h 684"/>
                <a:gd name="T2" fmla="*/ 117 w 252"/>
                <a:gd name="T3" fmla="*/ 54 h 684"/>
                <a:gd name="T4" fmla="*/ 30 w 252"/>
                <a:gd name="T5" fmla="*/ 94 h 684"/>
                <a:gd name="T6" fmla="*/ 116 w 252"/>
                <a:gd name="T7" fmla="*/ 339 h 684"/>
                <a:gd name="T8" fmla="*/ 141 w 252"/>
                <a:gd name="T9" fmla="*/ 588 h 684"/>
                <a:gd name="T10" fmla="*/ 230 w 252"/>
                <a:gd name="T11" fmla="*/ 623 h 684"/>
                <a:gd name="T12" fmla="*/ 216 w 252"/>
                <a:gd name="T13" fmla="*/ 353 h 684"/>
              </a:gdLst>
              <a:ahLst/>
              <a:cxnLst>
                <a:cxn ang="0">
                  <a:pos x="T0" y="T1"/>
                </a:cxn>
                <a:cxn ang="0">
                  <a:pos x="T2" y="T3"/>
                </a:cxn>
                <a:cxn ang="0">
                  <a:pos x="T4" y="T5"/>
                </a:cxn>
                <a:cxn ang="0">
                  <a:pos x="T6" y="T7"/>
                </a:cxn>
                <a:cxn ang="0">
                  <a:pos x="T8" y="T9"/>
                </a:cxn>
                <a:cxn ang="0">
                  <a:pos x="T10" y="T11"/>
                </a:cxn>
                <a:cxn ang="0">
                  <a:pos x="T12" y="T13"/>
                </a:cxn>
              </a:cxnLst>
              <a:rect l="0" t="0" r="r" b="b"/>
              <a:pathLst>
                <a:path w="252" h="684">
                  <a:moveTo>
                    <a:pt x="216" y="353"/>
                  </a:moveTo>
                  <a:cubicBezTo>
                    <a:pt x="195" y="249"/>
                    <a:pt x="168" y="148"/>
                    <a:pt x="117" y="54"/>
                  </a:cubicBezTo>
                  <a:cubicBezTo>
                    <a:pt x="88" y="0"/>
                    <a:pt x="0" y="39"/>
                    <a:pt x="30" y="94"/>
                  </a:cubicBezTo>
                  <a:cubicBezTo>
                    <a:pt x="72" y="171"/>
                    <a:pt x="98" y="253"/>
                    <a:pt x="116" y="339"/>
                  </a:cubicBezTo>
                  <a:cubicBezTo>
                    <a:pt x="132" y="416"/>
                    <a:pt x="161" y="509"/>
                    <a:pt x="141" y="588"/>
                  </a:cubicBezTo>
                  <a:cubicBezTo>
                    <a:pt x="126" y="647"/>
                    <a:pt x="215" y="684"/>
                    <a:pt x="230" y="623"/>
                  </a:cubicBezTo>
                  <a:cubicBezTo>
                    <a:pt x="252" y="531"/>
                    <a:pt x="234" y="444"/>
                    <a:pt x="216" y="353"/>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8" name="ïŝlïḋè"/>
            <p:cNvSpPr/>
            <p:nvPr/>
          </p:nvSpPr>
          <p:spPr bwMode="auto">
            <a:xfrm rot="21170071">
              <a:off x="10683780" y="3039177"/>
              <a:ext cx="209683" cy="301012"/>
            </a:xfrm>
            <a:custGeom>
              <a:avLst/>
              <a:gdLst>
                <a:gd name="T0" fmla="*/ 232 w 330"/>
                <a:gd name="T1" fmla="*/ 133 h 435"/>
                <a:gd name="T2" fmla="*/ 71 w 330"/>
                <a:gd name="T3" fmla="*/ 8 h 435"/>
                <a:gd name="T4" fmla="*/ 60 w 330"/>
                <a:gd name="T5" fmla="*/ 104 h 435"/>
                <a:gd name="T6" fmla="*/ 171 w 330"/>
                <a:gd name="T7" fmla="*/ 212 h 435"/>
                <a:gd name="T8" fmla="*/ 233 w 330"/>
                <a:gd name="T9" fmla="*/ 373 h 435"/>
                <a:gd name="T10" fmla="*/ 327 w 330"/>
                <a:gd name="T11" fmla="*/ 358 h 435"/>
                <a:gd name="T12" fmla="*/ 232 w 330"/>
                <a:gd name="T13" fmla="*/ 133 h 435"/>
              </a:gdLst>
              <a:ahLst/>
              <a:cxnLst>
                <a:cxn ang="0">
                  <a:pos x="T0" y="T1"/>
                </a:cxn>
                <a:cxn ang="0">
                  <a:pos x="T2" y="T3"/>
                </a:cxn>
                <a:cxn ang="0">
                  <a:pos x="T4" y="T5"/>
                </a:cxn>
                <a:cxn ang="0">
                  <a:pos x="T6" y="T7"/>
                </a:cxn>
                <a:cxn ang="0">
                  <a:pos x="T8" y="T9"/>
                </a:cxn>
                <a:cxn ang="0">
                  <a:pos x="T10" y="T11"/>
                </a:cxn>
                <a:cxn ang="0">
                  <a:pos x="T12" y="T13"/>
                </a:cxn>
              </a:cxnLst>
              <a:rect l="0" t="0" r="r" b="b"/>
              <a:pathLst>
                <a:path w="330" h="435">
                  <a:moveTo>
                    <a:pt x="232" y="133"/>
                  </a:moveTo>
                  <a:cubicBezTo>
                    <a:pt x="189" y="75"/>
                    <a:pt x="145" y="18"/>
                    <a:pt x="71" y="8"/>
                  </a:cubicBezTo>
                  <a:cubicBezTo>
                    <a:pt x="11" y="0"/>
                    <a:pt x="0" y="97"/>
                    <a:pt x="60" y="104"/>
                  </a:cubicBezTo>
                  <a:cubicBezTo>
                    <a:pt x="108" y="111"/>
                    <a:pt x="146" y="175"/>
                    <a:pt x="171" y="212"/>
                  </a:cubicBezTo>
                  <a:cubicBezTo>
                    <a:pt x="205" y="262"/>
                    <a:pt x="230" y="311"/>
                    <a:pt x="233" y="373"/>
                  </a:cubicBezTo>
                  <a:cubicBezTo>
                    <a:pt x="236" y="435"/>
                    <a:pt x="330" y="420"/>
                    <a:pt x="327" y="358"/>
                  </a:cubicBezTo>
                  <a:cubicBezTo>
                    <a:pt x="323" y="272"/>
                    <a:pt x="281" y="200"/>
                    <a:pt x="232" y="133"/>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9" name="íṩľîḑe"/>
            <p:cNvSpPr/>
            <p:nvPr/>
          </p:nvSpPr>
          <p:spPr bwMode="auto">
            <a:xfrm rot="21170071">
              <a:off x="11447672" y="3517017"/>
              <a:ext cx="85427" cy="79930"/>
            </a:xfrm>
            <a:custGeom>
              <a:avLst/>
              <a:gdLst>
                <a:gd name="T0" fmla="*/ 61 w 135"/>
                <a:gd name="T1" fmla="*/ 10 h 115"/>
                <a:gd name="T2" fmla="*/ 75 w 135"/>
                <a:gd name="T3" fmla="*/ 105 h 115"/>
                <a:gd name="T4" fmla="*/ 61 w 135"/>
                <a:gd name="T5" fmla="*/ 10 h 115"/>
              </a:gdLst>
              <a:ahLst/>
              <a:cxnLst>
                <a:cxn ang="0">
                  <a:pos x="T0" y="T1"/>
                </a:cxn>
                <a:cxn ang="0">
                  <a:pos x="T2" y="T3"/>
                </a:cxn>
                <a:cxn ang="0">
                  <a:pos x="T4" y="T5"/>
                </a:cxn>
              </a:cxnLst>
              <a:rect l="0" t="0" r="r" b="b"/>
              <a:pathLst>
                <a:path w="135" h="115">
                  <a:moveTo>
                    <a:pt x="61" y="10"/>
                  </a:moveTo>
                  <a:cubicBezTo>
                    <a:pt x="0" y="19"/>
                    <a:pt x="14" y="115"/>
                    <a:pt x="75" y="105"/>
                  </a:cubicBezTo>
                  <a:cubicBezTo>
                    <a:pt x="135" y="96"/>
                    <a:pt x="121" y="0"/>
                    <a:pt x="61" y="1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0" name="ïṣļïḑè"/>
            <p:cNvSpPr/>
            <p:nvPr/>
          </p:nvSpPr>
          <p:spPr bwMode="auto">
            <a:xfrm rot="21170071">
              <a:off x="5812892" y="-115850"/>
              <a:ext cx="341704" cy="200674"/>
            </a:xfrm>
            <a:custGeom>
              <a:avLst/>
              <a:gdLst>
                <a:gd name="T0" fmla="*/ 499 w 542"/>
                <a:gd name="T1" fmla="*/ 186 h 291"/>
                <a:gd name="T2" fmla="*/ 313 w 542"/>
                <a:gd name="T3" fmla="*/ 37 h 291"/>
                <a:gd name="T4" fmla="*/ 61 w 542"/>
                <a:gd name="T5" fmla="*/ 26 h 291"/>
                <a:gd name="T6" fmla="*/ 76 w 542"/>
                <a:gd name="T7" fmla="*/ 121 h 291"/>
                <a:gd name="T8" fmla="*/ 278 w 542"/>
                <a:gd name="T9" fmla="*/ 127 h 291"/>
                <a:gd name="T10" fmla="*/ 425 w 542"/>
                <a:gd name="T11" fmla="*/ 247 h 291"/>
                <a:gd name="T12" fmla="*/ 499 w 542"/>
                <a:gd name="T13" fmla="*/ 186 h 291"/>
              </a:gdLst>
              <a:ahLst/>
              <a:cxnLst>
                <a:cxn ang="0">
                  <a:pos x="T0" y="T1"/>
                </a:cxn>
                <a:cxn ang="0">
                  <a:pos x="T2" y="T3"/>
                </a:cxn>
                <a:cxn ang="0">
                  <a:pos x="T4" y="T5"/>
                </a:cxn>
                <a:cxn ang="0">
                  <a:pos x="T6" y="T7"/>
                </a:cxn>
                <a:cxn ang="0">
                  <a:pos x="T8" y="T9"/>
                </a:cxn>
                <a:cxn ang="0">
                  <a:pos x="T10" y="T11"/>
                </a:cxn>
                <a:cxn ang="0">
                  <a:pos x="T12" y="T13"/>
                </a:cxn>
              </a:cxnLst>
              <a:rect l="0" t="0" r="r" b="b"/>
              <a:pathLst>
                <a:path w="542" h="291">
                  <a:moveTo>
                    <a:pt x="499" y="186"/>
                  </a:moveTo>
                  <a:cubicBezTo>
                    <a:pt x="444" y="129"/>
                    <a:pt x="386" y="70"/>
                    <a:pt x="313" y="37"/>
                  </a:cubicBezTo>
                  <a:cubicBezTo>
                    <a:pt x="231" y="0"/>
                    <a:pt x="147" y="16"/>
                    <a:pt x="61" y="26"/>
                  </a:cubicBezTo>
                  <a:cubicBezTo>
                    <a:pt x="0" y="32"/>
                    <a:pt x="15" y="128"/>
                    <a:pt x="76" y="121"/>
                  </a:cubicBezTo>
                  <a:cubicBezTo>
                    <a:pt x="143" y="114"/>
                    <a:pt x="213" y="97"/>
                    <a:pt x="278" y="127"/>
                  </a:cubicBezTo>
                  <a:cubicBezTo>
                    <a:pt x="335" y="153"/>
                    <a:pt x="382" y="202"/>
                    <a:pt x="425" y="247"/>
                  </a:cubicBezTo>
                  <a:cubicBezTo>
                    <a:pt x="467" y="291"/>
                    <a:pt x="542" y="230"/>
                    <a:pt x="499" y="18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1" name="ïsļïḓê"/>
            <p:cNvSpPr/>
            <p:nvPr/>
          </p:nvSpPr>
          <p:spPr bwMode="auto">
            <a:xfrm rot="21170071">
              <a:off x="10268853" y="4642856"/>
              <a:ext cx="85427" cy="78229"/>
            </a:xfrm>
            <a:custGeom>
              <a:avLst/>
              <a:gdLst>
                <a:gd name="T0" fmla="*/ 61 w 135"/>
                <a:gd name="T1" fmla="*/ 9 h 114"/>
                <a:gd name="T2" fmla="*/ 75 w 135"/>
                <a:gd name="T3" fmla="*/ 105 h 114"/>
                <a:gd name="T4" fmla="*/ 61 w 135"/>
                <a:gd name="T5" fmla="*/ 9 h 114"/>
              </a:gdLst>
              <a:ahLst/>
              <a:cxnLst>
                <a:cxn ang="0">
                  <a:pos x="T0" y="T1"/>
                </a:cxn>
                <a:cxn ang="0">
                  <a:pos x="T2" y="T3"/>
                </a:cxn>
                <a:cxn ang="0">
                  <a:pos x="T4" y="T5"/>
                </a:cxn>
              </a:cxnLst>
              <a:rect l="0" t="0" r="r" b="b"/>
              <a:pathLst>
                <a:path w="135" h="114">
                  <a:moveTo>
                    <a:pt x="61" y="9"/>
                  </a:moveTo>
                  <a:cubicBezTo>
                    <a:pt x="0" y="19"/>
                    <a:pt x="14" y="114"/>
                    <a:pt x="75" y="105"/>
                  </a:cubicBezTo>
                  <a:cubicBezTo>
                    <a:pt x="135" y="95"/>
                    <a:pt x="121" y="0"/>
                    <a:pt x="61" y="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2" name="îşľíḍè"/>
            <p:cNvSpPr/>
            <p:nvPr/>
          </p:nvSpPr>
          <p:spPr bwMode="auto">
            <a:xfrm rot="21170071">
              <a:off x="6291757" y="6382042"/>
              <a:ext cx="332385" cy="202376"/>
            </a:xfrm>
            <a:custGeom>
              <a:avLst/>
              <a:gdLst>
                <a:gd name="T0" fmla="*/ 497 w 526"/>
                <a:gd name="T1" fmla="*/ 199 h 293"/>
                <a:gd name="T2" fmla="*/ 273 w 526"/>
                <a:gd name="T3" fmla="*/ 18 h 293"/>
                <a:gd name="T4" fmla="*/ 131 w 526"/>
                <a:gd name="T5" fmla="*/ 16 h 293"/>
                <a:gd name="T6" fmla="*/ 36 w 526"/>
                <a:gd name="T7" fmla="*/ 117 h 293"/>
                <a:gd name="T8" fmla="*/ 113 w 526"/>
                <a:gd name="T9" fmla="*/ 174 h 293"/>
                <a:gd name="T10" fmla="*/ 174 w 526"/>
                <a:gd name="T11" fmla="*/ 106 h 293"/>
                <a:gd name="T12" fmla="*/ 270 w 526"/>
                <a:gd name="T13" fmla="*/ 117 h 293"/>
                <a:gd name="T14" fmla="*/ 410 w 526"/>
                <a:gd name="T15" fmla="*/ 238 h 293"/>
                <a:gd name="T16" fmla="*/ 497 w 526"/>
                <a:gd name="T17" fmla="*/ 199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6" h="293">
                  <a:moveTo>
                    <a:pt x="497" y="199"/>
                  </a:moveTo>
                  <a:cubicBezTo>
                    <a:pt x="449" y="109"/>
                    <a:pt x="372" y="43"/>
                    <a:pt x="273" y="18"/>
                  </a:cubicBezTo>
                  <a:cubicBezTo>
                    <a:pt x="230" y="7"/>
                    <a:pt x="174" y="0"/>
                    <a:pt x="131" y="16"/>
                  </a:cubicBezTo>
                  <a:cubicBezTo>
                    <a:pt x="87" y="34"/>
                    <a:pt x="63" y="80"/>
                    <a:pt x="36" y="117"/>
                  </a:cubicBezTo>
                  <a:cubicBezTo>
                    <a:pt x="0" y="167"/>
                    <a:pt x="76" y="224"/>
                    <a:pt x="113" y="174"/>
                  </a:cubicBezTo>
                  <a:cubicBezTo>
                    <a:pt x="130" y="151"/>
                    <a:pt x="145" y="117"/>
                    <a:pt x="174" y="106"/>
                  </a:cubicBezTo>
                  <a:cubicBezTo>
                    <a:pt x="199" y="96"/>
                    <a:pt x="246" y="109"/>
                    <a:pt x="270" y="117"/>
                  </a:cubicBezTo>
                  <a:cubicBezTo>
                    <a:pt x="330" y="138"/>
                    <a:pt x="380" y="181"/>
                    <a:pt x="410" y="238"/>
                  </a:cubicBezTo>
                  <a:cubicBezTo>
                    <a:pt x="439" y="293"/>
                    <a:pt x="526" y="254"/>
                    <a:pt x="497" y="19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4" name="íṩḷîḋé"/>
            <p:cNvSpPr/>
            <p:nvPr/>
          </p:nvSpPr>
          <p:spPr bwMode="auto">
            <a:xfrm rot="21170071">
              <a:off x="10760828" y="1471077"/>
              <a:ext cx="378981" cy="340125"/>
            </a:xfrm>
            <a:custGeom>
              <a:avLst/>
              <a:gdLst>
                <a:gd name="T0" fmla="*/ 556 w 600"/>
                <a:gd name="T1" fmla="*/ 88 h 493"/>
                <a:gd name="T2" fmla="*/ 212 w 600"/>
                <a:gd name="T3" fmla="*/ 110 h 493"/>
                <a:gd name="T4" fmla="*/ 14 w 600"/>
                <a:gd name="T5" fmla="*/ 422 h 493"/>
                <a:gd name="T6" fmla="*/ 108 w 600"/>
                <a:gd name="T7" fmla="*/ 433 h 493"/>
                <a:gd name="T8" fmla="*/ 250 w 600"/>
                <a:gd name="T9" fmla="*/ 199 h 493"/>
                <a:gd name="T10" fmla="*/ 499 w 600"/>
                <a:gd name="T11" fmla="*/ 166 h 493"/>
                <a:gd name="T12" fmla="*/ 556 w 600"/>
                <a:gd name="T13" fmla="*/ 88 h 493"/>
              </a:gdLst>
              <a:ahLst/>
              <a:cxnLst>
                <a:cxn ang="0">
                  <a:pos x="T0" y="T1"/>
                </a:cxn>
                <a:cxn ang="0">
                  <a:pos x="T2" y="T3"/>
                </a:cxn>
                <a:cxn ang="0">
                  <a:pos x="T4" y="T5"/>
                </a:cxn>
                <a:cxn ang="0">
                  <a:pos x="T6" y="T7"/>
                </a:cxn>
                <a:cxn ang="0">
                  <a:pos x="T8" y="T9"/>
                </a:cxn>
                <a:cxn ang="0">
                  <a:pos x="T10" y="T11"/>
                </a:cxn>
                <a:cxn ang="0">
                  <a:pos x="T12" y="T13"/>
                </a:cxn>
              </a:cxnLst>
              <a:rect l="0" t="0" r="r" b="b"/>
              <a:pathLst>
                <a:path w="600" h="493">
                  <a:moveTo>
                    <a:pt x="556" y="88"/>
                  </a:moveTo>
                  <a:cubicBezTo>
                    <a:pt x="464" y="0"/>
                    <a:pt x="309" y="60"/>
                    <a:pt x="212" y="110"/>
                  </a:cubicBezTo>
                  <a:cubicBezTo>
                    <a:pt x="86" y="174"/>
                    <a:pt x="45" y="290"/>
                    <a:pt x="14" y="422"/>
                  </a:cubicBezTo>
                  <a:cubicBezTo>
                    <a:pt x="0" y="483"/>
                    <a:pt x="94" y="493"/>
                    <a:pt x="108" y="433"/>
                  </a:cubicBezTo>
                  <a:cubicBezTo>
                    <a:pt x="131" y="337"/>
                    <a:pt x="158" y="247"/>
                    <a:pt x="250" y="199"/>
                  </a:cubicBezTo>
                  <a:cubicBezTo>
                    <a:pt x="315" y="164"/>
                    <a:pt x="438" y="108"/>
                    <a:pt x="499" y="166"/>
                  </a:cubicBezTo>
                  <a:cubicBezTo>
                    <a:pt x="544" y="209"/>
                    <a:pt x="600" y="130"/>
                    <a:pt x="556" y="8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5" name="ï$ļíḑè"/>
            <p:cNvSpPr/>
            <p:nvPr/>
          </p:nvSpPr>
          <p:spPr bwMode="auto">
            <a:xfrm rot="21170071">
              <a:off x="3652887" y="5519322"/>
              <a:ext cx="71447" cy="81631"/>
            </a:xfrm>
            <a:custGeom>
              <a:avLst/>
              <a:gdLst>
                <a:gd name="T0" fmla="*/ 88 w 113"/>
                <a:gd name="T1" fmla="*/ 15 h 117"/>
                <a:gd name="T2" fmla="*/ 21 w 113"/>
                <a:gd name="T3" fmla="*/ 25 h 117"/>
                <a:gd name="T4" fmla="*/ 15 w 113"/>
                <a:gd name="T5" fmla="*/ 35 h 117"/>
                <a:gd name="T6" fmla="*/ 25 w 113"/>
                <a:gd name="T7" fmla="*/ 102 h 117"/>
                <a:gd name="T8" fmla="*/ 91 w 113"/>
                <a:gd name="T9" fmla="*/ 92 h 117"/>
                <a:gd name="T10" fmla="*/ 98 w 113"/>
                <a:gd name="T11" fmla="*/ 83 h 117"/>
                <a:gd name="T12" fmla="*/ 88 w 113"/>
                <a:gd name="T13" fmla="*/ 15 h 117"/>
              </a:gdLst>
              <a:ahLst/>
              <a:cxnLst>
                <a:cxn ang="0">
                  <a:pos x="T0" y="T1"/>
                </a:cxn>
                <a:cxn ang="0">
                  <a:pos x="T2" y="T3"/>
                </a:cxn>
                <a:cxn ang="0">
                  <a:pos x="T4" y="T5"/>
                </a:cxn>
                <a:cxn ang="0">
                  <a:pos x="T6" y="T7"/>
                </a:cxn>
                <a:cxn ang="0">
                  <a:pos x="T8" y="T9"/>
                </a:cxn>
                <a:cxn ang="0">
                  <a:pos x="T10" y="T11"/>
                </a:cxn>
                <a:cxn ang="0">
                  <a:pos x="T12" y="T13"/>
                </a:cxn>
              </a:cxnLst>
              <a:rect l="0" t="0" r="r" b="b"/>
              <a:pathLst>
                <a:path w="113" h="117">
                  <a:moveTo>
                    <a:pt x="88" y="15"/>
                  </a:moveTo>
                  <a:cubicBezTo>
                    <a:pt x="66" y="0"/>
                    <a:pt x="37" y="4"/>
                    <a:pt x="21" y="25"/>
                  </a:cubicBezTo>
                  <a:cubicBezTo>
                    <a:pt x="19" y="29"/>
                    <a:pt x="17" y="32"/>
                    <a:pt x="15" y="35"/>
                  </a:cubicBezTo>
                  <a:cubicBezTo>
                    <a:pt x="0" y="55"/>
                    <a:pt x="4" y="88"/>
                    <a:pt x="25" y="102"/>
                  </a:cubicBezTo>
                  <a:cubicBezTo>
                    <a:pt x="46" y="117"/>
                    <a:pt x="76" y="114"/>
                    <a:pt x="91" y="92"/>
                  </a:cubicBezTo>
                  <a:cubicBezTo>
                    <a:pt x="98" y="83"/>
                    <a:pt x="98" y="83"/>
                    <a:pt x="98" y="83"/>
                  </a:cubicBezTo>
                  <a:cubicBezTo>
                    <a:pt x="113" y="62"/>
                    <a:pt x="109" y="30"/>
                    <a:pt x="88" y="15"/>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8" name="îšḻiḍè"/>
            <p:cNvSpPr/>
            <p:nvPr/>
          </p:nvSpPr>
          <p:spPr bwMode="auto">
            <a:xfrm rot="21170071">
              <a:off x="11542144" y="2466275"/>
              <a:ext cx="60575" cy="74828"/>
            </a:xfrm>
            <a:custGeom>
              <a:avLst/>
              <a:gdLst>
                <a:gd name="T0" fmla="*/ 47 w 95"/>
                <a:gd name="T1" fmla="*/ 1 h 110"/>
                <a:gd name="T2" fmla="*/ 0 w 95"/>
                <a:gd name="T3" fmla="*/ 50 h 110"/>
                <a:gd name="T4" fmla="*/ 0 w 95"/>
                <a:gd name="T5" fmla="*/ 60 h 110"/>
                <a:gd name="T6" fmla="*/ 47 w 95"/>
                <a:gd name="T7" fmla="*/ 109 h 110"/>
                <a:gd name="T8" fmla="*/ 95 w 95"/>
                <a:gd name="T9" fmla="*/ 60 h 110"/>
                <a:gd name="T10" fmla="*/ 95 w 95"/>
                <a:gd name="T11" fmla="*/ 50 h 110"/>
                <a:gd name="T12" fmla="*/ 47 w 95"/>
                <a:gd name="T13" fmla="*/ 1 h 110"/>
              </a:gdLst>
              <a:ahLst/>
              <a:cxnLst>
                <a:cxn ang="0">
                  <a:pos x="T0" y="T1"/>
                </a:cxn>
                <a:cxn ang="0">
                  <a:pos x="T2" y="T3"/>
                </a:cxn>
                <a:cxn ang="0">
                  <a:pos x="T4" y="T5"/>
                </a:cxn>
                <a:cxn ang="0">
                  <a:pos x="T6" y="T7"/>
                </a:cxn>
                <a:cxn ang="0">
                  <a:pos x="T8" y="T9"/>
                </a:cxn>
                <a:cxn ang="0">
                  <a:pos x="T10" y="T11"/>
                </a:cxn>
                <a:cxn ang="0">
                  <a:pos x="T12" y="T13"/>
                </a:cxn>
              </a:cxnLst>
              <a:rect l="0" t="0" r="r" b="b"/>
              <a:pathLst>
                <a:path w="95" h="110">
                  <a:moveTo>
                    <a:pt x="47" y="1"/>
                  </a:moveTo>
                  <a:cubicBezTo>
                    <a:pt x="21" y="2"/>
                    <a:pt x="0" y="22"/>
                    <a:pt x="0" y="50"/>
                  </a:cubicBezTo>
                  <a:cubicBezTo>
                    <a:pt x="0" y="60"/>
                    <a:pt x="0" y="60"/>
                    <a:pt x="0" y="60"/>
                  </a:cubicBezTo>
                  <a:cubicBezTo>
                    <a:pt x="0" y="86"/>
                    <a:pt x="21" y="110"/>
                    <a:pt x="47" y="109"/>
                  </a:cubicBezTo>
                  <a:cubicBezTo>
                    <a:pt x="73" y="108"/>
                    <a:pt x="95" y="87"/>
                    <a:pt x="95" y="60"/>
                  </a:cubicBezTo>
                  <a:cubicBezTo>
                    <a:pt x="95" y="50"/>
                    <a:pt x="95" y="50"/>
                    <a:pt x="95" y="50"/>
                  </a:cubicBezTo>
                  <a:cubicBezTo>
                    <a:pt x="95" y="24"/>
                    <a:pt x="73" y="0"/>
                    <a:pt x="47"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9" name="ïsļïḓè"/>
            <p:cNvSpPr/>
            <p:nvPr/>
          </p:nvSpPr>
          <p:spPr bwMode="auto">
            <a:xfrm rot="21170071">
              <a:off x="9901865" y="3545217"/>
              <a:ext cx="83873" cy="86733"/>
            </a:xfrm>
            <a:custGeom>
              <a:avLst/>
              <a:gdLst>
                <a:gd name="T0" fmla="*/ 131 w 132"/>
                <a:gd name="T1" fmla="*/ 51 h 125"/>
                <a:gd name="T2" fmla="*/ 83 w 132"/>
                <a:gd name="T3" fmla="*/ 3 h 125"/>
                <a:gd name="T4" fmla="*/ 7 w 132"/>
                <a:gd name="T5" fmla="*/ 61 h 125"/>
                <a:gd name="T6" fmla="*/ 40 w 132"/>
                <a:gd name="T7" fmla="*/ 120 h 125"/>
                <a:gd name="T8" fmla="*/ 92 w 132"/>
                <a:gd name="T9" fmla="*/ 99 h 125"/>
                <a:gd name="T10" fmla="*/ 131 w 132"/>
                <a:gd name="T11" fmla="*/ 51 h 125"/>
              </a:gdLst>
              <a:ahLst/>
              <a:cxnLst>
                <a:cxn ang="0">
                  <a:pos x="T0" y="T1"/>
                </a:cxn>
                <a:cxn ang="0">
                  <a:pos x="T2" y="T3"/>
                </a:cxn>
                <a:cxn ang="0">
                  <a:pos x="T4" y="T5"/>
                </a:cxn>
                <a:cxn ang="0">
                  <a:pos x="T6" y="T7"/>
                </a:cxn>
                <a:cxn ang="0">
                  <a:pos x="T8" y="T9"/>
                </a:cxn>
                <a:cxn ang="0">
                  <a:pos x="T10" y="T11"/>
                </a:cxn>
              </a:cxnLst>
              <a:rect l="0" t="0" r="r" b="b"/>
              <a:pathLst>
                <a:path w="132" h="125">
                  <a:moveTo>
                    <a:pt x="131" y="51"/>
                  </a:moveTo>
                  <a:cubicBezTo>
                    <a:pt x="130" y="23"/>
                    <a:pt x="110" y="5"/>
                    <a:pt x="83" y="3"/>
                  </a:cubicBezTo>
                  <a:cubicBezTo>
                    <a:pt x="48" y="0"/>
                    <a:pt x="15" y="27"/>
                    <a:pt x="7" y="61"/>
                  </a:cubicBezTo>
                  <a:cubicBezTo>
                    <a:pt x="0" y="85"/>
                    <a:pt x="15" y="114"/>
                    <a:pt x="40" y="120"/>
                  </a:cubicBezTo>
                  <a:cubicBezTo>
                    <a:pt x="60" y="125"/>
                    <a:pt x="82" y="117"/>
                    <a:pt x="92" y="99"/>
                  </a:cubicBezTo>
                  <a:cubicBezTo>
                    <a:pt x="114" y="95"/>
                    <a:pt x="132" y="73"/>
                    <a:pt x="131" y="5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1" name="îṡ1ïḑé"/>
            <p:cNvSpPr/>
            <p:nvPr/>
          </p:nvSpPr>
          <p:spPr bwMode="auto">
            <a:xfrm rot="21170071">
              <a:off x="9980641" y="2681993"/>
              <a:ext cx="79214" cy="78229"/>
            </a:xfrm>
            <a:custGeom>
              <a:avLst/>
              <a:gdLst>
                <a:gd name="T0" fmla="*/ 87 w 126"/>
                <a:gd name="T1" fmla="*/ 4 h 112"/>
                <a:gd name="T2" fmla="*/ 38 w 126"/>
                <a:gd name="T3" fmla="*/ 10 h 112"/>
                <a:gd name="T4" fmla="*/ 8 w 126"/>
                <a:gd name="T5" fmla="*/ 49 h 112"/>
                <a:gd name="T6" fmla="*/ 41 w 126"/>
                <a:gd name="T7" fmla="*/ 109 h 112"/>
                <a:gd name="T8" fmla="*/ 85 w 126"/>
                <a:gd name="T9" fmla="*/ 98 h 112"/>
                <a:gd name="T10" fmla="*/ 120 w 126"/>
                <a:gd name="T11" fmla="*/ 64 h 112"/>
                <a:gd name="T12" fmla="*/ 87 w 126"/>
                <a:gd name="T13" fmla="*/ 4 h 112"/>
              </a:gdLst>
              <a:ahLst/>
              <a:cxnLst>
                <a:cxn ang="0">
                  <a:pos x="T0" y="T1"/>
                </a:cxn>
                <a:cxn ang="0">
                  <a:pos x="T2" y="T3"/>
                </a:cxn>
                <a:cxn ang="0">
                  <a:pos x="T4" y="T5"/>
                </a:cxn>
                <a:cxn ang="0">
                  <a:pos x="T6" y="T7"/>
                </a:cxn>
                <a:cxn ang="0">
                  <a:pos x="T8" y="T9"/>
                </a:cxn>
                <a:cxn ang="0">
                  <a:pos x="T10" y="T11"/>
                </a:cxn>
                <a:cxn ang="0">
                  <a:pos x="T12" y="T13"/>
                </a:cxn>
              </a:cxnLst>
              <a:rect l="0" t="0" r="r" b="b"/>
              <a:pathLst>
                <a:path w="126" h="112">
                  <a:moveTo>
                    <a:pt x="87" y="4"/>
                  </a:moveTo>
                  <a:cubicBezTo>
                    <a:pt x="71" y="0"/>
                    <a:pt x="53" y="2"/>
                    <a:pt x="38" y="10"/>
                  </a:cubicBezTo>
                  <a:cubicBezTo>
                    <a:pt x="23" y="19"/>
                    <a:pt x="14" y="32"/>
                    <a:pt x="8" y="49"/>
                  </a:cubicBezTo>
                  <a:cubicBezTo>
                    <a:pt x="0" y="73"/>
                    <a:pt x="18" y="103"/>
                    <a:pt x="41" y="109"/>
                  </a:cubicBezTo>
                  <a:cubicBezTo>
                    <a:pt x="58" y="112"/>
                    <a:pt x="73" y="108"/>
                    <a:pt x="85" y="98"/>
                  </a:cubicBezTo>
                  <a:cubicBezTo>
                    <a:pt x="101" y="94"/>
                    <a:pt x="116" y="81"/>
                    <a:pt x="120" y="64"/>
                  </a:cubicBezTo>
                  <a:cubicBezTo>
                    <a:pt x="126" y="38"/>
                    <a:pt x="113" y="12"/>
                    <a:pt x="87" y="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3" name="îṡḻïďé"/>
            <p:cNvSpPr/>
            <p:nvPr/>
          </p:nvSpPr>
          <p:spPr bwMode="auto">
            <a:xfrm>
              <a:off x="2063611" y="2788544"/>
              <a:ext cx="274917" cy="301321"/>
            </a:xfrm>
            <a:custGeom>
              <a:avLst/>
              <a:gdLst>
                <a:gd name="T0" fmla="*/ 191 w 436"/>
                <a:gd name="T1" fmla="*/ 454 h 478"/>
                <a:gd name="T2" fmla="*/ 352 w 436"/>
                <a:gd name="T3" fmla="*/ 413 h 478"/>
                <a:gd name="T4" fmla="*/ 433 w 436"/>
                <a:gd name="T5" fmla="*/ 250 h 478"/>
                <a:gd name="T6" fmla="*/ 434 w 436"/>
                <a:gd name="T7" fmla="*/ 224 h 478"/>
                <a:gd name="T8" fmla="*/ 432 w 436"/>
                <a:gd name="T9" fmla="*/ 218 h 478"/>
                <a:gd name="T10" fmla="*/ 406 w 436"/>
                <a:gd name="T11" fmla="*/ 147 h 478"/>
                <a:gd name="T12" fmla="*/ 168 w 436"/>
                <a:gd name="T13" fmla="*/ 33 h 478"/>
                <a:gd name="T14" fmla="*/ 52 w 436"/>
                <a:gd name="T15" fmla="*/ 324 h 478"/>
                <a:gd name="T16" fmla="*/ 191 w 436"/>
                <a:gd name="T17" fmla="*/ 454 h 478"/>
                <a:gd name="T18" fmla="*/ 127 w 436"/>
                <a:gd name="T19" fmla="*/ 254 h 478"/>
                <a:gd name="T20" fmla="*/ 219 w 436"/>
                <a:gd name="T21" fmla="*/ 122 h 478"/>
                <a:gd name="T22" fmla="*/ 285 w 436"/>
                <a:gd name="T23" fmla="*/ 345 h 478"/>
                <a:gd name="T24" fmla="*/ 127 w 436"/>
                <a:gd name="T25" fmla="*/ 254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478">
                  <a:moveTo>
                    <a:pt x="191" y="454"/>
                  </a:moveTo>
                  <a:cubicBezTo>
                    <a:pt x="254" y="478"/>
                    <a:pt x="305" y="458"/>
                    <a:pt x="352" y="413"/>
                  </a:cubicBezTo>
                  <a:cubicBezTo>
                    <a:pt x="397" y="371"/>
                    <a:pt x="428" y="310"/>
                    <a:pt x="433" y="250"/>
                  </a:cubicBezTo>
                  <a:cubicBezTo>
                    <a:pt x="435" y="242"/>
                    <a:pt x="436" y="234"/>
                    <a:pt x="434" y="224"/>
                  </a:cubicBezTo>
                  <a:cubicBezTo>
                    <a:pt x="433" y="222"/>
                    <a:pt x="433" y="220"/>
                    <a:pt x="432" y="218"/>
                  </a:cubicBezTo>
                  <a:cubicBezTo>
                    <a:pt x="429" y="193"/>
                    <a:pt x="421" y="168"/>
                    <a:pt x="406" y="147"/>
                  </a:cubicBezTo>
                  <a:cubicBezTo>
                    <a:pt x="360" y="59"/>
                    <a:pt x="276" y="0"/>
                    <a:pt x="168" y="33"/>
                  </a:cubicBezTo>
                  <a:cubicBezTo>
                    <a:pt x="47" y="71"/>
                    <a:pt x="0" y="213"/>
                    <a:pt x="52" y="324"/>
                  </a:cubicBezTo>
                  <a:cubicBezTo>
                    <a:pt x="79" y="384"/>
                    <a:pt x="130" y="431"/>
                    <a:pt x="191" y="454"/>
                  </a:cubicBezTo>
                  <a:close/>
                  <a:moveTo>
                    <a:pt x="127" y="254"/>
                  </a:moveTo>
                  <a:cubicBezTo>
                    <a:pt x="113" y="192"/>
                    <a:pt x="154" y="126"/>
                    <a:pt x="219" y="122"/>
                  </a:cubicBezTo>
                  <a:cubicBezTo>
                    <a:pt x="344" y="114"/>
                    <a:pt x="373" y="272"/>
                    <a:pt x="285" y="345"/>
                  </a:cubicBezTo>
                  <a:cubicBezTo>
                    <a:pt x="220" y="398"/>
                    <a:pt x="143" y="323"/>
                    <a:pt x="127" y="25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4" name="ïšḻiḍê"/>
            <p:cNvSpPr/>
            <p:nvPr/>
          </p:nvSpPr>
          <p:spPr bwMode="auto">
            <a:xfrm>
              <a:off x="1843465" y="1906034"/>
              <a:ext cx="82320" cy="282683"/>
            </a:xfrm>
            <a:custGeom>
              <a:avLst/>
              <a:gdLst>
                <a:gd name="T0" fmla="*/ 100 w 129"/>
                <a:gd name="T1" fmla="*/ 62 h 448"/>
                <a:gd name="T2" fmla="*/ 5 w 129"/>
                <a:gd name="T3" fmla="*/ 62 h 448"/>
                <a:gd name="T4" fmla="*/ 30 w 129"/>
                <a:gd name="T5" fmla="*/ 386 h 448"/>
                <a:gd name="T6" fmla="*/ 125 w 129"/>
                <a:gd name="T7" fmla="*/ 386 h 448"/>
                <a:gd name="T8" fmla="*/ 100 w 129"/>
                <a:gd name="T9" fmla="*/ 62 h 448"/>
              </a:gdLst>
              <a:ahLst/>
              <a:cxnLst>
                <a:cxn ang="0">
                  <a:pos x="T0" y="T1"/>
                </a:cxn>
                <a:cxn ang="0">
                  <a:pos x="T2" y="T3"/>
                </a:cxn>
                <a:cxn ang="0">
                  <a:pos x="T4" y="T5"/>
                </a:cxn>
                <a:cxn ang="0">
                  <a:pos x="T6" y="T7"/>
                </a:cxn>
                <a:cxn ang="0">
                  <a:pos x="T8" y="T9"/>
                </a:cxn>
              </a:cxnLst>
              <a:rect l="0" t="0" r="r" b="b"/>
              <a:pathLst>
                <a:path w="129" h="448">
                  <a:moveTo>
                    <a:pt x="100" y="62"/>
                  </a:moveTo>
                  <a:cubicBezTo>
                    <a:pt x="95" y="0"/>
                    <a:pt x="0" y="0"/>
                    <a:pt x="5" y="62"/>
                  </a:cubicBezTo>
                  <a:cubicBezTo>
                    <a:pt x="13" y="170"/>
                    <a:pt x="21" y="278"/>
                    <a:pt x="30" y="386"/>
                  </a:cubicBezTo>
                  <a:cubicBezTo>
                    <a:pt x="34" y="447"/>
                    <a:pt x="129" y="448"/>
                    <a:pt x="125" y="386"/>
                  </a:cubicBezTo>
                  <a:cubicBezTo>
                    <a:pt x="116" y="278"/>
                    <a:pt x="108" y="170"/>
                    <a:pt x="100" y="62"/>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5" name="îṡḷïḋe"/>
            <p:cNvSpPr/>
            <p:nvPr/>
          </p:nvSpPr>
          <p:spPr bwMode="auto">
            <a:xfrm>
              <a:off x="686581" y="6191251"/>
              <a:ext cx="60575" cy="82320"/>
            </a:xfrm>
            <a:custGeom>
              <a:avLst/>
              <a:gdLst>
                <a:gd name="T0" fmla="*/ 47 w 95"/>
                <a:gd name="T1" fmla="*/ 1 h 132"/>
                <a:gd name="T2" fmla="*/ 0 w 95"/>
                <a:gd name="T3" fmla="*/ 50 h 132"/>
                <a:gd name="T4" fmla="*/ 0 w 95"/>
                <a:gd name="T5" fmla="*/ 82 h 132"/>
                <a:gd name="T6" fmla="*/ 47 w 95"/>
                <a:gd name="T7" fmla="*/ 131 h 132"/>
                <a:gd name="T8" fmla="*/ 95 w 95"/>
                <a:gd name="T9" fmla="*/ 82 h 132"/>
                <a:gd name="T10" fmla="*/ 95 w 95"/>
                <a:gd name="T11" fmla="*/ 50 h 132"/>
                <a:gd name="T12" fmla="*/ 47 w 95"/>
                <a:gd name="T13" fmla="*/ 1 h 132"/>
              </a:gdLst>
              <a:ahLst/>
              <a:cxnLst>
                <a:cxn ang="0">
                  <a:pos x="T0" y="T1"/>
                </a:cxn>
                <a:cxn ang="0">
                  <a:pos x="T2" y="T3"/>
                </a:cxn>
                <a:cxn ang="0">
                  <a:pos x="T4" y="T5"/>
                </a:cxn>
                <a:cxn ang="0">
                  <a:pos x="T6" y="T7"/>
                </a:cxn>
                <a:cxn ang="0">
                  <a:pos x="T8" y="T9"/>
                </a:cxn>
                <a:cxn ang="0">
                  <a:pos x="T10" y="T11"/>
                </a:cxn>
                <a:cxn ang="0">
                  <a:pos x="T12" y="T13"/>
                </a:cxn>
              </a:cxnLst>
              <a:rect l="0" t="0" r="r" b="b"/>
              <a:pathLst>
                <a:path w="95" h="132">
                  <a:moveTo>
                    <a:pt x="47" y="1"/>
                  </a:moveTo>
                  <a:cubicBezTo>
                    <a:pt x="21" y="3"/>
                    <a:pt x="0" y="23"/>
                    <a:pt x="0" y="50"/>
                  </a:cubicBezTo>
                  <a:cubicBezTo>
                    <a:pt x="0" y="82"/>
                    <a:pt x="0" y="82"/>
                    <a:pt x="0" y="82"/>
                  </a:cubicBezTo>
                  <a:cubicBezTo>
                    <a:pt x="0" y="108"/>
                    <a:pt x="22" y="132"/>
                    <a:pt x="47" y="131"/>
                  </a:cubicBezTo>
                  <a:cubicBezTo>
                    <a:pt x="73" y="129"/>
                    <a:pt x="95" y="109"/>
                    <a:pt x="95" y="82"/>
                  </a:cubicBezTo>
                  <a:cubicBezTo>
                    <a:pt x="95" y="50"/>
                    <a:pt x="95" y="50"/>
                    <a:pt x="95" y="50"/>
                  </a:cubicBezTo>
                  <a:cubicBezTo>
                    <a:pt x="95" y="25"/>
                    <a:pt x="73" y="0"/>
                    <a:pt x="47"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6" name="iṥliḓé"/>
            <p:cNvSpPr/>
            <p:nvPr/>
          </p:nvSpPr>
          <p:spPr bwMode="auto">
            <a:xfrm>
              <a:off x="3506035" y="511520"/>
              <a:ext cx="96299" cy="273364"/>
            </a:xfrm>
            <a:custGeom>
              <a:avLst/>
              <a:gdLst>
                <a:gd name="T0" fmla="*/ 133 w 152"/>
                <a:gd name="T1" fmla="*/ 350 h 435"/>
                <a:gd name="T2" fmla="*/ 108 w 152"/>
                <a:gd name="T3" fmla="*/ 61 h 435"/>
                <a:gd name="T4" fmla="*/ 13 w 152"/>
                <a:gd name="T5" fmla="*/ 61 h 435"/>
                <a:gd name="T6" fmla="*/ 42 w 152"/>
                <a:gd name="T7" fmla="*/ 376 h 435"/>
                <a:gd name="T8" fmla="*/ 133 w 152"/>
                <a:gd name="T9" fmla="*/ 350 h 435"/>
              </a:gdLst>
              <a:ahLst/>
              <a:cxnLst>
                <a:cxn ang="0">
                  <a:pos x="T0" y="T1"/>
                </a:cxn>
                <a:cxn ang="0">
                  <a:pos x="T2" y="T3"/>
                </a:cxn>
                <a:cxn ang="0">
                  <a:pos x="T4" y="T5"/>
                </a:cxn>
                <a:cxn ang="0">
                  <a:pos x="T6" y="T7"/>
                </a:cxn>
                <a:cxn ang="0">
                  <a:pos x="T8" y="T9"/>
                </a:cxn>
              </a:cxnLst>
              <a:rect l="0" t="0" r="r" b="b"/>
              <a:pathLst>
                <a:path w="152" h="435">
                  <a:moveTo>
                    <a:pt x="133" y="350"/>
                  </a:moveTo>
                  <a:cubicBezTo>
                    <a:pt x="104" y="255"/>
                    <a:pt x="96" y="160"/>
                    <a:pt x="108" y="61"/>
                  </a:cubicBezTo>
                  <a:cubicBezTo>
                    <a:pt x="116" y="0"/>
                    <a:pt x="20" y="0"/>
                    <a:pt x="13" y="61"/>
                  </a:cubicBezTo>
                  <a:cubicBezTo>
                    <a:pt x="0" y="168"/>
                    <a:pt x="10" y="273"/>
                    <a:pt x="42" y="376"/>
                  </a:cubicBezTo>
                  <a:cubicBezTo>
                    <a:pt x="60" y="435"/>
                    <a:pt x="152" y="410"/>
                    <a:pt x="133" y="35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7" name="ïšļïḓé"/>
            <p:cNvSpPr/>
            <p:nvPr/>
          </p:nvSpPr>
          <p:spPr bwMode="auto">
            <a:xfrm>
              <a:off x="2574832" y="6096607"/>
              <a:ext cx="229874" cy="82320"/>
            </a:xfrm>
            <a:custGeom>
              <a:avLst/>
              <a:gdLst>
                <a:gd name="T0" fmla="*/ 304 w 365"/>
                <a:gd name="T1" fmla="*/ 34 h 132"/>
                <a:gd name="T2" fmla="*/ 85 w 365"/>
                <a:gd name="T3" fmla="*/ 11 h 132"/>
                <a:gd name="T4" fmla="*/ 60 w 365"/>
                <a:gd name="T5" fmla="*/ 105 h 132"/>
                <a:gd name="T6" fmla="*/ 304 w 365"/>
                <a:gd name="T7" fmla="*/ 131 h 132"/>
                <a:gd name="T8" fmla="*/ 304 w 365"/>
                <a:gd name="T9" fmla="*/ 34 h 132"/>
              </a:gdLst>
              <a:ahLst/>
              <a:cxnLst>
                <a:cxn ang="0">
                  <a:pos x="T0" y="T1"/>
                </a:cxn>
                <a:cxn ang="0">
                  <a:pos x="T2" y="T3"/>
                </a:cxn>
                <a:cxn ang="0">
                  <a:pos x="T4" y="T5"/>
                </a:cxn>
                <a:cxn ang="0">
                  <a:pos x="T6" y="T7"/>
                </a:cxn>
                <a:cxn ang="0">
                  <a:pos x="T8" y="T9"/>
                </a:cxn>
              </a:cxnLst>
              <a:rect l="0" t="0" r="r" b="b"/>
              <a:pathLst>
                <a:path w="365" h="132">
                  <a:moveTo>
                    <a:pt x="304" y="34"/>
                  </a:moveTo>
                  <a:cubicBezTo>
                    <a:pt x="230" y="32"/>
                    <a:pt x="158" y="25"/>
                    <a:pt x="85" y="11"/>
                  </a:cubicBezTo>
                  <a:cubicBezTo>
                    <a:pt x="25" y="0"/>
                    <a:pt x="0" y="94"/>
                    <a:pt x="60" y="105"/>
                  </a:cubicBezTo>
                  <a:cubicBezTo>
                    <a:pt x="141" y="119"/>
                    <a:pt x="222" y="128"/>
                    <a:pt x="304" y="131"/>
                  </a:cubicBezTo>
                  <a:cubicBezTo>
                    <a:pt x="365" y="132"/>
                    <a:pt x="365" y="35"/>
                    <a:pt x="304" y="3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9" name="íslíḑê"/>
            <p:cNvSpPr/>
            <p:nvPr/>
          </p:nvSpPr>
          <p:spPr bwMode="auto">
            <a:xfrm>
              <a:off x="1954516" y="5387968"/>
              <a:ext cx="114937" cy="119597"/>
            </a:xfrm>
            <a:custGeom>
              <a:avLst/>
              <a:gdLst>
                <a:gd name="T0" fmla="*/ 169 w 182"/>
                <a:gd name="T1" fmla="*/ 30 h 190"/>
                <a:gd name="T2" fmla="*/ 107 w 182"/>
                <a:gd name="T3" fmla="*/ 13 h 190"/>
                <a:gd name="T4" fmla="*/ 12 w 182"/>
                <a:gd name="T5" fmla="*/ 114 h 190"/>
                <a:gd name="T6" fmla="*/ 28 w 182"/>
                <a:gd name="T7" fmla="*/ 177 h 190"/>
                <a:gd name="T8" fmla="*/ 90 w 182"/>
                <a:gd name="T9" fmla="*/ 161 h 190"/>
                <a:gd name="T10" fmla="*/ 153 w 182"/>
                <a:gd name="T11" fmla="*/ 93 h 190"/>
                <a:gd name="T12" fmla="*/ 169 w 182"/>
                <a:gd name="T13" fmla="*/ 30 h 190"/>
              </a:gdLst>
              <a:ahLst/>
              <a:cxnLst>
                <a:cxn ang="0">
                  <a:pos x="T0" y="T1"/>
                </a:cxn>
                <a:cxn ang="0">
                  <a:pos x="T2" y="T3"/>
                </a:cxn>
                <a:cxn ang="0">
                  <a:pos x="T4" y="T5"/>
                </a:cxn>
                <a:cxn ang="0">
                  <a:pos x="T6" y="T7"/>
                </a:cxn>
                <a:cxn ang="0">
                  <a:pos x="T8" y="T9"/>
                </a:cxn>
                <a:cxn ang="0">
                  <a:pos x="T10" y="T11"/>
                </a:cxn>
                <a:cxn ang="0">
                  <a:pos x="T12" y="T13"/>
                </a:cxn>
              </a:cxnLst>
              <a:rect l="0" t="0" r="r" b="b"/>
              <a:pathLst>
                <a:path w="182" h="190">
                  <a:moveTo>
                    <a:pt x="169" y="30"/>
                  </a:moveTo>
                  <a:cubicBezTo>
                    <a:pt x="157" y="9"/>
                    <a:pt x="128" y="0"/>
                    <a:pt x="107" y="13"/>
                  </a:cubicBezTo>
                  <a:cubicBezTo>
                    <a:pt x="68" y="39"/>
                    <a:pt x="36" y="73"/>
                    <a:pt x="12" y="114"/>
                  </a:cubicBezTo>
                  <a:cubicBezTo>
                    <a:pt x="0" y="136"/>
                    <a:pt x="7" y="165"/>
                    <a:pt x="28" y="177"/>
                  </a:cubicBezTo>
                  <a:cubicBezTo>
                    <a:pt x="50" y="190"/>
                    <a:pt x="78" y="182"/>
                    <a:pt x="90" y="161"/>
                  </a:cubicBezTo>
                  <a:cubicBezTo>
                    <a:pt x="106" y="133"/>
                    <a:pt x="127" y="110"/>
                    <a:pt x="153" y="93"/>
                  </a:cubicBezTo>
                  <a:cubicBezTo>
                    <a:pt x="173" y="80"/>
                    <a:pt x="182" y="52"/>
                    <a:pt x="169"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0" name="íŝlïdè"/>
            <p:cNvSpPr/>
            <p:nvPr/>
          </p:nvSpPr>
          <p:spPr bwMode="auto">
            <a:xfrm>
              <a:off x="1996548" y="4432095"/>
              <a:ext cx="118043" cy="111831"/>
            </a:xfrm>
            <a:custGeom>
              <a:avLst/>
              <a:gdLst>
                <a:gd name="T0" fmla="*/ 158 w 186"/>
                <a:gd name="T1" fmla="*/ 86 h 178"/>
                <a:gd name="T2" fmla="*/ 93 w 186"/>
                <a:gd name="T3" fmla="*/ 31 h 178"/>
                <a:gd name="T4" fmla="*/ 31 w 186"/>
                <a:gd name="T5" fmla="*/ 14 h 178"/>
                <a:gd name="T6" fmla="*/ 15 w 186"/>
                <a:gd name="T7" fmla="*/ 77 h 178"/>
                <a:gd name="T8" fmla="*/ 112 w 186"/>
                <a:gd name="T9" fmla="*/ 166 h 178"/>
                <a:gd name="T10" fmla="*/ 174 w 186"/>
                <a:gd name="T11" fmla="*/ 150 h 178"/>
                <a:gd name="T12" fmla="*/ 158 w 186"/>
                <a:gd name="T13" fmla="*/ 86 h 178"/>
              </a:gdLst>
              <a:ahLst/>
              <a:cxnLst>
                <a:cxn ang="0">
                  <a:pos x="T0" y="T1"/>
                </a:cxn>
                <a:cxn ang="0">
                  <a:pos x="T2" y="T3"/>
                </a:cxn>
                <a:cxn ang="0">
                  <a:pos x="T4" y="T5"/>
                </a:cxn>
                <a:cxn ang="0">
                  <a:pos x="T6" y="T7"/>
                </a:cxn>
                <a:cxn ang="0">
                  <a:pos x="T8" y="T9"/>
                </a:cxn>
                <a:cxn ang="0">
                  <a:pos x="T10" y="T11"/>
                </a:cxn>
                <a:cxn ang="0">
                  <a:pos x="T12" y="T13"/>
                </a:cxn>
              </a:cxnLst>
              <a:rect l="0" t="0" r="r" b="b"/>
              <a:pathLst>
                <a:path w="186" h="178">
                  <a:moveTo>
                    <a:pt x="158" y="86"/>
                  </a:moveTo>
                  <a:cubicBezTo>
                    <a:pt x="133" y="72"/>
                    <a:pt x="110" y="53"/>
                    <a:pt x="93" y="31"/>
                  </a:cubicBezTo>
                  <a:cubicBezTo>
                    <a:pt x="79" y="11"/>
                    <a:pt x="54" y="0"/>
                    <a:pt x="31" y="14"/>
                  </a:cubicBezTo>
                  <a:cubicBezTo>
                    <a:pt x="12" y="26"/>
                    <a:pt x="0" y="57"/>
                    <a:pt x="15" y="77"/>
                  </a:cubicBezTo>
                  <a:cubicBezTo>
                    <a:pt x="42" y="113"/>
                    <a:pt x="73" y="144"/>
                    <a:pt x="112" y="166"/>
                  </a:cubicBezTo>
                  <a:cubicBezTo>
                    <a:pt x="133" y="178"/>
                    <a:pt x="162" y="171"/>
                    <a:pt x="174" y="150"/>
                  </a:cubicBezTo>
                  <a:cubicBezTo>
                    <a:pt x="186" y="128"/>
                    <a:pt x="179" y="99"/>
                    <a:pt x="158" y="8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2" name="išľïdê"/>
            <p:cNvSpPr/>
            <p:nvPr/>
          </p:nvSpPr>
          <p:spPr bwMode="auto">
            <a:xfrm>
              <a:off x="1382040" y="6191251"/>
              <a:ext cx="155320" cy="170852"/>
            </a:xfrm>
            <a:custGeom>
              <a:avLst/>
              <a:gdLst>
                <a:gd name="T0" fmla="*/ 214 w 246"/>
                <a:gd name="T1" fmla="*/ 168 h 270"/>
                <a:gd name="T2" fmla="*/ 87 w 246"/>
                <a:gd name="T3" fmla="*/ 21 h 270"/>
                <a:gd name="T4" fmla="*/ 20 w 246"/>
                <a:gd name="T5" fmla="*/ 21 h 270"/>
                <a:gd name="T6" fmla="*/ 20 w 246"/>
                <a:gd name="T7" fmla="*/ 89 h 270"/>
                <a:gd name="T8" fmla="*/ 132 w 246"/>
                <a:gd name="T9" fmla="*/ 217 h 270"/>
                <a:gd name="T10" fmla="*/ 214 w 246"/>
                <a:gd name="T11" fmla="*/ 168 h 270"/>
              </a:gdLst>
              <a:ahLst/>
              <a:cxnLst>
                <a:cxn ang="0">
                  <a:pos x="T0" y="T1"/>
                </a:cxn>
                <a:cxn ang="0">
                  <a:pos x="T2" y="T3"/>
                </a:cxn>
                <a:cxn ang="0">
                  <a:pos x="T4" y="T5"/>
                </a:cxn>
                <a:cxn ang="0">
                  <a:pos x="T6" y="T7"/>
                </a:cxn>
                <a:cxn ang="0">
                  <a:pos x="T8" y="T9"/>
                </a:cxn>
                <a:cxn ang="0">
                  <a:pos x="T10" y="T11"/>
                </a:cxn>
              </a:cxnLst>
              <a:rect l="0" t="0" r="r" b="b"/>
              <a:pathLst>
                <a:path w="246" h="270">
                  <a:moveTo>
                    <a:pt x="214" y="168"/>
                  </a:moveTo>
                  <a:cubicBezTo>
                    <a:pt x="181" y="111"/>
                    <a:pt x="138" y="61"/>
                    <a:pt x="87" y="21"/>
                  </a:cubicBezTo>
                  <a:cubicBezTo>
                    <a:pt x="67" y="4"/>
                    <a:pt x="40" y="0"/>
                    <a:pt x="20" y="21"/>
                  </a:cubicBezTo>
                  <a:cubicBezTo>
                    <a:pt x="3" y="37"/>
                    <a:pt x="0" y="73"/>
                    <a:pt x="20" y="89"/>
                  </a:cubicBezTo>
                  <a:cubicBezTo>
                    <a:pt x="65" y="125"/>
                    <a:pt x="102" y="167"/>
                    <a:pt x="132" y="217"/>
                  </a:cubicBezTo>
                  <a:cubicBezTo>
                    <a:pt x="163" y="270"/>
                    <a:pt x="246" y="222"/>
                    <a:pt x="214" y="16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3" name="ïs1íḍé"/>
            <p:cNvSpPr/>
            <p:nvPr/>
          </p:nvSpPr>
          <p:spPr bwMode="auto">
            <a:xfrm>
              <a:off x="18695" y="5260367"/>
              <a:ext cx="450429" cy="784368"/>
            </a:xfrm>
            <a:custGeom>
              <a:avLst/>
              <a:gdLst>
                <a:gd name="T0" fmla="*/ 696 w 714"/>
                <a:gd name="T1" fmla="*/ 1157 h 1243"/>
                <a:gd name="T2" fmla="*/ 530 w 714"/>
                <a:gd name="T3" fmla="*/ 760 h 1243"/>
                <a:gd name="T4" fmla="*/ 477 w 714"/>
                <a:gd name="T5" fmla="*/ 737 h 1243"/>
                <a:gd name="T6" fmla="*/ 319 w 714"/>
                <a:gd name="T7" fmla="*/ 773 h 1243"/>
                <a:gd name="T8" fmla="*/ 316 w 714"/>
                <a:gd name="T9" fmla="*/ 430 h 1243"/>
                <a:gd name="T10" fmla="*/ 269 w 714"/>
                <a:gd name="T11" fmla="*/ 381 h 1243"/>
                <a:gd name="T12" fmla="*/ 101 w 714"/>
                <a:gd name="T13" fmla="*/ 389 h 1243"/>
                <a:gd name="T14" fmla="*/ 105 w 714"/>
                <a:gd name="T15" fmla="*/ 62 h 1243"/>
                <a:gd name="T16" fmla="*/ 10 w 714"/>
                <a:gd name="T17" fmla="*/ 62 h 1243"/>
                <a:gd name="T18" fmla="*/ 3 w 714"/>
                <a:gd name="T19" fmla="*/ 449 h 1243"/>
                <a:gd name="T20" fmla="*/ 63 w 714"/>
                <a:gd name="T21" fmla="*/ 496 h 1243"/>
                <a:gd name="T22" fmla="*/ 221 w 714"/>
                <a:gd name="T23" fmla="*/ 476 h 1243"/>
                <a:gd name="T24" fmla="*/ 225 w 714"/>
                <a:gd name="T25" fmla="*/ 840 h 1243"/>
                <a:gd name="T26" fmla="*/ 285 w 714"/>
                <a:gd name="T27" fmla="*/ 887 h 1243"/>
                <a:gd name="T28" fmla="*/ 461 w 714"/>
                <a:gd name="T29" fmla="*/ 838 h 1243"/>
                <a:gd name="T30" fmla="*/ 604 w 714"/>
                <a:gd name="T31" fmla="*/ 1183 h 1243"/>
                <a:gd name="T32" fmla="*/ 696 w 714"/>
                <a:gd name="T33" fmla="*/ 1157 h 1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4" h="1243">
                  <a:moveTo>
                    <a:pt x="696" y="1157"/>
                  </a:moveTo>
                  <a:cubicBezTo>
                    <a:pt x="655" y="1021"/>
                    <a:pt x="586" y="890"/>
                    <a:pt x="530" y="760"/>
                  </a:cubicBezTo>
                  <a:cubicBezTo>
                    <a:pt x="521" y="738"/>
                    <a:pt x="496" y="735"/>
                    <a:pt x="477" y="737"/>
                  </a:cubicBezTo>
                  <a:cubicBezTo>
                    <a:pt x="423" y="745"/>
                    <a:pt x="370" y="757"/>
                    <a:pt x="319" y="773"/>
                  </a:cubicBezTo>
                  <a:cubicBezTo>
                    <a:pt x="318" y="658"/>
                    <a:pt x="317" y="544"/>
                    <a:pt x="316" y="430"/>
                  </a:cubicBezTo>
                  <a:cubicBezTo>
                    <a:pt x="316" y="402"/>
                    <a:pt x="294" y="383"/>
                    <a:pt x="269" y="381"/>
                  </a:cubicBezTo>
                  <a:cubicBezTo>
                    <a:pt x="212" y="377"/>
                    <a:pt x="156" y="380"/>
                    <a:pt x="101" y="389"/>
                  </a:cubicBezTo>
                  <a:cubicBezTo>
                    <a:pt x="107" y="280"/>
                    <a:pt x="109" y="171"/>
                    <a:pt x="105" y="62"/>
                  </a:cubicBezTo>
                  <a:cubicBezTo>
                    <a:pt x="103" y="0"/>
                    <a:pt x="8" y="0"/>
                    <a:pt x="10" y="62"/>
                  </a:cubicBezTo>
                  <a:cubicBezTo>
                    <a:pt x="14" y="192"/>
                    <a:pt x="12" y="320"/>
                    <a:pt x="3" y="449"/>
                  </a:cubicBezTo>
                  <a:cubicBezTo>
                    <a:pt x="0" y="482"/>
                    <a:pt x="35" y="503"/>
                    <a:pt x="63" y="496"/>
                  </a:cubicBezTo>
                  <a:cubicBezTo>
                    <a:pt x="116" y="482"/>
                    <a:pt x="168" y="476"/>
                    <a:pt x="221" y="476"/>
                  </a:cubicBezTo>
                  <a:cubicBezTo>
                    <a:pt x="222" y="598"/>
                    <a:pt x="224" y="719"/>
                    <a:pt x="225" y="840"/>
                  </a:cubicBezTo>
                  <a:cubicBezTo>
                    <a:pt x="225" y="869"/>
                    <a:pt x="255" y="898"/>
                    <a:pt x="285" y="887"/>
                  </a:cubicBezTo>
                  <a:cubicBezTo>
                    <a:pt x="343" y="865"/>
                    <a:pt x="401" y="849"/>
                    <a:pt x="461" y="838"/>
                  </a:cubicBezTo>
                  <a:cubicBezTo>
                    <a:pt x="511" y="951"/>
                    <a:pt x="569" y="1065"/>
                    <a:pt x="604" y="1183"/>
                  </a:cubicBezTo>
                  <a:cubicBezTo>
                    <a:pt x="622" y="1243"/>
                    <a:pt x="714" y="1217"/>
                    <a:pt x="696" y="1157"/>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4" name="i$ļîḍe"/>
            <p:cNvSpPr/>
            <p:nvPr/>
          </p:nvSpPr>
          <p:spPr bwMode="auto">
            <a:xfrm>
              <a:off x="9173791" y="1045953"/>
              <a:ext cx="679681" cy="415803"/>
            </a:xfrm>
            <a:custGeom>
              <a:avLst/>
              <a:gdLst>
                <a:gd name="T0" fmla="*/ 1509 w 1539"/>
                <a:gd name="T1" fmla="*/ 335 h 772"/>
                <a:gd name="T2" fmla="*/ 1346 w 1539"/>
                <a:gd name="T3" fmla="*/ 29 h 772"/>
                <a:gd name="T4" fmla="*/ 1281 w 1539"/>
                <a:gd name="T5" fmla="*/ 11 h 772"/>
                <a:gd name="T6" fmla="*/ 53 w 1539"/>
                <a:gd name="T7" fmla="*/ 657 h 772"/>
                <a:gd name="T8" fmla="*/ 101 w 1539"/>
                <a:gd name="T9" fmla="*/ 741 h 772"/>
                <a:gd name="T10" fmla="*/ 1284 w 1539"/>
                <a:gd name="T11" fmla="*/ 116 h 772"/>
                <a:gd name="T12" fmla="*/ 1427 w 1539"/>
                <a:gd name="T13" fmla="*/ 384 h 772"/>
                <a:gd name="T14" fmla="*/ 1509 w 1539"/>
                <a:gd name="T15" fmla="*/ 335 h 7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9" h="772">
                  <a:moveTo>
                    <a:pt x="1509" y="335"/>
                  </a:moveTo>
                  <a:cubicBezTo>
                    <a:pt x="1455" y="233"/>
                    <a:pt x="1400" y="131"/>
                    <a:pt x="1346" y="29"/>
                  </a:cubicBezTo>
                  <a:cubicBezTo>
                    <a:pt x="1333" y="4"/>
                    <a:pt x="1303" y="0"/>
                    <a:pt x="1281" y="11"/>
                  </a:cubicBezTo>
                  <a:cubicBezTo>
                    <a:pt x="862" y="209"/>
                    <a:pt x="453" y="424"/>
                    <a:pt x="53" y="657"/>
                  </a:cubicBezTo>
                  <a:cubicBezTo>
                    <a:pt x="0" y="688"/>
                    <a:pt x="47" y="772"/>
                    <a:pt x="101" y="741"/>
                  </a:cubicBezTo>
                  <a:cubicBezTo>
                    <a:pt x="487" y="516"/>
                    <a:pt x="881" y="308"/>
                    <a:pt x="1284" y="116"/>
                  </a:cubicBezTo>
                  <a:cubicBezTo>
                    <a:pt x="1332" y="205"/>
                    <a:pt x="1380" y="295"/>
                    <a:pt x="1427" y="384"/>
                  </a:cubicBezTo>
                  <a:cubicBezTo>
                    <a:pt x="1456" y="439"/>
                    <a:pt x="1539" y="390"/>
                    <a:pt x="1509" y="335"/>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9" name="îṣlîde"/>
            <p:cNvSpPr/>
            <p:nvPr/>
          </p:nvSpPr>
          <p:spPr bwMode="auto">
            <a:xfrm>
              <a:off x="316867" y="362774"/>
              <a:ext cx="73001" cy="74554"/>
            </a:xfrm>
            <a:custGeom>
              <a:avLst/>
              <a:gdLst>
                <a:gd name="T0" fmla="*/ 96 w 115"/>
                <a:gd name="T1" fmla="*/ 30 h 118"/>
                <a:gd name="T2" fmla="*/ 86 w 115"/>
                <a:gd name="T3" fmla="*/ 19 h 118"/>
                <a:gd name="T4" fmla="*/ 19 w 115"/>
                <a:gd name="T5" fmla="*/ 19 h 118"/>
                <a:gd name="T6" fmla="*/ 19 w 115"/>
                <a:gd name="T7" fmla="*/ 88 h 118"/>
                <a:gd name="T8" fmla="*/ 29 w 115"/>
                <a:gd name="T9" fmla="*/ 99 h 118"/>
                <a:gd name="T10" fmla="*/ 96 w 115"/>
                <a:gd name="T11" fmla="*/ 99 h 118"/>
                <a:gd name="T12" fmla="*/ 96 w 115"/>
                <a:gd name="T13" fmla="*/ 30 h 118"/>
              </a:gdLst>
              <a:ahLst/>
              <a:cxnLst>
                <a:cxn ang="0">
                  <a:pos x="T0" y="T1"/>
                </a:cxn>
                <a:cxn ang="0">
                  <a:pos x="T2" y="T3"/>
                </a:cxn>
                <a:cxn ang="0">
                  <a:pos x="T4" y="T5"/>
                </a:cxn>
                <a:cxn ang="0">
                  <a:pos x="T6" y="T7"/>
                </a:cxn>
                <a:cxn ang="0">
                  <a:pos x="T8" y="T9"/>
                </a:cxn>
                <a:cxn ang="0">
                  <a:pos x="T10" y="T11"/>
                </a:cxn>
                <a:cxn ang="0">
                  <a:pos x="T12" y="T13"/>
                </a:cxn>
              </a:cxnLst>
              <a:rect l="0" t="0" r="r" b="b"/>
              <a:pathLst>
                <a:path w="115" h="118">
                  <a:moveTo>
                    <a:pt x="96" y="30"/>
                  </a:moveTo>
                  <a:cubicBezTo>
                    <a:pt x="93" y="27"/>
                    <a:pt x="89" y="23"/>
                    <a:pt x="86" y="19"/>
                  </a:cubicBezTo>
                  <a:cubicBezTo>
                    <a:pt x="68" y="1"/>
                    <a:pt x="36" y="0"/>
                    <a:pt x="19" y="19"/>
                  </a:cubicBezTo>
                  <a:cubicBezTo>
                    <a:pt x="1" y="39"/>
                    <a:pt x="0" y="69"/>
                    <a:pt x="19" y="88"/>
                  </a:cubicBezTo>
                  <a:cubicBezTo>
                    <a:pt x="22" y="91"/>
                    <a:pt x="26" y="95"/>
                    <a:pt x="29" y="99"/>
                  </a:cubicBezTo>
                  <a:cubicBezTo>
                    <a:pt x="47" y="117"/>
                    <a:pt x="79" y="118"/>
                    <a:pt x="96" y="99"/>
                  </a:cubicBezTo>
                  <a:cubicBezTo>
                    <a:pt x="114" y="79"/>
                    <a:pt x="115" y="49"/>
                    <a:pt x="96"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1" name="iŝľïḍè"/>
            <p:cNvSpPr/>
            <p:nvPr/>
          </p:nvSpPr>
          <p:spPr bwMode="auto">
            <a:xfrm>
              <a:off x="896927" y="5807095"/>
              <a:ext cx="74554" cy="60575"/>
            </a:xfrm>
            <a:custGeom>
              <a:avLst/>
              <a:gdLst>
                <a:gd name="T0" fmla="*/ 70 w 119"/>
                <a:gd name="T1" fmla="*/ 0 h 97"/>
                <a:gd name="T2" fmla="*/ 49 w 119"/>
                <a:gd name="T3" fmla="*/ 0 h 97"/>
                <a:gd name="T4" fmla="*/ 1 w 119"/>
                <a:gd name="T5" fmla="*/ 48 h 97"/>
                <a:gd name="T6" fmla="*/ 49 w 119"/>
                <a:gd name="T7" fmla="*/ 97 h 97"/>
                <a:gd name="T8" fmla="*/ 70 w 119"/>
                <a:gd name="T9" fmla="*/ 97 h 97"/>
                <a:gd name="T10" fmla="*/ 117 w 119"/>
                <a:gd name="T11" fmla="*/ 48 h 97"/>
                <a:gd name="T12" fmla="*/ 70 w 119"/>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19" h="97">
                  <a:moveTo>
                    <a:pt x="70" y="0"/>
                  </a:moveTo>
                  <a:cubicBezTo>
                    <a:pt x="49" y="0"/>
                    <a:pt x="49" y="0"/>
                    <a:pt x="49" y="0"/>
                  </a:cubicBezTo>
                  <a:cubicBezTo>
                    <a:pt x="24" y="0"/>
                    <a:pt x="0" y="22"/>
                    <a:pt x="1" y="48"/>
                  </a:cubicBezTo>
                  <a:cubicBezTo>
                    <a:pt x="2" y="74"/>
                    <a:pt x="22" y="97"/>
                    <a:pt x="49" y="97"/>
                  </a:cubicBezTo>
                  <a:cubicBezTo>
                    <a:pt x="70" y="97"/>
                    <a:pt x="70" y="97"/>
                    <a:pt x="70" y="97"/>
                  </a:cubicBezTo>
                  <a:cubicBezTo>
                    <a:pt x="95" y="97"/>
                    <a:pt x="119" y="74"/>
                    <a:pt x="117" y="48"/>
                  </a:cubicBezTo>
                  <a:cubicBezTo>
                    <a:pt x="116" y="22"/>
                    <a:pt x="97" y="0"/>
                    <a:pt x="70" y="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2" name="îşḻïḓê"/>
            <p:cNvSpPr/>
            <p:nvPr/>
          </p:nvSpPr>
          <p:spPr bwMode="auto">
            <a:xfrm>
              <a:off x="1121281" y="4965779"/>
              <a:ext cx="60575" cy="82320"/>
            </a:xfrm>
            <a:custGeom>
              <a:avLst/>
              <a:gdLst>
                <a:gd name="T0" fmla="*/ 0 w 95"/>
                <a:gd name="T1" fmla="*/ 62 h 131"/>
                <a:gd name="T2" fmla="*/ 0 w 95"/>
                <a:gd name="T3" fmla="*/ 69 h 131"/>
                <a:gd name="T4" fmla="*/ 95 w 95"/>
                <a:gd name="T5" fmla="*/ 69 h 131"/>
                <a:gd name="T6" fmla="*/ 95 w 95"/>
                <a:gd name="T7" fmla="*/ 62 h 131"/>
                <a:gd name="T8" fmla="*/ 0 w 95"/>
                <a:gd name="T9" fmla="*/ 62 h 131"/>
              </a:gdLst>
              <a:ahLst/>
              <a:cxnLst>
                <a:cxn ang="0">
                  <a:pos x="T0" y="T1"/>
                </a:cxn>
                <a:cxn ang="0">
                  <a:pos x="T2" y="T3"/>
                </a:cxn>
                <a:cxn ang="0">
                  <a:pos x="T4" y="T5"/>
                </a:cxn>
                <a:cxn ang="0">
                  <a:pos x="T6" y="T7"/>
                </a:cxn>
                <a:cxn ang="0">
                  <a:pos x="T8" y="T9"/>
                </a:cxn>
              </a:cxnLst>
              <a:rect l="0" t="0" r="r" b="b"/>
              <a:pathLst>
                <a:path w="95" h="131">
                  <a:moveTo>
                    <a:pt x="0" y="62"/>
                  </a:moveTo>
                  <a:cubicBezTo>
                    <a:pt x="0" y="69"/>
                    <a:pt x="0" y="69"/>
                    <a:pt x="0" y="69"/>
                  </a:cubicBezTo>
                  <a:cubicBezTo>
                    <a:pt x="0" y="131"/>
                    <a:pt x="95" y="131"/>
                    <a:pt x="95" y="69"/>
                  </a:cubicBezTo>
                  <a:cubicBezTo>
                    <a:pt x="95" y="62"/>
                    <a:pt x="95" y="62"/>
                    <a:pt x="95" y="62"/>
                  </a:cubicBezTo>
                  <a:cubicBezTo>
                    <a:pt x="95" y="0"/>
                    <a:pt x="0" y="0"/>
                    <a:pt x="0" y="62"/>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3" name="i$ļîḓè"/>
            <p:cNvSpPr/>
            <p:nvPr/>
          </p:nvSpPr>
          <p:spPr bwMode="auto">
            <a:xfrm>
              <a:off x="2050956" y="5839712"/>
              <a:ext cx="68341" cy="62128"/>
            </a:xfrm>
            <a:custGeom>
              <a:avLst/>
              <a:gdLst>
                <a:gd name="T0" fmla="*/ 59 w 108"/>
                <a:gd name="T1" fmla="*/ 0 h 97"/>
                <a:gd name="T2" fmla="*/ 49 w 108"/>
                <a:gd name="T3" fmla="*/ 0 h 97"/>
                <a:gd name="T4" fmla="*/ 1 w 108"/>
                <a:gd name="T5" fmla="*/ 49 h 97"/>
                <a:gd name="T6" fmla="*/ 49 w 108"/>
                <a:gd name="T7" fmla="*/ 97 h 97"/>
                <a:gd name="T8" fmla="*/ 59 w 108"/>
                <a:gd name="T9" fmla="*/ 97 h 97"/>
                <a:gd name="T10" fmla="*/ 107 w 108"/>
                <a:gd name="T11" fmla="*/ 49 h 97"/>
                <a:gd name="T12" fmla="*/ 59 w 108"/>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08" h="97">
                  <a:moveTo>
                    <a:pt x="59" y="0"/>
                  </a:moveTo>
                  <a:cubicBezTo>
                    <a:pt x="49" y="0"/>
                    <a:pt x="49" y="0"/>
                    <a:pt x="49" y="0"/>
                  </a:cubicBezTo>
                  <a:cubicBezTo>
                    <a:pt x="24" y="0"/>
                    <a:pt x="0" y="23"/>
                    <a:pt x="1" y="49"/>
                  </a:cubicBezTo>
                  <a:cubicBezTo>
                    <a:pt x="2" y="75"/>
                    <a:pt x="22" y="97"/>
                    <a:pt x="49" y="97"/>
                  </a:cubicBezTo>
                  <a:cubicBezTo>
                    <a:pt x="59" y="97"/>
                    <a:pt x="59" y="97"/>
                    <a:pt x="59" y="97"/>
                  </a:cubicBezTo>
                  <a:cubicBezTo>
                    <a:pt x="84" y="97"/>
                    <a:pt x="108" y="75"/>
                    <a:pt x="107" y="49"/>
                  </a:cubicBezTo>
                  <a:cubicBezTo>
                    <a:pt x="105" y="23"/>
                    <a:pt x="86" y="0"/>
                    <a:pt x="59" y="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4" name="îṡḻïďé"/>
            <p:cNvSpPr/>
            <p:nvPr/>
          </p:nvSpPr>
          <p:spPr bwMode="auto">
            <a:xfrm>
              <a:off x="7485414" y="-166172"/>
              <a:ext cx="274917" cy="301321"/>
            </a:xfrm>
            <a:custGeom>
              <a:avLst/>
              <a:gdLst>
                <a:gd name="T0" fmla="*/ 191 w 436"/>
                <a:gd name="T1" fmla="*/ 454 h 478"/>
                <a:gd name="T2" fmla="*/ 352 w 436"/>
                <a:gd name="T3" fmla="*/ 413 h 478"/>
                <a:gd name="T4" fmla="*/ 433 w 436"/>
                <a:gd name="T5" fmla="*/ 250 h 478"/>
                <a:gd name="T6" fmla="*/ 434 w 436"/>
                <a:gd name="T7" fmla="*/ 224 h 478"/>
                <a:gd name="T8" fmla="*/ 432 w 436"/>
                <a:gd name="T9" fmla="*/ 218 h 478"/>
                <a:gd name="T10" fmla="*/ 406 w 436"/>
                <a:gd name="T11" fmla="*/ 147 h 478"/>
                <a:gd name="T12" fmla="*/ 168 w 436"/>
                <a:gd name="T13" fmla="*/ 33 h 478"/>
                <a:gd name="T14" fmla="*/ 52 w 436"/>
                <a:gd name="T15" fmla="*/ 324 h 478"/>
                <a:gd name="T16" fmla="*/ 191 w 436"/>
                <a:gd name="T17" fmla="*/ 454 h 478"/>
                <a:gd name="T18" fmla="*/ 127 w 436"/>
                <a:gd name="T19" fmla="*/ 254 h 478"/>
                <a:gd name="T20" fmla="*/ 219 w 436"/>
                <a:gd name="T21" fmla="*/ 122 h 478"/>
                <a:gd name="T22" fmla="*/ 285 w 436"/>
                <a:gd name="T23" fmla="*/ 345 h 478"/>
                <a:gd name="T24" fmla="*/ 127 w 436"/>
                <a:gd name="T25" fmla="*/ 254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478">
                  <a:moveTo>
                    <a:pt x="191" y="454"/>
                  </a:moveTo>
                  <a:cubicBezTo>
                    <a:pt x="254" y="478"/>
                    <a:pt x="305" y="458"/>
                    <a:pt x="352" y="413"/>
                  </a:cubicBezTo>
                  <a:cubicBezTo>
                    <a:pt x="397" y="371"/>
                    <a:pt x="428" y="310"/>
                    <a:pt x="433" y="250"/>
                  </a:cubicBezTo>
                  <a:cubicBezTo>
                    <a:pt x="435" y="242"/>
                    <a:pt x="436" y="234"/>
                    <a:pt x="434" y="224"/>
                  </a:cubicBezTo>
                  <a:cubicBezTo>
                    <a:pt x="433" y="222"/>
                    <a:pt x="433" y="220"/>
                    <a:pt x="432" y="218"/>
                  </a:cubicBezTo>
                  <a:cubicBezTo>
                    <a:pt x="429" y="193"/>
                    <a:pt x="421" y="168"/>
                    <a:pt x="406" y="147"/>
                  </a:cubicBezTo>
                  <a:cubicBezTo>
                    <a:pt x="360" y="59"/>
                    <a:pt x="276" y="0"/>
                    <a:pt x="168" y="33"/>
                  </a:cubicBezTo>
                  <a:cubicBezTo>
                    <a:pt x="47" y="71"/>
                    <a:pt x="0" y="213"/>
                    <a:pt x="52" y="324"/>
                  </a:cubicBezTo>
                  <a:cubicBezTo>
                    <a:pt x="79" y="384"/>
                    <a:pt x="130" y="431"/>
                    <a:pt x="191" y="454"/>
                  </a:cubicBezTo>
                  <a:close/>
                  <a:moveTo>
                    <a:pt x="127" y="254"/>
                  </a:moveTo>
                  <a:cubicBezTo>
                    <a:pt x="113" y="192"/>
                    <a:pt x="154" y="126"/>
                    <a:pt x="219" y="122"/>
                  </a:cubicBezTo>
                  <a:cubicBezTo>
                    <a:pt x="344" y="114"/>
                    <a:pt x="373" y="272"/>
                    <a:pt x="285" y="345"/>
                  </a:cubicBezTo>
                  <a:cubicBezTo>
                    <a:pt x="220" y="398"/>
                    <a:pt x="143" y="323"/>
                    <a:pt x="127" y="25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000"/>
                            </p:stCondLst>
                            <p:childTnLst>
                              <p:par>
                                <p:cTn id="21" presetID="31" presetClass="entr" presetSubtype="0" fill="hold" nodeType="afterEffect">
                                  <p:stCondLst>
                                    <p:cond delay="0"/>
                                  </p:stCondLst>
                                  <p:childTnLst>
                                    <p:set>
                                      <p:cBhvr>
                                        <p:cTn id="22" dur="1" fill="hold">
                                          <p:stCondLst>
                                            <p:cond delay="0"/>
                                          </p:stCondLst>
                                        </p:cTn>
                                        <p:tgtEl>
                                          <p:spTgt spid="95"/>
                                        </p:tgtEl>
                                        <p:attrNameLst>
                                          <p:attrName>style.visibility</p:attrName>
                                        </p:attrNameLst>
                                      </p:cBhvr>
                                      <p:to>
                                        <p:strVal val="visible"/>
                                      </p:to>
                                    </p:set>
                                    <p:anim calcmode="lin" valueType="num">
                                      <p:cBhvr>
                                        <p:cTn id="23" dur="1000" fill="hold"/>
                                        <p:tgtEl>
                                          <p:spTgt spid="95"/>
                                        </p:tgtEl>
                                        <p:attrNameLst>
                                          <p:attrName>ppt_w</p:attrName>
                                        </p:attrNameLst>
                                      </p:cBhvr>
                                      <p:tavLst>
                                        <p:tav tm="0">
                                          <p:val>
                                            <p:fltVal val="0"/>
                                          </p:val>
                                        </p:tav>
                                        <p:tav tm="100000">
                                          <p:val>
                                            <p:strVal val="#ppt_w"/>
                                          </p:val>
                                        </p:tav>
                                      </p:tavLst>
                                    </p:anim>
                                    <p:anim calcmode="lin" valueType="num">
                                      <p:cBhvr>
                                        <p:cTn id="24" dur="1000" fill="hold"/>
                                        <p:tgtEl>
                                          <p:spTgt spid="95"/>
                                        </p:tgtEl>
                                        <p:attrNameLst>
                                          <p:attrName>ppt_h</p:attrName>
                                        </p:attrNameLst>
                                      </p:cBhvr>
                                      <p:tavLst>
                                        <p:tav tm="0">
                                          <p:val>
                                            <p:fltVal val="0"/>
                                          </p:val>
                                        </p:tav>
                                        <p:tav tm="100000">
                                          <p:val>
                                            <p:strVal val="#ppt_h"/>
                                          </p:val>
                                        </p:tav>
                                      </p:tavLst>
                                    </p:anim>
                                    <p:anim calcmode="lin" valueType="num">
                                      <p:cBhvr>
                                        <p:cTn id="25" dur="1000" fill="hold"/>
                                        <p:tgtEl>
                                          <p:spTgt spid="95"/>
                                        </p:tgtEl>
                                        <p:attrNameLst>
                                          <p:attrName>style.rotation</p:attrName>
                                        </p:attrNameLst>
                                      </p:cBhvr>
                                      <p:tavLst>
                                        <p:tav tm="0">
                                          <p:val>
                                            <p:fltVal val="90"/>
                                          </p:val>
                                        </p:tav>
                                        <p:tav tm="100000">
                                          <p:val>
                                            <p:fltVal val="0"/>
                                          </p:val>
                                        </p:tav>
                                      </p:tavLst>
                                    </p:anim>
                                    <p:animEffect transition="in" filter="fade">
                                      <p:cBhvr>
                                        <p:cTn id="26" dur="1000"/>
                                        <p:tgtEl>
                                          <p:spTgt spid="95"/>
                                        </p:tgtEl>
                                      </p:cBhvr>
                                    </p:animEffect>
                                  </p:childTnLst>
                                </p:cTn>
                              </p:par>
                              <p:par>
                                <p:cTn id="27" presetID="14" presetClass="entr" presetSubtype="1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randombar(horizontal)">
                                      <p:cBhvr>
                                        <p:cTn id="29" dur="500"/>
                                        <p:tgtEl>
                                          <p:spTgt spid="20"/>
                                        </p:tgtEl>
                                      </p:cBhvr>
                                    </p:animEffect>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6"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457450" y="266701"/>
            <a:ext cx="7277100" cy="72771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95" name="组合 94"/>
          <p:cNvGrpSpPr/>
          <p:nvPr/>
        </p:nvGrpSpPr>
        <p:grpSpPr>
          <a:xfrm>
            <a:off x="-1798130" y="-2514599"/>
            <a:ext cx="15538696" cy="10857625"/>
            <a:chOff x="-1798130" y="-2514599"/>
            <a:chExt cx="15538696" cy="10857625"/>
          </a:xfrm>
        </p:grpSpPr>
        <p:sp>
          <p:nvSpPr>
            <p:cNvPr id="3" name="椭圆 2"/>
            <p:cNvSpPr/>
            <p:nvPr/>
          </p:nvSpPr>
          <p:spPr>
            <a:xfrm>
              <a:off x="-1798130" y="1350400"/>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椭圆 3"/>
            <p:cNvSpPr/>
            <p:nvPr/>
          </p:nvSpPr>
          <p:spPr>
            <a:xfrm>
              <a:off x="10311566" y="4140269"/>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7810500" y="-2514599"/>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1554545" y="720572"/>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椭圆 6"/>
            <p:cNvSpPr/>
            <p:nvPr/>
          </p:nvSpPr>
          <p:spPr>
            <a:xfrm>
              <a:off x="1542793" y="-1607504"/>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1065951" y="6304676"/>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15" name="TextBox 65"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094598" y="2574983"/>
            <a:ext cx="5872174" cy="1274195"/>
          </a:xfrm>
          <a:prstGeom prst="rect">
            <a:avLst/>
          </a:prstGeom>
          <a:noFill/>
        </p:spPr>
        <p:txBody>
          <a:bodyPr wrap="square" rtlCol="0">
            <a:spAutoFit/>
          </a:bodyPr>
          <a:lstStyle/>
          <a:p>
            <a:pPr algn="ctr">
              <a:lnSpc>
                <a:spcPct val="80000"/>
              </a:lnSpc>
            </a:pPr>
            <a:r>
              <a:rPr lang="en-US" altLang="zh-CN" sz="9600" dirty="0">
                <a:latin typeface="宋体" panose="02010600030101010101" pitchFamily="2" charset="-122"/>
                <a:ea typeface="宋体" panose="02010600030101010101" pitchFamily="2" charset="-122"/>
                <a:sym typeface="Century Gothic" panose="020B0502020202020204" pitchFamily="34" charset="0"/>
              </a:rPr>
              <a:t>PART03</a:t>
            </a:r>
            <a:endParaRPr lang="zh-CN" altLang="en-US" sz="9600" dirty="0">
              <a:latin typeface="宋体" panose="02010600030101010101" pitchFamily="2" charset="-122"/>
              <a:ea typeface="宋体" panose="02010600030101010101" pitchFamily="2" charset="-122"/>
              <a:sym typeface="Century Gothic" panose="020B0502020202020204" pitchFamily="34" charset="0"/>
            </a:endParaRPr>
          </a:p>
        </p:txBody>
      </p:sp>
      <p:sp>
        <p:nvSpPr>
          <p:cNvPr id="16" name="TextBox 102"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773756" y="4146889"/>
            <a:ext cx="4513859" cy="620426"/>
          </a:xfrm>
          <a:prstGeom prst="rect">
            <a:avLst/>
          </a:prstGeom>
          <a:noFill/>
        </p:spPr>
        <p:txBody>
          <a:bodyPr wrap="square" rtlCol="0">
            <a:spAutoFit/>
          </a:bodyPr>
          <a:lstStyle/>
          <a:p>
            <a:pPr algn="ctr">
              <a:lnSpc>
                <a:spcPct val="150000"/>
              </a:lnSpc>
            </a:pPr>
            <a:r>
              <a:rPr lang="zh-CN" altLang="en-US" sz="120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文本建议使用阿里巴巴普惠体，文本可根据需要更改请在请在此输入文字内容建议使用阿里巴巴普惠体，文本可根据需</a:t>
            </a:r>
            <a:endParaRPr lang="zh-CN" altLang="en-US" sz="1200"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17" name="文本框 16"/>
          <p:cNvSpPr txBox="1"/>
          <p:nvPr/>
        </p:nvSpPr>
        <p:spPr>
          <a:xfrm>
            <a:off x="3554185" y="3692909"/>
            <a:ext cx="4953000" cy="369332"/>
          </a:xfrm>
          <a:prstGeom prst="rect">
            <a:avLst/>
          </a:prstGeom>
          <a:noFill/>
        </p:spPr>
        <p:txBody>
          <a:bodyPr wrap="square" rtlCol="0">
            <a:spAutoFit/>
          </a:bodyPr>
          <a:lstStyle/>
          <a:p>
            <a:pPr algn="ctr"/>
            <a:r>
              <a:rPr lang="zh-CN" altLang="en-US"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成功项目展示</a:t>
            </a:r>
            <a:endParaRPr lang="zh-CN" altLang="en-US" dirty="0">
              <a:latin typeface="思源宋体 CN Medium" panose="02020500000000000000" pitchFamily="18" charset="-122"/>
              <a:ea typeface="思源宋体 CN Medium" panose="02020500000000000000" pitchFamily="18" charset="-122"/>
              <a:sym typeface="Century Gothic" panose="020B0502020202020204" pitchFamily="34" charset="0"/>
            </a:endParaRPr>
          </a:p>
        </p:txBody>
      </p:sp>
      <p:sp>
        <p:nvSpPr>
          <p:cNvPr id="43" name="íṩlíḓè"/>
          <p:cNvSpPr/>
          <p:nvPr/>
        </p:nvSpPr>
        <p:spPr bwMode="auto">
          <a:xfrm rot="21170071">
            <a:off x="12593139" y="3504612"/>
            <a:ext cx="187938" cy="323119"/>
          </a:xfrm>
          <a:custGeom>
            <a:avLst/>
            <a:gdLst>
              <a:gd name="T0" fmla="*/ 88 w 299"/>
              <a:gd name="T1" fmla="*/ 30 h 470"/>
              <a:gd name="T2" fmla="*/ 53 w 299"/>
              <a:gd name="T3" fmla="*/ 121 h 470"/>
              <a:gd name="T4" fmla="*/ 182 w 299"/>
              <a:gd name="T5" fmla="*/ 397 h 470"/>
              <a:gd name="T6" fmla="*/ 277 w 299"/>
              <a:gd name="T7" fmla="*/ 408 h 470"/>
              <a:gd name="T8" fmla="*/ 88 w 299"/>
              <a:gd name="T9" fmla="*/ 30 h 470"/>
            </a:gdLst>
            <a:ahLst/>
            <a:cxnLst>
              <a:cxn ang="0">
                <a:pos x="T0" y="T1"/>
              </a:cxn>
              <a:cxn ang="0">
                <a:pos x="T2" y="T3"/>
              </a:cxn>
              <a:cxn ang="0">
                <a:pos x="T4" y="T5"/>
              </a:cxn>
              <a:cxn ang="0">
                <a:pos x="T6" y="T7"/>
              </a:cxn>
              <a:cxn ang="0">
                <a:pos x="T8" y="T9"/>
              </a:cxn>
            </a:cxnLst>
            <a:rect l="0" t="0" r="r" b="b"/>
            <a:pathLst>
              <a:path w="299" h="470">
                <a:moveTo>
                  <a:pt x="88" y="30"/>
                </a:moveTo>
                <a:cubicBezTo>
                  <a:pt x="34" y="0"/>
                  <a:pt x="0" y="91"/>
                  <a:pt x="53" y="121"/>
                </a:cubicBezTo>
                <a:cubicBezTo>
                  <a:pt x="150" y="175"/>
                  <a:pt x="198" y="287"/>
                  <a:pt x="182" y="397"/>
                </a:cubicBezTo>
                <a:cubicBezTo>
                  <a:pt x="174" y="458"/>
                  <a:pt x="268" y="470"/>
                  <a:pt x="277" y="408"/>
                </a:cubicBezTo>
                <a:cubicBezTo>
                  <a:pt x="299" y="251"/>
                  <a:pt x="222" y="106"/>
                  <a:pt x="88"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1" name="iṣļïďê"/>
          <p:cNvSpPr/>
          <p:nvPr/>
        </p:nvSpPr>
        <p:spPr bwMode="auto">
          <a:xfrm>
            <a:off x="611133" y="7076851"/>
            <a:ext cx="141342" cy="133575"/>
          </a:xfrm>
          <a:custGeom>
            <a:avLst/>
            <a:gdLst>
              <a:gd name="T0" fmla="*/ 191 w 222"/>
              <a:gd name="T1" fmla="*/ 14 h 213"/>
              <a:gd name="T2" fmla="*/ 129 w 222"/>
              <a:gd name="T3" fmla="*/ 31 h 213"/>
              <a:gd name="T4" fmla="*/ 49 w 222"/>
              <a:gd name="T5" fmla="*/ 102 h 213"/>
              <a:gd name="T6" fmla="*/ 95 w 222"/>
              <a:gd name="T7" fmla="*/ 182 h 213"/>
              <a:gd name="T8" fmla="*/ 207 w 222"/>
              <a:gd name="T9" fmla="*/ 78 h 213"/>
              <a:gd name="T10" fmla="*/ 191 w 222"/>
              <a:gd name="T11" fmla="*/ 14 h 213"/>
            </a:gdLst>
            <a:ahLst/>
            <a:cxnLst>
              <a:cxn ang="0">
                <a:pos x="T0" y="T1"/>
              </a:cxn>
              <a:cxn ang="0">
                <a:pos x="T2" y="T3"/>
              </a:cxn>
              <a:cxn ang="0">
                <a:pos x="T4" y="T5"/>
              </a:cxn>
              <a:cxn ang="0">
                <a:pos x="T6" y="T7"/>
              </a:cxn>
              <a:cxn ang="0">
                <a:pos x="T8" y="T9"/>
              </a:cxn>
              <a:cxn ang="0">
                <a:pos x="T10" y="T11"/>
              </a:cxn>
            </a:cxnLst>
            <a:rect l="0" t="0" r="r" b="b"/>
            <a:pathLst>
              <a:path w="222" h="213">
                <a:moveTo>
                  <a:pt x="191" y="14"/>
                </a:moveTo>
                <a:cubicBezTo>
                  <a:pt x="167" y="0"/>
                  <a:pt x="143" y="11"/>
                  <a:pt x="129" y="31"/>
                </a:cubicBezTo>
                <a:cubicBezTo>
                  <a:pt x="107" y="60"/>
                  <a:pt x="79" y="83"/>
                  <a:pt x="49" y="102"/>
                </a:cubicBezTo>
                <a:cubicBezTo>
                  <a:pt x="0" y="133"/>
                  <a:pt x="45" y="213"/>
                  <a:pt x="95" y="182"/>
                </a:cubicBezTo>
                <a:cubicBezTo>
                  <a:pt x="139" y="154"/>
                  <a:pt x="176" y="119"/>
                  <a:pt x="207" y="78"/>
                </a:cubicBezTo>
                <a:cubicBezTo>
                  <a:pt x="222" y="58"/>
                  <a:pt x="210" y="26"/>
                  <a:pt x="191" y="1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5" name="ïş1îḑê"/>
          <p:cNvSpPr/>
          <p:nvPr/>
        </p:nvSpPr>
        <p:spPr bwMode="auto">
          <a:xfrm>
            <a:off x="-2139583" y="5213772"/>
            <a:ext cx="438003" cy="346365"/>
          </a:xfrm>
          <a:custGeom>
            <a:avLst/>
            <a:gdLst>
              <a:gd name="T0" fmla="*/ 664 w 693"/>
              <a:gd name="T1" fmla="*/ 446 h 550"/>
              <a:gd name="T2" fmla="*/ 643 w 693"/>
              <a:gd name="T3" fmla="*/ 288 h 550"/>
              <a:gd name="T4" fmla="*/ 493 w 693"/>
              <a:gd name="T5" fmla="*/ 239 h 550"/>
              <a:gd name="T6" fmla="*/ 262 w 693"/>
              <a:gd name="T7" fmla="*/ 258 h 550"/>
              <a:gd name="T8" fmla="*/ 106 w 693"/>
              <a:gd name="T9" fmla="*/ 61 h 550"/>
              <a:gd name="T10" fmla="*/ 14 w 693"/>
              <a:gd name="T11" fmla="*/ 86 h 550"/>
              <a:gd name="T12" fmla="*/ 268 w 693"/>
              <a:gd name="T13" fmla="*/ 356 h 550"/>
              <a:gd name="T14" fmla="*/ 506 w 693"/>
              <a:gd name="T15" fmla="*/ 335 h 550"/>
              <a:gd name="T16" fmla="*/ 562 w 693"/>
              <a:gd name="T17" fmla="*/ 419 h 550"/>
              <a:gd name="T18" fmla="*/ 582 w 693"/>
              <a:gd name="T19" fmla="*/ 495 h 550"/>
              <a:gd name="T20" fmla="*/ 664 w 693"/>
              <a:gd name="T21" fmla="*/ 446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3" h="550">
                <a:moveTo>
                  <a:pt x="664" y="446"/>
                </a:moveTo>
                <a:cubicBezTo>
                  <a:pt x="639" y="398"/>
                  <a:pt x="675" y="338"/>
                  <a:pt x="643" y="288"/>
                </a:cubicBezTo>
                <a:cubicBezTo>
                  <a:pt x="612" y="238"/>
                  <a:pt x="545" y="236"/>
                  <a:pt x="493" y="239"/>
                </a:cubicBezTo>
                <a:cubicBezTo>
                  <a:pt x="417" y="242"/>
                  <a:pt x="339" y="270"/>
                  <a:pt x="262" y="258"/>
                </a:cubicBezTo>
                <a:cubicBezTo>
                  <a:pt x="163" y="242"/>
                  <a:pt x="127" y="150"/>
                  <a:pt x="106" y="61"/>
                </a:cubicBezTo>
                <a:cubicBezTo>
                  <a:pt x="92" y="0"/>
                  <a:pt x="0" y="26"/>
                  <a:pt x="14" y="86"/>
                </a:cubicBezTo>
                <a:cubicBezTo>
                  <a:pt x="46" y="222"/>
                  <a:pt x="119" y="344"/>
                  <a:pt x="268" y="356"/>
                </a:cubicBezTo>
                <a:cubicBezTo>
                  <a:pt x="347" y="363"/>
                  <a:pt x="428" y="325"/>
                  <a:pt x="506" y="335"/>
                </a:cubicBezTo>
                <a:cubicBezTo>
                  <a:pt x="571" y="343"/>
                  <a:pt x="561" y="368"/>
                  <a:pt x="562" y="419"/>
                </a:cubicBezTo>
                <a:cubicBezTo>
                  <a:pt x="563" y="447"/>
                  <a:pt x="569" y="470"/>
                  <a:pt x="582" y="495"/>
                </a:cubicBezTo>
                <a:cubicBezTo>
                  <a:pt x="611" y="550"/>
                  <a:pt x="693" y="501"/>
                  <a:pt x="664" y="44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6" name="íşḷiḓe"/>
          <p:cNvSpPr/>
          <p:nvPr/>
        </p:nvSpPr>
        <p:spPr bwMode="auto">
          <a:xfrm>
            <a:off x="-2195498" y="5696817"/>
            <a:ext cx="59022" cy="76107"/>
          </a:xfrm>
          <a:custGeom>
            <a:avLst/>
            <a:gdLst>
              <a:gd name="T0" fmla="*/ 48 w 95"/>
              <a:gd name="T1" fmla="*/ 1 h 121"/>
              <a:gd name="T2" fmla="*/ 0 w 95"/>
              <a:gd name="T3" fmla="*/ 50 h 121"/>
              <a:gd name="T4" fmla="*/ 0 w 95"/>
              <a:gd name="T5" fmla="*/ 71 h 121"/>
              <a:gd name="T6" fmla="*/ 48 w 95"/>
              <a:gd name="T7" fmla="*/ 120 h 121"/>
              <a:gd name="T8" fmla="*/ 95 w 95"/>
              <a:gd name="T9" fmla="*/ 71 h 121"/>
              <a:gd name="T10" fmla="*/ 95 w 95"/>
              <a:gd name="T11" fmla="*/ 50 h 121"/>
              <a:gd name="T12" fmla="*/ 48 w 95"/>
              <a:gd name="T13" fmla="*/ 1 h 121"/>
            </a:gdLst>
            <a:ahLst/>
            <a:cxnLst>
              <a:cxn ang="0">
                <a:pos x="T0" y="T1"/>
              </a:cxn>
              <a:cxn ang="0">
                <a:pos x="T2" y="T3"/>
              </a:cxn>
              <a:cxn ang="0">
                <a:pos x="T4" y="T5"/>
              </a:cxn>
              <a:cxn ang="0">
                <a:pos x="T6" y="T7"/>
              </a:cxn>
              <a:cxn ang="0">
                <a:pos x="T8" y="T9"/>
              </a:cxn>
              <a:cxn ang="0">
                <a:pos x="T10" y="T11"/>
              </a:cxn>
              <a:cxn ang="0">
                <a:pos x="T12" y="T13"/>
              </a:cxn>
            </a:cxnLst>
            <a:rect l="0" t="0" r="r" b="b"/>
            <a:pathLst>
              <a:path w="95" h="121">
                <a:moveTo>
                  <a:pt x="48" y="1"/>
                </a:moveTo>
                <a:cubicBezTo>
                  <a:pt x="22" y="3"/>
                  <a:pt x="0" y="23"/>
                  <a:pt x="0" y="50"/>
                </a:cubicBezTo>
                <a:cubicBezTo>
                  <a:pt x="0" y="71"/>
                  <a:pt x="0" y="71"/>
                  <a:pt x="0" y="71"/>
                </a:cubicBezTo>
                <a:cubicBezTo>
                  <a:pt x="0" y="97"/>
                  <a:pt x="22" y="121"/>
                  <a:pt x="48" y="120"/>
                </a:cubicBezTo>
                <a:cubicBezTo>
                  <a:pt x="73" y="119"/>
                  <a:pt x="95" y="99"/>
                  <a:pt x="95" y="71"/>
                </a:cubicBezTo>
                <a:cubicBezTo>
                  <a:pt x="95" y="50"/>
                  <a:pt x="95" y="50"/>
                  <a:pt x="95" y="50"/>
                </a:cubicBezTo>
                <a:cubicBezTo>
                  <a:pt x="95" y="25"/>
                  <a:pt x="73" y="0"/>
                  <a:pt x="48"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grpSp>
        <p:nvGrpSpPr>
          <p:cNvPr id="96" name="组合 95"/>
          <p:cNvGrpSpPr/>
          <p:nvPr/>
        </p:nvGrpSpPr>
        <p:grpSpPr>
          <a:xfrm>
            <a:off x="18695" y="-166172"/>
            <a:ext cx="11774378" cy="6750590"/>
            <a:chOff x="18695" y="-166172"/>
            <a:chExt cx="11774378" cy="6750590"/>
          </a:xfrm>
        </p:grpSpPr>
        <p:sp>
          <p:nvSpPr>
            <p:cNvPr id="41" name="íṣḷíḑè"/>
            <p:cNvSpPr/>
            <p:nvPr/>
          </p:nvSpPr>
          <p:spPr bwMode="auto">
            <a:xfrm rot="21170071">
              <a:off x="9253720" y="5512225"/>
              <a:ext cx="812325" cy="872423"/>
            </a:xfrm>
            <a:custGeom>
              <a:avLst/>
              <a:gdLst>
                <a:gd name="T0" fmla="*/ 1224 w 1285"/>
                <a:gd name="T1" fmla="*/ 9 h 1263"/>
                <a:gd name="T2" fmla="*/ 411 w 1285"/>
                <a:gd name="T3" fmla="*/ 367 h 1263"/>
                <a:gd name="T4" fmla="*/ 13 w 1285"/>
                <a:gd name="T5" fmla="*/ 1191 h 1263"/>
                <a:gd name="T6" fmla="*/ 108 w 1285"/>
                <a:gd name="T7" fmla="*/ 1203 h 1263"/>
                <a:gd name="T8" fmla="*/ 1213 w 1285"/>
                <a:gd name="T9" fmla="*/ 105 h 1263"/>
                <a:gd name="T10" fmla="*/ 1224 w 1285"/>
                <a:gd name="T11" fmla="*/ 9 h 1263"/>
              </a:gdLst>
              <a:ahLst/>
              <a:cxnLst>
                <a:cxn ang="0">
                  <a:pos x="T0" y="T1"/>
                </a:cxn>
                <a:cxn ang="0">
                  <a:pos x="T2" y="T3"/>
                </a:cxn>
                <a:cxn ang="0">
                  <a:pos x="T4" y="T5"/>
                </a:cxn>
                <a:cxn ang="0">
                  <a:pos x="T6" y="T7"/>
                </a:cxn>
                <a:cxn ang="0">
                  <a:pos x="T8" y="T9"/>
                </a:cxn>
                <a:cxn ang="0">
                  <a:pos x="T10" y="T11"/>
                </a:cxn>
              </a:cxnLst>
              <a:rect l="0" t="0" r="r" b="b"/>
              <a:pathLst>
                <a:path w="1285" h="1263">
                  <a:moveTo>
                    <a:pt x="1224" y="9"/>
                  </a:moveTo>
                  <a:cubicBezTo>
                    <a:pt x="914" y="0"/>
                    <a:pt x="623" y="140"/>
                    <a:pt x="411" y="367"/>
                  </a:cubicBezTo>
                  <a:cubicBezTo>
                    <a:pt x="199" y="594"/>
                    <a:pt x="78" y="889"/>
                    <a:pt x="13" y="1191"/>
                  </a:cubicBezTo>
                  <a:cubicBezTo>
                    <a:pt x="0" y="1252"/>
                    <a:pt x="95" y="1263"/>
                    <a:pt x="108" y="1203"/>
                  </a:cubicBezTo>
                  <a:cubicBezTo>
                    <a:pt x="225" y="659"/>
                    <a:pt x="605" y="87"/>
                    <a:pt x="1213" y="105"/>
                  </a:cubicBezTo>
                  <a:cubicBezTo>
                    <a:pt x="1274" y="107"/>
                    <a:pt x="1285" y="11"/>
                    <a:pt x="1224" y="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5" name="îṥḷidè"/>
            <p:cNvSpPr/>
            <p:nvPr/>
          </p:nvSpPr>
          <p:spPr bwMode="auto">
            <a:xfrm rot="21170071">
              <a:off x="1110224" y="192723"/>
              <a:ext cx="265598" cy="147955"/>
            </a:xfrm>
            <a:custGeom>
              <a:avLst/>
              <a:gdLst>
                <a:gd name="T0" fmla="*/ 365 w 421"/>
                <a:gd name="T1" fmla="*/ 37 h 214"/>
                <a:gd name="T2" fmla="*/ 145 w 421"/>
                <a:gd name="T3" fmla="*/ 23 h 214"/>
                <a:gd name="T4" fmla="*/ 19 w 421"/>
                <a:gd name="T5" fmla="*/ 156 h 214"/>
                <a:gd name="T6" fmla="*/ 114 w 421"/>
                <a:gd name="T7" fmla="*/ 148 h 214"/>
                <a:gd name="T8" fmla="*/ 130 w 421"/>
                <a:gd name="T9" fmla="*/ 134 h 214"/>
                <a:gd name="T10" fmla="*/ 145 w 421"/>
                <a:gd name="T11" fmla="*/ 126 h 214"/>
                <a:gd name="T12" fmla="*/ 209 w 421"/>
                <a:gd name="T13" fmla="*/ 108 h 214"/>
                <a:gd name="T14" fmla="*/ 330 w 421"/>
                <a:gd name="T15" fmla="*/ 127 h 214"/>
                <a:gd name="T16" fmla="*/ 365 w 421"/>
                <a:gd name="T17" fmla="*/ 3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1" h="214">
                  <a:moveTo>
                    <a:pt x="365" y="37"/>
                  </a:moveTo>
                  <a:cubicBezTo>
                    <a:pt x="295" y="6"/>
                    <a:pt x="219" y="0"/>
                    <a:pt x="145" y="23"/>
                  </a:cubicBezTo>
                  <a:cubicBezTo>
                    <a:pt x="90" y="40"/>
                    <a:pt x="0" y="83"/>
                    <a:pt x="19" y="156"/>
                  </a:cubicBezTo>
                  <a:cubicBezTo>
                    <a:pt x="34" y="214"/>
                    <a:pt x="122" y="202"/>
                    <a:pt x="114" y="148"/>
                  </a:cubicBezTo>
                  <a:cubicBezTo>
                    <a:pt x="117" y="146"/>
                    <a:pt x="122" y="141"/>
                    <a:pt x="130" y="134"/>
                  </a:cubicBezTo>
                  <a:cubicBezTo>
                    <a:pt x="135" y="132"/>
                    <a:pt x="140" y="129"/>
                    <a:pt x="145" y="126"/>
                  </a:cubicBezTo>
                  <a:cubicBezTo>
                    <a:pt x="166" y="116"/>
                    <a:pt x="187" y="111"/>
                    <a:pt x="209" y="108"/>
                  </a:cubicBezTo>
                  <a:cubicBezTo>
                    <a:pt x="252" y="102"/>
                    <a:pt x="291" y="110"/>
                    <a:pt x="330" y="127"/>
                  </a:cubicBezTo>
                  <a:cubicBezTo>
                    <a:pt x="387" y="152"/>
                    <a:pt x="421" y="62"/>
                    <a:pt x="365" y="37"/>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6" name="ïšḻidè"/>
            <p:cNvSpPr/>
            <p:nvPr/>
          </p:nvSpPr>
          <p:spPr bwMode="auto">
            <a:xfrm rot="21170071">
              <a:off x="11583390" y="179773"/>
              <a:ext cx="209683" cy="314617"/>
            </a:xfrm>
            <a:custGeom>
              <a:avLst/>
              <a:gdLst>
                <a:gd name="T0" fmla="*/ 236 w 333"/>
                <a:gd name="T1" fmla="*/ 21 h 456"/>
                <a:gd name="T2" fmla="*/ 45 w 333"/>
                <a:gd name="T3" fmla="*/ 397 h 456"/>
                <a:gd name="T4" fmla="*/ 139 w 333"/>
                <a:gd name="T5" fmla="*/ 383 h 456"/>
                <a:gd name="T6" fmla="*/ 275 w 333"/>
                <a:gd name="T7" fmla="*/ 109 h 456"/>
                <a:gd name="T8" fmla="*/ 236 w 333"/>
                <a:gd name="T9" fmla="*/ 21 h 456"/>
              </a:gdLst>
              <a:ahLst/>
              <a:cxnLst>
                <a:cxn ang="0">
                  <a:pos x="T0" y="T1"/>
                </a:cxn>
                <a:cxn ang="0">
                  <a:pos x="T2" y="T3"/>
                </a:cxn>
                <a:cxn ang="0">
                  <a:pos x="T4" y="T5"/>
                </a:cxn>
                <a:cxn ang="0">
                  <a:pos x="T6" y="T7"/>
                </a:cxn>
                <a:cxn ang="0">
                  <a:pos x="T8" y="T9"/>
                </a:cxn>
              </a:cxnLst>
              <a:rect l="0" t="0" r="r" b="b"/>
              <a:pathLst>
                <a:path w="333" h="456">
                  <a:moveTo>
                    <a:pt x="236" y="21"/>
                  </a:moveTo>
                  <a:cubicBezTo>
                    <a:pt x="84" y="75"/>
                    <a:pt x="0" y="239"/>
                    <a:pt x="45" y="397"/>
                  </a:cubicBezTo>
                  <a:cubicBezTo>
                    <a:pt x="62" y="456"/>
                    <a:pt x="156" y="442"/>
                    <a:pt x="139" y="383"/>
                  </a:cubicBezTo>
                  <a:cubicBezTo>
                    <a:pt x="105" y="263"/>
                    <a:pt x="159" y="151"/>
                    <a:pt x="275" y="109"/>
                  </a:cubicBezTo>
                  <a:cubicBezTo>
                    <a:pt x="333" y="89"/>
                    <a:pt x="294" y="0"/>
                    <a:pt x="236" y="2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7" name="ïṧļïḋé"/>
            <p:cNvSpPr/>
            <p:nvPr/>
          </p:nvSpPr>
          <p:spPr bwMode="auto">
            <a:xfrm rot="21170071">
              <a:off x="11184319" y="519940"/>
              <a:ext cx="310640" cy="181968"/>
            </a:xfrm>
            <a:custGeom>
              <a:avLst/>
              <a:gdLst>
                <a:gd name="T0" fmla="*/ 465 w 491"/>
                <a:gd name="T1" fmla="*/ 169 h 265"/>
                <a:gd name="T2" fmla="*/ 298 w 491"/>
                <a:gd name="T3" fmla="*/ 17 h 265"/>
                <a:gd name="T4" fmla="*/ 52 w 491"/>
                <a:gd name="T5" fmla="*/ 86 h 265"/>
                <a:gd name="T6" fmla="*/ 91 w 491"/>
                <a:gd name="T7" fmla="*/ 174 h 265"/>
                <a:gd name="T8" fmla="*/ 378 w 491"/>
                <a:gd name="T9" fmla="*/ 208 h 265"/>
                <a:gd name="T10" fmla="*/ 465 w 491"/>
                <a:gd name="T11" fmla="*/ 169 h 265"/>
              </a:gdLst>
              <a:ahLst/>
              <a:cxnLst>
                <a:cxn ang="0">
                  <a:pos x="T0" y="T1"/>
                </a:cxn>
                <a:cxn ang="0">
                  <a:pos x="T2" y="T3"/>
                </a:cxn>
                <a:cxn ang="0">
                  <a:pos x="T4" y="T5"/>
                </a:cxn>
                <a:cxn ang="0">
                  <a:pos x="T6" y="T7"/>
                </a:cxn>
                <a:cxn ang="0">
                  <a:pos x="T8" y="T9"/>
                </a:cxn>
                <a:cxn ang="0">
                  <a:pos x="T10" y="T11"/>
                </a:cxn>
              </a:cxnLst>
              <a:rect l="0" t="0" r="r" b="b"/>
              <a:pathLst>
                <a:path w="491" h="265">
                  <a:moveTo>
                    <a:pt x="465" y="169"/>
                  </a:moveTo>
                  <a:cubicBezTo>
                    <a:pt x="432" y="97"/>
                    <a:pt x="378" y="33"/>
                    <a:pt x="298" y="17"/>
                  </a:cubicBezTo>
                  <a:cubicBezTo>
                    <a:pt x="210" y="0"/>
                    <a:pt x="127" y="42"/>
                    <a:pt x="52" y="86"/>
                  </a:cubicBezTo>
                  <a:cubicBezTo>
                    <a:pt x="0" y="116"/>
                    <a:pt x="38" y="205"/>
                    <a:pt x="91" y="174"/>
                  </a:cubicBezTo>
                  <a:cubicBezTo>
                    <a:pt x="197" y="113"/>
                    <a:pt x="314" y="67"/>
                    <a:pt x="378" y="208"/>
                  </a:cubicBezTo>
                  <a:cubicBezTo>
                    <a:pt x="404" y="265"/>
                    <a:pt x="491" y="225"/>
                    <a:pt x="465" y="16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8" name="iṣlíḓè"/>
            <p:cNvSpPr/>
            <p:nvPr/>
          </p:nvSpPr>
          <p:spPr bwMode="auto">
            <a:xfrm rot="21170071">
              <a:off x="10166373" y="1841489"/>
              <a:ext cx="146001" cy="289107"/>
            </a:xfrm>
            <a:custGeom>
              <a:avLst/>
              <a:gdLst>
                <a:gd name="T0" fmla="*/ 124 w 231"/>
                <a:gd name="T1" fmla="*/ 40 h 419"/>
                <a:gd name="T2" fmla="*/ 38 w 231"/>
                <a:gd name="T3" fmla="*/ 360 h 419"/>
                <a:gd name="T4" fmla="*/ 125 w 231"/>
                <a:gd name="T5" fmla="*/ 321 h 419"/>
                <a:gd name="T6" fmla="*/ 184 w 231"/>
                <a:gd name="T7" fmla="*/ 116 h 419"/>
                <a:gd name="T8" fmla="*/ 124 w 231"/>
                <a:gd name="T9" fmla="*/ 40 h 419"/>
              </a:gdLst>
              <a:ahLst/>
              <a:cxnLst>
                <a:cxn ang="0">
                  <a:pos x="T0" y="T1"/>
                </a:cxn>
                <a:cxn ang="0">
                  <a:pos x="T2" y="T3"/>
                </a:cxn>
                <a:cxn ang="0">
                  <a:pos x="T4" y="T5"/>
                </a:cxn>
                <a:cxn ang="0">
                  <a:pos x="T6" y="T7"/>
                </a:cxn>
                <a:cxn ang="0">
                  <a:pos x="T8" y="T9"/>
                </a:cxn>
              </a:cxnLst>
              <a:rect l="0" t="0" r="r" b="b"/>
              <a:pathLst>
                <a:path w="231" h="419">
                  <a:moveTo>
                    <a:pt x="124" y="40"/>
                  </a:moveTo>
                  <a:cubicBezTo>
                    <a:pt x="32" y="120"/>
                    <a:pt x="0" y="244"/>
                    <a:pt x="38" y="360"/>
                  </a:cubicBezTo>
                  <a:cubicBezTo>
                    <a:pt x="58" y="419"/>
                    <a:pt x="144" y="380"/>
                    <a:pt x="125" y="321"/>
                  </a:cubicBezTo>
                  <a:cubicBezTo>
                    <a:pt x="101" y="247"/>
                    <a:pt x="126" y="165"/>
                    <a:pt x="184" y="116"/>
                  </a:cubicBezTo>
                  <a:cubicBezTo>
                    <a:pt x="231" y="76"/>
                    <a:pt x="171" y="0"/>
                    <a:pt x="124" y="4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0" name="íṡḻïḓe"/>
            <p:cNvSpPr/>
            <p:nvPr/>
          </p:nvSpPr>
          <p:spPr bwMode="auto">
            <a:xfrm rot="21170071">
              <a:off x="2738027" y="1330670"/>
              <a:ext cx="73001" cy="96936"/>
            </a:xfrm>
            <a:custGeom>
              <a:avLst/>
              <a:gdLst>
                <a:gd name="T0" fmla="*/ 82 w 116"/>
                <a:gd name="T1" fmla="*/ 8 h 141"/>
                <a:gd name="T2" fmla="*/ 20 w 116"/>
                <a:gd name="T3" fmla="*/ 36 h 141"/>
                <a:gd name="T4" fmla="*/ 8 w 116"/>
                <a:gd name="T5" fmla="*/ 70 h 141"/>
                <a:gd name="T6" fmla="*/ 35 w 116"/>
                <a:gd name="T7" fmla="*/ 133 h 141"/>
                <a:gd name="T8" fmla="*/ 97 w 116"/>
                <a:gd name="T9" fmla="*/ 105 h 141"/>
                <a:gd name="T10" fmla="*/ 108 w 116"/>
                <a:gd name="T11" fmla="*/ 71 h 141"/>
                <a:gd name="T12" fmla="*/ 82 w 116"/>
                <a:gd name="T13" fmla="*/ 8 h 141"/>
              </a:gdLst>
              <a:ahLst/>
              <a:cxnLst>
                <a:cxn ang="0">
                  <a:pos x="T0" y="T1"/>
                </a:cxn>
                <a:cxn ang="0">
                  <a:pos x="T2" y="T3"/>
                </a:cxn>
                <a:cxn ang="0">
                  <a:pos x="T4" y="T5"/>
                </a:cxn>
                <a:cxn ang="0">
                  <a:pos x="T6" y="T7"/>
                </a:cxn>
                <a:cxn ang="0">
                  <a:pos x="T8" y="T9"/>
                </a:cxn>
                <a:cxn ang="0">
                  <a:pos x="T10" y="T11"/>
                </a:cxn>
                <a:cxn ang="0">
                  <a:pos x="T12" y="T13"/>
                </a:cxn>
              </a:cxnLst>
              <a:rect l="0" t="0" r="r" b="b"/>
              <a:pathLst>
                <a:path w="116" h="141">
                  <a:moveTo>
                    <a:pt x="82" y="8"/>
                  </a:moveTo>
                  <a:cubicBezTo>
                    <a:pt x="58" y="0"/>
                    <a:pt x="29" y="10"/>
                    <a:pt x="20" y="36"/>
                  </a:cubicBezTo>
                  <a:cubicBezTo>
                    <a:pt x="16" y="47"/>
                    <a:pt x="12" y="58"/>
                    <a:pt x="8" y="70"/>
                  </a:cubicBezTo>
                  <a:cubicBezTo>
                    <a:pt x="0" y="94"/>
                    <a:pt x="10" y="124"/>
                    <a:pt x="35" y="133"/>
                  </a:cubicBezTo>
                  <a:cubicBezTo>
                    <a:pt x="58" y="141"/>
                    <a:pt x="88" y="131"/>
                    <a:pt x="97" y="105"/>
                  </a:cubicBezTo>
                  <a:cubicBezTo>
                    <a:pt x="100" y="94"/>
                    <a:pt x="104" y="83"/>
                    <a:pt x="108" y="71"/>
                  </a:cubicBezTo>
                  <a:cubicBezTo>
                    <a:pt x="116" y="47"/>
                    <a:pt x="106" y="17"/>
                    <a:pt x="82" y="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6" name="ïsľîďè"/>
            <p:cNvSpPr/>
            <p:nvPr/>
          </p:nvSpPr>
          <p:spPr bwMode="auto">
            <a:xfrm rot="21170071">
              <a:off x="934092" y="968579"/>
              <a:ext cx="158427" cy="471074"/>
            </a:xfrm>
            <a:custGeom>
              <a:avLst/>
              <a:gdLst>
                <a:gd name="T0" fmla="*/ 216 w 252"/>
                <a:gd name="T1" fmla="*/ 353 h 684"/>
                <a:gd name="T2" fmla="*/ 117 w 252"/>
                <a:gd name="T3" fmla="*/ 54 h 684"/>
                <a:gd name="T4" fmla="*/ 30 w 252"/>
                <a:gd name="T5" fmla="*/ 94 h 684"/>
                <a:gd name="T6" fmla="*/ 116 w 252"/>
                <a:gd name="T7" fmla="*/ 339 h 684"/>
                <a:gd name="T8" fmla="*/ 141 w 252"/>
                <a:gd name="T9" fmla="*/ 588 h 684"/>
                <a:gd name="T10" fmla="*/ 230 w 252"/>
                <a:gd name="T11" fmla="*/ 623 h 684"/>
                <a:gd name="T12" fmla="*/ 216 w 252"/>
                <a:gd name="T13" fmla="*/ 353 h 684"/>
              </a:gdLst>
              <a:ahLst/>
              <a:cxnLst>
                <a:cxn ang="0">
                  <a:pos x="T0" y="T1"/>
                </a:cxn>
                <a:cxn ang="0">
                  <a:pos x="T2" y="T3"/>
                </a:cxn>
                <a:cxn ang="0">
                  <a:pos x="T4" y="T5"/>
                </a:cxn>
                <a:cxn ang="0">
                  <a:pos x="T6" y="T7"/>
                </a:cxn>
                <a:cxn ang="0">
                  <a:pos x="T8" y="T9"/>
                </a:cxn>
                <a:cxn ang="0">
                  <a:pos x="T10" y="T11"/>
                </a:cxn>
                <a:cxn ang="0">
                  <a:pos x="T12" y="T13"/>
                </a:cxn>
              </a:cxnLst>
              <a:rect l="0" t="0" r="r" b="b"/>
              <a:pathLst>
                <a:path w="252" h="684">
                  <a:moveTo>
                    <a:pt x="216" y="353"/>
                  </a:moveTo>
                  <a:cubicBezTo>
                    <a:pt x="195" y="249"/>
                    <a:pt x="168" y="148"/>
                    <a:pt x="117" y="54"/>
                  </a:cubicBezTo>
                  <a:cubicBezTo>
                    <a:pt x="88" y="0"/>
                    <a:pt x="0" y="39"/>
                    <a:pt x="30" y="94"/>
                  </a:cubicBezTo>
                  <a:cubicBezTo>
                    <a:pt x="72" y="171"/>
                    <a:pt x="98" y="253"/>
                    <a:pt x="116" y="339"/>
                  </a:cubicBezTo>
                  <a:cubicBezTo>
                    <a:pt x="132" y="416"/>
                    <a:pt x="161" y="509"/>
                    <a:pt x="141" y="588"/>
                  </a:cubicBezTo>
                  <a:cubicBezTo>
                    <a:pt x="126" y="647"/>
                    <a:pt x="215" y="684"/>
                    <a:pt x="230" y="623"/>
                  </a:cubicBezTo>
                  <a:cubicBezTo>
                    <a:pt x="252" y="531"/>
                    <a:pt x="234" y="444"/>
                    <a:pt x="216" y="353"/>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8" name="ïŝlïḋè"/>
            <p:cNvSpPr/>
            <p:nvPr/>
          </p:nvSpPr>
          <p:spPr bwMode="auto">
            <a:xfrm rot="21170071">
              <a:off x="10683780" y="3039177"/>
              <a:ext cx="209683" cy="301012"/>
            </a:xfrm>
            <a:custGeom>
              <a:avLst/>
              <a:gdLst>
                <a:gd name="T0" fmla="*/ 232 w 330"/>
                <a:gd name="T1" fmla="*/ 133 h 435"/>
                <a:gd name="T2" fmla="*/ 71 w 330"/>
                <a:gd name="T3" fmla="*/ 8 h 435"/>
                <a:gd name="T4" fmla="*/ 60 w 330"/>
                <a:gd name="T5" fmla="*/ 104 h 435"/>
                <a:gd name="T6" fmla="*/ 171 w 330"/>
                <a:gd name="T7" fmla="*/ 212 h 435"/>
                <a:gd name="T8" fmla="*/ 233 w 330"/>
                <a:gd name="T9" fmla="*/ 373 h 435"/>
                <a:gd name="T10" fmla="*/ 327 w 330"/>
                <a:gd name="T11" fmla="*/ 358 h 435"/>
                <a:gd name="T12" fmla="*/ 232 w 330"/>
                <a:gd name="T13" fmla="*/ 133 h 435"/>
              </a:gdLst>
              <a:ahLst/>
              <a:cxnLst>
                <a:cxn ang="0">
                  <a:pos x="T0" y="T1"/>
                </a:cxn>
                <a:cxn ang="0">
                  <a:pos x="T2" y="T3"/>
                </a:cxn>
                <a:cxn ang="0">
                  <a:pos x="T4" y="T5"/>
                </a:cxn>
                <a:cxn ang="0">
                  <a:pos x="T6" y="T7"/>
                </a:cxn>
                <a:cxn ang="0">
                  <a:pos x="T8" y="T9"/>
                </a:cxn>
                <a:cxn ang="0">
                  <a:pos x="T10" y="T11"/>
                </a:cxn>
                <a:cxn ang="0">
                  <a:pos x="T12" y="T13"/>
                </a:cxn>
              </a:cxnLst>
              <a:rect l="0" t="0" r="r" b="b"/>
              <a:pathLst>
                <a:path w="330" h="435">
                  <a:moveTo>
                    <a:pt x="232" y="133"/>
                  </a:moveTo>
                  <a:cubicBezTo>
                    <a:pt x="189" y="75"/>
                    <a:pt x="145" y="18"/>
                    <a:pt x="71" y="8"/>
                  </a:cubicBezTo>
                  <a:cubicBezTo>
                    <a:pt x="11" y="0"/>
                    <a:pt x="0" y="97"/>
                    <a:pt x="60" y="104"/>
                  </a:cubicBezTo>
                  <a:cubicBezTo>
                    <a:pt x="108" y="111"/>
                    <a:pt x="146" y="175"/>
                    <a:pt x="171" y="212"/>
                  </a:cubicBezTo>
                  <a:cubicBezTo>
                    <a:pt x="205" y="262"/>
                    <a:pt x="230" y="311"/>
                    <a:pt x="233" y="373"/>
                  </a:cubicBezTo>
                  <a:cubicBezTo>
                    <a:pt x="236" y="435"/>
                    <a:pt x="330" y="420"/>
                    <a:pt x="327" y="358"/>
                  </a:cubicBezTo>
                  <a:cubicBezTo>
                    <a:pt x="323" y="272"/>
                    <a:pt x="281" y="200"/>
                    <a:pt x="232" y="133"/>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9" name="íṩľîḑe"/>
            <p:cNvSpPr/>
            <p:nvPr/>
          </p:nvSpPr>
          <p:spPr bwMode="auto">
            <a:xfrm rot="21170071">
              <a:off x="11447672" y="3517017"/>
              <a:ext cx="85427" cy="79930"/>
            </a:xfrm>
            <a:custGeom>
              <a:avLst/>
              <a:gdLst>
                <a:gd name="T0" fmla="*/ 61 w 135"/>
                <a:gd name="T1" fmla="*/ 10 h 115"/>
                <a:gd name="T2" fmla="*/ 75 w 135"/>
                <a:gd name="T3" fmla="*/ 105 h 115"/>
                <a:gd name="T4" fmla="*/ 61 w 135"/>
                <a:gd name="T5" fmla="*/ 10 h 115"/>
              </a:gdLst>
              <a:ahLst/>
              <a:cxnLst>
                <a:cxn ang="0">
                  <a:pos x="T0" y="T1"/>
                </a:cxn>
                <a:cxn ang="0">
                  <a:pos x="T2" y="T3"/>
                </a:cxn>
                <a:cxn ang="0">
                  <a:pos x="T4" y="T5"/>
                </a:cxn>
              </a:cxnLst>
              <a:rect l="0" t="0" r="r" b="b"/>
              <a:pathLst>
                <a:path w="135" h="115">
                  <a:moveTo>
                    <a:pt x="61" y="10"/>
                  </a:moveTo>
                  <a:cubicBezTo>
                    <a:pt x="0" y="19"/>
                    <a:pt x="14" y="115"/>
                    <a:pt x="75" y="105"/>
                  </a:cubicBezTo>
                  <a:cubicBezTo>
                    <a:pt x="135" y="96"/>
                    <a:pt x="121" y="0"/>
                    <a:pt x="61" y="1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0" name="ïṣļïḑè"/>
            <p:cNvSpPr/>
            <p:nvPr/>
          </p:nvSpPr>
          <p:spPr bwMode="auto">
            <a:xfrm rot="21170071">
              <a:off x="5812892" y="-115850"/>
              <a:ext cx="341704" cy="200674"/>
            </a:xfrm>
            <a:custGeom>
              <a:avLst/>
              <a:gdLst>
                <a:gd name="T0" fmla="*/ 499 w 542"/>
                <a:gd name="T1" fmla="*/ 186 h 291"/>
                <a:gd name="T2" fmla="*/ 313 w 542"/>
                <a:gd name="T3" fmla="*/ 37 h 291"/>
                <a:gd name="T4" fmla="*/ 61 w 542"/>
                <a:gd name="T5" fmla="*/ 26 h 291"/>
                <a:gd name="T6" fmla="*/ 76 w 542"/>
                <a:gd name="T7" fmla="*/ 121 h 291"/>
                <a:gd name="T8" fmla="*/ 278 w 542"/>
                <a:gd name="T9" fmla="*/ 127 h 291"/>
                <a:gd name="T10" fmla="*/ 425 w 542"/>
                <a:gd name="T11" fmla="*/ 247 h 291"/>
                <a:gd name="T12" fmla="*/ 499 w 542"/>
                <a:gd name="T13" fmla="*/ 186 h 291"/>
              </a:gdLst>
              <a:ahLst/>
              <a:cxnLst>
                <a:cxn ang="0">
                  <a:pos x="T0" y="T1"/>
                </a:cxn>
                <a:cxn ang="0">
                  <a:pos x="T2" y="T3"/>
                </a:cxn>
                <a:cxn ang="0">
                  <a:pos x="T4" y="T5"/>
                </a:cxn>
                <a:cxn ang="0">
                  <a:pos x="T6" y="T7"/>
                </a:cxn>
                <a:cxn ang="0">
                  <a:pos x="T8" y="T9"/>
                </a:cxn>
                <a:cxn ang="0">
                  <a:pos x="T10" y="T11"/>
                </a:cxn>
                <a:cxn ang="0">
                  <a:pos x="T12" y="T13"/>
                </a:cxn>
              </a:cxnLst>
              <a:rect l="0" t="0" r="r" b="b"/>
              <a:pathLst>
                <a:path w="542" h="291">
                  <a:moveTo>
                    <a:pt x="499" y="186"/>
                  </a:moveTo>
                  <a:cubicBezTo>
                    <a:pt x="444" y="129"/>
                    <a:pt x="386" y="70"/>
                    <a:pt x="313" y="37"/>
                  </a:cubicBezTo>
                  <a:cubicBezTo>
                    <a:pt x="231" y="0"/>
                    <a:pt x="147" y="16"/>
                    <a:pt x="61" y="26"/>
                  </a:cubicBezTo>
                  <a:cubicBezTo>
                    <a:pt x="0" y="32"/>
                    <a:pt x="15" y="128"/>
                    <a:pt x="76" y="121"/>
                  </a:cubicBezTo>
                  <a:cubicBezTo>
                    <a:pt x="143" y="114"/>
                    <a:pt x="213" y="97"/>
                    <a:pt x="278" y="127"/>
                  </a:cubicBezTo>
                  <a:cubicBezTo>
                    <a:pt x="335" y="153"/>
                    <a:pt x="382" y="202"/>
                    <a:pt x="425" y="247"/>
                  </a:cubicBezTo>
                  <a:cubicBezTo>
                    <a:pt x="467" y="291"/>
                    <a:pt x="542" y="230"/>
                    <a:pt x="499" y="18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1" name="ïsļïḓê"/>
            <p:cNvSpPr/>
            <p:nvPr/>
          </p:nvSpPr>
          <p:spPr bwMode="auto">
            <a:xfrm rot="21170071">
              <a:off x="10268853" y="4642856"/>
              <a:ext cx="85427" cy="78229"/>
            </a:xfrm>
            <a:custGeom>
              <a:avLst/>
              <a:gdLst>
                <a:gd name="T0" fmla="*/ 61 w 135"/>
                <a:gd name="T1" fmla="*/ 9 h 114"/>
                <a:gd name="T2" fmla="*/ 75 w 135"/>
                <a:gd name="T3" fmla="*/ 105 h 114"/>
                <a:gd name="T4" fmla="*/ 61 w 135"/>
                <a:gd name="T5" fmla="*/ 9 h 114"/>
              </a:gdLst>
              <a:ahLst/>
              <a:cxnLst>
                <a:cxn ang="0">
                  <a:pos x="T0" y="T1"/>
                </a:cxn>
                <a:cxn ang="0">
                  <a:pos x="T2" y="T3"/>
                </a:cxn>
                <a:cxn ang="0">
                  <a:pos x="T4" y="T5"/>
                </a:cxn>
              </a:cxnLst>
              <a:rect l="0" t="0" r="r" b="b"/>
              <a:pathLst>
                <a:path w="135" h="114">
                  <a:moveTo>
                    <a:pt x="61" y="9"/>
                  </a:moveTo>
                  <a:cubicBezTo>
                    <a:pt x="0" y="19"/>
                    <a:pt x="14" y="114"/>
                    <a:pt x="75" y="105"/>
                  </a:cubicBezTo>
                  <a:cubicBezTo>
                    <a:pt x="135" y="95"/>
                    <a:pt x="121" y="0"/>
                    <a:pt x="61" y="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2" name="îşľíḍè"/>
            <p:cNvSpPr/>
            <p:nvPr/>
          </p:nvSpPr>
          <p:spPr bwMode="auto">
            <a:xfrm rot="21170071">
              <a:off x="6291757" y="6382042"/>
              <a:ext cx="332385" cy="202376"/>
            </a:xfrm>
            <a:custGeom>
              <a:avLst/>
              <a:gdLst>
                <a:gd name="T0" fmla="*/ 497 w 526"/>
                <a:gd name="T1" fmla="*/ 199 h 293"/>
                <a:gd name="T2" fmla="*/ 273 w 526"/>
                <a:gd name="T3" fmla="*/ 18 h 293"/>
                <a:gd name="T4" fmla="*/ 131 w 526"/>
                <a:gd name="T5" fmla="*/ 16 h 293"/>
                <a:gd name="T6" fmla="*/ 36 w 526"/>
                <a:gd name="T7" fmla="*/ 117 h 293"/>
                <a:gd name="T8" fmla="*/ 113 w 526"/>
                <a:gd name="T9" fmla="*/ 174 h 293"/>
                <a:gd name="T10" fmla="*/ 174 w 526"/>
                <a:gd name="T11" fmla="*/ 106 h 293"/>
                <a:gd name="T12" fmla="*/ 270 w 526"/>
                <a:gd name="T13" fmla="*/ 117 h 293"/>
                <a:gd name="T14" fmla="*/ 410 w 526"/>
                <a:gd name="T15" fmla="*/ 238 h 293"/>
                <a:gd name="T16" fmla="*/ 497 w 526"/>
                <a:gd name="T17" fmla="*/ 199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6" h="293">
                  <a:moveTo>
                    <a:pt x="497" y="199"/>
                  </a:moveTo>
                  <a:cubicBezTo>
                    <a:pt x="449" y="109"/>
                    <a:pt x="372" y="43"/>
                    <a:pt x="273" y="18"/>
                  </a:cubicBezTo>
                  <a:cubicBezTo>
                    <a:pt x="230" y="7"/>
                    <a:pt x="174" y="0"/>
                    <a:pt x="131" y="16"/>
                  </a:cubicBezTo>
                  <a:cubicBezTo>
                    <a:pt x="87" y="34"/>
                    <a:pt x="63" y="80"/>
                    <a:pt x="36" y="117"/>
                  </a:cubicBezTo>
                  <a:cubicBezTo>
                    <a:pt x="0" y="167"/>
                    <a:pt x="76" y="224"/>
                    <a:pt x="113" y="174"/>
                  </a:cubicBezTo>
                  <a:cubicBezTo>
                    <a:pt x="130" y="151"/>
                    <a:pt x="145" y="117"/>
                    <a:pt x="174" y="106"/>
                  </a:cubicBezTo>
                  <a:cubicBezTo>
                    <a:pt x="199" y="96"/>
                    <a:pt x="246" y="109"/>
                    <a:pt x="270" y="117"/>
                  </a:cubicBezTo>
                  <a:cubicBezTo>
                    <a:pt x="330" y="138"/>
                    <a:pt x="380" y="181"/>
                    <a:pt x="410" y="238"/>
                  </a:cubicBezTo>
                  <a:cubicBezTo>
                    <a:pt x="439" y="293"/>
                    <a:pt x="526" y="254"/>
                    <a:pt x="497" y="19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4" name="íṩḷîḋé"/>
            <p:cNvSpPr/>
            <p:nvPr/>
          </p:nvSpPr>
          <p:spPr bwMode="auto">
            <a:xfrm rot="21170071">
              <a:off x="10760828" y="1471077"/>
              <a:ext cx="378981" cy="340125"/>
            </a:xfrm>
            <a:custGeom>
              <a:avLst/>
              <a:gdLst>
                <a:gd name="T0" fmla="*/ 556 w 600"/>
                <a:gd name="T1" fmla="*/ 88 h 493"/>
                <a:gd name="T2" fmla="*/ 212 w 600"/>
                <a:gd name="T3" fmla="*/ 110 h 493"/>
                <a:gd name="T4" fmla="*/ 14 w 600"/>
                <a:gd name="T5" fmla="*/ 422 h 493"/>
                <a:gd name="T6" fmla="*/ 108 w 600"/>
                <a:gd name="T7" fmla="*/ 433 h 493"/>
                <a:gd name="T8" fmla="*/ 250 w 600"/>
                <a:gd name="T9" fmla="*/ 199 h 493"/>
                <a:gd name="T10" fmla="*/ 499 w 600"/>
                <a:gd name="T11" fmla="*/ 166 h 493"/>
                <a:gd name="T12" fmla="*/ 556 w 600"/>
                <a:gd name="T13" fmla="*/ 88 h 493"/>
              </a:gdLst>
              <a:ahLst/>
              <a:cxnLst>
                <a:cxn ang="0">
                  <a:pos x="T0" y="T1"/>
                </a:cxn>
                <a:cxn ang="0">
                  <a:pos x="T2" y="T3"/>
                </a:cxn>
                <a:cxn ang="0">
                  <a:pos x="T4" y="T5"/>
                </a:cxn>
                <a:cxn ang="0">
                  <a:pos x="T6" y="T7"/>
                </a:cxn>
                <a:cxn ang="0">
                  <a:pos x="T8" y="T9"/>
                </a:cxn>
                <a:cxn ang="0">
                  <a:pos x="T10" y="T11"/>
                </a:cxn>
                <a:cxn ang="0">
                  <a:pos x="T12" y="T13"/>
                </a:cxn>
              </a:cxnLst>
              <a:rect l="0" t="0" r="r" b="b"/>
              <a:pathLst>
                <a:path w="600" h="493">
                  <a:moveTo>
                    <a:pt x="556" y="88"/>
                  </a:moveTo>
                  <a:cubicBezTo>
                    <a:pt x="464" y="0"/>
                    <a:pt x="309" y="60"/>
                    <a:pt x="212" y="110"/>
                  </a:cubicBezTo>
                  <a:cubicBezTo>
                    <a:pt x="86" y="174"/>
                    <a:pt x="45" y="290"/>
                    <a:pt x="14" y="422"/>
                  </a:cubicBezTo>
                  <a:cubicBezTo>
                    <a:pt x="0" y="483"/>
                    <a:pt x="94" y="493"/>
                    <a:pt x="108" y="433"/>
                  </a:cubicBezTo>
                  <a:cubicBezTo>
                    <a:pt x="131" y="337"/>
                    <a:pt x="158" y="247"/>
                    <a:pt x="250" y="199"/>
                  </a:cubicBezTo>
                  <a:cubicBezTo>
                    <a:pt x="315" y="164"/>
                    <a:pt x="438" y="108"/>
                    <a:pt x="499" y="166"/>
                  </a:cubicBezTo>
                  <a:cubicBezTo>
                    <a:pt x="544" y="209"/>
                    <a:pt x="600" y="130"/>
                    <a:pt x="556" y="8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5" name="ï$ļíḑè"/>
            <p:cNvSpPr/>
            <p:nvPr/>
          </p:nvSpPr>
          <p:spPr bwMode="auto">
            <a:xfrm rot="21170071">
              <a:off x="3652887" y="5519322"/>
              <a:ext cx="71447" cy="81631"/>
            </a:xfrm>
            <a:custGeom>
              <a:avLst/>
              <a:gdLst>
                <a:gd name="T0" fmla="*/ 88 w 113"/>
                <a:gd name="T1" fmla="*/ 15 h 117"/>
                <a:gd name="T2" fmla="*/ 21 w 113"/>
                <a:gd name="T3" fmla="*/ 25 h 117"/>
                <a:gd name="T4" fmla="*/ 15 w 113"/>
                <a:gd name="T5" fmla="*/ 35 h 117"/>
                <a:gd name="T6" fmla="*/ 25 w 113"/>
                <a:gd name="T7" fmla="*/ 102 h 117"/>
                <a:gd name="T8" fmla="*/ 91 w 113"/>
                <a:gd name="T9" fmla="*/ 92 h 117"/>
                <a:gd name="T10" fmla="*/ 98 w 113"/>
                <a:gd name="T11" fmla="*/ 83 h 117"/>
                <a:gd name="T12" fmla="*/ 88 w 113"/>
                <a:gd name="T13" fmla="*/ 15 h 117"/>
              </a:gdLst>
              <a:ahLst/>
              <a:cxnLst>
                <a:cxn ang="0">
                  <a:pos x="T0" y="T1"/>
                </a:cxn>
                <a:cxn ang="0">
                  <a:pos x="T2" y="T3"/>
                </a:cxn>
                <a:cxn ang="0">
                  <a:pos x="T4" y="T5"/>
                </a:cxn>
                <a:cxn ang="0">
                  <a:pos x="T6" y="T7"/>
                </a:cxn>
                <a:cxn ang="0">
                  <a:pos x="T8" y="T9"/>
                </a:cxn>
                <a:cxn ang="0">
                  <a:pos x="T10" y="T11"/>
                </a:cxn>
                <a:cxn ang="0">
                  <a:pos x="T12" y="T13"/>
                </a:cxn>
              </a:cxnLst>
              <a:rect l="0" t="0" r="r" b="b"/>
              <a:pathLst>
                <a:path w="113" h="117">
                  <a:moveTo>
                    <a:pt x="88" y="15"/>
                  </a:moveTo>
                  <a:cubicBezTo>
                    <a:pt x="66" y="0"/>
                    <a:pt x="37" y="4"/>
                    <a:pt x="21" y="25"/>
                  </a:cubicBezTo>
                  <a:cubicBezTo>
                    <a:pt x="19" y="29"/>
                    <a:pt x="17" y="32"/>
                    <a:pt x="15" y="35"/>
                  </a:cubicBezTo>
                  <a:cubicBezTo>
                    <a:pt x="0" y="55"/>
                    <a:pt x="4" y="88"/>
                    <a:pt x="25" y="102"/>
                  </a:cubicBezTo>
                  <a:cubicBezTo>
                    <a:pt x="46" y="117"/>
                    <a:pt x="76" y="114"/>
                    <a:pt x="91" y="92"/>
                  </a:cubicBezTo>
                  <a:cubicBezTo>
                    <a:pt x="98" y="83"/>
                    <a:pt x="98" y="83"/>
                    <a:pt x="98" y="83"/>
                  </a:cubicBezTo>
                  <a:cubicBezTo>
                    <a:pt x="113" y="62"/>
                    <a:pt x="109" y="30"/>
                    <a:pt x="88" y="15"/>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8" name="îšḻiḍè"/>
            <p:cNvSpPr/>
            <p:nvPr/>
          </p:nvSpPr>
          <p:spPr bwMode="auto">
            <a:xfrm rot="21170071">
              <a:off x="11542144" y="2466275"/>
              <a:ext cx="60575" cy="74828"/>
            </a:xfrm>
            <a:custGeom>
              <a:avLst/>
              <a:gdLst>
                <a:gd name="T0" fmla="*/ 47 w 95"/>
                <a:gd name="T1" fmla="*/ 1 h 110"/>
                <a:gd name="T2" fmla="*/ 0 w 95"/>
                <a:gd name="T3" fmla="*/ 50 h 110"/>
                <a:gd name="T4" fmla="*/ 0 w 95"/>
                <a:gd name="T5" fmla="*/ 60 h 110"/>
                <a:gd name="T6" fmla="*/ 47 w 95"/>
                <a:gd name="T7" fmla="*/ 109 h 110"/>
                <a:gd name="T8" fmla="*/ 95 w 95"/>
                <a:gd name="T9" fmla="*/ 60 h 110"/>
                <a:gd name="T10" fmla="*/ 95 w 95"/>
                <a:gd name="T11" fmla="*/ 50 h 110"/>
                <a:gd name="T12" fmla="*/ 47 w 95"/>
                <a:gd name="T13" fmla="*/ 1 h 110"/>
              </a:gdLst>
              <a:ahLst/>
              <a:cxnLst>
                <a:cxn ang="0">
                  <a:pos x="T0" y="T1"/>
                </a:cxn>
                <a:cxn ang="0">
                  <a:pos x="T2" y="T3"/>
                </a:cxn>
                <a:cxn ang="0">
                  <a:pos x="T4" y="T5"/>
                </a:cxn>
                <a:cxn ang="0">
                  <a:pos x="T6" y="T7"/>
                </a:cxn>
                <a:cxn ang="0">
                  <a:pos x="T8" y="T9"/>
                </a:cxn>
                <a:cxn ang="0">
                  <a:pos x="T10" y="T11"/>
                </a:cxn>
                <a:cxn ang="0">
                  <a:pos x="T12" y="T13"/>
                </a:cxn>
              </a:cxnLst>
              <a:rect l="0" t="0" r="r" b="b"/>
              <a:pathLst>
                <a:path w="95" h="110">
                  <a:moveTo>
                    <a:pt x="47" y="1"/>
                  </a:moveTo>
                  <a:cubicBezTo>
                    <a:pt x="21" y="2"/>
                    <a:pt x="0" y="22"/>
                    <a:pt x="0" y="50"/>
                  </a:cubicBezTo>
                  <a:cubicBezTo>
                    <a:pt x="0" y="60"/>
                    <a:pt x="0" y="60"/>
                    <a:pt x="0" y="60"/>
                  </a:cubicBezTo>
                  <a:cubicBezTo>
                    <a:pt x="0" y="86"/>
                    <a:pt x="21" y="110"/>
                    <a:pt x="47" y="109"/>
                  </a:cubicBezTo>
                  <a:cubicBezTo>
                    <a:pt x="73" y="108"/>
                    <a:pt x="95" y="87"/>
                    <a:pt x="95" y="60"/>
                  </a:cubicBezTo>
                  <a:cubicBezTo>
                    <a:pt x="95" y="50"/>
                    <a:pt x="95" y="50"/>
                    <a:pt x="95" y="50"/>
                  </a:cubicBezTo>
                  <a:cubicBezTo>
                    <a:pt x="95" y="24"/>
                    <a:pt x="73" y="0"/>
                    <a:pt x="47"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9" name="ïsļïḓè"/>
            <p:cNvSpPr/>
            <p:nvPr/>
          </p:nvSpPr>
          <p:spPr bwMode="auto">
            <a:xfrm rot="21170071">
              <a:off x="9901865" y="3545217"/>
              <a:ext cx="83873" cy="86733"/>
            </a:xfrm>
            <a:custGeom>
              <a:avLst/>
              <a:gdLst>
                <a:gd name="T0" fmla="*/ 131 w 132"/>
                <a:gd name="T1" fmla="*/ 51 h 125"/>
                <a:gd name="T2" fmla="*/ 83 w 132"/>
                <a:gd name="T3" fmla="*/ 3 h 125"/>
                <a:gd name="T4" fmla="*/ 7 w 132"/>
                <a:gd name="T5" fmla="*/ 61 h 125"/>
                <a:gd name="T6" fmla="*/ 40 w 132"/>
                <a:gd name="T7" fmla="*/ 120 h 125"/>
                <a:gd name="T8" fmla="*/ 92 w 132"/>
                <a:gd name="T9" fmla="*/ 99 h 125"/>
                <a:gd name="T10" fmla="*/ 131 w 132"/>
                <a:gd name="T11" fmla="*/ 51 h 125"/>
              </a:gdLst>
              <a:ahLst/>
              <a:cxnLst>
                <a:cxn ang="0">
                  <a:pos x="T0" y="T1"/>
                </a:cxn>
                <a:cxn ang="0">
                  <a:pos x="T2" y="T3"/>
                </a:cxn>
                <a:cxn ang="0">
                  <a:pos x="T4" y="T5"/>
                </a:cxn>
                <a:cxn ang="0">
                  <a:pos x="T6" y="T7"/>
                </a:cxn>
                <a:cxn ang="0">
                  <a:pos x="T8" y="T9"/>
                </a:cxn>
                <a:cxn ang="0">
                  <a:pos x="T10" y="T11"/>
                </a:cxn>
              </a:cxnLst>
              <a:rect l="0" t="0" r="r" b="b"/>
              <a:pathLst>
                <a:path w="132" h="125">
                  <a:moveTo>
                    <a:pt x="131" y="51"/>
                  </a:moveTo>
                  <a:cubicBezTo>
                    <a:pt x="130" y="23"/>
                    <a:pt x="110" y="5"/>
                    <a:pt x="83" y="3"/>
                  </a:cubicBezTo>
                  <a:cubicBezTo>
                    <a:pt x="48" y="0"/>
                    <a:pt x="15" y="27"/>
                    <a:pt x="7" y="61"/>
                  </a:cubicBezTo>
                  <a:cubicBezTo>
                    <a:pt x="0" y="85"/>
                    <a:pt x="15" y="114"/>
                    <a:pt x="40" y="120"/>
                  </a:cubicBezTo>
                  <a:cubicBezTo>
                    <a:pt x="60" y="125"/>
                    <a:pt x="82" y="117"/>
                    <a:pt x="92" y="99"/>
                  </a:cubicBezTo>
                  <a:cubicBezTo>
                    <a:pt x="114" y="95"/>
                    <a:pt x="132" y="73"/>
                    <a:pt x="131" y="5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1" name="îṡ1ïḑé"/>
            <p:cNvSpPr/>
            <p:nvPr/>
          </p:nvSpPr>
          <p:spPr bwMode="auto">
            <a:xfrm rot="21170071">
              <a:off x="9980641" y="2681993"/>
              <a:ext cx="79214" cy="78229"/>
            </a:xfrm>
            <a:custGeom>
              <a:avLst/>
              <a:gdLst>
                <a:gd name="T0" fmla="*/ 87 w 126"/>
                <a:gd name="T1" fmla="*/ 4 h 112"/>
                <a:gd name="T2" fmla="*/ 38 w 126"/>
                <a:gd name="T3" fmla="*/ 10 h 112"/>
                <a:gd name="T4" fmla="*/ 8 w 126"/>
                <a:gd name="T5" fmla="*/ 49 h 112"/>
                <a:gd name="T6" fmla="*/ 41 w 126"/>
                <a:gd name="T7" fmla="*/ 109 h 112"/>
                <a:gd name="T8" fmla="*/ 85 w 126"/>
                <a:gd name="T9" fmla="*/ 98 h 112"/>
                <a:gd name="T10" fmla="*/ 120 w 126"/>
                <a:gd name="T11" fmla="*/ 64 h 112"/>
                <a:gd name="T12" fmla="*/ 87 w 126"/>
                <a:gd name="T13" fmla="*/ 4 h 112"/>
              </a:gdLst>
              <a:ahLst/>
              <a:cxnLst>
                <a:cxn ang="0">
                  <a:pos x="T0" y="T1"/>
                </a:cxn>
                <a:cxn ang="0">
                  <a:pos x="T2" y="T3"/>
                </a:cxn>
                <a:cxn ang="0">
                  <a:pos x="T4" y="T5"/>
                </a:cxn>
                <a:cxn ang="0">
                  <a:pos x="T6" y="T7"/>
                </a:cxn>
                <a:cxn ang="0">
                  <a:pos x="T8" y="T9"/>
                </a:cxn>
                <a:cxn ang="0">
                  <a:pos x="T10" y="T11"/>
                </a:cxn>
                <a:cxn ang="0">
                  <a:pos x="T12" y="T13"/>
                </a:cxn>
              </a:cxnLst>
              <a:rect l="0" t="0" r="r" b="b"/>
              <a:pathLst>
                <a:path w="126" h="112">
                  <a:moveTo>
                    <a:pt x="87" y="4"/>
                  </a:moveTo>
                  <a:cubicBezTo>
                    <a:pt x="71" y="0"/>
                    <a:pt x="53" y="2"/>
                    <a:pt x="38" y="10"/>
                  </a:cubicBezTo>
                  <a:cubicBezTo>
                    <a:pt x="23" y="19"/>
                    <a:pt x="14" y="32"/>
                    <a:pt x="8" y="49"/>
                  </a:cubicBezTo>
                  <a:cubicBezTo>
                    <a:pt x="0" y="73"/>
                    <a:pt x="18" y="103"/>
                    <a:pt x="41" y="109"/>
                  </a:cubicBezTo>
                  <a:cubicBezTo>
                    <a:pt x="58" y="112"/>
                    <a:pt x="73" y="108"/>
                    <a:pt x="85" y="98"/>
                  </a:cubicBezTo>
                  <a:cubicBezTo>
                    <a:pt x="101" y="94"/>
                    <a:pt x="116" y="81"/>
                    <a:pt x="120" y="64"/>
                  </a:cubicBezTo>
                  <a:cubicBezTo>
                    <a:pt x="126" y="38"/>
                    <a:pt x="113" y="12"/>
                    <a:pt x="87" y="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3" name="îṡḻïďé"/>
            <p:cNvSpPr/>
            <p:nvPr/>
          </p:nvSpPr>
          <p:spPr bwMode="auto">
            <a:xfrm>
              <a:off x="2063611" y="2788544"/>
              <a:ext cx="274917" cy="301321"/>
            </a:xfrm>
            <a:custGeom>
              <a:avLst/>
              <a:gdLst>
                <a:gd name="T0" fmla="*/ 191 w 436"/>
                <a:gd name="T1" fmla="*/ 454 h 478"/>
                <a:gd name="T2" fmla="*/ 352 w 436"/>
                <a:gd name="T3" fmla="*/ 413 h 478"/>
                <a:gd name="T4" fmla="*/ 433 w 436"/>
                <a:gd name="T5" fmla="*/ 250 h 478"/>
                <a:gd name="T6" fmla="*/ 434 w 436"/>
                <a:gd name="T7" fmla="*/ 224 h 478"/>
                <a:gd name="T8" fmla="*/ 432 w 436"/>
                <a:gd name="T9" fmla="*/ 218 h 478"/>
                <a:gd name="T10" fmla="*/ 406 w 436"/>
                <a:gd name="T11" fmla="*/ 147 h 478"/>
                <a:gd name="T12" fmla="*/ 168 w 436"/>
                <a:gd name="T13" fmla="*/ 33 h 478"/>
                <a:gd name="T14" fmla="*/ 52 w 436"/>
                <a:gd name="T15" fmla="*/ 324 h 478"/>
                <a:gd name="T16" fmla="*/ 191 w 436"/>
                <a:gd name="T17" fmla="*/ 454 h 478"/>
                <a:gd name="T18" fmla="*/ 127 w 436"/>
                <a:gd name="T19" fmla="*/ 254 h 478"/>
                <a:gd name="T20" fmla="*/ 219 w 436"/>
                <a:gd name="T21" fmla="*/ 122 h 478"/>
                <a:gd name="T22" fmla="*/ 285 w 436"/>
                <a:gd name="T23" fmla="*/ 345 h 478"/>
                <a:gd name="T24" fmla="*/ 127 w 436"/>
                <a:gd name="T25" fmla="*/ 254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478">
                  <a:moveTo>
                    <a:pt x="191" y="454"/>
                  </a:moveTo>
                  <a:cubicBezTo>
                    <a:pt x="254" y="478"/>
                    <a:pt x="305" y="458"/>
                    <a:pt x="352" y="413"/>
                  </a:cubicBezTo>
                  <a:cubicBezTo>
                    <a:pt x="397" y="371"/>
                    <a:pt x="428" y="310"/>
                    <a:pt x="433" y="250"/>
                  </a:cubicBezTo>
                  <a:cubicBezTo>
                    <a:pt x="435" y="242"/>
                    <a:pt x="436" y="234"/>
                    <a:pt x="434" y="224"/>
                  </a:cubicBezTo>
                  <a:cubicBezTo>
                    <a:pt x="433" y="222"/>
                    <a:pt x="433" y="220"/>
                    <a:pt x="432" y="218"/>
                  </a:cubicBezTo>
                  <a:cubicBezTo>
                    <a:pt x="429" y="193"/>
                    <a:pt x="421" y="168"/>
                    <a:pt x="406" y="147"/>
                  </a:cubicBezTo>
                  <a:cubicBezTo>
                    <a:pt x="360" y="59"/>
                    <a:pt x="276" y="0"/>
                    <a:pt x="168" y="33"/>
                  </a:cubicBezTo>
                  <a:cubicBezTo>
                    <a:pt x="47" y="71"/>
                    <a:pt x="0" y="213"/>
                    <a:pt x="52" y="324"/>
                  </a:cubicBezTo>
                  <a:cubicBezTo>
                    <a:pt x="79" y="384"/>
                    <a:pt x="130" y="431"/>
                    <a:pt x="191" y="454"/>
                  </a:cubicBezTo>
                  <a:close/>
                  <a:moveTo>
                    <a:pt x="127" y="254"/>
                  </a:moveTo>
                  <a:cubicBezTo>
                    <a:pt x="113" y="192"/>
                    <a:pt x="154" y="126"/>
                    <a:pt x="219" y="122"/>
                  </a:cubicBezTo>
                  <a:cubicBezTo>
                    <a:pt x="344" y="114"/>
                    <a:pt x="373" y="272"/>
                    <a:pt x="285" y="345"/>
                  </a:cubicBezTo>
                  <a:cubicBezTo>
                    <a:pt x="220" y="398"/>
                    <a:pt x="143" y="323"/>
                    <a:pt x="127" y="25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4" name="ïšḻiḍê"/>
            <p:cNvSpPr/>
            <p:nvPr/>
          </p:nvSpPr>
          <p:spPr bwMode="auto">
            <a:xfrm>
              <a:off x="1843465" y="1906034"/>
              <a:ext cx="82320" cy="282683"/>
            </a:xfrm>
            <a:custGeom>
              <a:avLst/>
              <a:gdLst>
                <a:gd name="T0" fmla="*/ 100 w 129"/>
                <a:gd name="T1" fmla="*/ 62 h 448"/>
                <a:gd name="T2" fmla="*/ 5 w 129"/>
                <a:gd name="T3" fmla="*/ 62 h 448"/>
                <a:gd name="T4" fmla="*/ 30 w 129"/>
                <a:gd name="T5" fmla="*/ 386 h 448"/>
                <a:gd name="T6" fmla="*/ 125 w 129"/>
                <a:gd name="T7" fmla="*/ 386 h 448"/>
                <a:gd name="T8" fmla="*/ 100 w 129"/>
                <a:gd name="T9" fmla="*/ 62 h 448"/>
              </a:gdLst>
              <a:ahLst/>
              <a:cxnLst>
                <a:cxn ang="0">
                  <a:pos x="T0" y="T1"/>
                </a:cxn>
                <a:cxn ang="0">
                  <a:pos x="T2" y="T3"/>
                </a:cxn>
                <a:cxn ang="0">
                  <a:pos x="T4" y="T5"/>
                </a:cxn>
                <a:cxn ang="0">
                  <a:pos x="T6" y="T7"/>
                </a:cxn>
                <a:cxn ang="0">
                  <a:pos x="T8" y="T9"/>
                </a:cxn>
              </a:cxnLst>
              <a:rect l="0" t="0" r="r" b="b"/>
              <a:pathLst>
                <a:path w="129" h="448">
                  <a:moveTo>
                    <a:pt x="100" y="62"/>
                  </a:moveTo>
                  <a:cubicBezTo>
                    <a:pt x="95" y="0"/>
                    <a:pt x="0" y="0"/>
                    <a:pt x="5" y="62"/>
                  </a:cubicBezTo>
                  <a:cubicBezTo>
                    <a:pt x="13" y="170"/>
                    <a:pt x="21" y="278"/>
                    <a:pt x="30" y="386"/>
                  </a:cubicBezTo>
                  <a:cubicBezTo>
                    <a:pt x="34" y="447"/>
                    <a:pt x="129" y="448"/>
                    <a:pt x="125" y="386"/>
                  </a:cubicBezTo>
                  <a:cubicBezTo>
                    <a:pt x="116" y="278"/>
                    <a:pt x="108" y="170"/>
                    <a:pt x="100" y="62"/>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5" name="îṡḷïḋe"/>
            <p:cNvSpPr/>
            <p:nvPr/>
          </p:nvSpPr>
          <p:spPr bwMode="auto">
            <a:xfrm>
              <a:off x="686581" y="6191251"/>
              <a:ext cx="60575" cy="82320"/>
            </a:xfrm>
            <a:custGeom>
              <a:avLst/>
              <a:gdLst>
                <a:gd name="T0" fmla="*/ 47 w 95"/>
                <a:gd name="T1" fmla="*/ 1 h 132"/>
                <a:gd name="T2" fmla="*/ 0 w 95"/>
                <a:gd name="T3" fmla="*/ 50 h 132"/>
                <a:gd name="T4" fmla="*/ 0 w 95"/>
                <a:gd name="T5" fmla="*/ 82 h 132"/>
                <a:gd name="T6" fmla="*/ 47 w 95"/>
                <a:gd name="T7" fmla="*/ 131 h 132"/>
                <a:gd name="T8" fmla="*/ 95 w 95"/>
                <a:gd name="T9" fmla="*/ 82 h 132"/>
                <a:gd name="T10" fmla="*/ 95 w 95"/>
                <a:gd name="T11" fmla="*/ 50 h 132"/>
                <a:gd name="T12" fmla="*/ 47 w 95"/>
                <a:gd name="T13" fmla="*/ 1 h 132"/>
              </a:gdLst>
              <a:ahLst/>
              <a:cxnLst>
                <a:cxn ang="0">
                  <a:pos x="T0" y="T1"/>
                </a:cxn>
                <a:cxn ang="0">
                  <a:pos x="T2" y="T3"/>
                </a:cxn>
                <a:cxn ang="0">
                  <a:pos x="T4" y="T5"/>
                </a:cxn>
                <a:cxn ang="0">
                  <a:pos x="T6" y="T7"/>
                </a:cxn>
                <a:cxn ang="0">
                  <a:pos x="T8" y="T9"/>
                </a:cxn>
                <a:cxn ang="0">
                  <a:pos x="T10" y="T11"/>
                </a:cxn>
                <a:cxn ang="0">
                  <a:pos x="T12" y="T13"/>
                </a:cxn>
              </a:cxnLst>
              <a:rect l="0" t="0" r="r" b="b"/>
              <a:pathLst>
                <a:path w="95" h="132">
                  <a:moveTo>
                    <a:pt x="47" y="1"/>
                  </a:moveTo>
                  <a:cubicBezTo>
                    <a:pt x="21" y="3"/>
                    <a:pt x="0" y="23"/>
                    <a:pt x="0" y="50"/>
                  </a:cubicBezTo>
                  <a:cubicBezTo>
                    <a:pt x="0" y="82"/>
                    <a:pt x="0" y="82"/>
                    <a:pt x="0" y="82"/>
                  </a:cubicBezTo>
                  <a:cubicBezTo>
                    <a:pt x="0" y="108"/>
                    <a:pt x="22" y="132"/>
                    <a:pt x="47" y="131"/>
                  </a:cubicBezTo>
                  <a:cubicBezTo>
                    <a:pt x="73" y="129"/>
                    <a:pt x="95" y="109"/>
                    <a:pt x="95" y="82"/>
                  </a:cubicBezTo>
                  <a:cubicBezTo>
                    <a:pt x="95" y="50"/>
                    <a:pt x="95" y="50"/>
                    <a:pt x="95" y="50"/>
                  </a:cubicBezTo>
                  <a:cubicBezTo>
                    <a:pt x="95" y="25"/>
                    <a:pt x="73" y="0"/>
                    <a:pt x="47"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6" name="iṥliḓé"/>
            <p:cNvSpPr/>
            <p:nvPr/>
          </p:nvSpPr>
          <p:spPr bwMode="auto">
            <a:xfrm>
              <a:off x="3506035" y="511520"/>
              <a:ext cx="96299" cy="273364"/>
            </a:xfrm>
            <a:custGeom>
              <a:avLst/>
              <a:gdLst>
                <a:gd name="T0" fmla="*/ 133 w 152"/>
                <a:gd name="T1" fmla="*/ 350 h 435"/>
                <a:gd name="T2" fmla="*/ 108 w 152"/>
                <a:gd name="T3" fmla="*/ 61 h 435"/>
                <a:gd name="T4" fmla="*/ 13 w 152"/>
                <a:gd name="T5" fmla="*/ 61 h 435"/>
                <a:gd name="T6" fmla="*/ 42 w 152"/>
                <a:gd name="T7" fmla="*/ 376 h 435"/>
                <a:gd name="T8" fmla="*/ 133 w 152"/>
                <a:gd name="T9" fmla="*/ 350 h 435"/>
              </a:gdLst>
              <a:ahLst/>
              <a:cxnLst>
                <a:cxn ang="0">
                  <a:pos x="T0" y="T1"/>
                </a:cxn>
                <a:cxn ang="0">
                  <a:pos x="T2" y="T3"/>
                </a:cxn>
                <a:cxn ang="0">
                  <a:pos x="T4" y="T5"/>
                </a:cxn>
                <a:cxn ang="0">
                  <a:pos x="T6" y="T7"/>
                </a:cxn>
                <a:cxn ang="0">
                  <a:pos x="T8" y="T9"/>
                </a:cxn>
              </a:cxnLst>
              <a:rect l="0" t="0" r="r" b="b"/>
              <a:pathLst>
                <a:path w="152" h="435">
                  <a:moveTo>
                    <a:pt x="133" y="350"/>
                  </a:moveTo>
                  <a:cubicBezTo>
                    <a:pt x="104" y="255"/>
                    <a:pt x="96" y="160"/>
                    <a:pt x="108" y="61"/>
                  </a:cubicBezTo>
                  <a:cubicBezTo>
                    <a:pt x="116" y="0"/>
                    <a:pt x="20" y="0"/>
                    <a:pt x="13" y="61"/>
                  </a:cubicBezTo>
                  <a:cubicBezTo>
                    <a:pt x="0" y="168"/>
                    <a:pt x="10" y="273"/>
                    <a:pt x="42" y="376"/>
                  </a:cubicBezTo>
                  <a:cubicBezTo>
                    <a:pt x="60" y="435"/>
                    <a:pt x="152" y="410"/>
                    <a:pt x="133" y="35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7" name="ïšļïḓé"/>
            <p:cNvSpPr/>
            <p:nvPr/>
          </p:nvSpPr>
          <p:spPr bwMode="auto">
            <a:xfrm>
              <a:off x="2574832" y="6096607"/>
              <a:ext cx="229874" cy="82320"/>
            </a:xfrm>
            <a:custGeom>
              <a:avLst/>
              <a:gdLst>
                <a:gd name="T0" fmla="*/ 304 w 365"/>
                <a:gd name="T1" fmla="*/ 34 h 132"/>
                <a:gd name="T2" fmla="*/ 85 w 365"/>
                <a:gd name="T3" fmla="*/ 11 h 132"/>
                <a:gd name="T4" fmla="*/ 60 w 365"/>
                <a:gd name="T5" fmla="*/ 105 h 132"/>
                <a:gd name="T6" fmla="*/ 304 w 365"/>
                <a:gd name="T7" fmla="*/ 131 h 132"/>
                <a:gd name="T8" fmla="*/ 304 w 365"/>
                <a:gd name="T9" fmla="*/ 34 h 132"/>
              </a:gdLst>
              <a:ahLst/>
              <a:cxnLst>
                <a:cxn ang="0">
                  <a:pos x="T0" y="T1"/>
                </a:cxn>
                <a:cxn ang="0">
                  <a:pos x="T2" y="T3"/>
                </a:cxn>
                <a:cxn ang="0">
                  <a:pos x="T4" y="T5"/>
                </a:cxn>
                <a:cxn ang="0">
                  <a:pos x="T6" y="T7"/>
                </a:cxn>
                <a:cxn ang="0">
                  <a:pos x="T8" y="T9"/>
                </a:cxn>
              </a:cxnLst>
              <a:rect l="0" t="0" r="r" b="b"/>
              <a:pathLst>
                <a:path w="365" h="132">
                  <a:moveTo>
                    <a:pt x="304" y="34"/>
                  </a:moveTo>
                  <a:cubicBezTo>
                    <a:pt x="230" y="32"/>
                    <a:pt x="158" y="25"/>
                    <a:pt x="85" y="11"/>
                  </a:cubicBezTo>
                  <a:cubicBezTo>
                    <a:pt x="25" y="0"/>
                    <a:pt x="0" y="94"/>
                    <a:pt x="60" y="105"/>
                  </a:cubicBezTo>
                  <a:cubicBezTo>
                    <a:pt x="141" y="119"/>
                    <a:pt x="222" y="128"/>
                    <a:pt x="304" y="131"/>
                  </a:cubicBezTo>
                  <a:cubicBezTo>
                    <a:pt x="365" y="132"/>
                    <a:pt x="365" y="35"/>
                    <a:pt x="304" y="3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9" name="íslíḑê"/>
            <p:cNvSpPr/>
            <p:nvPr/>
          </p:nvSpPr>
          <p:spPr bwMode="auto">
            <a:xfrm>
              <a:off x="1954516" y="5387968"/>
              <a:ext cx="114937" cy="119597"/>
            </a:xfrm>
            <a:custGeom>
              <a:avLst/>
              <a:gdLst>
                <a:gd name="T0" fmla="*/ 169 w 182"/>
                <a:gd name="T1" fmla="*/ 30 h 190"/>
                <a:gd name="T2" fmla="*/ 107 w 182"/>
                <a:gd name="T3" fmla="*/ 13 h 190"/>
                <a:gd name="T4" fmla="*/ 12 w 182"/>
                <a:gd name="T5" fmla="*/ 114 h 190"/>
                <a:gd name="T6" fmla="*/ 28 w 182"/>
                <a:gd name="T7" fmla="*/ 177 h 190"/>
                <a:gd name="T8" fmla="*/ 90 w 182"/>
                <a:gd name="T9" fmla="*/ 161 h 190"/>
                <a:gd name="T10" fmla="*/ 153 w 182"/>
                <a:gd name="T11" fmla="*/ 93 h 190"/>
                <a:gd name="T12" fmla="*/ 169 w 182"/>
                <a:gd name="T13" fmla="*/ 30 h 190"/>
              </a:gdLst>
              <a:ahLst/>
              <a:cxnLst>
                <a:cxn ang="0">
                  <a:pos x="T0" y="T1"/>
                </a:cxn>
                <a:cxn ang="0">
                  <a:pos x="T2" y="T3"/>
                </a:cxn>
                <a:cxn ang="0">
                  <a:pos x="T4" y="T5"/>
                </a:cxn>
                <a:cxn ang="0">
                  <a:pos x="T6" y="T7"/>
                </a:cxn>
                <a:cxn ang="0">
                  <a:pos x="T8" y="T9"/>
                </a:cxn>
                <a:cxn ang="0">
                  <a:pos x="T10" y="T11"/>
                </a:cxn>
                <a:cxn ang="0">
                  <a:pos x="T12" y="T13"/>
                </a:cxn>
              </a:cxnLst>
              <a:rect l="0" t="0" r="r" b="b"/>
              <a:pathLst>
                <a:path w="182" h="190">
                  <a:moveTo>
                    <a:pt x="169" y="30"/>
                  </a:moveTo>
                  <a:cubicBezTo>
                    <a:pt x="157" y="9"/>
                    <a:pt x="128" y="0"/>
                    <a:pt x="107" y="13"/>
                  </a:cubicBezTo>
                  <a:cubicBezTo>
                    <a:pt x="68" y="39"/>
                    <a:pt x="36" y="73"/>
                    <a:pt x="12" y="114"/>
                  </a:cubicBezTo>
                  <a:cubicBezTo>
                    <a:pt x="0" y="136"/>
                    <a:pt x="7" y="165"/>
                    <a:pt x="28" y="177"/>
                  </a:cubicBezTo>
                  <a:cubicBezTo>
                    <a:pt x="50" y="190"/>
                    <a:pt x="78" y="182"/>
                    <a:pt x="90" y="161"/>
                  </a:cubicBezTo>
                  <a:cubicBezTo>
                    <a:pt x="106" y="133"/>
                    <a:pt x="127" y="110"/>
                    <a:pt x="153" y="93"/>
                  </a:cubicBezTo>
                  <a:cubicBezTo>
                    <a:pt x="173" y="80"/>
                    <a:pt x="182" y="52"/>
                    <a:pt x="169"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0" name="íŝlïdè"/>
            <p:cNvSpPr/>
            <p:nvPr/>
          </p:nvSpPr>
          <p:spPr bwMode="auto">
            <a:xfrm>
              <a:off x="1996548" y="4432095"/>
              <a:ext cx="118043" cy="111831"/>
            </a:xfrm>
            <a:custGeom>
              <a:avLst/>
              <a:gdLst>
                <a:gd name="T0" fmla="*/ 158 w 186"/>
                <a:gd name="T1" fmla="*/ 86 h 178"/>
                <a:gd name="T2" fmla="*/ 93 w 186"/>
                <a:gd name="T3" fmla="*/ 31 h 178"/>
                <a:gd name="T4" fmla="*/ 31 w 186"/>
                <a:gd name="T5" fmla="*/ 14 h 178"/>
                <a:gd name="T6" fmla="*/ 15 w 186"/>
                <a:gd name="T7" fmla="*/ 77 h 178"/>
                <a:gd name="T8" fmla="*/ 112 w 186"/>
                <a:gd name="T9" fmla="*/ 166 h 178"/>
                <a:gd name="T10" fmla="*/ 174 w 186"/>
                <a:gd name="T11" fmla="*/ 150 h 178"/>
                <a:gd name="T12" fmla="*/ 158 w 186"/>
                <a:gd name="T13" fmla="*/ 86 h 178"/>
              </a:gdLst>
              <a:ahLst/>
              <a:cxnLst>
                <a:cxn ang="0">
                  <a:pos x="T0" y="T1"/>
                </a:cxn>
                <a:cxn ang="0">
                  <a:pos x="T2" y="T3"/>
                </a:cxn>
                <a:cxn ang="0">
                  <a:pos x="T4" y="T5"/>
                </a:cxn>
                <a:cxn ang="0">
                  <a:pos x="T6" y="T7"/>
                </a:cxn>
                <a:cxn ang="0">
                  <a:pos x="T8" y="T9"/>
                </a:cxn>
                <a:cxn ang="0">
                  <a:pos x="T10" y="T11"/>
                </a:cxn>
                <a:cxn ang="0">
                  <a:pos x="T12" y="T13"/>
                </a:cxn>
              </a:cxnLst>
              <a:rect l="0" t="0" r="r" b="b"/>
              <a:pathLst>
                <a:path w="186" h="178">
                  <a:moveTo>
                    <a:pt x="158" y="86"/>
                  </a:moveTo>
                  <a:cubicBezTo>
                    <a:pt x="133" y="72"/>
                    <a:pt x="110" y="53"/>
                    <a:pt x="93" y="31"/>
                  </a:cubicBezTo>
                  <a:cubicBezTo>
                    <a:pt x="79" y="11"/>
                    <a:pt x="54" y="0"/>
                    <a:pt x="31" y="14"/>
                  </a:cubicBezTo>
                  <a:cubicBezTo>
                    <a:pt x="12" y="26"/>
                    <a:pt x="0" y="57"/>
                    <a:pt x="15" y="77"/>
                  </a:cubicBezTo>
                  <a:cubicBezTo>
                    <a:pt x="42" y="113"/>
                    <a:pt x="73" y="144"/>
                    <a:pt x="112" y="166"/>
                  </a:cubicBezTo>
                  <a:cubicBezTo>
                    <a:pt x="133" y="178"/>
                    <a:pt x="162" y="171"/>
                    <a:pt x="174" y="150"/>
                  </a:cubicBezTo>
                  <a:cubicBezTo>
                    <a:pt x="186" y="128"/>
                    <a:pt x="179" y="99"/>
                    <a:pt x="158" y="8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2" name="išľïdê"/>
            <p:cNvSpPr/>
            <p:nvPr/>
          </p:nvSpPr>
          <p:spPr bwMode="auto">
            <a:xfrm>
              <a:off x="1382040" y="6191251"/>
              <a:ext cx="155320" cy="170852"/>
            </a:xfrm>
            <a:custGeom>
              <a:avLst/>
              <a:gdLst>
                <a:gd name="T0" fmla="*/ 214 w 246"/>
                <a:gd name="T1" fmla="*/ 168 h 270"/>
                <a:gd name="T2" fmla="*/ 87 w 246"/>
                <a:gd name="T3" fmla="*/ 21 h 270"/>
                <a:gd name="T4" fmla="*/ 20 w 246"/>
                <a:gd name="T5" fmla="*/ 21 h 270"/>
                <a:gd name="T6" fmla="*/ 20 w 246"/>
                <a:gd name="T7" fmla="*/ 89 h 270"/>
                <a:gd name="T8" fmla="*/ 132 w 246"/>
                <a:gd name="T9" fmla="*/ 217 h 270"/>
                <a:gd name="T10" fmla="*/ 214 w 246"/>
                <a:gd name="T11" fmla="*/ 168 h 270"/>
              </a:gdLst>
              <a:ahLst/>
              <a:cxnLst>
                <a:cxn ang="0">
                  <a:pos x="T0" y="T1"/>
                </a:cxn>
                <a:cxn ang="0">
                  <a:pos x="T2" y="T3"/>
                </a:cxn>
                <a:cxn ang="0">
                  <a:pos x="T4" y="T5"/>
                </a:cxn>
                <a:cxn ang="0">
                  <a:pos x="T6" y="T7"/>
                </a:cxn>
                <a:cxn ang="0">
                  <a:pos x="T8" y="T9"/>
                </a:cxn>
                <a:cxn ang="0">
                  <a:pos x="T10" y="T11"/>
                </a:cxn>
              </a:cxnLst>
              <a:rect l="0" t="0" r="r" b="b"/>
              <a:pathLst>
                <a:path w="246" h="270">
                  <a:moveTo>
                    <a:pt x="214" y="168"/>
                  </a:moveTo>
                  <a:cubicBezTo>
                    <a:pt x="181" y="111"/>
                    <a:pt x="138" y="61"/>
                    <a:pt x="87" y="21"/>
                  </a:cubicBezTo>
                  <a:cubicBezTo>
                    <a:pt x="67" y="4"/>
                    <a:pt x="40" y="0"/>
                    <a:pt x="20" y="21"/>
                  </a:cubicBezTo>
                  <a:cubicBezTo>
                    <a:pt x="3" y="37"/>
                    <a:pt x="0" y="73"/>
                    <a:pt x="20" y="89"/>
                  </a:cubicBezTo>
                  <a:cubicBezTo>
                    <a:pt x="65" y="125"/>
                    <a:pt x="102" y="167"/>
                    <a:pt x="132" y="217"/>
                  </a:cubicBezTo>
                  <a:cubicBezTo>
                    <a:pt x="163" y="270"/>
                    <a:pt x="246" y="222"/>
                    <a:pt x="214" y="16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3" name="ïs1íḍé"/>
            <p:cNvSpPr/>
            <p:nvPr/>
          </p:nvSpPr>
          <p:spPr bwMode="auto">
            <a:xfrm>
              <a:off x="18695" y="5260367"/>
              <a:ext cx="450429" cy="784368"/>
            </a:xfrm>
            <a:custGeom>
              <a:avLst/>
              <a:gdLst>
                <a:gd name="T0" fmla="*/ 696 w 714"/>
                <a:gd name="T1" fmla="*/ 1157 h 1243"/>
                <a:gd name="T2" fmla="*/ 530 w 714"/>
                <a:gd name="T3" fmla="*/ 760 h 1243"/>
                <a:gd name="T4" fmla="*/ 477 w 714"/>
                <a:gd name="T5" fmla="*/ 737 h 1243"/>
                <a:gd name="T6" fmla="*/ 319 w 714"/>
                <a:gd name="T7" fmla="*/ 773 h 1243"/>
                <a:gd name="T8" fmla="*/ 316 w 714"/>
                <a:gd name="T9" fmla="*/ 430 h 1243"/>
                <a:gd name="T10" fmla="*/ 269 w 714"/>
                <a:gd name="T11" fmla="*/ 381 h 1243"/>
                <a:gd name="T12" fmla="*/ 101 w 714"/>
                <a:gd name="T13" fmla="*/ 389 h 1243"/>
                <a:gd name="T14" fmla="*/ 105 w 714"/>
                <a:gd name="T15" fmla="*/ 62 h 1243"/>
                <a:gd name="T16" fmla="*/ 10 w 714"/>
                <a:gd name="T17" fmla="*/ 62 h 1243"/>
                <a:gd name="T18" fmla="*/ 3 w 714"/>
                <a:gd name="T19" fmla="*/ 449 h 1243"/>
                <a:gd name="T20" fmla="*/ 63 w 714"/>
                <a:gd name="T21" fmla="*/ 496 h 1243"/>
                <a:gd name="T22" fmla="*/ 221 w 714"/>
                <a:gd name="T23" fmla="*/ 476 h 1243"/>
                <a:gd name="T24" fmla="*/ 225 w 714"/>
                <a:gd name="T25" fmla="*/ 840 h 1243"/>
                <a:gd name="T26" fmla="*/ 285 w 714"/>
                <a:gd name="T27" fmla="*/ 887 h 1243"/>
                <a:gd name="T28" fmla="*/ 461 w 714"/>
                <a:gd name="T29" fmla="*/ 838 h 1243"/>
                <a:gd name="T30" fmla="*/ 604 w 714"/>
                <a:gd name="T31" fmla="*/ 1183 h 1243"/>
                <a:gd name="T32" fmla="*/ 696 w 714"/>
                <a:gd name="T33" fmla="*/ 1157 h 1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4" h="1243">
                  <a:moveTo>
                    <a:pt x="696" y="1157"/>
                  </a:moveTo>
                  <a:cubicBezTo>
                    <a:pt x="655" y="1021"/>
                    <a:pt x="586" y="890"/>
                    <a:pt x="530" y="760"/>
                  </a:cubicBezTo>
                  <a:cubicBezTo>
                    <a:pt x="521" y="738"/>
                    <a:pt x="496" y="735"/>
                    <a:pt x="477" y="737"/>
                  </a:cubicBezTo>
                  <a:cubicBezTo>
                    <a:pt x="423" y="745"/>
                    <a:pt x="370" y="757"/>
                    <a:pt x="319" y="773"/>
                  </a:cubicBezTo>
                  <a:cubicBezTo>
                    <a:pt x="318" y="658"/>
                    <a:pt x="317" y="544"/>
                    <a:pt x="316" y="430"/>
                  </a:cubicBezTo>
                  <a:cubicBezTo>
                    <a:pt x="316" y="402"/>
                    <a:pt x="294" y="383"/>
                    <a:pt x="269" y="381"/>
                  </a:cubicBezTo>
                  <a:cubicBezTo>
                    <a:pt x="212" y="377"/>
                    <a:pt x="156" y="380"/>
                    <a:pt x="101" y="389"/>
                  </a:cubicBezTo>
                  <a:cubicBezTo>
                    <a:pt x="107" y="280"/>
                    <a:pt x="109" y="171"/>
                    <a:pt x="105" y="62"/>
                  </a:cubicBezTo>
                  <a:cubicBezTo>
                    <a:pt x="103" y="0"/>
                    <a:pt x="8" y="0"/>
                    <a:pt x="10" y="62"/>
                  </a:cubicBezTo>
                  <a:cubicBezTo>
                    <a:pt x="14" y="192"/>
                    <a:pt x="12" y="320"/>
                    <a:pt x="3" y="449"/>
                  </a:cubicBezTo>
                  <a:cubicBezTo>
                    <a:pt x="0" y="482"/>
                    <a:pt x="35" y="503"/>
                    <a:pt x="63" y="496"/>
                  </a:cubicBezTo>
                  <a:cubicBezTo>
                    <a:pt x="116" y="482"/>
                    <a:pt x="168" y="476"/>
                    <a:pt x="221" y="476"/>
                  </a:cubicBezTo>
                  <a:cubicBezTo>
                    <a:pt x="222" y="598"/>
                    <a:pt x="224" y="719"/>
                    <a:pt x="225" y="840"/>
                  </a:cubicBezTo>
                  <a:cubicBezTo>
                    <a:pt x="225" y="869"/>
                    <a:pt x="255" y="898"/>
                    <a:pt x="285" y="887"/>
                  </a:cubicBezTo>
                  <a:cubicBezTo>
                    <a:pt x="343" y="865"/>
                    <a:pt x="401" y="849"/>
                    <a:pt x="461" y="838"/>
                  </a:cubicBezTo>
                  <a:cubicBezTo>
                    <a:pt x="511" y="951"/>
                    <a:pt x="569" y="1065"/>
                    <a:pt x="604" y="1183"/>
                  </a:cubicBezTo>
                  <a:cubicBezTo>
                    <a:pt x="622" y="1243"/>
                    <a:pt x="714" y="1217"/>
                    <a:pt x="696" y="1157"/>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4" name="i$ļîḍe"/>
            <p:cNvSpPr/>
            <p:nvPr/>
          </p:nvSpPr>
          <p:spPr bwMode="auto">
            <a:xfrm>
              <a:off x="9173791" y="1045953"/>
              <a:ext cx="679681" cy="415803"/>
            </a:xfrm>
            <a:custGeom>
              <a:avLst/>
              <a:gdLst>
                <a:gd name="T0" fmla="*/ 1509 w 1539"/>
                <a:gd name="T1" fmla="*/ 335 h 772"/>
                <a:gd name="T2" fmla="*/ 1346 w 1539"/>
                <a:gd name="T3" fmla="*/ 29 h 772"/>
                <a:gd name="T4" fmla="*/ 1281 w 1539"/>
                <a:gd name="T5" fmla="*/ 11 h 772"/>
                <a:gd name="T6" fmla="*/ 53 w 1539"/>
                <a:gd name="T7" fmla="*/ 657 h 772"/>
                <a:gd name="T8" fmla="*/ 101 w 1539"/>
                <a:gd name="T9" fmla="*/ 741 h 772"/>
                <a:gd name="T10" fmla="*/ 1284 w 1539"/>
                <a:gd name="T11" fmla="*/ 116 h 772"/>
                <a:gd name="T12" fmla="*/ 1427 w 1539"/>
                <a:gd name="T13" fmla="*/ 384 h 772"/>
                <a:gd name="T14" fmla="*/ 1509 w 1539"/>
                <a:gd name="T15" fmla="*/ 335 h 7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9" h="772">
                  <a:moveTo>
                    <a:pt x="1509" y="335"/>
                  </a:moveTo>
                  <a:cubicBezTo>
                    <a:pt x="1455" y="233"/>
                    <a:pt x="1400" y="131"/>
                    <a:pt x="1346" y="29"/>
                  </a:cubicBezTo>
                  <a:cubicBezTo>
                    <a:pt x="1333" y="4"/>
                    <a:pt x="1303" y="0"/>
                    <a:pt x="1281" y="11"/>
                  </a:cubicBezTo>
                  <a:cubicBezTo>
                    <a:pt x="862" y="209"/>
                    <a:pt x="453" y="424"/>
                    <a:pt x="53" y="657"/>
                  </a:cubicBezTo>
                  <a:cubicBezTo>
                    <a:pt x="0" y="688"/>
                    <a:pt x="47" y="772"/>
                    <a:pt x="101" y="741"/>
                  </a:cubicBezTo>
                  <a:cubicBezTo>
                    <a:pt x="487" y="516"/>
                    <a:pt x="881" y="308"/>
                    <a:pt x="1284" y="116"/>
                  </a:cubicBezTo>
                  <a:cubicBezTo>
                    <a:pt x="1332" y="205"/>
                    <a:pt x="1380" y="295"/>
                    <a:pt x="1427" y="384"/>
                  </a:cubicBezTo>
                  <a:cubicBezTo>
                    <a:pt x="1456" y="439"/>
                    <a:pt x="1539" y="390"/>
                    <a:pt x="1509" y="335"/>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9" name="îṣlîde"/>
            <p:cNvSpPr/>
            <p:nvPr/>
          </p:nvSpPr>
          <p:spPr bwMode="auto">
            <a:xfrm>
              <a:off x="316867" y="362774"/>
              <a:ext cx="73001" cy="74554"/>
            </a:xfrm>
            <a:custGeom>
              <a:avLst/>
              <a:gdLst>
                <a:gd name="T0" fmla="*/ 96 w 115"/>
                <a:gd name="T1" fmla="*/ 30 h 118"/>
                <a:gd name="T2" fmla="*/ 86 w 115"/>
                <a:gd name="T3" fmla="*/ 19 h 118"/>
                <a:gd name="T4" fmla="*/ 19 w 115"/>
                <a:gd name="T5" fmla="*/ 19 h 118"/>
                <a:gd name="T6" fmla="*/ 19 w 115"/>
                <a:gd name="T7" fmla="*/ 88 h 118"/>
                <a:gd name="T8" fmla="*/ 29 w 115"/>
                <a:gd name="T9" fmla="*/ 99 h 118"/>
                <a:gd name="T10" fmla="*/ 96 w 115"/>
                <a:gd name="T11" fmla="*/ 99 h 118"/>
                <a:gd name="T12" fmla="*/ 96 w 115"/>
                <a:gd name="T13" fmla="*/ 30 h 118"/>
              </a:gdLst>
              <a:ahLst/>
              <a:cxnLst>
                <a:cxn ang="0">
                  <a:pos x="T0" y="T1"/>
                </a:cxn>
                <a:cxn ang="0">
                  <a:pos x="T2" y="T3"/>
                </a:cxn>
                <a:cxn ang="0">
                  <a:pos x="T4" y="T5"/>
                </a:cxn>
                <a:cxn ang="0">
                  <a:pos x="T6" y="T7"/>
                </a:cxn>
                <a:cxn ang="0">
                  <a:pos x="T8" y="T9"/>
                </a:cxn>
                <a:cxn ang="0">
                  <a:pos x="T10" y="T11"/>
                </a:cxn>
                <a:cxn ang="0">
                  <a:pos x="T12" y="T13"/>
                </a:cxn>
              </a:cxnLst>
              <a:rect l="0" t="0" r="r" b="b"/>
              <a:pathLst>
                <a:path w="115" h="118">
                  <a:moveTo>
                    <a:pt x="96" y="30"/>
                  </a:moveTo>
                  <a:cubicBezTo>
                    <a:pt x="93" y="27"/>
                    <a:pt x="89" y="23"/>
                    <a:pt x="86" y="19"/>
                  </a:cubicBezTo>
                  <a:cubicBezTo>
                    <a:pt x="68" y="1"/>
                    <a:pt x="36" y="0"/>
                    <a:pt x="19" y="19"/>
                  </a:cubicBezTo>
                  <a:cubicBezTo>
                    <a:pt x="1" y="39"/>
                    <a:pt x="0" y="69"/>
                    <a:pt x="19" y="88"/>
                  </a:cubicBezTo>
                  <a:cubicBezTo>
                    <a:pt x="22" y="91"/>
                    <a:pt x="26" y="95"/>
                    <a:pt x="29" y="99"/>
                  </a:cubicBezTo>
                  <a:cubicBezTo>
                    <a:pt x="47" y="117"/>
                    <a:pt x="79" y="118"/>
                    <a:pt x="96" y="99"/>
                  </a:cubicBezTo>
                  <a:cubicBezTo>
                    <a:pt x="114" y="79"/>
                    <a:pt x="115" y="49"/>
                    <a:pt x="96"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1" name="iŝľïḍè"/>
            <p:cNvSpPr/>
            <p:nvPr/>
          </p:nvSpPr>
          <p:spPr bwMode="auto">
            <a:xfrm>
              <a:off x="896927" y="5807095"/>
              <a:ext cx="74554" cy="60575"/>
            </a:xfrm>
            <a:custGeom>
              <a:avLst/>
              <a:gdLst>
                <a:gd name="T0" fmla="*/ 70 w 119"/>
                <a:gd name="T1" fmla="*/ 0 h 97"/>
                <a:gd name="T2" fmla="*/ 49 w 119"/>
                <a:gd name="T3" fmla="*/ 0 h 97"/>
                <a:gd name="T4" fmla="*/ 1 w 119"/>
                <a:gd name="T5" fmla="*/ 48 h 97"/>
                <a:gd name="T6" fmla="*/ 49 w 119"/>
                <a:gd name="T7" fmla="*/ 97 h 97"/>
                <a:gd name="T8" fmla="*/ 70 w 119"/>
                <a:gd name="T9" fmla="*/ 97 h 97"/>
                <a:gd name="T10" fmla="*/ 117 w 119"/>
                <a:gd name="T11" fmla="*/ 48 h 97"/>
                <a:gd name="T12" fmla="*/ 70 w 119"/>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19" h="97">
                  <a:moveTo>
                    <a:pt x="70" y="0"/>
                  </a:moveTo>
                  <a:cubicBezTo>
                    <a:pt x="49" y="0"/>
                    <a:pt x="49" y="0"/>
                    <a:pt x="49" y="0"/>
                  </a:cubicBezTo>
                  <a:cubicBezTo>
                    <a:pt x="24" y="0"/>
                    <a:pt x="0" y="22"/>
                    <a:pt x="1" y="48"/>
                  </a:cubicBezTo>
                  <a:cubicBezTo>
                    <a:pt x="2" y="74"/>
                    <a:pt x="22" y="97"/>
                    <a:pt x="49" y="97"/>
                  </a:cubicBezTo>
                  <a:cubicBezTo>
                    <a:pt x="70" y="97"/>
                    <a:pt x="70" y="97"/>
                    <a:pt x="70" y="97"/>
                  </a:cubicBezTo>
                  <a:cubicBezTo>
                    <a:pt x="95" y="97"/>
                    <a:pt x="119" y="74"/>
                    <a:pt x="117" y="48"/>
                  </a:cubicBezTo>
                  <a:cubicBezTo>
                    <a:pt x="116" y="22"/>
                    <a:pt x="97" y="0"/>
                    <a:pt x="70" y="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2" name="îşḻïḓê"/>
            <p:cNvSpPr/>
            <p:nvPr/>
          </p:nvSpPr>
          <p:spPr bwMode="auto">
            <a:xfrm>
              <a:off x="1121281" y="4965779"/>
              <a:ext cx="60575" cy="82320"/>
            </a:xfrm>
            <a:custGeom>
              <a:avLst/>
              <a:gdLst>
                <a:gd name="T0" fmla="*/ 0 w 95"/>
                <a:gd name="T1" fmla="*/ 62 h 131"/>
                <a:gd name="T2" fmla="*/ 0 w 95"/>
                <a:gd name="T3" fmla="*/ 69 h 131"/>
                <a:gd name="T4" fmla="*/ 95 w 95"/>
                <a:gd name="T5" fmla="*/ 69 h 131"/>
                <a:gd name="T6" fmla="*/ 95 w 95"/>
                <a:gd name="T7" fmla="*/ 62 h 131"/>
                <a:gd name="T8" fmla="*/ 0 w 95"/>
                <a:gd name="T9" fmla="*/ 62 h 131"/>
              </a:gdLst>
              <a:ahLst/>
              <a:cxnLst>
                <a:cxn ang="0">
                  <a:pos x="T0" y="T1"/>
                </a:cxn>
                <a:cxn ang="0">
                  <a:pos x="T2" y="T3"/>
                </a:cxn>
                <a:cxn ang="0">
                  <a:pos x="T4" y="T5"/>
                </a:cxn>
                <a:cxn ang="0">
                  <a:pos x="T6" y="T7"/>
                </a:cxn>
                <a:cxn ang="0">
                  <a:pos x="T8" y="T9"/>
                </a:cxn>
              </a:cxnLst>
              <a:rect l="0" t="0" r="r" b="b"/>
              <a:pathLst>
                <a:path w="95" h="131">
                  <a:moveTo>
                    <a:pt x="0" y="62"/>
                  </a:moveTo>
                  <a:cubicBezTo>
                    <a:pt x="0" y="69"/>
                    <a:pt x="0" y="69"/>
                    <a:pt x="0" y="69"/>
                  </a:cubicBezTo>
                  <a:cubicBezTo>
                    <a:pt x="0" y="131"/>
                    <a:pt x="95" y="131"/>
                    <a:pt x="95" y="69"/>
                  </a:cubicBezTo>
                  <a:cubicBezTo>
                    <a:pt x="95" y="62"/>
                    <a:pt x="95" y="62"/>
                    <a:pt x="95" y="62"/>
                  </a:cubicBezTo>
                  <a:cubicBezTo>
                    <a:pt x="95" y="0"/>
                    <a:pt x="0" y="0"/>
                    <a:pt x="0" y="62"/>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3" name="i$ļîḓè"/>
            <p:cNvSpPr/>
            <p:nvPr/>
          </p:nvSpPr>
          <p:spPr bwMode="auto">
            <a:xfrm>
              <a:off x="2050956" y="5839712"/>
              <a:ext cx="68341" cy="62128"/>
            </a:xfrm>
            <a:custGeom>
              <a:avLst/>
              <a:gdLst>
                <a:gd name="T0" fmla="*/ 59 w 108"/>
                <a:gd name="T1" fmla="*/ 0 h 97"/>
                <a:gd name="T2" fmla="*/ 49 w 108"/>
                <a:gd name="T3" fmla="*/ 0 h 97"/>
                <a:gd name="T4" fmla="*/ 1 w 108"/>
                <a:gd name="T5" fmla="*/ 49 h 97"/>
                <a:gd name="T6" fmla="*/ 49 w 108"/>
                <a:gd name="T7" fmla="*/ 97 h 97"/>
                <a:gd name="T8" fmla="*/ 59 w 108"/>
                <a:gd name="T9" fmla="*/ 97 h 97"/>
                <a:gd name="T10" fmla="*/ 107 w 108"/>
                <a:gd name="T11" fmla="*/ 49 h 97"/>
                <a:gd name="T12" fmla="*/ 59 w 108"/>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08" h="97">
                  <a:moveTo>
                    <a:pt x="59" y="0"/>
                  </a:moveTo>
                  <a:cubicBezTo>
                    <a:pt x="49" y="0"/>
                    <a:pt x="49" y="0"/>
                    <a:pt x="49" y="0"/>
                  </a:cubicBezTo>
                  <a:cubicBezTo>
                    <a:pt x="24" y="0"/>
                    <a:pt x="0" y="23"/>
                    <a:pt x="1" y="49"/>
                  </a:cubicBezTo>
                  <a:cubicBezTo>
                    <a:pt x="2" y="75"/>
                    <a:pt x="22" y="97"/>
                    <a:pt x="49" y="97"/>
                  </a:cubicBezTo>
                  <a:cubicBezTo>
                    <a:pt x="59" y="97"/>
                    <a:pt x="59" y="97"/>
                    <a:pt x="59" y="97"/>
                  </a:cubicBezTo>
                  <a:cubicBezTo>
                    <a:pt x="84" y="97"/>
                    <a:pt x="108" y="75"/>
                    <a:pt x="107" y="49"/>
                  </a:cubicBezTo>
                  <a:cubicBezTo>
                    <a:pt x="105" y="23"/>
                    <a:pt x="86" y="0"/>
                    <a:pt x="59" y="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4" name="îṡḻïďé"/>
            <p:cNvSpPr/>
            <p:nvPr/>
          </p:nvSpPr>
          <p:spPr bwMode="auto">
            <a:xfrm>
              <a:off x="7485414" y="-166172"/>
              <a:ext cx="274917" cy="301321"/>
            </a:xfrm>
            <a:custGeom>
              <a:avLst/>
              <a:gdLst>
                <a:gd name="T0" fmla="*/ 191 w 436"/>
                <a:gd name="T1" fmla="*/ 454 h 478"/>
                <a:gd name="T2" fmla="*/ 352 w 436"/>
                <a:gd name="T3" fmla="*/ 413 h 478"/>
                <a:gd name="T4" fmla="*/ 433 w 436"/>
                <a:gd name="T5" fmla="*/ 250 h 478"/>
                <a:gd name="T6" fmla="*/ 434 w 436"/>
                <a:gd name="T7" fmla="*/ 224 h 478"/>
                <a:gd name="T8" fmla="*/ 432 w 436"/>
                <a:gd name="T9" fmla="*/ 218 h 478"/>
                <a:gd name="T10" fmla="*/ 406 w 436"/>
                <a:gd name="T11" fmla="*/ 147 h 478"/>
                <a:gd name="T12" fmla="*/ 168 w 436"/>
                <a:gd name="T13" fmla="*/ 33 h 478"/>
                <a:gd name="T14" fmla="*/ 52 w 436"/>
                <a:gd name="T15" fmla="*/ 324 h 478"/>
                <a:gd name="T16" fmla="*/ 191 w 436"/>
                <a:gd name="T17" fmla="*/ 454 h 478"/>
                <a:gd name="T18" fmla="*/ 127 w 436"/>
                <a:gd name="T19" fmla="*/ 254 h 478"/>
                <a:gd name="T20" fmla="*/ 219 w 436"/>
                <a:gd name="T21" fmla="*/ 122 h 478"/>
                <a:gd name="T22" fmla="*/ 285 w 436"/>
                <a:gd name="T23" fmla="*/ 345 h 478"/>
                <a:gd name="T24" fmla="*/ 127 w 436"/>
                <a:gd name="T25" fmla="*/ 254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478">
                  <a:moveTo>
                    <a:pt x="191" y="454"/>
                  </a:moveTo>
                  <a:cubicBezTo>
                    <a:pt x="254" y="478"/>
                    <a:pt x="305" y="458"/>
                    <a:pt x="352" y="413"/>
                  </a:cubicBezTo>
                  <a:cubicBezTo>
                    <a:pt x="397" y="371"/>
                    <a:pt x="428" y="310"/>
                    <a:pt x="433" y="250"/>
                  </a:cubicBezTo>
                  <a:cubicBezTo>
                    <a:pt x="435" y="242"/>
                    <a:pt x="436" y="234"/>
                    <a:pt x="434" y="224"/>
                  </a:cubicBezTo>
                  <a:cubicBezTo>
                    <a:pt x="433" y="222"/>
                    <a:pt x="433" y="220"/>
                    <a:pt x="432" y="218"/>
                  </a:cubicBezTo>
                  <a:cubicBezTo>
                    <a:pt x="429" y="193"/>
                    <a:pt x="421" y="168"/>
                    <a:pt x="406" y="147"/>
                  </a:cubicBezTo>
                  <a:cubicBezTo>
                    <a:pt x="360" y="59"/>
                    <a:pt x="276" y="0"/>
                    <a:pt x="168" y="33"/>
                  </a:cubicBezTo>
                  <a:cubicBezTo>
                    <a:pt x="47" y="71"/>
                    <a:pt x="0" y="213"/>
                    <a:pt x="52" y="324"/>
                  </a:cubicBezTo>
                  <a:cubicBezTo>
                    <a:pt x="79" y="384"/>
                    <a:pt x="130" y="431"/>
                    <a:pt x="191" y="454"/>
                  </a:cubicBezTo>
                  <a:close/>
                  <a:moveTo>
                    <a:pt x="127" y="254"/>
                  </a:moveTo>
                  <a:cubicBezTo>
                    <a:pt x="113" y="192"/>
                    <a:pt x="154" y="126"/>
                    <a:pt x="219" y="122"/>
                  </a:cubicBezTo>
                  <a:cubicBezTo>
                    <a:pt x="344" y="114"/>
                    <a:pt x="373" y="272"/>
                    <a:pt x="285" y="345"/>
                  </a:cubicBezTo>
                  <a:cubicBezTo>
                    <a:pt x="220" y="398"/>
                    <a:pt x="143" y="323"/>
                    <a:pt x="127" y="25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000"/>
                            </p:stCondLst>
                            <p:childTnLst>
                              <p:par>
                                <p:cTn id="21" presetID="31" presetClass="entr" presetSubtype="0" fill="hold" nodeType="afterEffect">
                                  <p:stCondLst>
                                    <p:cond delay="0"/>
                                  </p:stCondLst>
                                  <p:childTnLst>
                                    <p:set>
                                      <p:cBhvr>
                                        <p:cTn id="22" dur="1" fill="hold">
                                          <p:stCondLst>
                                            <p:cond delay="0"/>
                                          </p:stCondLst>
                                        </p:cTn>
                                        <p:tgtEl>
                                          <p:spTgt spid="95"/>
                                        </p:tgtEl>
                                        <p:attrNameLst>
                                          <p:attrName>style.visibility</p:attrName>
                                        </p:attrNameLst>
                                      </p:cBhvr>
                                      <p:to>
                                        <p:strVal val="visible"/>
                                      </p:to>
                                    </p:set>
                                    <p:anim calcmode="lin" valueType="num">
                                      <p:cBhvr>
                                        <p:cTn id="23" dur="1000" fill="hold"/>
                                        <p:tgtEl>
                                          <p:spTgt spid="95"/>
                                        </p:tgtEl>
                                        <p:attrNameLst>
                                          <p:attrName>ppt_w</p:attrName>
                                        </p:attrNameLst>
                                      </p:cBhvr>
                                      <p:tavLst>
                                        <p:tav tm="0">
                                          <p:val>
                                            <p:fltVal val="0"/>
                                          </p:val>
                                        </p:tav>
                                        <p:tav tm="100000">
                                          <p:val>
                                            <p:strVal val="#ppt_w"/>
                                          </p:val>
                                        </p:tav>
                                      </p:tavLst>
                                    </p:anim>
                                    <p:anim calcmode="lin" valueType="num">
                                      <p:cBhvr>
                                        <p:cTn id="24" dur="1000" fill="hold"/>
                                        <p:tgtEl>
                                          <p:spTgt spid="95"/>
                                        </p:tgtEl>
                                        <p:attrNameLst>
                                          <p:attrName>ppt_h</p:attrName>
                                        </p:attrNameLst>
                                      </p:cBhvr>
                                      <p:tavLst>
                                        <p:tav tm="0">
                                          <p:val>
                                            <p:fltVal val="0"/>
                                          </p:val>
                                        </p:tav>
                                        <p:tav tm="100000">
                                          <p:val>
                                            <p:strVal val="#ppt_h"/>
                                          </p:val>
                                        </p:tav>
                                      </p:tavLst>
                                    </p:anim>
                                    <p:anim calcmode="lin" valueType="num">
                                      <p:cBhvr>
                                        <p:cTn id="25" dur="1000" fill="hold"/>
                                        <p:tgtEl>
                                          <p:spTgt spid="95"/>
                                        </p:tgtEl>
                                        <p:attrNameLst>
                                          <p:attrName>style.rotation</p:attrName>
                                        </p:attrNameLst>
                                      </p:cBhvr>
                                      <p:tavLst>
                                        <p:tav tm="0">
                                          <p:val>
                                            <p:fltVal val="90"/>
                                          </p:val>
                                        </p:tav>
                                        <p:tav tm="100000">
                                          <p:val>
                                            <p:fltVal val="0"/>
                                          </p:val>
                                        </p:tav>
                                      </p:tavLst>
                                    </p:anim>
                                    <p:animEffect transition="in" filter="fade">
                                      <p:cBhvr>
                                        <p:cTn id="26" dur="1000"/>
                                        <p:tgtEl>
                                          <p:spTgt spid="95"/>
                                        </p:tgtEl>
                                      </p:cBhvr>
                                    </p:animEffect>
                                  </p:childTnLst>
                                </p:cTn>
                              </p:par>
                            </p:childTnLst>
                          </p:cTn>
                        </p:par>
                        <p:par>
                          <p:cTn id="27" fill="hold">
                            <p:stCondLst>
                              <p:cond delay="2000"/>
                            </p:stCondLst>
                            <p:childTnLst>
                              <p:par>
                                <p:cTn id="28" presetID="10" presetClass="entr" presetSubtype="0" fill="hold"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fade">
                                      <p:cBhvr>
                                        <p:cTn id="30"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22275" y="-1452033"/>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3" name="组合 53"/>
          <p:cNvGrpSpPr/>
          <p:nvPr/>
        </p:nvGrpSpPr>
        <p:grpSpPr>
          <a:xfrm>
            <a:off x="6315177" y="3099346"/>
            <a:ext cx="328426" cy="864363"/>
            <a:chOff x="2457450" y="777875"/>
            <a:chExt cx="1811338" cy="4765675"/>
          </a:xfrm>
          <a:solidFill>
            <a:schemeClr val="bg2">
              <a:lumMod val="25000"/>
            </a:schemeClr>
          </a:solidFill>
        </p:grpSpPr>
        <p:sp>
          <p:nvSpPr>
            <p:cNvPr id="4" name="Oval 6"/>
            <p:cNvSpPr>
              <a:spLocks noChangeArrowheads="1"/>
            </p:cNvSpPr>
            <p:nvPr/>
          </p:nvSpPr>
          <p:spPr bwMode="auto">
            <a:xfrm>
              <a:off x="2997200" y="777875"/>
              <a:ext cx="731838" cy="730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5" name="Freeform 7"/>
            <p:cNvSpPr/>
            <p:nvPr/>
          </p:nvSpPr>
          <p:spPr bwMode="auto">
            <a:xfrm>
              <a:off x="2457450" y="1590675"/>
              <a:ext cx="1811338" cy="3952875"/>
            </a:xfrm>
            <a:custGeom>
              <a:avLst/>
              <a:gdLst>
                <a:gd name="T0" fmla="*/ 483 w 483"/>
                <a:gd name="T1" fmla="*/ 47 h 1054"/>
                <a:gd name="T2" fmla="*/ 432 w 483"/>
                <a:gd name="T3" fmla="*/ 0 h 1054"/>
                <a:gd name="T4" fmla="*/ 364 w 483"/>
                <a:gd name="T5" fmla="*/ 0 h 1054"/>
                <a:gd name="T6" fmla="*/ 312 w 483"/>
                <a:gd name="T7" fmla="*/ 0 h 1054"/>
                <a:gd name="T8" fmla="*/ 279 w 483"/>
                <a:gd name="T9" fmla="*/ 156 h 1054"/>
                <a:gd name="T10" fmla="*/ 252 w 483"/>
                <a:gd name="T11" fmla="*/ 69 h 1054"/>
                <a:gd name="T12" fmla="*/ 267 w 483"/>
                <a:gd name="T13" fmla="*/ 49 h 1054"/>
                <a:gd name="T14" fmla="*/ 242 w 483"/>
                <a:gd name="T15" fmla="*/ 21 h 1054"/>
                <a:gd name="T16" fmla="*/ 214 w 483"/>
                <a:gd name="T17" fmla="*/ 47 h 1054"/>
                <a:gd name="T18" fmla="*/ 230 w 483"/>
                <a:gd name="T19" fmla="*/ 69 h 1054"/>
                <a:gd name="T20" fmla="*/ 207 w 483"/>
                <a:gd name="T21" fmla="*/ 156 h 1054"/>
                <a:gd name="T22" fmla="*/ 170 w 483"/>
                <a:gd name="T23" fmla="*/ 0 h 1054"/>
                <a:gd name="T24" fmla="*/ 119 w 483"/>
                <a:gd name="T25" fmla="*/ 0 h 1054"/>
                <a:gd name="T26" fmla="*/ 52 w 483"/>
                <a:gd name="T27" fmla="*/ 0 h 1054"/>
                <a:gd name="T28" fmla="*/ 0 w 483"/>
                <a:gd name="T29" fmla="*/ 47 h 1054"/>
                <a:gd name="T30" fmla="*/ 0 w 483"/>
                <a:gd name="T31" fmla="*/ 47 h 1054"/>
                <a:gd name="T32" fmla="*/ 0 w 483"/>
                <a:gd name="T33" fmla="*/ 495 h 1054"/>
                <a:gd name="T34" fmla="*/ 0 w 483"/>
                <a:gd name="T35" fmla="*/ 495 h 1054"/>
                <a:gd name="T36" fmla="*/ 0 w 483"/>
                <a:gd name="T37" fmla="*/ 495 h 1054"/>
                <a:gd name="T38" fmla="*/ 42 w 483"/>
                <a:gd name="T39" fmla="*/ 536 h 1054"/>
                <a:gd name="T40" fmla="*/ 84 w 483"/>
                <a:gd name="T41" fmla="*/ 495 h 1054"/>
                <a:gd name="T42" fmla="*/ 84 w 483"/>
                <a:gd name="T43" fmla="*/ 495 h 1054"/>
                <a:gd name="T44" fmla="*/ 84 w 483"/>
                <a:gd name="T45" fmla="*/ 165 h 1054"/>
                <a:gd name="T46" fmla="*/ 119 w 483"/>
                <a:gd name="T47" fmla="*/ 165 h 1054"/>
                <a:gd name="T48" fmla="*/ 119 w 483"/>
                <a:gd name="T49" fmla="*/ 512 h 1054"/>
                <a:gd name="T50" fmla="*/ 119 w 483"/>
                <a:gd name="T51" fmla="*/ 1003 h 1054"/>
                <a:gd name="T52" fmla="*/ 170 w 483"/>
                <a:gd name="T53" fmla="*/ 1054 h 1054"/>
                <a:gd name="T54" fmla="*/ 222 w 483"/>
                <a:gd name="T55" fmla="*/ 1003 h 1054"/>
                <a:gd name="T56" fmla="*/ 222 w 483"/>
                <a:gd name="T57" fmla="*/ 512 h 1054"/>
                <a:gd name="T58" fmla="*/ 261 w 483"/>
                <a:gd name="T59" fmla="*/ 512 h 1054"/>
                <a:gd name="T60" fmla="*/ 261 w 483"/>
                <a:gd name="T61" fmla="*/ 1003 h 1054"/>
                <a:gd name="T62" fmla="*/ 313 w 483"/>
                <a:gd name="T63" fmla="*/ 1054 h 1054"/>
                <a:gd name="T64" fmla="*/ 364 w 483"/>
                <a:gd name="T65" fmla="*/ 1003 h 1054"/>
                <a:gd name="T66" fmla="*/ 364 w 483"/>
                <a:gd name="T67" fmla="*/ 512 h 1054"/>
                <a:gd name="T68" fmla="*/ 364 w 483"/>
                <a:gd name="T69" fmla="*/ 165 h 1054"/>
                <a:gd name="T70" fmla="*/ 399 w 483"/>
                <a:gd name="T71" fmla="*/ 165 h 1054"/>
                <a:gd name="T72" fmla="*/ 399 w 483"/>
                <a:gd name="T73" fmla="*/ 495 h 1054"/>
                <a:gd name="T74" fmla="*/ 399 w 483"/>
                <a:gd name="T75" fmla="*/ 495 h 1054"/>
                <a:gd name="T76" fmla="*/ 399 w 483"/>
                <a:gd name="T77" fmla="*/ 495 h 1054"/>
                <a:gd name="T78" fmla="*/ 441 w 483"/>
                <a:gd name="T79" fmla="*/ 536 h 1054"/>
                <a:gd name="T80" fmla="*/ 483 w 483"/>
                <a:gd name="T81" fmla="*/ 495 h 1054"/>
                <a:gd name="T82" fmla="*/ 483 w 483"/>
                <a:gd name="T83" fmla="*/ 495 h 1054"/>
                <a:gd name="T84" fmla="*/ 483 w 483"/>
                <a:gd name="T85" fmla="*/ 47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83" h="1054">
                  <a:moveTo>
                    <a:pt x="483" y="47"/>
                  </a:moveTo>
                  <a:cubicBezTo>
                    <a:pt x="480" y="20"/>
                    <a:pt x="458" y="0"/>
                    <a:pt x="432" y="0"/>
                  </a:cubicBezTo>
                  <a:cubicBezTo>
                    <a:pt x="364" y="0"/>
                    <a:pt x="364" y="0"/>
                    <a:pt x="364" y="0"/>
                  </a:cubicBezTo>
                  <a:cubicBezTo>
                    <a:pt x="312" y="0"/>
                    <a:pt x="312" y="0"/>
                    <a:pt x="312" y="0"/>
                  </a:cubicBezTo>
                  <a:cubicBezTo>
                    <a:pt x="301" y="123"/>
                    <a:pt x="279" y="156"/>
                    <a:pt x="279" y="156"/>
                  </a:cubicBezTo>
                  <a:cubicBezTo>
                    <a:pt x="252" y="69"/>
                    <a:pt x="252" y="69"/>
                    <a:pt x="252" y="69"/>
                  </a:cubicBezTo>
                  <a:cubicBezTo>
                    <a:pt x="267" y="49"/>
                    <a:pt x="267" y="49"/>
                    <a:pt x="267" y="49"/>
                  </a:cubicBezTo>
                  <a:cubicBezTo>
                    <a:pt x="242" y="21"/>
                    <a:pt x="242" y="21"/>
                    <a:pt x="242" y="21"/>
                  </a:cubicBezTo>
                  <a:cubicBezTo>
                    <a:pt x="214" y="47"/>
                    <a:pt x="214" y="47"/>
                    <a:pt x="214" y="47"/>
                  </a:cubicBezTo>
                  <a:cubicBezTo>
                    <a:pt x="230" y="69"/>
                    <a:pt x="230" y="69"/>
                    <a:pt x="230" y="69"/>
                  </a:cubicBezTo>
                  <a:cubicBezTo>
                    <a:pt x="207" y="156"/>
                    <a:pt x="207" y="156"/>
                    <a:pt x="207" y="156"/>
                  </a:cubicBezTo>
                  <a:cubicBezTo>
                    <a:pt x="185" y="132"/>
                    <a:pt x="174" y="39"/>
                    <a:pt x="170" y="0"/>
                  </a:cubicBezTo>
                  <a:cubicBezTo>
                    <a:pt x="119" y="0"/>
                    <a:pt x="119" y="0"/>
                    <a:pt x="119" y="0"/>
                  </a:cubicBezTo>
                  <a:cubicBezTo>
                    <a:pt x="52" y="0"/>
                    <a:pt x="52" y="0"/>
                    <a:pt x="52" y="0"/>
                  </a:cubicBezTo>
                  <a:cubicBezTo>
                    <a:pt x="25" y="0"/>
                    <a:pt x="3" y="20"/>
                    <a:pt x="0" y="47"/>
                  </a:cubicBezTo>
                  <a:cubicBezTo>
                    <a:pt x="0" y="47"/>
                    <a:pt x="0" y="47"/>
                    <a:pt x="0" y="47"/>
                  </a:cubicBezTo>
                  <a:cubicBezTo>
                    <a:pt x="0" y="495"/>
                    <a:pt x="0" y="495"/>
                    <a:pt x="0" y="495"/>
                  </a:cubicBezTo>
                  <a:cubicBezTo>
                    <a:pt x="0" y="495"/>
                    <a:pt x="0" y="495"/>
                    <a:pt x="0" y="495"/>
                  </a:cubicBezTo>
                  <a:cubicBezTo>
                    <a:pt x="0" y="495"/>
                    <a:pt x="0" y="495"/>
                    <a:pt x="0" y="495"/>
                  </a:cubicBezTo>
                  <a:cubicBezTo>
                    <a:pt x="0" y="518"/>
                    <a:pt x="19" y="536"/>
                    <a:pt x="42" y="536"/>
                  </a:cubicBezTo>
                  <a:cubicBezTo>
                    <a:pt x="65" y="536"/>
                    <a:pt x="84" y="518"/>
                    <a:pt x="84" y="495"/>
                  </a:cubicBezTo>
                  <a:cubicBezTo>
                    <a:pt x="84" y="495"/>
                    <a:pt x="84" y="495"/>
                    <a:pt x="84" y="495"/>
                  </a:cubicBezTo>
                  <a:cubicBezTo>
                    <a:pt x="84" y="165"/>
                    <a:pt x="84" y="165"/>
                    <a:pt x="84" y="165"/>
                  </a:cubicBezTo>
                  <a:cubicBezTo>
                    <a:pt x="119" y="165"/>
                    <a:pt x="119" y="165"/>
                    <a:pt x="119" y="165"/>
                  </a:cubicBezTo>
                  <a:cubicBezTo>
                    <a:pt x="119" y="512"/>
                    <a:pt x="119" y="512"/>
                    <a:pt x="119" y="512"/>
                  </a:cubicBezTo>
                  <a:cubicBezTo>
                    <a:pt x="119" y="1003"/>
                    <a:pt x="119" y="1003"/>
                    <a:pt x="119" y="1003"/>
                  </a:cubicBezTo>
                  <a:cubicBezTo>
                    <a:pt x="119" y="1031"/>
                    <a:pt x="142" y="1054"/>
                    <a:pt x="170" y="1054"/>
                  </a:cubicBezTo>
                  <a:cubicBezTo>
                    <a:pt x="199" y="1054"/>
                    <a:pt x="222" y="1031"/>
                    <a:pt x="222" y="1003"/>
                  </a:cubicBezTo>
                  <a:cubicBezTo>
                    <a:pt x="222" y="512"/>
                    <a:pt x="222" y="512"/>
                    <a:pt x="222" y="512"/>
                  </a:cubicBezTo>
                  <a:cubicBezTo>
                    <a:pt x="261" y="512"/>
                    <a:pt x="261" y="512"/>
                    <a:pt x="261" y="512"/>
                  </a:cubicBezTo>
                  <a:cubicBezTo>
                    <a:pt x="261" y="1003"/>
                    <a:pt x="261" y="1003"/>
                    <a:pt x="261" y="1003"/>
                  </a:cubicBezTo>
                  <a:cubicBezTo>
                    <a:pt x="261" y="1031"/>
                    <a:pt x="284" y="1054"/>
                    <a:pt x="313" y="1054"/>
                  </a:cubicBezTo>
                  <a:cubicBezTo>
                    <a:pt x="341" y="1054"/>
                    <a:pt x="364" y="1031"/>
                    <a:pt x="364" y="1003"/>
                  </a:cubicBezTo>
                  <a:cubicBezTo>
                    <a:pt x="364" y="512"/>
                    <a:pt x="364" y="512"/>
                    <a:pt x="364" y="512"/>
                  </a:cubicBezTo>
                  <a:cubicBezTo>
                    <a:pt x="364" y="165"/>
                    <a:pt x="364" y="165"/>
                    <a:pt x="364" y="165"/>
                  </a:cubicBezTo>
                  <a:cubicBezTo>
                    <a:pt x="399" y="165"/>
                    <a:pt x="399" y="165"/>
                    <a:pt x="399" y="165"/>
                  </a:cubicBezTo>
                  <a:cubicBezTo>
                    <a:pt x="399" y="495"/>
                    <a:pt x="399" y="495"/>
                    <a:pt x="399" y="495"/>
                  </a:cubicBezTo>
                  <a:cubicBezTo>
                    <a:pt x="399" y="495"/>
                    <a:pt x="399" y="495"/>
                    <a:pt x="399" y="495"/>
                  </a:cubicBezTo>
                  <a:cubicBezTo>
                    <a:pt x="399" y="495"/>
                    <a:pt x="399" y="495"/>
                    <a:pt x="399" y="495"/>
                  </a:cubicBezTo>
                  <a:cubicBezTo>
                    <a:pt x="399" y="518"/>
                    <a:pt x="418" y="536"/>
                    <a:pt x="441" y="536"/>
                  </a:cubicBezTo>
                  <a:cubicBezTo>
                    <a:pt x="465" y="536"/>
                    <a:pt x="483" y="518"/>
                    <a:pt x="483" y="495"/>
                  </a:cubicBezTo>
                  <a:cubicBezTo>
                    <a:pt x="483" y="495"/>
                    <a:pt x="483" y="495"/>
                    <a:pt x="483" y="495"/>
                  </a:cubicBezTo>
                  <a:cubicBezTo>
                    <a:pt x="483" y="47"/>
                    <a:pt x="483" y="47"/>
                    <a:pt x="483"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grpSp>
        <p:nvGrpSpPr>
          <p:cNvPr id="6" name="组合 57"/>
          <p:cNvGrpSpPr/>
          <p:nvPr/>
        </p:nvGrpSpPr>
        <p:grpSpPr>
          <a:xfrm>
            <a:off x="5342107" y="3034132"/>
            <a:ext cx="328426" cy="864363"/>
            <a:chOff x="2457450" y="777875"/>
            <a:chExt cx="1811338" cy="4765675"/>
          </a:xfrm>
          <a:solidFill>
            <a:schemeClr val="bg2">
              <a:lumMod val="25000"/>
            </a:schemeClr>
          </a:solidFill>
        </p:grpSpPr>
        <p:sp>
          <p:nvSpPr>
            <p:cNvPr id="7" name="Oval 6"/>
            <p:cNvSpPr>
              <a:spLocks noChangeArrowheads="1"/>
            </p:cNvSpPr>
            <p:nvPr/>
          </p:nvSpPr>
          <p:spPr bwMode="auto">
            <a:xfrm>
              <a:off x="2997200" y="777875"/>
              <a:ext cx="731838" cy="730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8" name="Freeform 7"/>
            <p:cNvSpPr/>
            <p:nvPr/>
          </p:nvSpPr>
          <p:spPr bwMode="auto">
            <a:xfrm>
              <a:off x="2457450" y="1590675"/>
              <a:ext cx="1811338" cy="3952875"/>
            </a:xfrm>
            <a:custGeom>
              <a:avLst/>
              <a:gdLst>
                <a:gd name="T0" fmla="*/ 483 w 483"/>
                <a:gd name="T1" fmla="*/ 47 h 1054"/>
                <a:gd name="T2" fmla="*/ 432 w 483"/>
                <a:gd name="T3" fmla="*/ 0 h 1054"/>
                <a:gd name="T4" fmla="*/ 364 w 483"/>
                <a:gd name="T5" fmla="*/ 0 h 1054"/>
                <a:gd name="T6" fmla="*/ 312 w 483"/>
                <a:gd name="T7" fmla="*/ 0 h 1054"/>
                <a:gd name="T8" fmla="*/ 279 w 483"/>
                <a:gd name="T9" fmla="*/ 156 h 1054"/>
                <a:gd name="T10" fmla="*/ 252 w 483"/>
                <a:gd name="T11" fmla="*/ 69 h 1054"/>
                <a:gd name="T12" fmla="*/ 267 w 483"/>
                <a:gd name="T13" fmla="*/ 49 h 1054"/>
                <a:gd name="T14" fmla="*/ 242 w 483"/>
                <a:gd name="T15" fmla="*/ 21 h 1054"/>
                <a:gd name="T16" fmla="*/ 214 w 483"/>
                <a:gd name="T17" fmla="*/ 47 h 1054"/>
                <a:gd name="T18" fmla="*/ 230 w 483"/>
                <a:gd name="T19" fmla="*/ 69 h 1054"/>
                <a:gd name="T20" fmla="*/ 207 w 483"/>
                <a:gd name="T21" fmla="*/ 156 h 1054"/>
                <a:gd name="T22" fmla="*/ 170 w 483"/>
                <a:gd name="T23" fmla="*/ 0 h 1054"/>
                <a:gd name="T24" fmla="*/ 119 w 483"/>
                <a:gd name="T25" fmla="*/ 0 h 1054"/>
                <a:gd name="T26" fmla="*/ 52 w 483"/>
                <a:gd name="T27" fmla="*/ 0 h 1054"/>
                <a:gd name="T28" fmla="*/ 0 w 483"/>
                <a:gd name="T29" fmla="*/ 47 h 1054"/>
                <a:gd name="T30" fmla="*/ 0 w 483"/>
                <a:gd name="T31" fmla="*/ 47 h 1054"/>
                <a:gd name="T32" fmla="*/ 0 w 483"/>
                <a:gd name="T33" fmla="*/ 495 h 1054"/>
                <a:gd name="T34" fmla="*/ 0 w 483"/>
                <a:gd name="T35" fmla="*/ 495 h 1054"/>
                <a:gd name="T36" fmla="*/ 0 w 483"/>
                <a:gd name="T37" fmla="*/ 495 h 1054"/>
                <a:gd name="T38" fmla="*/ 42 w 483"/>
                <a:gd name="T39" fmla="*/ 536 h 1054"/>
                <a:gd name="T40" fmla="*/ 84 w 483"/>
                <a:gd name="T41" fmla="*/ 495 h 1054"/>
                <a:gd name="T42" fmla="*/ 84 w 483"/>
                <a:gd name="T43" fmla="*/ 495 h 1054"/>
                <a:gd name="T44" fmla="*/ 84 w 483"/>
                <a:gd name="T45" fmla="*/ 165 h 1054"/>
                <a:gd name="T46" fmla="*/ 119 w 483"/>
                <a:gd name="T47" fmla="*/ 165 h 1054"/>
                <a:gd name="T48" fmla="*/ 119 w 483"/>
                <a:gd name="T49" fmla="*/ 512 h 1054"/>
                <a:gd name="T50" fmla="*/ 119 w 483"/>
                <a:gd name="T51" fmla="*/ 1003 h 1054"/>
                <a:gd name="T52" fmla="*/ 170 w 483"/>
                <a:gd name="T53" fmla="*/ 1054 h 1054"/>
                <a:gd name="T54" fmla="*/ 222 w 483"/>
                <a:gd name="T55" fmla="*/ 1003 h 1054"/>
                <a:gd name="T56" fmla="*/ 222 w 483"/>
                <a:gd name="T57" fmla="*/ 512 h 1054"/>
                <a:gd name="T58" fmla="*/ 261 w 483"/>
                <a:gd name="T59" fmla="*/ 512 h 1054"/>
                <a:gd name="T60" fmla="*/ 261 w 483"/>
                <a:gd name="T61" fmla="*/ 1003 h 1054"/>
                <a:gd name="T62" fmla="*/ 313 w 483"/>
                <a:gd name="T63" fmla="*/ 1054 h 1054"/>
                <a:gd name="T64" fmla="*/ 364 w 483"/>
                <a:gd name="T65" fmla="*/ 1003 h 1054"/>
                <a:gd name="T66" fmla="*/ 364 w 483"/>
                <a:gd name="T67" fmla="*/ 512 h 1054"/>
                <a:gd name="T68" fmla="*/ 364 w 483"/>
                <a:gd name="T69" fmla="*/ 165 h 1054"/>
                <a:gd name="T70" fmla="*/ 399 w 483"/>
                <a:gd name="T71" fmla="*/ 165 h 1054"/>
                <a:gd name="T72" fmla="*/ 399 w 483"/>
                <a:gd name="T73" fmla="*/ 495 h 1054"/>
                <a:gd name="T74" fmla="*/ 399 w 483"/>
                <a:gd name="T75" fmla="*/ 495 h 1054"/>
                <a:gd name="T76" fmla="*/ 399 w 483"/>
                <a:gd name="T77" fmla="*/ 495 h 1054"/>
                <a:gd name="T78" fmla="*/ 441 w 483"/>
                <a:gd name="T79" fmla="*/ 536 h 1054"/>
                <a:gd name="T80" fmla="*/ 483 w 483"/>
                <a:gd name="T81" fmla="*/ 495 h 1054"/>
                <a:gd name="T82" fmla="*/ 483 w 483"/>
                <a:gd name="T83" fmla="*/ 495 h 1054"/>
                <a:gd name="T84" fmla="*/ 483 w 483"/>
                <a:gd name="T85" fmla="*/ 47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83" h="1054">
                  <a:moveTo>
                    <a:pt x="483" y="47"/>
                  </a:moveTo>
                  <a:cubicBezTo>
                    <a:pt x="480" y="20"/>
                    <a:pt x="458" y="0"/>
                    <a:pt x="432" y="0"/>
                  </a:cubicBezTo>
                  <a:cubicBezTo>
                    <a:pt x="364" y="0"/>
                    <a:pt x="364" y="0"/>
                    <a:pt x="364" y="0"/>
                  </a:cubicBezTo>
                  <a:cubicBezTo>
                    <a:pt x="312" y="0"/>
                    <a:pt x="312" y="0"/>
                    <a:pt x="312" y="0"/>
                  </a:cubicBezTo>
                  <a:cubicBezTo>
                    <a:pt x="301" y="123"/>
                    <a:pt x="279" y="156"/>
                    <a:pt x="279" y="156"/>
                  </a:cubicBezTo>
                  <a:cubicBezTo>
                    <a:pt x="252" y="69"/>
                    <a:pt x="252" y="69"/>
                    <a:pt x="252" y="69"/>
                  </a:cubicBezTo>
                  <a:cubicBezTo>
                    <a:pt x="267" y="49"/>
                    <a:pt x="267" y="49"/>
                    <a:pt x="267" y="49"/>
                  </a:cubicBezTo>
                  <a:cubicBezTo>
                    <a:pt x="242" y="21"/>
                    <a:pt x="242" y="21"/>
                    <a:pt x="242" y="21"/>
                  </a:cubicBezTo>
                  <a:cubicBezTo>
                    <a:pt x="214" y="47"/>
                    <a:pt x="214" y="47"/>
                    <a:pt x="214" y="47"/>
                  </a:cubicBezTo>
                  <a:cubicBezTo>
                    <a:pt x="230" y="69"/>
                    <a:pt x="230" y="69"/>
                    <a:pt x="230" y="69"/>
                  </a:cubicBezTo>
                  <a:cubicBezTo>
                    <a:pt x="207" y="156"/>
                    <a:pt x="207" y="156"/>
                    <a:pt x="207" y="156"/>
                  </a:cubicBezTo>
                  <a:cubicBezTo>
                    <a:pt x="185" y="132"/>
                    <a:pt x="174" y="39"/>
                    <a:pt x="170" y="0"/>
                  </a:cubicBezTo>
                  <a:cubicBezTo>
                    <a:pt x="119" y="0"/>
                    <a:pt x="119" y="0"/>
                    <a:pt x="119" y="0"/>
                  </a:cubicBezTo>
                  <a:cubicBezTo>
                    <a:pt x="52" y="0"/>
                    <a:pt x="52" y="0"/>
                    <a:pt x="52" y="0"/>
                  </a:cubicBezTo>
                  <a:cubicBezTo>
                    <a:pt x="25" y="0"/>
                    <a:pt x="3" y="20"/>
                    <a:pt x="0" y="47"/>
                  </a:cubicBezTo>
                  <a:cubicBezTo>
                    <a:pt x="0" y="47"/>
                    <a:pt x="0" y="47"/>
                    <a:pt x="0" y="47"/>
                  </a:cubicBezTo>
                  <a:cubicBezTo>
                    <a:pt x="0" y="495"/>
                    <a:pt x="0" y="495"/>
                    <a:pt x="0" y="495"/>
                  </a:cubicBezTo>
                  <a:cubicBezTo>
                    <a:pt x="0" y="495"/>
                    <a:pt x="0" y="495"/>
                    <a:pt x="0" y="495"/>
                  </a:cubicBezTo>
                  <a:cubicBezTo>
                    <a:pt x="0" y="495"/>
                    <a:pt x="0" y="495"/>
                    <a:pt x="0" y="495"/>
                  </a:cubicBezTo>
                  <a:cubicBezTo>
                    <a:pt x="0" y="518"/>
                    <a:pt x="19" y="536"/>
                    <a:pt x="42" y="536"/>
                  </a:cubicBezTo>
                  <a:cubicBezTo>
                    <a:pt x="65" y="536"/>
                    <a:pt x="84" y="518"/>
                    <a:pt x="84" y="495"/>
                  </a:cubicBezTo>
                  <a:cubicBezTo>
                    <a:pt x="84" y="495"/>
                    <a:pt x="84" y="495"/>
                    <a:pt x="84" y="495"/>
                  </a:cubicBezTo>
                  <a:cubicBezTo>
                    <a:pt x="84" y="165"/>
                    <a:pt x="84" y="165"/>
                    <a:pt x="84" y="165"/>
                  </a:cubicBezTo>
                  <a:cubicBezTo>
                    <a:pt x="119" y="165"/>
                    <a:pt x="119" y="165"/>
                    <a:pt x="119" y="165"/>
                  </a:cubicBezTo>
                  <a:cubicBezTo>
                    <a:pt x="119" y="512"/>
                    <a:pt x="119" y="512"/>
                    <a:pt x="119" y="512"/>
                  </a:cubicBezTo>
                  <a:cubicBezTo>
                    <a:pt x="119" y="1003"/>
                    <a:pt x="119" y="1003"/>
                    <a:pt x="119" y="1003"/>
                  </a:cubicBezTo>
                  <a:cubicBezTo>
                    <a:pt x="119" y="1031"/>
                    <a:pt x="142" y="1054"/>
                    <a:pt x="170" y="1054"/>
                  </a:cubicBezTo>
                  <a:cubicBezTo>
                    <a:pt x="199" y="1054"/>
                    <a:pt x="222" y="1031"/>
                    <a:pt x="222" y="1003"/>
                  </a:cubicBezTo>
                  <a:cubicBezTo>
                    <a:pt x="222" y="512"/>
                    <a:pt x="222" y="512"/>
                    <a:pt x="222" y="512"/>
                  </a:cubicBezTo>
                  <a:cubicBezTo>
                    <a:pt x="261" y="512"/>
                    <a:pt x="261" y="512"/>
                    <a:pt x="261" y="512"/>
                  </a:cubicBezTo>
                  <a:cubicBezTo>
                    <a:pt x="261" y="1003"/>
                    <a:pt x="261" y="1003"/>
                    <a:pt x="261" y="1003"/>
                  </a:cubicBezTo>
                  <a:cubicBezTo>
                    <a:pt x="261" y="1031"/>
                    <a:pt x="284" y="1054"/>
                    <a:pt x="313" y="1054"/>
                  </a:cubicBezTo>
                  <a:cubicBezTo>
                    <a:pt x="341" y="1054"/>
                    <a:pt x="364" y="1031"/>
                    <a:pt x="364" y="1003"/>
                  </a:cubicBezTo>
                  <a:cubicBezTo>
                    <a:pt x="364" y="512"/>
                    <a:pt x="364" y="512"/>
                    <a:pt x="364" y="512"/>
                  </a:cubicBezTo>
                  <a:cubicBezTo>
                    <a:pt x="364" y="165"/>
                    <a:pt x="364" y="165"/>
                    <a:pt x="364" y="165"/>
                  </a:cubicBezTo>
                  <a:cubicBezTo>
                    <a:pt x="399" y="165"/>
                    <a:pt x="399" y="165"/>
                    <a:pt x="399" y="165"/>
                  </a:cubicBezTo>
                  <a:cubicBezTo>
                    <a:pt x="399" y="495"/>
                    <a:pt x="399" y="495"/>
                    <a:pt x="399" y="495"/>
                  </a:cubicBezTo>
                  <a:cubicBezTo>
                    <a:pt x="399" y="495"/>
                    <a:pt x="399" y="495"/>
                    <a:pt x="399" y="495"/>
                  </a:cubicBezTo>
                  <a:cubicBezTo>
                    <a:pt x="399" y="495"/>
                    <a:pt x="399" y="495"/>
                    <a:pt x="399" y="495"/>
                  </a:cubicBezTo>
                  <a:cubicBezTo>
                    <a:pt x="399" y="518"/>
                    <a:pt x="418" y="536"/>
                    <a:pt x="441" y="536"/>
                  </a:cubicBezTo>
                  <a:cubicBezTo>
                    <a:pt x="465" y="536"/>
                    <a:pt x="483" y="518"/>
                    <a:pt x="483" y="495"/>
                  </a:cubicBezTo>
                  <a:cubicBezTo>
                    <a:pt x="483" y="495"/>
                    <a:pt x="483" y="495"/>
                    <a:pt x="483" y="495"/>
                  </a:cubicBezTo>
                  <a:cubicBezTo>
                    <a:pt x="483" y="47"/>
                    <a:pt x="483" y="47"/>
                    <a:pt x="483"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9" name="Freeform 8"/>
          <p:cNvSpPr/>
          <p:nvPr/>
        </p:nvSpPr>
        <p:spPr bwMode="auto">
          <a:xfrm>
            <a:off x="4585005" y="2532747"/>
            <a:ext cx="2815700" cy="2481458"/>
          </a:xfrm>
          <a:custGeom>
            <a:avLst/>
            <a:gdLst>
              <a:gd name="T0" fmla="*/ 243 w 1370"/>
              <a:gd name="T1" fmla="*/ 0 h 1207"/>
              <a:gd name="T2" fmla="*/ 0 w 1370"/>
              <a:gd name="T3" fmla="*/ 523 h 1207"/>
              <a:gd name="T4" fmla="*/ 685 w 1370"/>
              <a:gd name="T5" fmla="*/ 1207 h 1207"/>
              <a:gd name="T6" fmla="*/ 1370 w 1370"/>
              <a:gd name="T7" fmla="*/ 523 h 1207"/>
              <a:gd name="T8" fmla="*/ 1127 w 1370"/>
              <a:gd name="T9" fmla="*/ 0 h 1207"/>
            </a:gdLst>
            <a:ahLst/>
            <a:cxnLst>
              <a:cxn ang="0">
                <a:pos x="T0" y="T1"/>
              </a:cxn>
              <a:cxn ang="0">
                <a:pos x="T2" y="T3"/>
              </a:cxn>
              <a:cxn ang="0">
                <a:pos x="T4" y="T5"/>
              </a:cxn>
              <a:cxn ang="0">
                <a:pos x="T6" y="T7"/>
              </a:cxn>
              <a:cxn ang="0">
                <a:pos x="T8" y="T9"/>
              </a:cxn>
            </a:cxnLst>
            <a:rect l="0" t="0" r="r" b="b"/>
            <a:pathLst>
              <a:path w="1370" h="1207">
                <a:moveTo>
                  <a:pt x="243" y="0"/>
                </a:moveTo>
                <a:cubicBezTo>
                  <a:pt x="94" y="125"/>
                  <a:pt x="0" y="313"/>
                  <a:pt x="0" y="523"/>
                </a:cubicBezTo>
                <a:cubicBezTo>
                  <a:pt x="0" y="901"/>
                  <a:pt x="307" y="1207"/>
                  <a:pt x="685" y="1207"/>
                </a:cubicBezTo>
                <a:cubicBezTo>
                  <a:pt x="1063" y="1207"/>
                  <a:pt x="1370" y="901"/>
                  <a:pt x="1370" y="523"/>
                </a:cubicBezTo>
                <a:cubicBezTo>
                  <a:pt x="1370" y="313"/>
                  <a:pt x="1276" y="125"/>
                  <a:pt x="1127" y="0"/>
                </a:cubicBezTo>
              </a:path>
            </a:pathLst>
          </a:custGeom>
          <a:noFill/>
          <a:ln w="6350" cap="flat">
            <a:solidFill>
              <a:schemeClr val="bg1">
                <a:lumMod val="50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0" name="Oval 56"/>
          <p:cNvSpPr>
            <a:spLocks noChangeArrowheads="1"/>
          </p:cNvSpPr>
          <p:nvPr/>
        </p:nvSpPr>
        <p:spPr bwMode="auto">
          <a:xfrm>
            <a:off x="4771100" y="2427496"/>
            <a:ext cx="433704" cy="433838"/>
          </a:xfrm>
          <a:prstGeom prst="ellipse">
            <a:avLst/>
          </a:prstGeom>
          <a:solidFill>
            <a:srgbClr val="FFD064"/>
          </a:solidFill>
          <a:ln>
            <a:noFill/>
          </a:ln>
        </p:spPr>
        <p:txBody>
          <a:bodyPr vert="horz" wrap="square" lIns="0" tIns="0" rIns="0" bIns="0" numCol="1" anchor="t" anchorCtr="0" compatLnSpc="1"/>
          <a:lstStyle/>
          <a:p>
            <a:pPr algn="ctr"/>
            <a:r>
              <a:rPr lang="en-US" altLang="zh-CN" dirty="0">
                <a:solidFill>
                  <a:schemeClr val="bg1"/>
                </a:solidFill>
                <a:latin typeface="宋体" panose="02010600030101010101" pitchFamily="2" charset="-122"/>
                <a:ea typeface="宋体" panose="02010600030101010101" pitchFamily="2" charset="-122"/>
              </a:rPr>
              <a:t>01</a:t>
            </a:r>
            <a:endParaRPr lang="zh-CN" altLang="en-US" dirty="0">
              <a:solidFill>
                <a:schemeClr val="bg1"/>
              </a:solidFill>
              <a:latin typeface="宋体" panose="02010600030101010101" pitchFamily="2" charset="-122"/>
              <a:ea typeface="宋体" panose="02010600030101010101" pitchFamily="2" charset="-122"/>
            </a:endParaRPr>
          </a:p>
        </p:txBody>
      </p:sp>
      <p:sp>
        <p:nvSpPr>
          <p:cNvPr id="11" name="Oval 57"/>
          <p:cNvSpPr>
            <a:spLocks noChangeArrowheads="1"/>
          </p:cNvSpPr>
          <p:nvPr/>
        </p:nvSpPr>
        <p:spPr bwMode="auto">
          <a:xfrm>
            <a:off x="4368154" y="3297505"/>
            <a:ext cx="433704" cy="435846"/>
          </a:xfrm>
          <a:prstGeom prst="ellipse">
            <a:avLst/>
          </a:prstGeom>
          <a:solidFill>
            <a:schemeClr val="tx1">
              <a:lumMod val="75000"/>
              <a:lumOff val="25000"/>
            </a:schemeClr>
          </a:solidFill>
          <a:ln>
            <a:noFill/>
          </a:ln>
        </p:spPr>
        <p:txBody>
          <a:bodyPr vert="horz" wrap="square" lIns="0" tIns="0" rIns="0" bIns="0" numCol="1" anchor="t" anchorCtr="0" compatLnSpc="1"/>
          <a:lstStyle/>
          <a:p>
            <a:pPr algn="ctr"/>
            <a:r>
              <a:rPr lang="en-US" altLang="zh-CN" dirty="0">
                <a:solidFill>
                  <a:schemeClr val="bg1"/>
                </a:solidFill>
                <a:latin typeface="宋体" panose="02010600030101010101" pitchFamily="2" charset="-122"/>
                <a:ea typeface="宋体" panose="02010600030101010101" pitchFamily="2" charset="-122"/>
              </a:rPr>
              <a:t>02</a:t>
            </a:r>
            <a:endParaRPr lang="zh-CN" altLang="en-US" dirty="0">
              <a:solidFill>
                <a:schemeClr val="bg1"/>
              </a:solidFill>
              <a:latin typeface="宋体" panose="02010600030101010101" pitchFamily="2" charset="-122"/>
              <a:ea typeface="宋体" panose="02010600030101010101" pitchFamily="2" charset="-122"/>
            </a:endParaRPr>
          </a:p>
        </p:txBody>
      </p:sp>
      <p:sp>
        <p:nvSpPr>
          <p:cNvPr id="12" name="Oval 58"/>
          <p:cNvSpPr>
            <a:spLocks noChangeArrowheads="1"/>
          </p:cNvSpPr>
          <p:nvPr/>
        </p:nvSpPr>
        <p:spPr bwMode="auto">
          <a:xfrm>
            <a:off x="4662372" y="4185401"/>
            <a:ext cx="433704" cy="433838"/>
          </a:xfrm>
          <a:prstGeom prst="ellipse">
            <a:avLst/>
          </a:prstGeom>
          <a:solidFill>
            <a:srgbClr val="FFD064"/>
          </a:solidFill>
          <a:ln>
            <a:noFill/>
          </a:ln>
        </p:spPr>
        <p:txBody>
          <a:bodyPr vert="horz" wrap="square" lIns="0" tIns="0" rIns="0" bIns="0" numCol="1" anchor="t" anchorCtr="0" compatLnSpc="1"/>
          <a:lstStyle/>
          <a:p>
            <a:pPr algn="ctr"/>
            <a:r>
              <a:rPr lang="en-US" altLang="zh-CN" dirty="0">
                <a:solidFill>
                  <a:schemeClr val="bg1"/>
                </a:solidFill>
                <a:latin typeface="宋体" panose="02010600030101010101" pitchFamily="2" charset="-122"/>
                <a:ea typeface="宋体" panose="02010600030101010101" pitchFamily="2" charset="-122"/>
              </a:rPr>
              <a:t>03</a:t>
            </a:r>
            <a:endParaRPr lang="zh-CN" altLang="en-US" dirty="0">
              <a:solidFill>
                <a:schemeClr val="bg1"/>
              </a:solidFill>
              <a:latin typeface="宋体" panose="02010600030101010101" pitchFamily="2" charset="-122"/>
              <a:ea typeface="宋体" panose="02010600030101010101" pitchFamily="2" charset="-122"/>
            </a:endParaRPr>
          </a:p>
        </p:txBody>
      </p:sp>
      <p:sp>
        <p:nvSpPr>
          <p:cNvPr id="13" name="Oval 59"/>
          <p:cNvSpPr>
            <a:spLocks noChangeArrowheads="1"/>
          </p:cNvSpPr>
          <p:nvPr/>
        </p:nvSpPr>
        <p:spPr bwMode="auto">
          <a:xfrm>
            <a:off x="6754694" y="2427496"/>
            <a:ext cx="435712" cy="433838"/>
          </a:xfrm>
          <a:prstGeom prst="ellipse">
            <a:avLst/>
          </a:prstGeom>
          <a:solidFill>
            <a:srgbClr val="FFD064"/>
          </a:solidFill>
          <a:ln>
            <a:noFill/>
          </a:ln>
        </p:spPr>
        <p:txBody>
          <a:bodyPr vert="horz" wrap="square" lIns="0" tIns="0" rIns="0" bIns="0" numCol="1" anchor="t" anchorCtr="0" compatLnSpc="1"/>
          <a:lstStyle/>
          <a:p>
            <a:pPr algn="ctr"/>
            <a:r>
              <a:rPr lang="en-US" altLang="zh-CN" dirty="0">
                <a:solidFill>
                  <a:schemeClr val="bg1"/>
                </a:solidFill>
                <a:latin typeface="宋体" panose="02010600030101010101" pitchFamily="2" charset="-122"/>
                <a:ea typeface="宋体" panose="02010600030101010101" pitchFamily="2" charset="-122"/>
              </a:rPr>
              <a:t>04</a:t>
            </a:r>
            <a:endParaRPr lang="zh-CN" altLang="en-US" dirty="0">
              <a:solidFill>
                <a:schemeClr val="bg1"/>
              </a:solidFill>
              <a:latin typeface="宋体" panose="02010600030101010101" pitchFamily="2" charset="-122"/>
              <a:ea typeface="宋体" panose="02010600030101010101" pitchFamily="2" charset="-122"/>
            </a:endParaRPr>
          </a:p>
        </p:txBody>
      </p:sp>
      <p:sp>
        <p:nvSpPr>
          <p:cNvPr id="14" name="Oval 60"/>
          <p:cNvSpPr>
            <a:spLocks noChangeArrowheads="1"/>
          </p:cNvSpPr>
          <p:nvPr/>
        </p:nvSpPr>
        <p:spPr bwMode="auto">
          <a:xfrm>
            <a:off x="7182849" y="3297505"/>
            <a:ext cx="435712" cy="435846"/>
          </a:xfrm>
          <a:prstGeom prst="ellipse">
            <a:avLst/>
          </a:prstGeom>
          <a:solidFill>
            <a:schemeClr val="tx1">
              <a:lumMod val="75000"/>
              <a:lumOff val="25000"/>
            </a:schemeClr>
          </a:solidFill>
          <a:ln>
            <a:noFill/>
          </a:ln>
        </p:spPr>
        <p:txBody>
          <a:bodyPr vert="horz" wrap="square" lIns="0" tIns="0" rIns="0" bIns="0" numCol="1" anchor="t" anchorCtr="0" compatLnSpc="1"/>
          <a:lstStyle/>
          <a:p>
            <a:pPr algn="ctr"/>
            <a:r>
              <a:rPr lang="en-US" altLang="zh-CN" dirty="0">
                <a:solidFill>
                  <a:schemeClr val="bg1"/>
                </a:solidFill>
                <a:latin typeface="宋体" panose="02010600030101010101" pitchFamily="2" charset="-122"/>
                <a:ea typeface="宋体" panose="02010600030101010101" pitchFamily="2" charset="-122"/>
              </a:rPr>
              <a:t>05</a:t>
            </a:r>
            <a:endParaRPr lang="zh-CN" altLang="en-US" dirty="0">
              <a:solidFill>
                <a:schemeClr val="bg1"/>
              </a:solidFill>
              <a:latin typeface="宋体" panose="02010600030101010101" pitchFamily="2" charset="-122"/>
              <a:ea typeface="宋体" panose="02010600030101010101" pitchFamily="2" charset="-122"/>
            </a:endParaRPr>
          </a:p>
        </p:txBody>
      </p:sp>
      <p:sp>
        <p:nvSpPr>
          <p:cNvPr id="15" name="Oval 61"/>
          <p:cNvSpPr>
            <a:spLocks noChangeArrowheads="1"/>
          </p:cNvSpPr>
          <p:nvPr/>
        </p:nvSpPr>
        <p:spPr bwMode="auto">
          <a:xfrm>
            <a:off x="6891222" y="4185401"/>
            <a:ext cx="433704" cy="433838"/>
          </a:xfrm>
          <a:prstGeom prst="ellipse">
            <a:avLst/>
          </a:prstGeom>
          <a:solidFill>
            <a:srgbClr val="FFD064"/>
          </a:solidFill>
          <a:ln>
            <a:noFill/>
          </a:ln>
        </p:spPr>
        <p:txBody>
          <a:bodyPr vert="horz" wrap="square" lIns="0" tIns="0" rIns="0" bIns="0" numCol="1" anchor="t" anchorCtr="0" compatLnSpc="1"/>
          <a:lstStyle/>
          <a:p>
            <a:pPr algn="ctr"/>
            <a:r>
              <a:rPr lang="en-US" altLang="zh-CN" dirty="0">
                <a:solidFill>
                  <a:schemeClr val="bg1"/>
                </a:solidFill>
                <a:latin typeface="宋体" panose="02010600030101010101" pitchFamily="2" charset="-122"/>
                <a:ea typeface="宋体" panose="02010600030101010101" pitchFamily="2" charset="-122"/>
              </a:rPr>
              <a:t>06</a:t>
            </a:r>
            <a:endParaRPr lang="zh-CN" altLang="en-US" dirty="0">
              <a:solidFill>
                <a:schemeClr val="bg1"/>
              </a:solidFill>
              <a:latin typeface="宋体" panose="02010600030101010101" pitchFamily="2" charset="-122"/>
              <a:ea typeface="宋体" panose="02010600030101010101" pitchFamily="2" charset="-122"/>
            </a:endParaRPr>
          </a:p>
        </p:txBody>
      </p:sp>
      <p:sp>
        <p:nvSpPr>
          <p:cNvPr id="16" name="Rectangle 5"/>
          <p:cNvSpPr>
            <a:spLocks noChangeArrowheads="1"/>
          </p:cNvSpPr>
          <p:nvPr/>
        </p:nvSpPr>
        <p:spPr bwMode="auto">
          <a:xfrm>
            <a:off x="5768347" y="3730274"/>
            <a:ext cx="449016" cy="458046"/>
          </a:xfrm>
          <a:prstGeom prst="rect">
            <a:avLst/>
          </a:prstGeom>
          <a:solidFill>
            <a:srgbClr val="FFD064"/>
          </a:solidFill>
          <a:ln>
            <a:noFill/>
          </a:ln>
        </p:spPr>
        <p:txBody>
          <a:bodyPr vert="horz" wrap="square" lIns="0" tIns="0" rIns="0" bIns="0" numCol="1" anchor="ctr" anchorCtr="0" compatLnSpc="1"/>
          <a:lstStyle/>
          <a:p>
            <a:pPr algn="ctr"/>
            <a:r>
              <a:rPr lang="en-US" altLang="zh-CN" sz="1400" b="1" dirty="0">
                <a:solidFill>
                  <a:schemeClr val="bg1"/>
                </a:solidFill>
                <a:latin typeface="宋体" panose="02010600030101010101" pitchFamily="2" charset="-122"/>
                <a:ea typeface="宋体" panose="02010600030101010101" pitchFamily="2" charset="-122"/>
              </a:rPr>
              <a:t>1</a:t>
            </a:r>
            <a:endParaRPr lang="zh-CN" altLang="en-US" sz="1400" b="1" dirty="0">
              <a:solidFill>
                <a:schemeClr val="bg1"/>
              </a:solidFill>
              <a:latin typeface="宋体" panose="02010600030101010101" pitchFamily="2" charset="-122"/>
              <a:ea typeface="宋体" panose="02010600030101010101" pitchFamily="2" charset="-122"/>
            </a:endParaRPr>
          </a:p>
        </p:txBody>
      </p:sp>
      <p:sp>
        <p:nvSpPr>
          <p:cNvPr id="17" name="Rectangle 6"/>
          <p:cNvSpPr>
            <a:spLocks noChangeArrowheads="1"/>
          </p:cNvSpPr>
          <p:nvPr/>
        </p:nvSpPr>
        <p:spPr bwMode="auto">
          <a:xfrm>
            <a:off x="5281813" y="3915567"/>
            <a:ext cx="449014" cy="272752"/>
          </a:xfrm>
          <a:prstGeom prst="rect">
            <a:avLst/>
          </a:prstGeom>
          <a:solidFill>
            <a:schemeClr val="tx1">
              <a:lumMod val="75000"/>
              <a:lumOff val="25000"/>
            </a:schemeClr>
          </a:solidFill>
          <a:ln>
            <a:noFill/>
          </a:ln>
        </p:spPr>
        <p:txBody>
          <a:bodyPr vert="horz" wrap="square" lIns="0" tIns="0" rIns="0" bIns="0" numCol="1" anchor="ctr" anchorCtr="0" compatLnSpc="1"/>
          <a:lstStyle/>
          <a:p>
            <a:pPr algn="ctr"/>
            <a:r>
              <a:rPr lang="en-US" altLang="zh-CN" sz="1100" b="1" dirty="0">
                <a:solidFill>
                  <a:schemeClr val="bg1"/>
                </a:solidFill>
                <a:latin typeface="宋体" panose="02010600030101010101" pitchFamily="2" charset="-122"/>
                <a:ea typeface="宋体" panose="02010600030101010101" pitchFamily="2" charset="-122"/>
              </a:rPr>
              <a:t>2</a:t>
            </a:r>
            <a:endParaRPr lang="zh-CN" altLang="en-US" sz="1100" b="1" dirty="0">
              <a:solidFill>
                <a:schemeClr val="bg1"/>
              </a:solidFill>
              <a:latin typeface="宋体" panose="02010600030101010101" pitchFamily="2" charset="-122"/>
              <a:ea typeface="宋体" panose="02010600030101010101" pitchFamily="2" charset="-122"/>
            </a:endParaRPr>
          </a:p>
        </p:txBody>
      </p:sp>
      <p:sp>
        <p:nvSpPr>
          <p:cNvPr id="18" name="Rectangle 9"/>
          <p:cNvSpPr>
            <a:spLocks noChangeArrowheads="1"/>
          </p:cNvSpPr>
          <p:nvPr/>
        </p:nvSpPr>
        <p:spPr bwMode="auto">
          <a:xfrm>
            <a:off x="6254880" y="3980583"/>
            <a:ext cx="449018" cy="207530"/>
          </a:xfrm>
          <a:prstGeom prst="rect">
            <a:avLst/>
          </a:prstGeom>
          <a:solidFill>
            <a:schemeClr val="tx1">
              <a:lumMod val="75000"/>
              <a:lumOff val="25000"/>
            </a:schemeClr>
          </a:solidFill>
          <a:ln>
            <a:noFill/>
          </a:ln>
        </p:spPr>
        <p:txBody>
          <a:bodyPr vert="horz" wrap="square" lIns="0" tIns="0" rIns="0" bIns="0" numCol="1" anchor="ctr" anchorCtr="0" compatLnSpc="1"/>
          <a:lstStyle/>
          <a:p>
            <a:pPr algn="ctr"/>
            <a:r>
              <a:rPr lang="en-US" altLang="zh-CN" sz="1100" b="1" dirty="0">
                <a:solidFill>
                  <a:schemeClr val="bg1"/>
                </a:solidFill>
                <a:latin typeface="宋体" panose="02010600030101010101" pitchFamily="2" charset="-122"/>
                <a:ea typeface="宋体" panose="02010600030101010101" pitchFamily="2" charset="-122"/>
              </a:rPr>
              <a:t>3</a:t>
            </a:r>
            <a:endParaRPr lang="zh-CN" altLang="en-US" sz="1100" b="1" dirty="0">
              <a:solidFill>
                <a:schemeClr val="bg1"/>
              </a:solidFill>
              <a:latin typeface="宋体" panose="02010600030101010101" pitchFamily="2" charset="-122"/>
              <a:ea typeface="宋体" panose="02010600030101010101" pitchFamily="2" charset="-122"/>
            </a:endParaRPr>
          </a:p>
        </p:txBody>
      </p:sp>
      <p:grpSp>
        <p:nvGrpSpPr>
          <p:cNvPr id="19" name="组合 76"/>
          <p:cNvGrpSpPr/>
          <p:nvPr/>
        </p:nvGrpSpPr>
        <p:grpSpPr>
          <a:xfrm>
            <a:off x="5672023" y="2827959"/>
            <a:ext cx="641662" cy="843459"/>
            <a:chOff x="4225925" y="1973263"/>
            <a:chExt cx="687388" cy="903287"/>
          </a:xfrm>
          <a:solidFill>
            <a:schemeClr val="bg1">
              <a:lumMod val="50000"/>
            </a:schemeClr>
          </a:solidFill>
        </p:grpSpPr>
        <p:sp>
          <p:nvSpPr>
            <p:cNvPr id="20" name="Oval 12"/>
            <p:cNvSpPr>
              <a:spLocks noChangeArrowheads="1"/>
            </p:cNvSpPr>
            <p:nvPr/>
          </p:nvSpPr>
          <p:spPr bwMode="auto">
            <a:xfrm>
              <a:off x="4500563" y="1989138"/>
              <a:ext cx="138113" cy="1349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1" name="Freeform 13"/>
            <p:cNvSpPr/>
            <p:nvPr/>
          </p:nvSpPr>
          <p:spPr bwMode="auto">
            <a:xfrm>
              <a:off x="4225925" y="1973263"/>
              <a:ext cx="687388" cy="903287"/>
            </a:xfrm>
            <a:custGeom>
              <a:avLst/>
              <a:gdLst>
                <a:gd name="T0" fmla="*/ 963 w 975"/>
                <a:gd name="T1" fmla="*/ 14 h 1279"/>
                <a:gd name="T2" fmla="*/ 918 w 975"/>
                <a:gd name="T3" fmla="*/ 13 h 1279"/>
                <a:gd name="T4" fmla="*/ 678 w 975"/>
                <a:gd name="T5" fmla="*/ 235 h 1279"/>
                <a:gd name="T6" fmla="*/ 678 w 975"/>
                <a:gd name="T7" fmla="*/ 235 h 1279"/>
                <a:gd name="T8" fmla="*/ 609 w 975"/>
                <a:gd name="T9" fmla="*/ 235 h 1279"/>
                <a:gd name="T10" fmla="*/ 558 w 975"/>
                <a:gd name="T11" fmla="*/ 235 h 1279"/>
                <a:gd name="T12" fmla="*/ 524 w 975"/>
                <a:gd name="T13" fmla="*/ 389 h 1279"/>
                <a:gd name="T14" fmla="*/ 498 w 975"/>
                <a:gd name="T15" fmla="*/ 303 h 1279"/>
                <a:gd name="T16" fmla="*/ 513 w 975"/>
                <a:gd name="T17" fmla="*/ 283 h 1279"/>
                <a:gd name="T18" fmla="*/ 488 w 975"/>
                <a:gd name="T19" fmla="*/ 255 h 1279"/>
                <a:gd name="T20" fmla="*/ 460 w 975"/>
                <a:gd name="T21" fmla="*/ 281 h 1279"/>
                <a:gd name="T22" fmla="*/ 477 w 975"/>
                <a:gd name="T23" fmla="*/ 303 h 1279"/>
                <a:gd name="T24" fmla="*/ 453 w 975"/>
                <a:gd name="T25" fmla="*/ 389 h 1279"/>
                <a:gd name="T26" fmla="*/ 417 w 975"/>
                <a:gd name="T27" fmla="*/ 235 h 1279"/>
                <a:gd name="T28" fmla="*/ 366 w 975"/>
                <a:gd name="T29" fmla="*/ 235 h 1279"/>
                <a:gd name="T30" fmla="*/ 298 w 975"/>
                <a:gd name="T31" fmla="*/ 235 h 1279"/>
                <a:gd name="T32" fmla="*/ 298 w 975"/>
                <a:gd name="T33" fmla="*/ 235 h 1279"/>
                <a:gd name="T34" fmla="*/ 56 w 975"/>
                <a:gd name="T35" fmla="*/ 13 h 1279"/>
                <a:gd name="T36" fmla="*/ 12 w 975"/>
                <a:gd name="T37" fmla="*/ 14 h 1279"/>
                <a:gd name="T38" fmla="*/ 13 w 975"/>
                <a:gd name="T39" fmla="*/ 59 h 1279"/>
                <a:gd name="T40" fmla="*/ 366 w 975"/>
                <a:gd name="T41" fmla="*/ 398 h 1279"/>
                <a:gd name="T42" fmla="*/ 366 w 975"/>
                <a:gd name="T43" fmla="*/ 742 h 1279"/>
                <a:gd name="T44" fmla="*/ 366 w 975"/>
                <a:gd name="T45" fmla="*/ 1228 h 1279"/>
                <a:gd name="T46" fmla="*/ 417 w 975"/>
                <a:gd name="T47" fmla="*/ 1279 h 1279"/>
                <a:gd name="T48" fmla="*/ 468 w 975"/>
                <a:gd name="T49" fmla="*/ 1228 h 1279"/>
                <a:gd name="T50" fmla="*/ 468 w 975"/>
                <a:gd name="T51" fmla="*/ 742 h 1279"/>
                <a:gd name="T52" fmla="*/ 507 w 975"/>
                <a:gd name="T53" fmla="*/ 742 h 1279"/>
                <a:gd name="T54" fmla="*/ 507 w 975"/>
                <a:gd name="T55" fmla="*/ 1228 h 1279"/>
                <a:gd name="T56" fmla="*/ 558 w 975"/>
                <a:gd name="T57" fmla="*/ 1279 h 1279"/>
                <a:gd name="T58" fmla="*/ 609 w 975"/>
                <a:gd name="T59" fmla="*/ 1228 h 1279"/>
                <a:gd name="T60" fmla="*/ 609 w 975"/>
                <a:gd name="T61" fmla="*/ 742 h 1279"/>
                <a:gd name="T62" fmla="*/ 609 w 975"/>
                <a:gd name="T63" fmla="*/ 398 h 1279"/>
                <a:gd name="T64" fmla="*/ 961 w 975"/>
                <a:gd name="T65" fmla="*/ 59 h 1279"/>
                <a:gd name="T66" fmla="*/ 963 w 975"/>
                <a:gd name="T67" fmla="*/ 14 h 1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75" h="1279">
                  <a:moveTo>
                    <a:pt x="963" y="14"/>
                  </a:moveTo>
                  <a:cubicBezTo>
                    <a:pt x="951" y="2"/>
                    <a:pt x="930" y="0"/>
                    <a:pt x="918" y="13"/>
                  </a:cubicBezTo>
                  <a:cubicBezTo>
                    <a:pt x="678" y="235"/>
                    <a:pt x="678" y="235"/>
                    <a:pt x="678" y="235"/>
                  </a:cubicBezTo>
                  <a:cubicBezTo>
                    <a:pt x="678" y="235"/>
                    <a:pt x="678" y="235"/>
                    <a:pt x="678" y="235"/>
                  </a:cubicBezTo>
                  <a:cubicBezTo>
                    <a:pt x="609" y="235"/>
                    <a:pt x="609" y="235"/>
                    <a:pt x="609" y="235"/>
                  </a:cubicBezTo>
                  <a:cubicBezTo>
                    <a:pt x="558" y="235"/>
                    <a:pt x="558" y="235"/>
                    <a:pt x="558" y="235"/>
                  </a:cubicBezTo>
                  <a:cubicBezTo>
                    <a:pt x="546" y="357"/>
                    <a:pt x="524" y="389"/>
                    <a:pt x="524" y="389"/>
                  </a:cubicBezTo>
                  <a:cubicBezTo>
                    <a:pt x="498" y="303"/>
                    <a:pt x="498" y="303"/>
                    <a:pt x="498" y="303"/>
                  </a:cubicBezTo>
                  <a:cubicBezTo>
                    <a:pt x="513" y="283"/>
                    <a:pt x="513" y="283"/>
                    <a:pt x="513" y="283"/>
                  </a:cubicBezTo>
                  <a:cubicBezTo>
                    <a:pt x="488" y="255"/>
                    <a:pt x="488" y="255"/>
                    <a:pt x="488" y="255"/>
                  </a:cubicBezTo>
                  <a:cubicBezTo>
                    <a:pt x="460" y="281"/>
                    <a:pt x="460" y="281"/>
                    <a:pt x="460" y="281"/>
                  </a:cubicBezTo>
                  <a:cubicBezTo>
                    <a:pt x="477" y="303"/>
                    <a:pt x="477" y="303"/>
                    <a:pt x="477" y="303"/>
                  </a:cubicBezTo>
                  <a:cubicBezTo>
                    <a:pt x="453" y="389"/>
                    <a:pt x="453" y="389"/>
                    <a:pt x="453" y="389"/>
                  </a:cubicBezTo>
                  <a:cubicBezTo>
                    <a:pt x="432" y="365"/>
                    <a:pt x="421" y="274"/>
                    <a:pt x="417" y="235"/>
                  </a:cubicBezTo>
                  <a:cubicBezTo>
                    <a:pt x="366" y="235"/>
                    <a:pt x="366" y="235"/>
                    <a:pt x="366" y="235"/>
                  </a:cubicBezTo>
                  <a:cubicBezTo>
                    <a:pt x="298" y="235"/>
                    <a:pt x="298" y="235"/>
                    <a:pt x="298" y="235"/>
                  </a:cubicBezTo>
                  <a:cubicBezTo>
                    <a:pt x="298" y="235"/>
                    <a:pt x="298" y="235"/>
                    <a:pt x="298" y="235"/>
                  </a:cubicBezTo>
                  <a:cubicBezTo>
                    <a:pt x="56" y="13"/>
                    <a:pt x="56" y="13"/>
                    <a:pt x="56" y="13"/>
                  </a:cubicBezTo>
                  <a:cubicBezTo>
                    <a:pt x="44" y="0"/>
                    <a:pt x="24" y="2"/>
                    <a:pt x="12" y="14"/>
                  </a:cubicBezTo>
                  <a:cubicBezTo>
                    <a:pt x="0" y="27"/>
                    <a:pt x="0" y="48"/>
                    <a:pt x="13" y="59"/>
                  </a:cubicBezTo>
                  <a:cubicBezTo>
                    <a:pt x="366" y="398"/>
                    <a:pt x="366" y="398"/>
                    <a:pt x="366" y="398"/>
                  </a:cubicBezTo>
                  <a:cubicBezTo>
                    <a:pt x="366" y="742"/>
                    <a:pt x="366" y="742"/>
                    <a:pt x="366" y="742"/>
                  </a:cubicBezTo>
                  <a:cubicBezTo>
                    <a:pt x="366" y="1228"/>
                    <a:pt x="366" y="1228"/>
                    <a:pt x="366" y="1228"/>
                  </a:cubicBezTo>
                  <a:cubicBezTo>
                    <a:pt x="366" y="1256"/>
                    <a:pt x="389" y="1279"/>
                    <a:pt x="417" y="1279"/>
                  </a:cubicBezTo>
                  <a:cubicBezTo>
                    <a:pt x="444" y="1279"/>
                    <a:pt x="468" y="1256"/>
                    <a:pt x="468" y="1228"/>
                  </a:cubicBezTo>
                  <a:cubicBezTo>
                    <a:pt x="468" y="742"/>
                    <a:pt x="468" y="742"/>
                    <a:pt x="468" y="742"/>
                  </a:cubicBezTo>
                  <a:cubicBezTo>
                    <a:pt x="507" y="742"/>
                    <a:pt x="507" y="742"/>
                    <a:pt x="507" y="742"/>
                  </a:cubicBezTo>
                  <a:cubicBezTo>
                    <a:pt x="507" y="1228"/>
                    <a:pt x="507" y="1228"/>
                    <a:pt x="507" y="1228"/>
                  </a:cubicBezTo>
                  <a:cubicBezTo>
                    <a:pt x="507" y="1256"/>
                    <a:pt x="530" y="1279"/>
                    <a:pt x="558" y="1279"/>
                  </a:cubicBezTo>
                  <a:cubicBezTo>
                    <a:pt x="585" y="1279"/>
                    <a:pt x="609" y="1256"/>
                    <a:pt x="609" y="1228"/>
                  </a:cubicBezTo>
                  <a:cubicBezTo>
                    <a:pt x="609" y="742"/>
                    <a:pt x="609" y="742"/>
                    <a:pt x="609" y="742"/>
                  </a:cubicBezTo>
                  <a:cubicBezTo>
                    <a:pt x="609" y="398"/>
                    <a:pt x="609" y="398"/>
                    <a:pt x="609" y="398"/>
                  </a:cubicBezTo>
                  <a:cubicBezTo>
                    <a:pt x="961" y="59"/>
                    <a:pt x="961" y="59"/>
                    <a:pt x="961" y="59"/>
                  </a:cubicBezTo>
                  <a:cubicBezTo>
                    <a:pt x="974" y="48"/>
                    <a:pt x="975" y="27"/>
                    <a:pt x="963" y="14"/>
                  </a:cubicBezTo>
                  <a:close/>
                </a:path>
              </a:pathLst>
            </a:cu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22" name="文本框 21"/>
          <p:cNvSpPr txBox="1"/>
          <p:nvPr/>
        </p:nvSpPr>
        <p:spPr>
          <a:xfrm>
            <a:off x="2404309" y="1361841"/>
            <a:ext cx="2152281" cy="1046440"/>
          </a:xfrm>
          <a:prstGeom prst="rect">
            <a:avLst/>
          </a:prstGeom>
          <a:noFill/>
        </p:spPr>
        <p:txBody>
          <a:bodyPr wrap="square" rtlCol="0">
            <a:spAutoFit/>
          </a:bodyPr>
          <a:lstStyle/>
          <a:p>
            <a:r>
              <a:rPr lang="zh-CN" altLang="en-US" sz="1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endParaRPr lang="en-US" altLang="zh-CN" sz="1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3" name="文本框 22"/>
          <p:cNvSpPr txBox="1"/>
          <p:nvPr/>
        </p:nvSpPr>
        <p:spPr>
          <a:xfrm>
            <a:off x="1577756" y="3060378"/>
            <a:ext cx="2152281" cy="1046440"/>
          </a:xfrm>
          <a:prstGeom prst="rect">
            <a:avLst/>
          </a:prstGeom>
          <a:noFill/>
        </p:spPr>
        <p:txBody>
          <a:bodyPr wrap="square" rtlCol="0">
            <a:spAutoFit/>
          </a:bodyPr>
          <a:lstStyle/>
          <a:p>
            <a:r>
              <a:rPr lang="zh-CN" altLang="en-US" sz="1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endParaRPr lang="en-US" altLang="zh-CN" sz="1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4" name="文本框 23"/>
          <p:cNvSpPr txBox="1"/>
          <p:nvPr/>
        </p:nvSpPr>
        <p:spPr>
          <a:xfrm>
            <a:off x="2545381" y="4539859"/>
            <a:ext cx="2152281" cy="1046440"/>
          </a:xfrm>
          <a:prstGeom prst="rect">
            <a:avLst/>
          </a:prstGeom>
          <a:noFill/>
        </p:spPr>
        <p:txBody>
          <a:bodyPr wrap="square" rtlCol="0">
            <a:spAutoFit/>
          </a:bodyPr>
          <a:lstStyle/>
          <a:p>
            <a:r>
              <a:rPr lang="zh-CN" altLang="en-US" sz="1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endParaRPr lang="en-US" altLang="zh-CN" sz="1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5" name="文本框 24"/>
          <p:cNvSpPr txBox="1"/>
          <p:nvPr/>
        </p:nvSpPr>
        <p:spPr>
          <a:xfrm>
            <a:off x="7505801" y="1361841"/>
            <a:ext cx="2291384" cy="861774"/>
          </a:xfrm>
          <a:prstGeom prst="rect">
            <a:avLst/>
          </a:prstGeom>
          <a:noFill/>
        </p:spPr>
        <p:txBody>
          <a:bodyPr wrap="square" rtlCol="0">
            <a:spAutoFit/>
          </a:bodyPr>
          <a:lstStyle/>
          <a:p>
            <a:r>
              <a:rPr lang="zh-CN" altLang="en-US" sz="1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endParaRPr lang="en-US" altLang="zh-CN" sz="1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6" name="文本框 25"/>
          <p:cNvSpPr txBox="1"/>
          <p:nvPr/>
        </p:nvSpPr>
        <p:spPr>
          <a:xfrm>
            <a:off x="8487723" y="3060378"/>
            <a:ext cx="2291384" cy="861774"/>
          </a:xfrm>
          <a:prstGeom prst="rect">
            <a:avLst/>
          </a:prstGeom>
          <a:noFill/>
        </p:spPr>
        <p:txBody>
          <a:bodyPr wrap="square" rtlCol="0">
            <a:spAutoFit/>
          </a:bodyPr>
          <a:lstStyle/>
          <a:p>
            <a:r>
              <a:rPr lang="zh-CN" altLang="en-US" sz="1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endParaRPr lang="en-US" altLang="zh-CN" sz="1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7" name="文本框 26"/>
          <p:cNvSpPr txBox="1"/>
          <p:nvPr/>
        </p:nvSpPr>
        <p:spPr>
          <a:xfrm>
            <a:off x="7730932" y="4539859"/>
            <a:ext cx="2291384" cy="861774"/>
          </a:xfrm>
          <a:prstGeom prst="rect">
            <a:avLst/>
          </a:prstGeom>
          <a:noFill/>
        </p:spPr>
        <p:txBody>
          <a:bodyPr wrap="square" rtlCol="0">
            <a:spAutoFit/>
          </a:bodyPr>
          <a:lstStyle/>
          <a:p>
            <a:r>
              <a:rPr lang="zh-CN" altLang="en-US" sz="1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endParaRPr lang="en-US" altLang="zh-CN" sz="1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2" name="TextBox 8"/>
          <p:cNvSpPr txBox="1"/>
          <p:nvPr/>
        </p:nvSpPr>
        <p:spPr>
          <a:xfrm>
            <a:off x="4079777" y="677411"/>
            <a:ext cx="3744178" cy="369332"/>
          </a:xfrm>
          <a:prstGeom prst="rect">
            <a:avLst/>
          </a:prstGeom>
          <a:noFill/>
        </p:spPr>
        <p:txBody>
          <a:bodyPr wrap="square" lIns="0" tIns="0" rIns="0" bIns="0" rtlCol="0" anchor="ctr">
            <a:spAutoFit/>
          </a:bodyPr>
          <a:lstStyle/>
          <a:p>
            <a:pPr algn="ctr">
              <a:defRPr/>
            </a:pPr>
            <a:r>
              <a:rPr lang="zh-CN" altLang="en-US" sz="24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成功项目展示</a:t>
            </a:r>
            <a:endParaRPr lang="zh-CN" altLang="zh-CN" sz="2400" kern="100" dirty="0">
              <a:solidFill>
                <a:schemeClr val="tx1">
                  <a:lumMod val="95000"/>
                  <a:lumOff val="5000"/>
                </a:schemeClr>
              </a:solidFill>
              <a:latin typeface="思源宋体 CN ExtraLight" panose="02020200000000000000" pitchFamily="18" charset="-122"/>
              <a:ea typeface="思源宋体 CN ExtraLight" panose="02020200000000000000" pitchFamily="18" charset="-122"/>
              <a:cs typeface="+mn-ea"/>
              <a:sym typeface="+mn-lt"/>
            </a:endParaRPr>
          </a:p>
        </p:txBody>
      </p:sp>
      <p:grpSp>
        <p:nvGrpSpPr>
          <p:cNvPr id="33" name="组合 32"/>
          <p:cNvGrpSpPr/>
          <p:nvPr/>
        </p:nvGrpSpPr>
        <p:grpSpPr>
          <a:xfrm>
            <a:off x="840658" y="900990"/>
            <a:ext cx="10510685" cy="0"/>
            <a:chOff x="1028775" y="591989"/>
            <a:chExt cx="11086097" cy="0"/>
          </a:xfrm>
        </p:grpSpPr>
        <p:cxnSp>
          <p:nvCxnSpPr>
            <p:cNvPr id="34" name="直接连接符 33"/>
            <p:cNvCxnSpPr/>
            <p:nvPr/>
          </p:nvCxnSpPr>
          <p:spPr>
            <a:xfrm>
              <a:off x="10287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6106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70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70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anim calcmode="lin" valueType="num">
                                      <p:cBhvr>
                                        <p:cTn id="13" dur="500" fill="hold"/>
                                        <p:tgtEl>
                                          <p:spTgt spid="19"/>
                                        </p:tgtEl>
                                        <p:attrNameLst>
                                          <p:attrName>ppt_x</p:attrName>
                                        </p:attrNameLst>
                                      </p:cBhvr>
                                      <p:tavLst>
                                        <p:tav tm="0">
                                          <p:val>
                                            <p:strVal val="#ppt_x"/>
                                          </p:val>
                                        </p:tav>
                                        <p:tav tm="100000">
                                          <p:val>
                                            <p:strVal val="#ppt_x"/>
                                          </p:val>
                                        </p:tav>
                                      </p:tavLst>
                                    </p:anim>
                                    <p:anim calcmode="lin" valueType="num">
                                      <p:cBhvr>
                                        <p:cTn id="14" dur="500" fill="hold"/>
                                        <p:tgtEl>
                                          <p:spTgt spid="1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80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anim calcmode="lin" valueType="num">
                                      <p:cBhvr>
                                        <p:cTn id="18" dur="500" fill="hold"/>
                                        <p:tgtEl>
                                          <p:spTgt spid="17"/>
                                        </p:tgtEl>
                                        <p:attrNameLst>
                                          <p:attrName>ppt_x</p:attrName>
                                        </p:attrNameLst>
                                      </p:cBhvr>
                                      <p:tavLst>
                                        <p:tav tm="0">
                                          <p:val>
                                            <p:strVal val="#ppt_x"/>
                                          </p:val>
                                        </p:tav>
                                        <p:tav tm="100000">
                                          <p:val>
                                            <p:strVal val="#ppt_x"/>
                                          </p:val>
                                        </p:tav>
                                      </p:tavLst>
                                    </p:anim>
                                    <p:anim calcmode="lin" valueType="num">
                                      <p:cBhvr>
                                        <p:cTn id="19" dur="500" fill="hold"/>
                                        <p:tgtEl>
                                          <p:spTgt spid="17"/>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80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anim calcmode="lin" valueType="num">
                                      <p:cBhvr>
                                        <p:cTn id="23" dur="500" fill="hold"/>
                                        <p:tgtEl>
                                          <p:spTgt spid="6"/>
                                        </p:tgtEl>
                                        <p:attrNameLst>
                                          <p:attrName>ppt_x</p:attrName>
                                        </p:attrNameLst>
                                      </p:cBhvr>
                                      <p:tavLst>
                                        <p:tav tm="0">
                                          <p:val>
                                            <p:strVal val="#ppt_x"/>
                                          </p:val>
                                        </p:tav>
                                        <p:tav tm="100000">
                                          <p:val>
                                            <p:strVal val="#ppt_x"/>
                                          </p:val>
                                        </p:tav>
                                      </p:tavLst>
                                    </p:anim>
                                    <p:anim calcmode="lin" valueType="num">
                                      <p:cBhvr>
                                        <p:cTn id="24" dur="5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90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anim calcmode="lin" valueType="num">
                                      <p:cBhvr>
                                        <p:cTn id="28" dur="500" fill="hold"/>
                                        <p:tgtEl>
                                          <p:spTgt spid="18"/>
                                        </p:tgtEl>
                                        <p:attrNameLst>
                                          <p:attrName>ppt_x</p:attrName>
                                        </p:attrNameLst>
                                      </p:cBhvr>
                                      <p:tavLst>
                                        <p:tav tm="0">
                                          <p:val>
                                            <p:strVal val="#ppt_x"/>
                                          </p:val>
                                        </p:tav>
                                        <p:tav tm="100000">
                                          <p:val>
                                            <p:strVal val="#ppt_x"/>
                                          </p:val>
                                        </p:tav>
                                      </p:tavLst>
                                    </p:anim>
                                    <p:anim calcmode="lin" valueType="num">
                                      <p:cBhvr>
                                        <p:cTn id="29" dur="500" fill="hold"/>
                                        <p:tgtEl>
                                          <p:spTgt spid="18"/>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90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anim calcmode="lin" valueType="num">
                                      <p:cBhvr>
                                        <p:cTn id="33" dur="500" fill="hold"/>
                                        <p:tgtEl>
                                          <p:spTgt spid="3"/>
                                        </p:tgtEl>
                                        <p:attrNameLst>
                                          <p:attrName>ppt_x</p:attrName>
                                        </p:attrNameLst>
                                      </p:cBhvr>
                                      <p:tavLst>
                                        <p:tav tm="0">
                                          <p:val>
                                            <p:strVal val="#ppt_x"/>
                                          </p:val>
                                        </p:tav>
                                        <p:tav tm="100000">
                                          <p:val>
                                            <p:strVal val="#ppt_x"/>
                                          </p:val>
                                        </p:tav>
                                      </p:tavLst>
                                    </p:anim>
                                    <p:anim calcmode="lin" valueType="num">
                                      <p:cBhvr>
                                        <p:cTn id="34" dur="500" fill="hold"/>
                                        <p:tgtEl>
                                          <p:spTgt spid="3"/>
                                        </p:tgtEl>
                                        <p:attrNameLst>
                                          <p:attrName>ppt_y</p:attrName>
                                        </p:attrNameLst>
                                      </p:cBhvr>
                                      <p:tavLst>
                                        <p:tav tm="0">
                                          <p:val>
                                            <p:strVal val="#ppt_y-.1"/>
                                          </p:val>
                                        </p:tav>
                                        <p:tav tm="100000">
                                          <p:val>
                                            <p:strVal val="#ppt_y"/>
                                          </p:val>
                                        </p:tav>
                                      </p:tavLst>
                                    </p:anim>
                                  </p:childTnLst>
                                </p:cTn>
                              </p:par>
                              <p:par>
                                <p:cTn id="35" presetID="21" presetClass="entr" presetSubtype="1" fill="hold" grpId="0" nodeType="withEffect">
                                  <p:stCondLst>
                                    <p:cond delay="1500"/>
                                  </p:stCondLst>
                                  <p:childTnLst>
                                    <p:set>
                                      <p:cBhvr>
                                        <p:cTn id="36" dur="1" fill="hold">
                                          <p:stCondLst>
                                            <p:cond delay="0"/>
                                          </p:stCondLst>
                                        </p:cTn>
                                        <p:tgtEl>
                                          <p:spTgt spid="9"/>
                                        </p:tgtEl>
                                        <p:attrNameLst>
                                          <p:attrName>style.visibility</p:attrName>
                                        </p:attrNameLst>
                                      </p:cBhvr>
                                      <p:to>
                                        <p:strVal val="visible"/>
                                      </p:to>
                                    </p:set>
                                    <p:animEffect transition="in" filter="wheel(1)">
                                      <p:cBhvr>
                                        <p:cTn id="37" dur="500"/>
                                        <p:tgtEl>
                                          <p:spTgt spid="9"/>
                                        </p:tgtEl>
                                      </p:cBhvr>
                                    </p:animEffect>
                                  </p:childTnLst>
                                </p:cTn>
                              </p:par>
                              <p:par>
                                <p:cTn id="38" presetID="53" presetClass="entr" presetSubtype="16" fill="hold" grpId="0" nodeType="withEffect">
                                  <p:stCondLst>
                                    <p:cond delay="190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fltVal val="0"/>
                                          </p:val>
                                        </p:tav>
                                        <p:tav tm="100000">
                                          <p:val>
                                            <p:strVal val="#ppt_h"/>
                                          </p:val>
                                        </p:tav>
                                      </p:tavLst>
                                    </p:anim>
                                    <p:animEffect transition="in" filter="fade">
                                      <p:cBhvr>
                                        <p:cTn id="42" dur="500"/>
                                        <p:tgtEl>
                                          <p:spTgt spid="10"/>
                                        </p:tgtEl>
                                      </p:cBhvr>
                                    </p:animEffect>
                                  </p:childTnLst>
                                </p:cTn>
                              </p:par>
                              <p:par>
                                <p:cTn id="43" presetID="53" presetClass="entr" presetSubtype="16" fill="hold" grpId="0" nodeType="withEffect">
                                  <p:stCondLst>
                                    <p:cond delay="240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par>
                                <p:cTn id="48" presetID="53" presetClass="entr" presetSubtype="16" fill="hold" grpId="0" nodeType="withEffect">
                                  <p:stCondLst>
                                    <p:cond delay="290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par>
                                <p:cTn id="53" presetID="53" presetClass="entr" presetSubtype="16" fill="hold" grpId="0" nodeType="withEffect">
                                  <p:stCondLst>
                                    <p:cond delay="340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par>
                                <p:cTn id="58" presetID="53" presetClass="entr" presetSubtype="16" fill="hold" grpId="0" nodeType="withEffect">
                                  <p:stCondLst>
                                    <p:cond delay="3900"/>
                                  </p:stCondLst>
                                  <p:childTnLst>
                                    <p:set>
                                      <p:cBhvr>
                                        <p:cTn id="59" dur="1" fill="hold">
                                          <p:stCondLst>
                                            <p:cond delay="0"/>
                                          </p:stCondLst>
                                        </p:cTn>
                                        <p:tgtEl>
                                          <p:spTgt spid="14"/>
                                        </p:tgtEl>
                                        <p:attrNameLst>
                                          <p:attrName>style.visibility</p:attrName>
                                        </p:attrNameLst>
                                      </p:cBhvr>
                                      <p:to>
                                        <p:strVal val="visible"/>
                                      </p:to>
                                    </p:set>
                                    <p:anim calcmode="lin" valueType="num">
                                      <p:cBhvr>
                                        <p:cTn id="60" dur="500" fill="hold"/>
                                        <p:tgtEl>
                                          <p:spTgt spid="14"/>
                                        </p:tgtEl>
                                        <p:attrNameLst>
                                          <p:attrName>ppt_w</p:attrName>
                                        </p:attrNameLst>
                                      </p:cBhvr>
                                      <p:tavLst>
                                        <p:tav tm="0">
                                          <p:val>
                                            <p:fltVal val="0"/>
                                          </p:val>
                                        </p:tav>
                                        <p:tav tm="100000">
                                          <p:val>
                                            <p:strVal val="#ppt_w"/>
                                          </p:val>
                                        </p:tav>
                                      </p:tavLst>
                                    </p:anim>
                                    <p:anim calcmode="lin" valueType="num">
                                      <p:cBhvr>
                                        <p:cTn id="61" dur="500" fill="hold"/>
                                        <p:tgtEl>
                                          <p:spTgt spid="14"/>
                                        </p:tgtEl>
                                        <p:attrNameLst>
                                          <p:attrName>ppt_h</p:attrName>
                                        </p:attrNameLst>
                                      </p:cBhvr>
                                      <p:tavLst>
                                        <p:tav tm="0">
                                          <p:val>
                                            <p:fltVal val="0"/>
                                          </p:val>
                                        </p:tav>
                                        <p:tav tm="100000">
                                          <p:val>
                                            <p:strVal val="#ppt_h"/>
                                          </p:val>
                                        </p:tav>
                                      </p:tavLst>
                                    </p:anim>
                                    <p:animEffect transition="in" filter="fade">
                                      <p:cBhvr>
                                        <p:cTn id="62" dur="500"/>
                                        <p:tgtEl>
                                          <p:spTgt spid="14"/>
                                        </p:tgtEl>
                                      </p:cBhvr>
                                    </p:animEffect>
                                  </p:childTnLst>
                                </p:cTn>
                              </p:par>
                              <p:par>
                                <p:cTn id="63" presetID="53" presetClass="entr" presetSubtype="16" fill="hold" grpId="0" nodeType="withEffect">
                                  <p:stCondLst>
                                    <p:cond delay="4400"/>
                                  </p:stCondLst>
                                  <p:childTnLst>
                                    <p:set>
                                      <p:cBhvr>
                                        <p:cTn id="64" dur="1" fill="hold">
                                          <p:stCondLst>
                                            <p:cond delay="0"/>
                                          </p:stCondLst>
                                        </p:cTn>
                                        <p:tgtEl>
                                          <p:spTgt spid="15"/>
                                        </p:tgtEl>
                                        <p:attrNameLst>
                                          <p:attrName>style.visibility</p:attrName>
                                        </p:attrNameLst>
                                      </p:cBhvr>
                                      <p:to>
                                        <p:strVal val="visible"/>
                                      </p:to>
                                    </p:set>
                                    <p:anim calcmode="lin" valueType="num">
                                      <p:cBhvr>
                                        <p:cTn id="65" dur="500" fill="hold"/>
                                        <p:tgtEl>
                                          <p:spTgt spid="15"/>
                                        </p:tgtEl>
                                        <p:attrNameLst>
                                          <p:attrName>ppt_w</p:attrName>
                                        </p:attrNameLst>
                                      </p:cBhvr>
                                      <p:tavLst>
                                        <p:tav tm="0">
                                          <p:val>
                                            <p:fltVal val="0"/>
                                          </p:val>
                                        </p:tav>
                                        <p:tav tm="100000">
                                          <p:val>
                                            <p:strVal val="#ppt_w"/>
                                          </p:val>
                                        </p:tav>
                                      </p:tavLst>
                                    </p:anim>
                                    <p:anim calcmode="lin" valueType="num">
                                      <p:cBhvr>
                                        <p:cTn id="66" dur="500" fill="hold"/>
                                        <p:tgtEl>
                                          <p:spTgt spid="15"/>
                                        </p:tgtEl>
                                        <p:attrNameLst>
                                          <p:attrName>ppt_h</p:attrName>
                                        </p:attrNameLst>
                                      </p:cBhvr>
                                      <p:tavLst>
                                        <p:tav tm="0">
                                          <p:val>
                                            <p:fltVal val="0"/>
                                          </p:val>
                                        </p:tav>
                                        <p:tav tm="100000">
                                          <p:val>
                                            <p:strVal val="#ppt_h"/>
                                          </p:val>
                                        </p:tav>
                                      </p:tavLst>
                                    </p:anim>
                                    <p:animEffect transition="in" filter="fade">
                                      <p:cBhvr>
                                        <p:cTn id="67" dur="500"/>
                                        <p:tgtEl>
                                          <p:spTgt spid="15"/>
                                        </p:tgtEl>
                                      </p:cBhvr>
                                    </p:animEffect>
                                  </p:childTnLst>
                                </p:cTn>
                              </p:par>
                            </p:childTnLst>
                          </p:cTn>
                        </p:par>
                        <p:par>
                          <p:cTn id="68" fill="hold">
                            <p:stCondLst>
                              <p:cond delay="1200"/>
                            </p:stCondLst>
                            <p:childTnLst>
                              <p:par>
                                <p:cTn id="69" presetID="22" presetClass="entr" presetSubtype="4"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wipe(down)">
                                      <p:cBhvr>
                                        <p:cTn id="71" dur="500"/>
                                        <p:tgtEl>
                                          <p:spTgt spid="22"/>
                                        </p:tgtEl>
                                      </p:cBhvr>
                                    </p:animEffect>
                                  </p:childTnLst>
                                </p:cTn>
                              </p:par>
                            </p:childTnLst>
                          </p:cTn>
                        </p:par>
                        <p:par>
                          <p:cTn id="72" fill="hold">
                            <p:stCondLst>
                              <p:cond delay="1700"/>
                            </p:stCondLst>
                            <p:childTnLst>
                              <p:par>
                                <p:cTn id="73" presetID="22" presetClass="entr" presetSubtype="4"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down)">
                                      <p:cBhvr>
                                        <p:cTn id="75" dur="500"/>
                                        <p:tgtEl>
                                          <p:spTgt spid="23"/>
                                        </p:tgtEl>
                                      </p:cBhvr>
                                    </p:animEffect>
                                  </p:childTnLst>
                                </p:cTn>
                              </p:par>
                            </p:childTnLst>
                          </p:cTn>
                        </p:par>
                        <p:par>
                          <p:cTn id="76" fill="hold">
                            <p:stCondLst>
                              <p:cond delay="2200"/>
                            </p:stCondLst>
                            <p:childTnLst>
                              <p:par>
                                <p:cTn id="77" presetID="22" presetClass="entr" presetSubtype="4"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down)">
                                      <p:cBhvr>
                                        <p:cTn id="79" dur="500"/>
                                        <p:tgtEl>
                                          <p:spTgt spid="24"/>
                                        </p:tgtEl>
                                      </p:cBhvr>
                                    </p:animEffect>
                                  </p:childTnLst>
                                </p:cTn>
                              </p:par>
                            </p:childTnLst>
                          </p:cTn>
                        </p:par>
                        <p:par>
                          <p:cTn id="80" fill="hold">
                            <p:stCondLst>
                              <p:cond delay="2700"/>
                            </p:stCondLst>
                            <p:childTnLst>
                              <p:par>
                                <p:cTn id="81" presetID="22" presetClass="entr" presetSubtype="4"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wipe(down)">
                                      <p:cBhvr>
                                        <p:cTn id="83" dur="500"/>
                                        <p:tgtEl>
                                          <p:spTgt spid="25"/>
                                        </p:tgtEl>
                                      </p:cBhvr>
                                    </p:animEffect>
                                  </p:childTnLst>
                                </p:cTn>
                              </p:par>
                            </p:childTnLst>
                          </p:cTn>
                        </p:par>
                        <p:par>
                          <p:cTn id="84" fill="hold">
                            <p:stCondLst>
                              <p:cond delay="3200"/>
                            </p:stCondLst>
                            <p:childTnLst>
                              <p:par>
                                <p:cTn id="85" presetID="22" presetClass="entr" presetSubtype="4" fill="hold" grpId="0" nodeType="after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wipe(down)">
                                      <p:cBhvr>
                                        <p:cTn id="87" dur="500"/>
                                        <p:tgtEl>
                                          <p:spTgt spid="26"/>
                                        </p:tgtEl>
                                      </p:cBhvr>
                                    </p:animEffect>
                                  </p:childTnLst>
                                </p:cTn>
                              </p:par>
                            </p:childTnLst>
                          </p:cTn>
                        </p:par>
                        <p:par>
                          <p:cTn id="88" fill="hold">
                            <p:stCondLst>
                              <p:cond delay="3700"/>
                            </p:stCondLst>
                            <p:childTnLst>
                              <p:par>
                                <p:cTn id="89" presetID="22" presetClass="entr" presetSubtype="4" fill="hold" grpId="0" nodeType="after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down)">
                                      <p:cBhvr>
                                        <p:cTn id="9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2" grpId="0"/>
      <p:bldP spid="23" grpId="0"/>
      <p:bldP spid="24" grpId="0"/>
      <p:bldP spid="25" grpId="0"/>
      <p:bldP spid="26"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22275" y="-1452033"/>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cxnSp>
        <p:nvCxnSpPr>
          <p:cNvPr id="8" name="肘形连接符 8"/>
          <p:cNvCxnSpPr>
            <a:stCxn id="10" idx="6"/>
            <a:endCxn id="35" idx="2"/>
          </p:cNvCxnSpPr>
          <p:nvPr/>
        </p:nvCxnSpPr>
        <p:spPr>
          <a:xfrm>
            <a:off x="4599817" y="2152030"/>
            <a:ext cx="5359962" cy="1096970"/>
          </a:xfrm>
          <a:prstGeom prst="bentConnector3">
            <a:avLst>
              <a:gd name="adj1" fmla="val 50000"/>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3843817" y="1774030"/>
            <a:ext cx="756000" cy="756000"/>
            <a:chOff x="4534974" y="2492893"/>
            <a:chExt cx="756000" cy="756000"/>
          </a:xfrm>
        </p:grpSpPr>
        <p:sp>
          <p:nvSpPr>
            <p:cNvPr id="10" name="椭圆 9"/>
            <p:cNvSpPr/>
            <p:nvPr/>
          </p:nvSpPr>
          <p:spPr>
            <a:xfrm>
              <a:off x="4534974" y="2492893"/>
              <a:ext cx="756000" cy="756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nvGrpSpPr>
            <p:cNvPr id="11" name="组合 10"/>
            <p:cNvGrpSpPr/>
            <p:nvPr/>
          </p:nvGrpSpPr>
          <p:grpSpPr>
            <a:xfrm>
              <a:off x="4687974" y="2629656"/>
              <a:ext cx="450000" cy="434596"/>
              <a:chOff x="5512720" y="2152017"/>
              <a:chExt cx="583915" cy="496874"/>
            </a:xfrm>
          </p:grpSpPr>
          <p:sp>
            <p:nvSpPr>
              <p:cNvPr id="12" name="Freeform 159"/>
              <p:cNvSpPr/>
              <p:nvPr/>
            </p:nvSpPr>
            <p:spPr bwMode="auto">
              <a:xfrm>
                <a:off x="5574376" y="2246314"/>
                <a:ext cx="460603" cy="402577"/>
              </a:xfrm>
              <a:custGeom>
                <a:avLst/>
                <a:gdLst>
                  <a:gd name="T0" fmla="*/ 29 w 54"/>
                  <a:gd name="T1" fmla="*/ 1 h 47"/>
                  <a:gd name="T2" fmla="*/ 24 w 54"/>
                  <a:gd name="T3" fmla="*/ 1 h 47"/>
                  <a:gd name="T4" fmla="*/ 2 w 54"/>
                  <a:gd name="T5" fmla="*/ 15 h 47"/>
                  <a:gd name="T6" fmla="*/ 0 w 54"/>
                  <a:gd name="T7" fmla="*/ 20 h 47"/>
                  <a:gd name="T8" fmla="*/ 0 w 54"/>
                  <a:gd name="T9" fmla="*/ 44 h 47"/>
                  <a:gd name="T10" fmla="*/ 3 w 54"/>
                  <a:gd name="T11" fmla="*/ 47 h 47"/>
                  <a:gd name="T12" fmla="*/ 13 w 54"/>
                  <a:gd name="T13" fmla="*/ 47 h 47"/>
                  <a:gd name="T14" fmla="*/ 16 w 54"/>
                  <a:gd name="T15" fmla="*/ 44 h 47"/>
                  <a:gd name="T16" fmla="*/ 16 w 54"/>
                  <a:gd name="T17" fmla="*/ 27 h 47"/>
                  <a:gd name="T18" fmla="*/ 19 w 54"/>
                  <a:gd name="T19" fmla="*/ 24 h 47"/>
                  <a:gd name="T20" fmla="*/ 35 w 54"/>
                  <a:gd name="T21" fmla="*/ 24 h 47"/>
                  <a:gd name="T22" fmla="*/ 38 w 54"/>
                  <a:gd name="T23" fmla="*/ 27 h 47"/>
                  <a:gd name="T24" fmla="*/ 38 w 54"/>
                  <a:gd name="T25" fmla="*/ 44 h 47"/>
                  <a:gd name="T26" fmla="*/ 41 w 54"/>
                  <a:gd name="T27" fmla="*/ 47 h 47"/>
                  <a:gd name="T28" fmla="*/ 51 w 54"/>
                  <a:gd name="T29" fmla="*/ 47 h 47"/>
                  <a:gd name="T30" fmla="*/ 54 w 54"/>
                  <a:gd name="T31" fmla="*/ 44 h 47"/>
                  <a:gd name="T32" fmla="*/ 54 w 54"/>
                  <a:gd name="T33" fmla="*/ 20 h 47"/>
                  <a:gd name="T34" fmla="*/ 52 w 54"/>
                  <a:gd name="T35" fmla="*/ 16 h 47"/>
                  <a:gd name="T36" fmla="*/ 29 w 54"/>
                  <a:gd name="T37"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4" h="47">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algn="r"/>
                <a:endParaRPr lang="zh-CN" altLang="en-US" sz="249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3" name="Freeform 160"/>
              <p:cNvSpPr/>
              <p:nvPr/>
            </p:nvSpPr>
            <p:spPr bwMode="auto">
              <a:xfrm>
                <a:off x="5512720" y="2152017"/>
                <a:ext cx="583915" cy="224863"/>
              </a:xfrm>
              <a:custGeom>
                <a:avLst/>
                <a:gdLst>
                  <a:gd name="T0" fmla="*/ 64 w 68"/>
                  <a:gd name="T1" fmla="*/ 20 h 26"/>
                  <a:gd name="T2" fmla="*/ 61 w 68"/>
                  <a:gd name="T3" fmla="*/ 15 h 26"/>
                  <a:gd name="T4" fmla="*/ 61 w 68"/>
                  <a:gd name="T5" fmla="*/ 10 h 26"/>
                  <a:gd name="T6" fmla="*/ 58 w 68"/>
                  <a:gd name="T7" fmla="*/ 7 h 26"/>
                  <a:gd name="T8" fmla="*/ 57 w 68"/>
                  <a:gd name="T9" fmla="*/ 7 h 26"/>
                  <a:gd name="T10" fmla="*/ 54 w 68"/>
                  <a:gd name="T11" fmla="*/ 10 h 26"/>
                  <a:gd name="T12" fmla="*/ 54 w 68"/>
                  <a:gd name="T13" fmla="*/ 10 h 26"/>
                  <a:gd name="T14" fmla="*/ 52 w 68"/>
                  <a:gd name="T15" fmla="*/ 12 h 26"/>
                  <a:gd name="T16" fmla="*/ 36 w 68"/>
                  <a:gd name="T17" fmla="*/ 1 h 26"/>
                  <a:gd name="T18" fmla="*/ 33 w 68"/>
                  <a:gd name="T19" fmla="*/ 0 h 26"/>
                  <a:gd name="T20" fmla="*/ 30 w 68"/>
                  <a:gd name="T21" fmla="*/ 1 h 26"/>
                  <a:gd name="T22" fmla="*/ 2 w 68"/>
                  <a:gd name="T23" fmla="*/ 20 h 26"/>
                  <a:gd name="T24" fmla="*/ 1 w 68"/>
                  <a:gd name="T25" fmla="*/ 24 h 26"/>
                  <a:gd name="T26" fmla="*/ 5 w 68"/>
                  <a:gd name="T27" fmla="*/ 24 h 26"/>
                  <a:gd name="T28" fmla="*/ 31 w 68"/>
                  <a:gd name="T29" fmla="*/ 7 h 26"/>
                  <a:gd name="T30" fmla="*/ 36 w 68"/>
                  <a:gd name="T31" fmla="*/ 7 h 26"/>
                  <a:gd name="T32" fmla="*/ 63 w 68"/>
                  <a:gd name="T33" fmla="*/ 25 h 26"/>
                  <a:gd name="T34" fmla="*/ 67 w 68"/>
                  <a:gd name="T35" fmla="*/ 25 h 26"/>
                  <a:gd name="T36" fmla="*/ 66 w 68"/>
                  <a:gd name="T37" fmla="*/ 21 h 26"/>
                  <a:gd name="T38" fmla="*/ 64 w 68"/>
                  <a:gd name="T39"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 h="26">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algn="r"/>
                <a:endParaRPr lang="zh-CN" altLang="en-US" sz="249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grpSp>
      <p:cxnSp>
        <p:nvCxnSpPr>
          <p:cNvPr id="14" name="肘形连接符 14"/>
          <p:cNvCxnSpPr>
            <a:stCxn id="16" idx="6"/>
            <a:endCxn id="37" idx="2"/>
          </p:cNvCxnSpPr>
          <p:nvPr/>
        </p:nvCxnSpPr>
        <p:spPr>
          <a:xfrm>
            <a:off x="4599817" y="4338662"/>
            <a:ext cx="2891928" cy="531731"/>
          </a:xfrm>
          <a:prstGeom prst="bentConnector3">
            <a:avLst>
              <a:gd name="adj1" fmla="val 50000"/>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3843817" y="3960662"/>
            <a:ext cx="756000" cy="756000"/>
            <a:chOff x="4534974" y="4368345"/>
            <a:chExt cx="756000" cy="756000"/>
          </a:xfrm>
        </p:grpSpPr>
        <p:sp>
          <p:nvSpPr>
            <p:cNvPr id="16" name="椭圆 15"/>
            <p:cNvSpPr/>
            <p:nvPr/>
          </p:nvSpPr>
          <p:spPr>
            <a:xfrm>
              <a:off x="4534974" y="4368345"/>
              <a:ext cx="756000" cy="756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7" name="Freeform 277"/>
            <p:cNvSpPr>
              <a:spLocks noEditPoints="1"/>
            </p:cNvSpPr>
            <p:nvPr/>
          </p:nvSpPr>
          <p:spPr bwMode="auto">
            <a:xfrm>
              <a:off x="4725418" y="4490152"/>
              <a:ext cx="383972" cy="455826"/>
            </a:xfrm>
            <a:custGeom>
              <a:avLst/>
              <a:gdLst>
                <a:gd name="T0" fmla="*/ 62 w 72"/>
                <a:gd name="T1" fmla="*/ 33 h 86"/>
                <a:gd name="T2" fmla="*/ 57 w 72"/>
                <a:gd name="T3" fmla="*/ 33 h 86"/>
                <a:gd name="T4" fmla="*/ 57 w 72"/>
                <a:gd name="T5" fmla="*/ 19 h 86"/>
                <a:gd name="T6" fmla="*/ 38 w 72"/>
                <a:gd name="T7" fmla="*/ 0 h 86"/>
                <a:gd name="T8" fmla="*/ 34 w 72"/>
                <a:gd name="T9" fmla="*/ 0 h 86"/>
                <a:gd name="T10" fmla="*/ 15 w 72"/>
                <a:gd name="T11" fmla="*/ 19 h 86"/>
                <a:gd name="T12" fmla="*/ 15 w 72"/>
                <a:gd name="T13" fmla="*/ 33 h 86"/>
                <a:gd name="T14" fmla="*/ 10 w 72"/>
                <a:gd name="T15" fmla="*/ 33 h 86"/>
                <a:gd name="T16" fmla="*/ 0 w 72"/>
                <a:gd name="T17" fmla="*/ 43 h 86"/>
                <a:gd name="T18" fmla="*/ 0 w 72"/>
                <a:gd name="T19" fmla="*/ 76 h 86"/>
                <a:gd name="T20" fmla="*/ 10 w 72"/>
                <a:gd name="T21" fmla="*/ 86 h 86"/>
                <a:gd name="T22" fmla="*/ 62 w 72"/>
                <a:gd name="T23" fmla="*/ 86 h 86"/>
                <a:gd name="T24" fmla="*/ 72 w 72"/>
                <a:gd name="T25" fmla="*/ 76 h 86"/>
                <a:gd name="T26" fmla="*/ 72 w 72"/>
                <a:gd name="T27" fmla="*/ 43 h 86"/>
                <a:gd name="T28" fmla="*/ 62 w 72"/>
                <a:gd name="T29" fmla="*/ 33 h 86"/>
                <a:gd name="T30" fmla="*/ 42 w 72"/>
                <a:gd name="T31" fmla="*/ 78 h 86"/>
                <a:gd name="T32" fmla="*/ 31 w 72"/>
                <a:gd name="T33" fmla="*/ 78 h 86"/>
                <a:gd name="T34" fmla="*/ 32 w 72"/>
                <a:gd name="T35" fmla="*/ 64 h 86"/>
                <a:gd name="T36" fmla="*/ 29 w 72"/>
                <a:gd name="T37" fmla="*/ 58 h 86"/>
                <a:gd name="T38" fmla="*/ 36 w 72"/>
                <a:gd name="T39" fmla="*/ 51 h 86"/>
                <a:gd name="T40" fmla="*/ 43 w 72"/>
                <a:gd name="T41" fmla="*/ 58 h 86"/>
                <a:gd name="T42" fmla="*/ 40 w 72"/>
                <a:gd name="T43" fmla="*/ 64 h 86"/>
                <a:gd name="T44" fmla="*/ 42 w 72"/>
                <a:gd name="T45" fmla="*/ 78 h 86"/>
                <a:gd name="T46" fmla="*/ 50 w 72"/>
                <a:gd name="T47" fmla="*/ 33 h 86"/>
                <a:gd name="T48" fmla="*/ 22 w 72"/>
                <a:gd name="T49" fmla="*/ 33 h 86"/>
                <a:gd name="T50" fmla="*/ 22 w 72"/>
                <a:gd name="T51" fmla="*/ 19 h 86"/>
                <a:gd name="T52" fmla="*/ 34 w 72"/>
                <a:gd name="T53" fmla="*/ 7 h 86"/>
                <a:gd name="T54" fmla="*/ 38 w 72"/>
                <a:gd name="T55" fmla="*/ 7 h 86"/>
                <a:gd name="T56" fmla="*/ 50 w 72"/>
                <a:gd name="T57" fmla="*/ 19 h 86"/>
                <a:gd name="T58" fmla="*/ 50 w 72"/>
                <a:gd name="T59" fmla="*/ 3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2" h="86">
                  <a:moveTo>
                    <a:pt x="62" y="33"/>
                  </a:moveTo>
                  <a:cubicBezTo>
                    <a:pt x="57" y="33"/>
                    <a:pt x="57" y="33"/>
                    <a:pt x="57" y="33"/>
                  </a:cubicBezTo>
                  <a:cubicBezTo>
                    <a:pt x="57" y="19"/>
                    <a:pt x="57" y="19"/>
                    <a:pt x="57" y="19"/>
                  </a:cubicBezTo>
                  <a:cubicBezTo>
                    <a:pt x="57" y="9"/>
                    <a:pt x="49" y="0"/>
                    <a:pt x="38" y="0"/>
                  </a:cubicBezTo>
                  <a:cubicBezTo>
                    <a:pt x="34" y="0"/>
                    <a:pt x="34" y="0"/>
                    <a:pt x="34" y="0"/>
                  </a:cubicBezTo>
                  <a:cubicBezTo>
                    <a:pt x="24" y="0"/>
                    <a:pt x="15" y="9"/>
                    <a:pt x="15" y="19"/>
                  </a:cubicBezTo>
                  <a:cubicBezTo>
                    <a:pt x="15" y="33"/>
                    <a:pt x="15" y="33"/>
                    <a:pt x="15" y="33"/>
                  </a:cubicBezTo>
                  <a:cubicBezTo>
                    <a:pt x="10" y="33"/>
                    <a:pt x="10" y="33"/>
                    <a:pt x="10" y="33"/>
                  </a:cubicBezTo>
                  <a:cubicBezTo>
                    <a:pt x="5" y="33"/>
                    <a:pt x="0" y="37"/>
                    <a:pt x="0" y="43"/>
                  </a:cubicBezTo>
                  <a:cubicBezTo>
                    <a:pt x="0" y="76"/>
                    <a:pt x="0" y="76"/>
                    <a:pt x="0" y="76"/>
                  </a:cubicBezTo>
                  <a:cubicBezTo>
                    <a:pt x="0" y="81"/>
                    <a:pt x="5" y="86"/>
                    <a:pt x="10" y="86"/>
                  </a:cubicBezTo>
                  <a:cubicBezTo>
                    <a:pt x="62" y="86"/>
                    <a:pt x="62" y="86"/>
                    <a:pt x="62" y="86"/>
                  </a:cubicBezTo>
                  <a:cubicBezTo>
                    <a:pt x="68" y="86"/>
                    <a:pt x="72" y="81"/>
                    <a:pt x="72" y="76"/>
                  </a:cubicBezTo>
                  <a:cubicBezTo>
                    <a:pt x="72" y="43"/>
                    <a:pt x="72" y="43"/>
                    <a:pt x="72" y="43"/>
                  </a:cubicBezTo>
                  <a:cubicBezTo>
                    <a:pt x="72" y="37"/>
                    <a:pt x="68" y="33"/>
                    <a:pt x="62" y="33"/>
                  </a:cubicBezTo>
                  <a:close/>
                  <a:moveTo>
                    <a:pt x="42" y="78"/>
                  </a:moveTo>
                  <a:cubicBezTo>
                    <a:pt x="31" y="78"/>
                    <a:pt x="31" y="78"/>
                    <a:pt x="31" y="78"/>
                  </a:cubicBezTo>
                  <a:cubicBezTo>
                    <a:pt x="32" y="64"/>
                    <a:pt x="32" y="64"/>
                    <a:pt x="32" y="64"/>
                  </a:cubicBezTo>
                  <a:cubicBezTo>
                    <a:pt x="30" y="63"/>
                    <a:pt x="29" y="60"/>
                    <a:pt x="29" y="58"/>
                  </a:cubicBezTo>
                  <a:cubicBezTo>
                    <a:pt x="29" y="54"/>
                    <a:pt x="32" y="51"/>
                    <a:pt x="36" y="51"/>
                  </a:cubicBezTo>
                  <a:cubicBezTo>
                    <a:pt x="40" y="51"/>
                    <a:pt x="43" y="54"/>
                    <a:pt x="43" y="58"/>
                  </a:cubicBezTo>
                  <a:cubicBezTo>
                    <a:pt x="43" y="60"/>
                    <a:pt x="42" y="63"/>
                    <a:pt x="40" y="64"/>
                  </a:cubicBezTo>
                  <a:lnTo>
                    <a:pt x="42" y="78"/>
                  </a:lnTo>
                  <a:close/>
                  <a:moveTo>
                    <a:pt x="50" y="33"/>
                  </a:moveTo>
                  <a:cubicBezTo>
                    <a:pt x="22" y="33"/>
                    <a:pt x="22" y="33"/>
                    <a:pt x="22" y="33"/>
                  </a:cubicBezTo>
                  <a:cubicBezTo>
                    <a:pt x="22" y="19"/>
                    <a:pt x="22" y="19"/>
                    <a:pt x="22" y="19"/>
                  </a:cubicBezTo>
                  <a:cubicBezTo>
                    <a:pt x="22" y="13"/>
                    <a:pt x="28" y="7"/>
                    <a:pt x="34" y="7"/>
                  </a:cubicBezTo>
                  <a:cubicBezTo>
                    <a:pt x="38" y="7"/>
                    <a:pt x="38" y="7"/>
                    <a:pt x="38" y="7"/>
                  </a:cubicBezTo>
                  <a:cubicBezTo>
                    <a:pt x="45" y="7"/>
                    <a:pt x="50" y="13"/>
                    <a:pt x="50" y="19"/>
                  </a:cubicBezTo>
                  <a:lnTo>
                    <a:pt x="50" y="33"/>
                  </a:lnTo>
                  <a:close/>
                </a:path>
              </a:pathLst>
            </a:custGeom>
            <a:solidFill>
              <a:schemeClr val="bg1"/>
            </a:solidFill>
            <a:ln>
              <a:noFill/>
            </a:ln>
          </p:spPr>
          <p:txBody>
            <a:bodyPr vert="horz" wrap="square" lIns="121920" tIns="60960" rIns="121920" bIns="60960" numCol="1" anchor="t" anchorCtr="0" compatLnSpc="1"/>
            <a:lstStyle/>
            <a:p>
              <a:pPr algn="r"/>
              <a:endParaRPr lang="zh-CN" altLang="en-US" sz="249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cxnSp>
        <p:nvCxnSpPr>
          <p:cNvPr id="18" name="肘形连接符 20"/>
          <p:cNvCxnSpPr>
            <a:stCxn id="20" idx="6"/>
            <a:endCxn id="36" idx="2"/>
          </p:cNvCxnSpPr>
          <p:nvPr/>
        </p:nvCxnSpPr>
        <p:spPr>
          <a:xfrm>
            <a:off x="4599817" y="3245346"/>
            <a:ext cx="4125946" cy="985073"/>
          </a:xfrm>
          <a:prstGeom prst="bentConnector3">
            <a:avLst>
              <a:gd name="adj1" fmla="val 50000"/>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3843817" y="2867346"/>
            <a:ext cx="756000" cy="756000"/>
            <a:chOff x="4534974" y="3430619"/>
            <a:chExt cx="756000" cy="756000"/>
          </a:xfrm>
        </p:grpSpPr>
        <p:sp>
          <p:nvSpPr>
            <p:cNvPr id="20" name="椭圆 19"/>
            <p:cNvSpPr/>
            <p:nvPr/>
          </p:nvSpPr>
          <p:spPr>
            <a:xfrm>
              <a:off x="4534974" y="3430619"/>
              <a:ext cx="756000" cy="756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nvGrpSpPr>
            <p:cNvPr id="21" name="Group 92"/>
            <p:cNvGrpSpPr/>
            <p:nvPr/>
          </p:nvGrpSpPr>
          <p:grpSpPr>
            <a:xfrm>
              <a:off x="4688410" y="3660828"/>
              <a:ext cx="474528" cy="295582"/>
              <a:chOff x="5172076" y="1938338"/>
              <a:chExt cx="471488" cy="293688"/>
            </a:xfrm>
            <a:solidFill>
              <a:schemeClr val="bg1"/>
            </a:solidFill>
          </p:grpSpPr>
          <p:sp>
            <p:nvSpPr>
              <p:cNvPr id="22" name="Freeform 8"/>
              <p:cNvSpPr>
                <a:spLocks noEditPoints="1"/>
              </p:cNvSpPr>
              <p:nvPr/>
            </p:nvSpPr>
            <p:spPr bwMode="auto">
              <a:xfrm>
                <a:off x="5172076" y="1938338"/>
                <a:ext cx="471488" cy="293688"/>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6 h 78"/>
                  <a:gd name="T16" fmla="*/ 113 w 125"/>
                  <a:gd name="T17" fmla="*/ 18 h 78"/>
                  <a:gd name="T18" fmla="*/ 104 w 125"/>
                  <a:gd name="T19" fmla="*/ 69 h 78"/>
                  <a:gd name="T20" fmla="*/ 10 w 125"/>
                  <a:gd name="T21" fmla="*/ 69 h 78"/>
                  <a:gd name="T22" fmla="*/ 10 w 125"/>
                  <a:gd name="T23" fmla="*/ 10 h 78"/>
                  <a:gd name="T24" fmla="*/ 104 w 125"/>
                  <a:gd name="T25" fmla="*/ 10 h 78"/>
                  <a:gd name="T26" fmla="*/ 104 w 125"/>
                  <a:gd name="T27" fmla="*/ 6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6"/>
                      <a:pt x="125" y="26"/>
                      <a:pt x="125" y="26"/>
                    </a:cubicBezTo>
                    <a:cubicBezTo>
                      <a:pt x="125" y="17"/>
                      <a:pt x="116" y="18"/>
                      <a:pt x="113" y="18"/>
                    </a:cubicBezTo>
                    <a:close/>
                    <a:moveTo>
                      <a:pt x="104" y="69"/>
                    </a:moveTo>
                    <a:cubicBezTo>
                      <a:pt x="10" y="69"/>
                      <a:pt x="10" y="69"/>
                      <a:pt x="10" y="69"/>
                    </a:cubicBezTo>
                    <a:cubicBezTo>
                      <a:pt x="10" y="10"/>
                      <a:pt x="10" y="10"/>
                      <a:pt x="10" y="10"/>
                    </a:cubicBezTo>
                    <a:cubicBezTo>
                      <a:pt x="104" y="10"/>
                      <a:pt x="104" y="10"/>
                      <a:pt x="104" y="10"/>
                    </a:cubicBezTo>
                    <a:lnTo>
                      <a:pt x="104" y="6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algn="r"/>
                <a:endParaRPr lang="en-US" sz="2535">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3" name="Rectangle 9"/>
              <p:cNvSpPr>
                <a:spLocks noChangeArrowheads="1"/>
              </p:cNvSpPr>
              <p:nvPr/>
            </p:nvSpPr>
            <p:spPr bwMode="auto">
              <a:xfrm>
                <a:off x="5235576" y="2001838"/>
                <a:ext cx="90488" cy="1666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algn="r"/>
                <a:endParaRPr lang="en-US" sz="2535">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4" name="Rectangle 10"/>
              <p:cNvSpPr>
                <a:spLocks noChangeArrowheads="1"/>
              </p:cNvSpPr>
              <p:nvPr/>
            </p:nvSpPr>
            <p:spPr bwMode="auto">
              <a:xfrm>
                <a:off x="5341938" y="2001838"/>
                <a:ext cx="85725" cy="1666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algn="r"/>
                <a:endParaRPr lang="en-US" sz="2535">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grpSp>
      <p:cxnSp>
        <p:nvCxnSpPr>
          <p:cNvPr id="25" name="直接连接符 24"/>
          <p:cNvCxnSpPr>
            <a:endCxn id="27" idx="6"/>
          </p:cNvCxnSpPr>
          <p:nvPr/>
        </p:nvCxnSpPr>
        <p:spPr>
          <a:xfrm flipH="1" flipV="1">
            <a:off x="4599817" y="5431977"/>
            <a:ext cx="1280086" cy="1"/>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3843817" y="5053977"/>
            <a:ext cx="756000" cy="756000"/>
            <a:chOff x="4534974" y="5306072"/>
            <a:chExt cx="756000" cy="756000"/>
          </a:xfrm>
        </p:grpSpPr>
        <p:sp>
          <p:nvSpPr>
            <p:cNvPr id="27" name="椭圆 26"/>
            <p:cNvSpPr/>
            <p:nvPr/>
          </p:nvSpPr>
          <p:spPr>
            <a:xfrm>
              <a:off x="4534974" y="5306072"/>
              <a:ext cx="756000" cy="756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nvGrpSpPr>
            <p:cNvPr id="28" name="Group 9"/>
            <p:cNvGrpSpPr/>
            <p:nvPr/>
          </p:nvGrpSpPr>
          <p:grpSpPr>
            <a:xfrm>
              <a:off x="4659950" y="5504420"/>
              <a:ext cx="516045" cy="382660"/>
              <a:chOff x="4572000" y="3414713"/>
              <a:chExt cx="374651" cy="277813"/>
            </a:xfrm>
            <a:solidFill>
              <a:schemeClr val="bg1"/>
            </a:solidFill>
          </p:grpSpPr>
          <p:sp>
            <p:nvSpPr>
              <p:cNvPr id="29"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r" fontAlgn="auto">
                  <a:spcBef>
                    <a:spcPts val="0"/>
                  </a:spcBef>
                  <a:spcAft>
                    <a:spcPts val="0"/>
                  </a:spcAft>
                  <a:defRPr/>
                </a:pPr>
                <a:endParaRPr 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0"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r" fontAlgn="auto">
                  <a:spcBef>
                    <a:spcPts val="0"/>
                  </a:spcBef>
                  <a:spcAft>
                    <a:spcPts val="0"/>
                  </a:spcAft>
                  <a:defRPr/>
                </a:pPr>
                <a:endParaRPr 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grpSp>
      <p:sp>
        <p:nvSpPr>
          <p:cNvPr id="31" name="任意多边形 33"/>
          <p:cNvSpPr/>
          <p:nvPr/>
        </p:nvSpPr>
        <p:spPr>
          <a:xfrm>
            <a:off x="9513228" y="2068158"/>
            <a:ext cx="1181100" cy="3698875"/>
          </a:xfrm>
          <a:custGeom>
            <a:avLst/>
            <a:gdLst>
              <a:gd name="connsiteX0" fmla="*/ 1176576 w 1181100"/>
              <a:gd name="connsiteY0" fmla="*/ 0 h 3698875"/>
              <a:gd name="connsiteX1" fmla="*/ 1181100 w 1181100"/>
              <a:gd name="connsiteY1" fmla="*/ 0 h 3698875"/>
              <a:gd name="connsiteX2" fmla="*/ 1181100 w 1181100"/>
              <a:gd name="connsiteY2" fmla="*/ 3698875 h 3698875"/>
              <a:gd name="connsiteX3" fmla="*/ 0 w 1181100"/>
              <a:gd name="connsiteY3" fmla="*/ 3698875 h 3698875"/>
              <a:gd name="connsiteX4" fmla="*/ 0 w 1181100"/>
              <a:gd name="connsiteY4" fmla="*/ 1735795 h 3698875"/>
              <a:gd name="connsiteX5" fmla="*/ 48924 w 1181100"/>
              <a:gd name="connsiteY5" fmla="*/ 1697678 h 3698875"/>
              <a:gd name="connsiteX6" fmla="*/ 278759 w 1181100"/>
              <a:gd name="connsiteY6" fmla="*/ 1500788 h 3698875"/>
              <a:gd name="connsiteX7" fmla="*/ 453153 w 1181100"/>
              <a:gd name="connsiteY7" fmla="*/ 1330349 h 3698875"/>
              <a:gd name="connsiteX8" fmla="*/ 510936 w 1181100"/>
              <a:gd name="connsiteY8" fmla="*/ 1369307 h 3698875"/>
              <a:gd name="connsiteX9" fmla="*/ 590551 w 1181100"/>
              <a:gd name="connsiteY9" fmla="*/ 1385380 h 3698875"/>
              <a:gd name="connsiteX10" fmla="*/ 795088 w 1181100"/>
              <a:gd name="connsiteY10" fmla="*/ 1180843 h 3698875"/>
              <a:gd name="connsiteX11" fmla="*/ 735181 w 1181100"/>
              <a:gd name="connsiteY11" fmla="*/ 1036213 h 3698875"/>
              <a:gd name="connsiteX12" fmla="*/ 717723 w 1181100"/>
              <a:gd name="connsiteY12" fmla="*/ 1024442 h 3698875"/>
              <a:gd name="connsiteX13" fmla="*/ 820291 w 1181100"/>
              <a:gd name="connsiteY13" fmla="*/ 886780 h 3698875"/>
              <a:gd name="connsiteX14" fmla="*/ 1174186 w 1181100"/>
              <a:gd name="connsiteY14" fmla="*/ 21448 h 3698875"/>
              <a:gd name="connsiteX15" fmla="*/ 1176576 w 1181100"/>
              <a:gd name="connsiteY15" fmla="*/ 0 h 3698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81100" h="3698875">
                <a:moveTo>
                  <a:pt x="1176576" y="0"/>
                </a:moveTo>
                <a:lnTo>
                  <a:pt x="1181100" y="0"/>
                </a:lnTo>
                <a:lnTo>
                  <a:pt x="1181100" y="3698875"/>
                </a:lnTo>
                <a:lnTo>
                  <a:pt x="0" y="3698875"/>
                </a:lnTo>
                <a:lnTo>
                  <a:pt x="0" y="1735795"/>
                </a:lnTo>
                <a:lnTo>
                  <a:pt x="48924" y="1697678"/>
                </a:lnTo>
                <a:cubicBezTo>
                  <a:pt x="129510" y="1632743"/>
                  <a:pt x="206155" y="1567101"/>
                  <a:pt x="278759" y="1500788"/>
                </a:cubicBezTo>
                <a:lnTo>
                  <a:pt x="453153" y="1330349"/>
                </a:lnTo>
                <a:lnTo>
                  <a:pt x="510936" y="1369307"/>
                </a:lnTo>
                <a:cubicBezTo>
                  <a:pt x="535406" y="1379657"/>
                  <a:pt x="562310" y="1385380"/>
                  <a:pt x="590551" y="1385380"/>
                </a:cubicBezTo>
                <a:cubicBezTo>
                  <a:pt x="703514" y="1385380"/>
                  <a:pt x="795088" y="1293806"/>
                  <a:pt x="795088" y="1180843"/>
                </a:cubicBezTo>
                <a:cubicBezTo>
                  <a:pt x="795088" y="1124362"/>
                  <a:pt x="772195" y="1073227"/>
                  <a:pt x="735181" y="1036213"/>
                </a:cubicBezTo>
                <a:lnTo>
                  <a:pt x="717723" y="1024442"/>
                </a:lnTo>
                <a:lnTo>
                  <a:pt x="820291" y="886780"/>
                </a:lnTo>
                <a:cubicBezTo>
                  <a:pt x="1010014" y="606666"/>
                  <a:pt x="1130158" y="317479"/>
                  <a:pt x="1174186" y="21448"/>
                </a:cubicBezTo>
                <a:lnTo>
                  <a:pt x="1176576"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2" name="任意多边形 34"/>
          <p:cNvSpPr/>
          <p:nvPr/>
        </p:nvSpPr>
        <p:spPr>
          <a:xfrm>
            <a:off x="8279212" y="3845177"/>
            <a:ext cx="1181100" cy="1921854"/>
          </a:xfrm>
          <a:custGeom>
            <a:avLst/>
            <a:gdLst>
              <a:gd name="connsiteX0" fmla="*/ 1181100 w 1181100"/>
              <a:gd name="connsiteY0" fmla="*/ 0 h 1921854"/>
              <a:gd name="connsiteX1" fmla="*/ 1181100 w 1181100"/>
              <a:gd name="connsiteY1" fmla="*/ 1921854 h 1921854"/>
              <a:gd name="connsiteX2" fmla="*/ 0 w 1181100"/>
              <a:gd name="connsiteY2" fmla="*/ 1921854 h 1921854"/>
              <a:gd name="connsiteX3" fmla="*/ 0 w 1181100"/>
              <a:gd name="connsiteY3" fmla="*/ 731966 h 1921854"/>
              <a:gd name="connsiteX4" fmla="*/ 319230 w 1181100"/>
              <a:gd name="connsiteY4" fmla="*/ 562253 h 1921854"/>
              <a:gd name="connsiteX5" fmla="*/ 425975 w 1181100"/>
              <a:gd name="connsiteY5" fmla="*/ 500289 h 1921854"/>
              <a:gd name="connsiteX6" fmla="*/ 445921 w 1181100"/>
              <a:gd name="connsiteY6" fmla="*/ 529872 h 1921854"/>
              <a:gd name="connsiteX7" fmla="*/ 590551 w 1181100"/>
              <a:gd name="connsiteY7" fmla="*/ 589779 h 1921854"/>
              <a:gd name="connsiteX8" fmla="*/ 795088 w 1181100"/>
              <a:gd name="connsiteY8" fmla="*/ 385242 h 1921854"/>
              <a:gd name="connsiteX9" fmla="*/ 779015 w 1181100"/>
              <a:gd name="connsiteY9" fmla="*/ 305627 h 1921854"/>
              <a:gd name="connsiteX10" fmla="*/ 768996 w 1181100"/>
              <a:gd name="connsiteY10" fmla="*/ 290767 h 1921854"/>
              <a:gd name="connsiteX11" fmla="*/ 952789 w 1181100"/>
              <a:gd name="connsiteY11" fmla="*/ 167545 h 1921854"/>
              <a:gd name="connsiteX12" fmla="*/ 1140954 w 1181100"/>
              <a:gd name="connsiteY12" fmla="*/ 31276 h 1921854"/>
              <a:gd name="connsiteX13" fmla="*/ 1181100 w 1181100"/>
              <a:gd name="connsiteY13" fmla="*/ 0 h 1921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81100" h="1921854">
                <a:moveTo>
                  <a:pt x="1181100" y="0"/>
                </a:moveTo>
                <a:lnTo>
                  <a:pt x="1181100" y="1921854"/>
                </a:lnTo>
                <a:lnTo>
                  <a:pt x="0" y="1921854"/>
                </a:lnTo>
                <a:lnTo>
                  <a:pt x="0" y="731966"/>
                </a:lnTo>
                <a:lnTo>
                  <a:pt x="319230" y="562253"/>
                </a:lnTo>
                <a:lnTo>
                  <a:pt x="425975" y="500289"/>
                </a:lnTo>
                <a:lnTo>
                  <a:pt x="445921" y="529872"/>
                </a:lnTo>
                <a:cubicBezTo>
                  <a:pt x="482935" y="566886"/>
                  <a:pt x="534069" y="589779"/>
                  <a:pt x="590551" y="589779"/>
                </a:cubicBezTo>
                <a:cubicBezTo>
                  <a:pt x="703514" y="589779"/>
                  <a:pt x="795088" y="498205"/>
                  <a:pt x="795088" y="385242"/>
                </a:cubicBezTo>
                <a:cubicBezTo>
                  <a:pt x="795088" y="357001"/>
                  <a:pt x="789365" y="330097"/>
                  <a:pt x="779015" y="305627"/>
                </a:cubicBezTo>
                <a:lnTo>
                  <a:pt x="768996" y="290767"/>
                </a:lnTo>
                <a:lnTo>
                  <a:pt x="952789" y="167545"/>
                </a:lnTo>
                <a:cubicBezTo>
                  <a:pt x="1017466" y="122501"/>
                  <a:pt x="1080201" y="77074"/>
                  <a:pt x="1140954" y="31276"/>
                </a:cubicBezTo>
                <a:lnTo>
                  <a:pt x="1181100" y="0"/>
                </a:ln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3" name="任意多边形 35"/>
          <p:cNvSpPr/>
          <p:nvPr/>
        </p:nvSpPr>
        <p:spPr>
          <a:xfrm>
            <a:off x="7045194" y="4605278"/>
            <a:ext cx="1181100" cy="1161755"/>
          </a:xfrm>
          <a:custGeom>
            <a:avLst/>
            <a:gdLst>
              <a:gd name="connsiteX0" fmla="*/ 1181100 w 1181100"/>
              <a:gd name="connsiteY0" fmla="*/ 0 h 1161755"/>
              <a:gd name="connsiteX1" fmla="*/ 1181100 w 1181100"/>
              <a:gd name="connsiteY1" fmla="*/ 1161755 h 1161755"/>
              <a:gd name="connsiteX2" fmla="*/ 0 w 1181100"/>
              <a:gd name="connsiteY2" fmla="*/ 1161755 h 1161755"/>
              <a:gd name="connsiteX3" fmla="*/ 0 w 1181100"/>
              <a:gd name="connsiteY3" fmla="*/ 517854 h 1161755"/>
              <a:gd name="connsiteX4" fmla="*/ 336342 w 1181100"/>
              <a:gd name="connsiteY4" fmla="*/ 385518 h 1161755"/>
              <a:gd name="connsiteX5" fmla="*/ 408490 w 1181100"/>
              <a:gd name="connsiteY5" fmla="*/ 354228 h 1161755"/>
              <a:gd name="connsiteX6" fmla="*/ 445921 w 1181100"/>
              <a:gd name="connsiteY6" fmla="*/ 409746 h 1161755"/>
              <a:gd name="connsiteX7" fmla="*/ 590551 w 1181100"/>
              <a:gd name="connsiteY7" fmla="*/ 469653 h 1161755"/>
              <a:gd name="connsiteX8" fmla="*/ 795088 w 1181100"/>
              <a:gd name="connsiteY8" fmla="*/ 265116 h 1161755"/>
              <a:gd name="connsiteX9" fmla="*/ 790933 w 1181100"/>
              <a:gd name="connsiteY9" fmla="*/ 223895 h 1161755"/>
              <a:gd name="connsiteX10" fmla="*/ 781056 w 1181100"/>
              <a:gd name="connsiteY10" fmla="*/ 192076 h 1161755"/>
              <a:gd name="connsiteX11" fmla="*/ 1174526 w 1181100"/>
              <a:gd name="connsiteY11" fmla="*/ 3495 h 1161755"/>
              <a:gd name="connsiteX12" fmla="*/ 1181100 w 1181100"/>
              <a:gd name="connsiteY12" fmla="*/ 0 h 1161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1100" h="1161755">
                <a:moveTo>
                  <a:pt x="1181100" y="0"/>
                </a:moveTo>
                <a:lnTo>
                  <a:pt x="1181100" y="1161755"/>
                </a:lnTo>
                <a:lnTo>
                  <a:pt x="0" y="1161755"/>
                </a:lnTo>
                <a:lnTo>
                  <a:pt x="0" y="517854"/>
                </a:lnTo>
                <a:lnTo>
                  <a:pt x="336342" y="385518"/>
                </a:lnTo>
                <a:lnTo>
                  <a:pt x="408490" y="354228"/>
                </a:lnTo>
                <a:lnTo>
                  <a:pt x="445921" y="409746"/>
                </a:lnTo>
                <a:cubicBezTo>
                  <a:pt x="482935" y="446760"/>
                  <a:pt x="534070" y="469653"/>
                  <a:pt x="590551" y="469653"/>
                </a:cubicBezTo>
                <a:cubicBezTo>
                  <a:pt x="703514" y="469653"/>
                  <a:pt x="795088" y="378079"/>
                  <a:pt x="795088" y="265116"/>
                </a:cubicBezTo>
                <a:cubicBezTo>
                  <a:pt x="795088" y="250996"/>
                  <a:pt x="793657" y="237210"/>
                  <a:pt x="790933" y="223895"/>
                </a:cubicBezTo>
                <a:lnTo>
                  <a:pt x="781056" y="192076"/>
                </a:lnTo>
                <a:lnTo>
                  <a:pt x="1174526" y="3495"/>
                </a:lnTo>
                <a:lnTo>
                  <a:pt x="1181100"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4" name="任意多边形 36"/>
          <p:cNvSpPr/>
          <p:nvPr/>
        </p:nvSpPr>
        <p:spPr>
          <a:xfrm>
            <a:off x="5055528" y="5143951"/>
            <a:ext cx="1936748" cy="623080"/>
          </a:xfrm>
          <a:custGeom>
            <a:avLst/>
            <a:gdLst>
              <a:gd name="connsiteX0" fmla="*/ 1936748 w 1936748"/>
              <a:gd name="connsiteY0" fmla="*/ 0 h 623080"/>
              <a:gd name="connsiteX1" fmla="*/ 1936748 w 1936748"/>
              <a:gd name="connsiteY1" fmla="*/ 623080 h 623080"/>
              <a:gd name="connsiteX2" fmla="*/ 0 w 1936748"/>
              <a:gd name="connsiteY2" fmla="*/ 623080 h 623080"/>
              <a:gd name="connsiteX3" fmla="*/ 0 w 1936748"/>
              <a:gd name="connsiteY3" fmla="*/ 613884 h 623080"/>
              <a:gd name="connsiteX4" fmla="*/ 352298 w 1936748"/>
              <a:gd name="connsiteY4" fmla="*/ 519526 h 623080"/>
              <a:gd name="connsiteX5" fmla="*/ 750617 w 1936748"/>
              <a:gd name="connsiteY5" fmla="*/ 403342 h 623080"/>
              <a:gd name="connsiteX6" fmla="*/ 791646 w 1936748"/>
              <a:gd name="connsiteY6" fmla="*/ 390480 h 623080"/>
              <a:gd name="connsiteX7" fmla="*/ 823745 w 1936748"/>
              <a:gd name="connsiteY7" fmla="*/ 438090 h 623080"/>
              <a:gd name="connsiteX8" fmla="*/ 968375 w 1936748"/>
              <a:gd name="connsiteY8" fmla="*/ 497997 h 623080"/>
              <a:gd name="connsiteX9" fmla="*/ 1172912 w 1936748"/>
              <a:gd name="connsiteY9" fmla="*/ 293460 h 623080"/>
              <a:gd name="connsiteX10" fmla="*/ 1170635 w 1936748"/>
              <a:gd name="connsiteY10" fmla="*/ 270869 h 623080"/>
              <a:gd name="connsiteX11" fmla="*/ 1509041 w 1936748"/>
              <a:gd name="connsiteY11" fmla="*/ 156899 h 623080"/>
              <a:gd name="connsiteX12" fmla="*/ 1868376 w 1936748"/>
              <a:gd name="connsiteY12" fmla="*/ 26902 h 623080"/>
              <a:gd name="connsiteX13" fmla="*/ 1936748 w 1936748"/>
              <a:gd name="connsiteY13" fmla="*/ 0 h 62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36748" h="623080">
                <a:moveTo>
                  <a:pt x="1936748" y="0"/>
                </a:moveTo>
                <a:lnTo>
                  <a:pt x="1936748" y="623080"/>
                </a:lnTo>
                <a:lnTo>
                  <a:pt x="0" y="623080"/>
                </a:lnTo>
                <a:lnTo>
                  <a:pt x="0" y="613884"/>
                </a:lnTo>
                <a:lnTo>
                  <a:pt x="352298" y="519526"/>
                </a:lnTo>
                <a:cubicBezTo>
                  <a:pt x="487129" y="481602"/>
                  <a:pt x="619924" y="442867"/>
                  <a:pt x="750617" y="403342"/>
                </a:cubicBezTo>
                <a:lnTo>
                  <a:pt x="791646" y="390480"/>
                </a:lnTo>
                <a:lnTo>
                  <a:pt x="823745" y="438090"/>
                </a:lnTo>
                <a:cubicBezTo>
                  <a:pt x="860759" y="475104"/>
                  <a:pt x="911894" y="497997"/>
                  <a:pt x="968375" y="497997"/>
                </a:cubicBezTo>
                <a:cubicBezTo>
                  <a:pt x="1081338" y="497997"/>
                  <a:pt x="1172912" y="406423"/>
                  <a:pt x="1172912" y="293460"/>
                </a:cubicBezTo>
                <a:lnTo>
                  <a:pt x="1170635" y="270869"/>
                </a:lnTo>
                <a:lnTo>
                  <a:pt x="1509041" y="156899"/>
                </a:lnTo>
                <a:cubicBezTo>
                  <a:pt x="1631071" y="114305"/>
                  <a:pt x="1750871" y="70965"/>
                  <a:pt x="1868376" y="26902"/>
                </a:cubicBezTo>
                <a:lnTo>
                  <a:pt x="1936748" y="0"/>
                </a:ln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5" name="椭圆 34"/>
          <p:cNvSpPr/>
          <p:nvPr/>
        </p:nvSpPr>
        <p:spPr>
          <a:xfrm>
            <a:off x="9959779" y="3105000"/>
            <a:ext cx="288000" cy="288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6" name="椭圆 35"/>
          <p:cNvSpPr/>
          <p:nvPr/>
        </p:nvSpPr>
        <p:spPr>
          <a:xfrm>
            <a:off x="8725763" y="4086419"/>
            <a:ext cx="288000" cy="288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7" name="椭圆 36"/>
          <p:cNvSpPr/>
          <p:nvPr/>
        </p:nvSpPr>
        <p:spPr>
          <a:xfrm>
            <a:off x="7491745" y="4726393"/>
            <a:ext cx="288000" cy="288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8" name="椭圆 37"/>
          <p:cNvSpPr/>
          <p:nvPr/>
        </p:nvSpPr>
        <p:spPr>
          <a:xfrm>
            <a:off x="5879903" y="5293411"/>
            <a:ext cx="288000" cy="288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9" name="矩形 38"/>
          <p:cNvSpPr/>
          <p:nvPr/>
        </p:nvSpPr>
        <p:spPr>
          <a:xfrm>
            <a:off x="2679110" y="1750438"/>
            <a:ext cx="1120802" cy="369324"/>
          </a:xfrm>
          <a:prstGeom prst="rect">
            <a:avLst/>
          </a:prstGeom>
        </p:spPr>
        <p:txBody>
          <a:bodyPr wrap="none" lIns="91431" tIns="45716" rIns="91431" bIns="45716">
            <a:spAutoFit/>
          </a:bodyPr>
          <a:lstStyle/>
          <a:p>
            <a:pPr algn="r"/>
            <a:r>
              <a:rPr lang="zh-CN" altLang="en-US" b="1"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标题文本</a:t>
            </a:r>
            <a:endParaRPr lang="en-US" altLang="zh-CN" b="1"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40" name="矩形 39"/>
          <p:cNvSpPr/>
          <p:nvPr/>
        </p:nvSpPr>
        <p:spPr>
          <a:xfrm>
            <a:off x="1236886" y="2020245"/>
            <a:ext cx="2563026" cy="633058"/>
          </a:xfrm>
          <a:prstGeom prst="rect">
            <a:avLst/>
          </a:prstGeom>
        </p:spPr>
        <p:txBody>
          <a:bodyPr wrap="square">
            <a:spAutoFit/>
          </a:bodyPr>
          <a:lstStyle/>
          <a:p>
            <a:pPr algn="r">
              <a:lnSpc>
                <a:spcPct val="130000"/>
              </a:lnSpc>
            </a:pPr>
            <a:r>
              <a:rPr lang="zh-CN" altLang="en-US" sz="14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a:t>
            </a:r>
          </a:p>
        </p:txBody>
      </p:sp>
      <p:sp>
        <p:nvSpPr>
          <p:cNvPr id="41" name="矩形 40"/>
          <p:cNvSpPr/>
          <p:nvPr/>
        </p:nvSpPr>
        <p:spPr>
          <a:xfrm>
            <a:off x="2679110" y="2852259"/>
            <a:ext cx="1120802" cy="369324"/>
          </a:xfrm>
          <a:prstGeom prst="rect">
            <a:avLst/>
          </a:prstGeom>
        </p:spPr>
        <p:txBody>
          <a:bodyPr wrap="none" lIns="91431" tIns="45716" rIns="91431" bIns="45716">
            <a:spAutoFit/>
          </a:bodyPr>
          <a:lstStyle/>
          <a:p>
            <a:pPr algn="r"/>
            <a:r>
              <a:rPr lang="zh-CN" altLang="en-US" b="1"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标题文本</a:t>
            </a:r>
            <a:endParaRPr lang="en-US" altLang="zh-CN" b="1"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42" name="矩形 41"/>
          <p:cNvSpPr/>
          <p:nvPr/>
        </p:nvSpPr>
        <p:spPr>
          <a:xfrm>
            <a:off x="1236886" y="3122066"/>
            <a:ext cx="2563026" cy="633058"/>
          </a:xfrm>
          <a:prstGeom prst="rect">
            <a:avLst/>
          </a:prstGeom>
        </p:spPr>
        <p:txBody>
          <a:bodyPr wrap="square">
            <a:spAutoFit/>
          </a:bodyPr>
          <a:lstStyle/>
          <a:p>
            <a:pPr algn="r">
              <a:lnSpc>
                <a:spcPct val="130000"/>
              </a:lnSpc>
            </a:pPr>
            <a:r>
              <a:rPr lang="zh-CN" altLang="en-US" sz="14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a:t>
            </a:r>
          </a:p>
        </p:txBody>
      </p:sp>
      <p:sp>
        <p:nvSpPr>
          <p:cNvPr id="43" name="矩形 42"/>
          <p:cNvSpPr/>
          <p:nvPr/>
        </p:nvSpPr>
        <p:spPr>
          <a:xfrm>
            <a:off x="2679110" y="3954080"/>
            <a:ext cx="1120802" cy="369324"/>
          </a:xfrm>
          <a:prstGeom prst="rect">
            <a:avLst/>
          </a:prstGeom>
        </p:spPr>
        <p:txBody>
          <a:bodyPr wrap="none" lIns="91431" tIns="45716" rIns="91431" bIns="45716">
            <a:spAutoFit/>
          </a:bodyPr>
          <a:lstStyle/>
          <a:p>
            <a:pPr algn="r"/>
            <a:r>
              <a:rPr lang="zh-CN" altLang="en-US" b="1"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标题文本</a:t>
            </a:r>
            <a:endParaRPr lang="en-US" altLang="zh-CN" b="1"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44" name="矩形 43"/>
          <p:cNvSpPr/>
          <p:nvPr/>
        </p:nvSpPr>
        <p:spPr>
          <a:xfrm>
            <a:off x="1236886" y="4223887"/>
            <a:ext cx="2563026" cy="633058"/>
          </a:xfrm>
          <a:prstGeom prst="rect">
            <a:avLst/>
          </a:prstGeom>
        </p:spPr>
        <p:txBody>
          <a:bodyPr wrap="square">
            <a:spAutoFit/>
          </a:bodyPr>
          <a:lstStyle/>
          <a:p>
            <a:pPr algn="r">
              <a:lnSpc>
                <a:spcPct val="130000"/>
              </a:lnSpc>
            </a:pPr>
            <a:r>
              <a:rPr lang="zh-CN" altLang="en-US" sz="14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a:t>
            </a:r>
          </a:p>
        </p:txBody>
      </p:sp>
      <p:sp>
        <p:nvSpPr>
          <p:cNvPr id="45" name="矩形 44"/>
          <p:cNvSpPr/>
          <p:nvPr/>
        </p:nvSpPr>
        <p:spPr>
          <a:xfrm>
            <a:off x="2679110" y="5055901"/>
            <a:ext cx="1120802" cy="369324"/>
          </a:xfrm>
          <a:prstGeom prst="rect">
            <a:avLst/>
          </a:prstGeom>
        </p:spPr>
        <p:txBody>
          <a:bodyPr wrap="none" lIns="91431" tIns="45716" rIns="91431" bIns="45716">
            <a:spAutoFit/>
          </a:bodyPr>
          <a:lstStyle/>
          <a:p>
            <a:pPr algn="r"/>
            <a:r>
              <a:rPr lang="zh-CN" altLang="en-US" b="1"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标题文件</a:t>
            </a:r>
            <a:endParaRPr lang="en-US" altLang="zh-CN" b="1"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46" name="矩形 45"/>
          <p:cNvSpPr/>
          <p:nvPr/>
        </p:nvSpPr>
        <p:spPr>
          <a:xfrm>
            <a:off x="1236886" y="5325708"/>
            <a:ext cx="2563026" cy="633058"/>
          </a:xfrm>
          <a:prstGeom prst="rect">
            <a:avLst/>
          </a:prstGeom>
        </p:spPr>
        <p:txBody>
          <a:bodyPr wrap="square">
            <a:spAutoFit/>
          </a:bodyPr>
          <a:lstStyle/>
          <a:p>
            <a:pPr algn="r">
              <a:lnSpc>
                <a:spcPct val="130000"/>
              </a:lnSpc>
            </a:pPr>
            <a:r>
              <a:rPr lang="zh-CN" altLang="en-US" sz="14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a:t>
            </a:r>
          </a:p>
        </p:txBody>
      </p:sp>
      <p:sp>
        <p:nvSpPr>
          <p:cNvPr id="51" name="TextBox 8"/>
          <p:cNvSpPr txBox="1"/>
          <p:nvPr/>
        </p:nvSpPr>
        <p:spPr>
          <a:xfrm>
            <a:off x="4079777" y="677411"/>
            <a:ext cx="3744178" cy="369332"/>
          </a:xfrm>
          <a:prstGeom prst="rect">
            <a:avLst/>
          </a:prstGeom>
          <a:noFill/>
        </p:spPr>
        <p:txBody>
          <a:bodyPr wrap="square" lIns="0" tIns="0" rIns="0" bIns="0" rtlCol="0" anchor="ctr">
            <a:spAutoFit/>
          </a:bodyPr>
          <a:lstStyle/>
          <a:p>
            <a:pPr algn="ctr">
              <a:defRPr/>
            </a:pPr>
            <a:r>
              <a:rPr lang="zh-CN" altLang="en-US" sz="24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成功项目展示</a:t>
            </a:r>
            <a:endParaRPr lang="zh-CN" altLang="zh-CN" sz="2400" kern="100" dirty="0">
              <a:solidFill>
                <a:schemeClr val="tx1">
                  <a:lumMod val="95000"/>
                  <a:lumOff val="5000"/>
                </a:schemeClr>
              </a:solidFill>
              <a:latin typeface="思源宋体 CN ExtraLight" panose="02020200000000000000" pitchFamily="18" charset="-122"/>
              <a:ea typeface="思源宋体 CN ExtraLight" panose="02020200000000000000" pitchFamily="18" charset="-122"/>
              <a:cs typeface="+mn-ea"/>
              <a:sym typeface="+mn-lt"/>
            </a:endParaRPr>
          </a:p>
        </p:txBody>
      </p:sp>
      <p:grpSp>
        <p:nvGrpSpPr>
          <p:cNvPr id="52" name="组合 51"/>
          <p:cNvGrpSpPr/>
          <p:nvPr/>
        </p:nvGrpSpPr>
        <p:grpSpPr>
          <a:xfrm>
            <a:off x="840658" y="900990"/>
            <a:ext cx="10510685" cy="0"/>
            <a:chOff x="1028775" y="591989"/>
            <a:chExt cx="11086097" cy="0"/>
          </a:xfrm>
        </p:grpSpPr>
        <p:cxnSp>
          <p:nvCxnSpPr>
            <p:cNvPr id="53" name="直接连接符 52"/>
            <p:cNvCxnSpPr/>
            <p:nvPr/>
          </p:nvCxnSpPr>
          <p:spPr>
            <a:xfrm>
              <a:off x="10287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86106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down)">
                                      <p:cBhvr>
                                        <p:cTn id="7" dur="200"/>
                                        <p:tgtEl>
                                          <p:spTgt spid="3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down)">
                                      <p:cBhvr>
                                        <p:cTn id="10" dur="400"/>
                                        <p:tgtEl>
                                          <p:spTgt spid="3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down)">
                                      <p:cBhvr>
                                        <p:cTn id="13" dur="600"/>
                                        <p:tgtEl>
                                          <p:spTgt spid="3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down)">
                                      <p:cBhvr>
                                        <p:cTn id="16" dur="900"/>
                                        <p:tgtEl>
                                          <p:spTgt spid="31"/>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250"/>
                                        <p:tgtEl>
                                          <p:spTgt spid="38"/>
                                        </p:tgtEl>
                                      </p:cBhvr>
                                    </p:animEffect>
                                  </p:childTnLst>
                                </p:cTn>
                              </p:par>
                              <p:par>
                                <p:cTn id="20" presetID="10" presetClass="entr" presetSubtype="0" fill="hold" grpId="0" nodeType="withEffect">
                                  <p:stCondLst>
                                    <p:cond delay="75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250"/>
                                        <p:tgtEl>
                                          <p:spTgt spid="37"/>
                                        </p:tgtEl>
                                      </p:cBhvr>
                                    </p:animEffect>
                                  </p:childTnLst>
                                </p:cTn>
                              </p:par>
                              <p:par>
                                <p:cTn id="23" presetID="10" presetClass="entr" presetSubtype="0" fill="hold" grpId="0" nodeType="withEffect">
                                  <p:stCondLst>
                                    <p:cond delay="10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250"/>
                                        <p:tgtEl>
                                          <p:spTgt spid="36"/>
                                        </p:tgtEl>
                                      </p:cBhvr>
                                    </p:animEffect>
                                  </p:childTnLst>
                                </p:cTn>
                              </p:par>
                              <p:par>
                                <p:cTn id="26" presetID="10" presetClass="entr" presetSubtype="0" fill="hold" grpId="0" nodeType="withEffect">
                                  <p:stCondLst>
                                    <p:cond delay="125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250"/>
                                        <p:tgtEl>
                                          <p:spTgt spid="35"/>
                                        </p:tgtEl>
                                      </p:cBhvr>
                                    </p:animEffect>
                                  </p:childTnLst>
                                </p:cTn>
                              </p:par>
                            </p:childTnLst>
                          </p:cTn>
                        </p:par>
                        <p:par>
                          <p:cTn id="29" fill="hold">
                            <p:stCondLst>
                              <p:cond delay="500"/>
                            </p:stCondLst>
                            <p:childTnLst>
                              <p:par>
                                <p:cTn id="30" presetID="26" presetClass="emph" presetSubtype="0" fill="hold" grpId="1" nodeType="afterEffect">
                                  <p:stCondLst>
                                    <p:cond delay="0"/>
                                  </p:stCondLst>
                                  <p:childTnLst>
                                    <p:animEffect transition="out" filter="fade">
                                      <p:cBhvr>
                                        <p:cTn id="31" dur="500" tmFilter="0, 0; .2, .5; .8, .5; 1, 0"/>
                                        <p:tgtEl>
                                          <p:spTgt spid="38"/>
                                        </p:tgtEl>
                                      </p:cBhvr>
                                    </p:animEffect>
                                    <p:animScale>
                                      <p:cBhvr>
                                        <p:cTn id="32" dur="250" autoRev="1" fill="hold"/>
                                        <p:tgtEl>
                                          <p:spTgt spid="38"/>
                                        </p:tgtEl>
                                      </p:cBhvr>
                                      <p:by x="105000" y="105000"/>
                                    </p:animScale>
                                  </p:childTnLst>
                                </p:cTn>
                              </p:par>
                            </p:childTnLst>
                          </p:cTn>
                        </p:par>
                        <p:par>
                          <p:cTn id="33" fill="hold">
                            <p:stCondLst>
                              <p:cond delay="1000"/>
                            </p:stCondLst>
                            <p:childTnLst>
                              <p:par>
                                <p:cTn id="34" presetID="22" presetClass="entr" presetSubtype="2"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right)">
                                      <p:cBhvr>
                                        <p:cTn id="36" dur="250"/>
                                        <p:tgtEl>
                                          <p:spTgt spid="25"/>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par>
                          <p:cTn id="41" fill="hold">
                            <p:stCondLst>
                              <p:cond delay="2000"/>
                            </p:stCondLst>
                            <p:childTnLst>
                              <p:par>
                                <p:cTn id="42" presetID="14" presetClass="entr" presetSubtype="10" fill="hold" grpId="0" nodeType="after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randombar(horizontal)">
                                      <p:cBhvr>
                                        <p:cTn id="44" dur="500"/>
                                        <p:tgtEl>
                                          <p:spTgt spid="45"/>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randombar(horizontal)">
                                      <p:cBhvr>
                                        <p:cTn id="47" dur="500"/>
                                        <p:tgtEl>
                                          <p:spTgt spid="46"/>
                                        </p:tgtEl>
                                      </p:cBhvr>
                                    </p:animEffect>
                                  </p:childTnLst>
                                </p:cTn>
                              </p:par>
                            </p:childTnLst>
                          </p:cTn>
                        </p:par>
                        <p:par>
                          <p:cTn id="48" fill="hold">
                            <p:stCondLst>
                              <p:cond delay="2500"/>
                            </p:stCondLst>
                            <p:childTnLst>
                              <p:par>
                                <p:cTn id="49" presetID="26" presetClass="emph" presetSubtype="0" fill="hold" grpId="1" nodeType="afterEffect">
                                  <p:stCondLst>
                                    <p:cond delay="0"/>
                                  </p:stCondLst>
                                  <p:childTnLst>
                                    <p:animEffect transition="out" filter="fade">
                                      <p:cBhvr>
                                        <p:cTn id="50" dur="500" tmFilter="0, 0; .2, .5; .8, .5; 1, 0"/>
                                        <p:tgtEl>
                                          <p:spTgt spid="37"/>
                                        </p:tgtEl>
                                      </p:cBhvr>
                                    </p:animEffect>
                                    <p:animScale>
                                      <p:cBhvr>
                                        <p:cTn id="51" dur="250" autoRev="1" fill="hold"/>
                                        <p:tgtEl>
                                          <p:spTgt spid="37"/>
                                        </p:tgtEl>
                                      </p:cBhvr>
                                      <p:by x="105000" y="105000"/>
                                    </p:animScale>
                                  </p:childTnLst>
                                </p:cTn>
                              </p:par>
                            </p:childTnLst>
                          </p:cTn>
                        </p:par>
                        <p:par>
                          <p:cTn id="52" fill="hold">
                            <p:stCondLst>
                              <p:cond delay="3000"/>
                            </p:stCondLst>
                            <p:childTnLst>
                              <p:par>
                                <p:cTn id="53" presetID="22" presetClass="entr" presetSubtype="2"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right)">
                                      <p:cBhvr>
                                        <p:cTn id="55" dur="500"/>
                                        <p:tgtEl>
                                          <p:spTgt spid="14"/>
                                        </p:tgtEl>
                                      </p:cBhvr>
                                    </p:animEffect>
                                  </p:childTnLst>
                                </p:cTn>
                              </p:par>
                            </p:childTnLst>
                          </p:cTn>
                        </p:par>
                        <p:par>
                          <p:cTn id="56" fill="hold">
                            <p:stCondLst>
                              <p:cond delay="3500"/>
                            </p:stCondLst>
                            <p:childTnLst>
                              <p:par>
                                <p:cTn id="57" presetID="10" presetClass="entr" presetSubtype="0" fill="hold"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500"/>
                                        <p:tgtEl>
                                          <p:spTgt spid="15"/>
                                        </p:tgtEl>
                                      </p:cBhvr>
                                    </p:animEffect>
                                  </p:childTnLst>
                                </p:cTn>
                              </p:par>
                            </p:childTnLst>
                          </p:cTn>
                        </p:par>
                        <p:par>
                          <p:cTn id="60" fill="hold">
                            <p:stCondLst>
                              <p:cond delay="4000"/>
                            </p:stCondLst>
                            <p:childTnLst>
                              <p:par>
                                <p:cTn id="61" presetID="14" presetClass="entr" presetSubtype="10"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Effect transition="in" filter="randombar(horizontal)">
                                      <p:cBhvr>
                                        <p:cTn id="63" dur="500"/>
                                        <p:tgtEl>
                                          <p:spTgt spid="4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randombar(horizontal)">
                                      <p:cBhvr>
                                        <p:cTn id="66" dur="500"/>
                                        <p:tgtEl>
                                          <p:spTgt spid="43"/>
                                        </p:tgtEl>
                                      </p:cBhvr>
                                    </p:animEffect>
                                  </p:childTnLst>
                                </p:cTn>
                              </p:par>
                            </p:childTnLst>
                          </p:cTn>
                        </p:par>
                        <p:par>
                          <p:cTn id="67" fill="hold">
                            <p:stCondLst>
                              <p:cond delay="4500"/>
                            </p:stCondLst>
                            <p:childTnLst>
                              <p:par>
                                <p:cTn id="68" presetID="26" presetClass="emph" presetSubtype="0" fill="hold" grpId="1" nodeType="afterEffect">
                                  <p:stCondLst>
                                    <p:cond delay="0"/>
                                  </p:stCondLst>
                                  <p:childTnLst>
                                    <p:animEffect transition="out" filter="fade">
                                      <p:cBhvr>
                                        <p:cTn id="69" dur="500" tmFilter="0, 0; .2, .5; .8, .5; 1, 0"/>
                                        <p:tgtEl>
                                          <p:spTgt spid="36"/>
                                        </p:tgtEl>
                                      </p:cBhvr>
                                    </p:animEffect>
                                    <p:animScale>
                                      <p:cBhvr>
                                        <p:cTn id="70" dur="250" autoRev="1" fill="hold"/>
                                        <p:tgtEl>
                                          <p:spTgt spid="36"/>
                                        </p:tgtEl>
                                      </p:cBhvr>
                                      <p:by x="105000" y="105000"/>
                                    </p:animScale>
                                  </p:childTnLst>
                                </p:cTn>
                              </p:par>
                            </p:childTnLst>
                          </p:cTn>
                        </p:par>
                        <p:par>
                          <p:cTn id="71" fill="hold">
                            <p:stCondLst>
                              <p:cond delay="5000"/>
                            </p:stCondLst>
                            <p:childTnLst>
                              <p:par>
                                <p:cTn id="72" presetID="22" presetClass="entr" presetSubtype="2" fill="hold"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wipe(right)">
                                      <p:cBhvr>
                                        <p:cTn id="74" dur="600"/>
                                        <p:tgtEl>
                                          <p:spTgt spid="18"/>
                                        </p:tgtEl>
                                      </p:cBhvr>
                                    </p:animEffect>
                                  </p:childTnLst>
                                </p:cTn>
                              </p:par>
                            </p:childTnLst>
                          </p:cTn>
                        </p:par>
                        <p:par>
                          <p:cTn id="75" fill="hold">
                            <p:stCondLst>
                              <p:cond delay="6000"/>
                            </p:stCondLst>
                            <p:childTnLst>
                              <p:par>
                                <p:cTn id="76" presetID="10" presetClass="entr" presetSubtype="0" fill="hold" nodeType="after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fade">
                                      <p:cBhvr>
                                        <p:cTn id="78" dur="500"/>
                                        <p:tgtEl>
                                          <p:spTgt spid="19"/>
                                        </p:tgtEl>
                                      </p:cBhvr>
                                    </p:animEffect>
                                  </p:childTnLst>
                                </p:cTn>
                              </p:par>
                            </p:childTnLst>
                          </p:cTn>
                        </p:par>
                        <p:par>
                          <p:cTn id="79" fill="hold">
                            <p:stCondLst>
                              <p:cond delay="6500"/>
                            </p:stCondLst>
                            <p:childTnLst>
                              <p:par>
                                <p:cTn id="80" presetID="14" presetClass="entr" presetSubtype="10" fill="hold" grpId="0" nodeType="afterEffect">
                                  <p:stCondLst>
                                    <p:cond delay="0"/>
                                  </p:stCondLst>
                                  <p:childTnLst>
                                    <p:set>
                                      <p:cBhvr>
                                        <p:cTn id="81" dur="1" fill="hold">
                                          <p:stCondLst>
                                            <p:cond delay="0"/>
                                          </p:stCondLst>
                                        </p:cTn>
                                        <p:tgtEl>
                                          <p:spTgt spid="41"/>
                                        </p:tgtEl>
                                        <p:attrNameLst>
                                          <p:attrName>style.visibility</p:attrName>
                                        </p:attrNameLst>
                                      </p:cBhvr>
                                      <p:to>
                                        <p:strVal val="visible"/>
                                      </p:to>
                                    </p:set>
                                    <p:animEffect transition="in" filter="randombar(horizontal)">
                                      <p:cBhvr>
                                        <p:cTn id="82" dur="500"/>
                                        <p:tgtEl>
                                          <p:spTgt spid="41"/>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randombar(horizontal)">
                                      <p:cBhvr>
                                        <p:cTn id="85" dur="500"/>
                                        <p:tgtEl>
                                          <p:spTgt spid="42"/>
                                        </p:tgtEl>
                                      </p:cBhvr>
                                    </p:animEffect>
                                  </p:childTnLst>
                                </p:cTn>
                              </p:par>
                            </p:childTnLst>
                          </p:cTn>
                        </p:par>
                        <p:par>
                          <p:cTn id="86" fill="hold">
                            <p:stCondLst>
                              <p:cond delay="7000"/>
                            </p:stCondLst>
                            <p:childTnLst>
                              <p:par>
                                <p:cTn id="87" presetID="26" presetClass="emph" presetSubtype="0" fill="hold" grpId="1" nodeType="afterEffect">
                                  <p:stCondLst>
                                    <p:cond delay="0"/>
                                  </p:stCondLst>
                                  <p:childTnLst>
                                    <p:animEffect transition="out" filter="fade">
                                      <p:cBhvr>
                                        <p:cTn id="88" dur="500" tmFilter="0, 0; .2, .5; .8, .5; 1, 0"/>
                                        <p:tgtEl>
                                          <p:spTgt spid="35"/>
                                        </p:tgtEl>
                                      </p:cBhvr>
                                    </p:animEffect>
                                    <p:animScale>
                                      <p:cBhvr>
                                        <p:cTn id="89" dur="250" autoRev="1" fill="hold"/>
                                        <p:tgtEl>
                                          <p:spTgt spid="35"/>
                                        </p:tgtEl>
                                      </p:cBhvr>
                                      <p:by x="105000" y="105000"/>
                                    </p:animScale>
                                  </p:childTnLst>
                                </p:cTn>
                              </p:par>
                            </p:childTnLst>
                          </p:cTn>
                        </p:par>
                        <p:par>
                          <p:cTn id="90" fill="hold">
                            <p:stCondLst>
                              <p:cond delay="7500"/>
                            </p:stCondLst>
                            <p:childTnLst>
                              <p:par>
                                <p:cTn id="91" presetID="22" presetClass="entr" presetSubtype="2" fill="hold" nodeType="afterEffect">
                                  <p:stCondLst>
                                    <p:cond delay="0"/>
                                  </p:stCondLst>
                                  <p:childTnLst>
                                    <p:set>
                                      <p:cBhvr>
                                        <p:cTn id="92" dur="1" fill="hold">
                                          <p:stCondLst>
                                            <p:cond delay="0"/>
                                          </p:stCondLst>
                                        </p:cTn>
                                        <p:tgtEl>
                                          <p:spTgt spid="8"/>
                                        </p:tgtEl>
                                        <p:attrNameLst>
                                          <p:attrName>style.visibility</p:attrName>
                                        </p:attrNameLst>
                                      </p:cBhvr>
                                      <p:to>
                                        <p:strVal val="visible"/>
                                      </p:to>
                                    </p:set>
                                    <p:animEffect transition="in" filter="wipe(right)">
                                      <p:cBhvr>
                                        <p:cTn id="93" dur="750"/>
                                        <p:tgtEl>
                                          <p:spTgt spid="8"/>
                                        </p:tgtEl>
                                      </p:cBhvr>
                                    </p:animEffect>
                                  </p:childTnLst>
                                </p:cTn>
                              </p:par>
                            </p:childTnLst>
                          </p:cTn>
                        </p:par>
                        <p:par>
                          <p:cTn id="94" fill="hold">
                            <p:stCondLst>
                              <p:cond delay="8500"/>
                            </p:stCondLst>
                            <p:childTnLst>
                              <p:par>
                                <p:cTn id="95" presetID="10" presetClass="entr" presetSubtype="0" fill="hold" nodeType="after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fade">
                                      <p:cBhvr>
                                        <p:cTn id="97" dur="500"/>
                                        <p:tgtEl>
                                          <p:spTgt spid="9"/>
                                        </p:tgtEl>
                                      </p:cBhvr>
                                    </p:animEffect>
                                  </p:childTnLst>
                                </p:cTn>
                              </p:par>
                            </p:childTnLst>
                          </p:cTn>
                        </p:par>
                        <p:par>
                          <p:cTn id="98" fill="hold">
                            <p:stCondLst>
                              <p:cond delay="9000"/>
                            </p:stCondLst>
                            <p:childTnLst>
                              <p:par>
                                <p:cTn id="99" presetID="14" presetClass="entr" presetSubtype="1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randombar(horizontal)">
                                      <p:cBhvr>
                                        <p:cTn id="101" dur="500"/>
                                        <p:tgtEl>
                                          <p:spTgt spid="39"/>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randombar(horizontal)">
                                      <p:cBhvr>
                                        <p:cTn id="10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animBg="1"/>
      <p:bldP spid="35" grpId="1" animBg="1"/>
      <p:bldP spid="36" grpId="0" animBg="1"/>
      <p:bldP spid="36" grpId="1" animBg="1"/>
      <p:bldP spid="37" grpId="0" animBg="1"/>
      <p:bldP spid="37" grpId="1" animBg="1"/>
      <p:bldP spid="38" grpId="0" animBg="1"/>
      <p:bldP spid="38" grpId="1" animBg="1"/>
      <p:bldP spid="39" grpId="0"/>
      <p:bldP spid="40" grpId="0"/>
      <p:bldP spid="41" grpId="0"/>
      <p:bldP spid="42" grpId="0"/>
      <p:bldP spid="43" grpId="0"/>
      <p:bldP spid="44" grpId="0"/>
      <p:bldP spid="45" grpId="0"/>
      <p:bldP spid="4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457450" y="266701"/>
            <a:ext cx="7277100" cy="72771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95" name="组合 94"/>
          <p:cNvGrpSpPr/>
          <p:nvPr/>
        </p:nvGrpSpPr>
        <p:grpSpPr>
          <a:xfrm>
            <a:off x="-1798130" y="-2514599"/>
            <a:ext cx="15538696" cy="10857625"/>
            <a:chOff x="-1798130" y="-2514599"/>
            <a:chExt cx="15538696" cy="10857625"/>
          </a:xfrm>
        </p:grpSpPr>
        <p:sp>
          <p:nvSpPr>
            <p:cNvPr id="3" name="椭圆 2"/>
            <p:cNvSpPr/>
            <p:nvPr/>
          </p:nvSpPr>
          <p:spPr>
            <a:xfrm>
              <a:off x="-1798130" y="1350400"/>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椭圆 3"/>
            <p:cNvSpPr/>
            <p:nvPr/>
          </p:nvSpPr>
          <p:spPr>
            <a:xfrm>
              <a:off x="10311566" y="4140269"/>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7810500" y="-2514599"/>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1554545" y="720572"/>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椭圆 6"/>
            <p:cNvSpPr/>
            <p:nvPr/>
          </p:nvSpPr>
          <p:spPr>
            <a:xfrm>
              <a:off x="1542793" y="-1607504"/>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1065951" y="6304676"/>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15" name="TextBox 65"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094598" y="2574983"/>
            <a:ext cx="5872174" cy="1274195"/>
          </a:xfrm>
          <a:prstGeom prst="rect">
            <a:avLst/>
          </a:prstGeom>
          <a:noFill/>
        </p:spPr>
        <p:txBody>
          <a:bodyPr wrap="square" rtlCol="0">
            <a:spAutoFit/>
          </a:bodyPr>
          <a:lstStyle/>
          <a:p>
            <a:pPr algn="ctr">
              <a:lnSpc>
                <a:spcPct val="80000"/>
              </a:lnSpc>
            </a:pPr>
            <a:r>
              <a:rPr lang="en-US" altLang="zh-CN" sz="9600" dirty="0">
                <a:latin typeface="宋体" panose="02010600030101010101" pitchFamily="2" charset="-122"/>
                <a:ea typeface="宋体" panose="02010600030101010101" pitchFamily="2" charset="-122"/>
                <a:sym typeface="Century Gothic" panose="020B0502020202020204" pitchFamily="34" charset="0"/>
              </a:rPr>
              <a:t>PART04</a:t>
            </a:r>
            <a:endParaRPr lang="zh-CN" altLang="en-US" sz="9600" dirty="0">
              <a:latin typeface="宋体" panose="02010600030101010101" pitchFamily="2" charset="-122"/>
              <a:ea typeface="宋体" panose="02010600030101010101" pitchFamily="2" charset="-122"/>
              <a:sym typeface="Century Gothic" panose="020B0502020202020204" pitchFamily="34" charset="0"/>
            </a:endParaRPr>
          </a:p>
        </p:txBody>
      </p:sp>
      <p:sp>
        <p:nvSpPr>
          <p:cNvPr id="16" name="TextBox 102"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773756" y="4146889"/>
            <a:ext cx="4513859" cy="620426"/>
          </a:xfrm>
          <a:prstGeom prst="rect">
            <a:avLst/>
          </a:prstGeom>
          <a:noFill/>
        </p:spPr>
        <p:txBody>
          <a:bodyPr wrap="square" rtlCol="0">
            <a:spAutoFit/>
          </a:bodyPr>
          <a:lstStyle/>
          <a:p>
            <a:pPr algn="ctr">
              <a:lnSpc>
                <a:spcPct val="150000"/>
              </a:lnSpc>
            </a:pPr>
            <a:r>
              <a:rPr lang="zh-CN" altLang="en-US" sz="120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文本建议使用阿里巴巴普惠体，文本可根据需要更改请在请在此输入文字内容建议使用阿里巴巴普惠体，文本可根据需</a:t>
            </a:r>
            <a:endParaRPr lang="zh-CN" altLang="en-US" sz="1200"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17" name="文本框 16"/>
          <p:cNvSpPr txBox="1"/>
          <p:nvPr/>
        </p:nvSpPr>
        <p:spPr>
          <a:xfrm>
            <a:off x="3554185" y="3692909"/>
            <a:ext cx="4953000" cy="369332"/>
          </a:xfrm>
          <a:prstGeom prst="rect">
            <a:avLst/>
          </a:prstGeom>
          <a:noFill/>
        </p:spPr>
        <p:txBody>
          <a:bodyPr wrap="square" rtlCol="0">
            <a:spAutoFit/>
          </a:bodyPr>
          <a:lstStyle/>
          <a:p>
            <a:pPr algn="ctr"/>
            <a:r>
              <a:rPr lang="zh-CN" altLang="en-US"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工作存在不足</a:t>
            </a:r>
            <a:endParaRPr lang="zh-CN" altLang="en-US" dirty="0">
              <a:latin typeface="思源宋体 CN Medium" panose="02020500000000000000" pitchFamily="18" charset="-122"/>
              <a:ea typeface="思源宋体 CN Medium" panose="02020500000000000000" pitchFamily="18" charset="-122"/>
              <a:sym typeface="Century Gothic" panose="020B0502020202020204" pitchFamily="34" charset="0"/>
            </a:endParaRPr>
          </a:p>
        </p:txBody>
      </p:sp>
      <p:sp>
        <p:nvSpPr>
          <p:cNvPr id="43" name="íṩlíḓè"/>
          <p:cNvSpPr/>
          <p:nvPr/>
        </p:nvSpPr>
        <p:spPr bwMode="auto">
          <a:xfrm rot="21170071">
            <a:off x="12593139" y="3504612"/>
            <a:ext cx="187938" cy="323119"/>
          </a:xfrm>
          <a:custGeom>
            <a:avLst/>
            <a:gdLst>
              <a:gd name="T0" fmla="*/ 88 w 299"/>
              <a:gd name="T1" fmla="*/ 30 h 470"/>
              <a:gd name="T2" fmla="*/ 53 w 299"/>
              <a:gd name="T3" fmla="*/ 121 h 470"/>
              <a:gd name="T4" fmla="*/ 182 w 299"/>
              <a:gd name="T5" fmla="*/ 397 h 470"/>
              <a:gd name="T6" fmla="*/ 277 w 299"/>
              <a:gd name="T7" fmla="*/ 408 h 470"/>
              <a:gd name="T8" fmla="*/ 88 w 299"/>
              <a:gd name="T9" fmla="*/ 30 h 470"/>
            </a:gdLst>
            <a:ahLst/>
            <a:cxnLst>
              <a:cxn ang="0">
                <a:pos x="T0" y="T1"/>
              </a:cxn>
              <a:cxn ang="0">
                <a:pos x="T2" y="T3"/>
              </a:cxn>
              <a:cxn ang="0">
                <a:pos x="T4" y="T5"/>
              </a:cxn>
              <a:cxn ang="0">
                <a:pos x="T6" y="T7"/>
              </a:cxn>
              <a:cxn ang="0">
                <a:pos x="T8" y="T9"/>
              </a:cxn>
            </a:cxnLst>
            <a:rect l="0" t="0" r="r" b="b"/>
            <a:pathLst>
              <a:path w="299" h="470">
                <a:moveTo>
                  <a:pt x="88" y="30"/>
                </a:moveTo>
                <a:cubicBezTo>
                  <a:pt x="34" y="0"/>
                  <a:pt x="0" y="91"/>
                  <a:pt x="53" y="121"/>
                </a:cubicBezTo>
                <a:cubicBezTo>
                  <a:pt x="150" y="175"/>
                  <a:pt x="198" y="287"/>
                  <a:pt x="182" y="397"/>
                </a:cubicBezTo>
                <a:cubicBezTo>
                  <a:pt x="174" y="458"/>
                  <a:pt x="268" y="470"/>
                  <a:pt x="277" y="408"/>
                </a:cubicBezTo>
                <a:cubicBezTo>
                  <a:pt x="299" y="251"/>
                  <a:pt x="222" y="106"/>
                  <a:pt x="88"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1" name="iṣļïďê"/>
          <p:cNvSpPr/>
          <p:nvPr/>
        </p:nvSpPr>
        <p:spPr bwMode="auto">
          <a:xfrm>
            <a:off x="611133" y="7076851"/>
            <a:ext cx="141342" cy="133575"/>
          </a:xfrm>
          <a:custGeom>
            <a:avLst/>
            <a:gdLst>
              <a:gd name="T0" fmla="*/ 191 w 222"/>
              <a:gd name="T1" fmla="*/ 14 h 213"/>
              <a:gd name="T2" fmla="*/ 129 w 222"/>
              <a:gd name="T3" fmla="*/ 31 h 213"/>
              <a:gd name="T4" fmla="*/ 49 w 222"/>
              <a:gd name="T5" fmla="*/ 102 h 213"/>
              <a:gd name="T6" fmla="*/ 95 w 222"/>
              <a:gd name="T7" fmla="*/ 182 h 213"/>
              <a:gd name="T8" fmla="*/ 207 w 222"/>
              <a:gd name="T9" fmla="*/ 78 h 213"/>
              <a:gd name="T10" fmla="*/ 191 w 222"/>
              <a:gd name="T11" fmla="*/ 14 h 213"/>
            </a:gdLst>
            <a:ahLst/>
            <a:cxnLst>
              <a:cxn ang="0">
                <a:pos x="T0" y="T1"/>
              </a:cxn>
              <a:cxn ang="0">
                <a:pos x="T2" y="T3"/>
              </a:cxn>
              <a:cxn ang="0">
                <a:pos x="T4" y="T5"/>
              </a:cxn>
              <a:cxn ang="0">
                <a:pos x="T6" y="T7"/>
              </a:cxn>
              <a:cxn ang="0">
                <a:pos x="T8" y="T9"/>
              </a:cxn>
              <a:cxn ang="0">
                <a:pos x="T10" y="T11"/>
              </a:cxn>
            </a:cxnLst>
            <a:rect l="0" t="0" r="r" b="b"/>
            <a:pathLst>
              <a:path w="222" h="213">
                <a:moveTo>
                  <a:pt x="191" y="14"/>
                </a:moveTo>
                <a:cubicBezTo>
                  <a:pt x="167" y="0"/>
                  <a:pt x="143" y="11"/>
                  <a:pt x="129" y="31"/>
                </a:cubicBezTo>
                <a:cubicBezTo>
                  <a:pt x="107" y="60"/>
                  <a:pt x="79" y="83"/>
                  <a:pt x="49" y="102"/>
                </a:cubicBezTo>
                <a:cubicBezTo>
                  <a:pt x="0" y="133"/>
                  <a:pt x="45" y="213"/>
                  <a:pt x="95" y="182"/>
                </a:cubicBezTo>
                <a:cubicBezTo>
                  <a:pt x="139" y="154"/>
                  <a:pt x="176" y="119"/>
                  <a:pt x="207" y="78"/>
                </a:cubicBezTo>
                <a:cubicBezTo>
                  <a:pt x="222" y="58"/>
                  <a:pt x="210" y="26"/>
                  <a:pt x="191" y="1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5" name="ïş1îḑê"/>
          <p:cNvSpPr/>
          <p:nvPr/>
        </p:nvSpPr>
        <p:spPr bwMode="auto">
          <a:xfrm>
            <a:off x="-2139583" y="5213772"/>
            <a:ext cx="438003" cy="346365"/>
          </a:xfrm>
          <a:custGeom>
            <a:avLst/>
            <a:gdLst>
              <a:gd name="T0" fmla="*/ 664 w 693"/>
              <a:gd name="T1" fmla="*/ 446 h 550"/>
              <a:gd name="T2" fmla="*/ 643 w 693"/>
              <a:gd name="T3" fmla="*/ 288 h 550"/>
              <a:gd name="T4" fmla="*/ 493 w 693"/>
              <a:gd name="T5" fmla="*/ 239 h 550"/>
              <a:gd name="T6" fmla="*/ 262 w 693"/>
              <a:gd name="T7" fmla="*/ 258 h 550"/>
              <a:gd name="T8" fmla="*/ 106 w 693"/>
              <a:gd name="T9" fmla="*/ 61 h 550"/>
              <a:gd name="T10" fmla="*/ 14 w 693"/>
              <a:gd name="T11" fmla="*/ 86 h 550"/>
              <a:gd name="T12" fmla="*/ 268 w 693"/>
              <a:gd name="T13" fmla="*/ 356 h 550"/>
              <a:gd name="T14" fmla="*/ 506 w 693"/>
              <a:gd name="T15" fmla="*/ 335 h 550"/>
              <a:gd name="T16" fmla="*/ 562 w 693"/>
              <a:gd name="T17" fmla="*/ 419 h 550"/>
              <a:gd name="T18" fmla="*/ 582 w 693"/>
              <a:gd name="T19" fmla="*/ 495 h 550"/>
              <a:gd name="T20" fmla="*/ 664 w 693"/>
              <a:gd name="T21" fmla="*/ 446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3" h="550">
                <a:moveTo>
                  <a:pt x="664" y="446"/>
                </a:moveTo>
                <a:cubicBezTo>
                  <a:pt x="639" y="398"/>
                  <a:pt x="675" y="338"/>
                  <a:pt x="643" y="288"/>
                </a:cubicBezTo>
                <a:cubicBezTo>
                  <a:pt x="612" y="238"/>
                  <a:pt x="545" y="236"/>
                  <a:pt x="493" y="239"/>
                </a:cubicBezTo>
                <a:cubicBezTo>
                  <a:pt x="417" y="242"/>
                  <a:pt x="339" y="270"/>
                  <a:pt x="262" y="258"/>
                </a:cubicBezTo>
                <a:cubicBezTo>
                  <a:pt x="163" y="242"/>
                  <a:pt x="127" y="150"/>
                  <a:pt x="106" y="61"/>
                </a:cubicBezTo>
                <a:cubicBezTo>
                  <a:pt x="92" y="0"/>
                  <a:pt x="0" y="26"/>
                  <a:pt x="14" y="86"/>
                </a:cubicBezTo>
                <a:cubicBezTo>
                  <a:pt x="46" y="222"/>
                  <a:pt x="119" y="344"/>
                  <a:pt x="268" y="356"/>
                </a:cubicBezTo>
                <a:cubicBezTo>
                  <a:pt x="347" y="363"/>
                  <a:pt x="428" y="325"/>
                  <a:pt x="506" y="335"/>
                </a:cubicBezTo>
                <a:cubicBezTo>
                  <a:pt x="571" y="343"/>
                  <a:pt x="561" y="368"/>
                  <a:pt x="562" y="419"/>
                </a:cubicBezTo>
                <a:cubicBezTo>
                  <a:pt x="563" y="447"/>
                  <a:pt x="569" y="470"/>
                  <a:pt x="582" y="495"/>
                </a:cubicBezTo>
                <a:cubicBezTo>
                  <a:pt x="611" y="550"/>
                  <a:pt x="693" y="501"/>
                  <a:pt x="664" y="44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6" name="íşḷiḓe"/>
          <p:cNvSpPr/>
          <p:nvPr/>
        </p:nvSpPr>
        <p:spPr bwMode="auto">
          <a:xfrm>
            <a:off x="-2195498" y="5696817"/>
            <a:ext cx="59022" cy="76107"/>
          </a:xfrm>
          <a:custGeom>
            <a:avLst/>
            <a:gdLst>
              <a:gd name="T0" fmla="*/ 48 w 95"/>
              <a:gd name="T1" fmla="*/ 1 h 121"/>
              <a:gd name="T2" fmla="*/ 0 w 95"/>
              <a:gd name="T3" fmla="*/ 50 h 121"/>
              <a:gd name="T4" fmla="*/ 0 w 95"/>
              <a:gd name="T5" fmla="*/ 71 h 121"/>
              <a:gd name="T6" fmla="*/ 48 w 95"/>
              <a:gd name="T7" fmla="*/ 120 h 121"/>
              <a:gd name="T8" fmla="*/ 95 w 95"/>
              <a:gd name="T9" fmla="*/ 71 h 121"/>
              <a:gd name="T10" fmla="*/ 95 w 95"/>
              <a:gd name="T11" fmla="*/ 50 h 121"/>
              <a:gd name="T12" fmla="*/ 48 w 95"/>
              <a:gd name="T13" fmla="*/ 1 h 121"/>
            </a:gdLst>
            <a:ahLst/>
            <a:cxnLst>
              <a:cxn ang="0">
                <a:pos x="T0" y="T1"/>
              </a:cxn>
              <a:cxn ang="0">
                <a:pos x="T2" y="T3"/>
              </a:cxn>
              <a:cxn ang="0">
                <a:pos x="T4" y="T5"/>
              </a:cxn>
              <a:cxn ang="0">
                <a:pos x="T6" y="T7"/>
              </a:cxn>
              <a:cxn ang="0">
                <a:pos x="T8" y="T9"/>
              </a:cxn>
              <a:cxn ang="0">
                <a:pos x="T10" y="T11"/>
              </a:cxn>
              <a:cxn ang="0">
                <a:pos x="T12" y="T13"/>
              </a:cxn>
            </a:cxnLst>
            <a:rect l="0" t="0" r="r" b="b"/>
            <a:pathLst>
              <a:path w="95" h="121">
                <a:moveTo>
                  <a:pt x="48" y="1"/>
                </a:moveTo>
                <a:cubicBezTo>
                  <a:pt x="22" y="3"/>
                  <a:pt x="0" y="23"/>
                  <a:pt x="0" y="50"/>
                </a:cubicBezTo>
                <a:cubicBezTo>
                  <a:pt x="0" y="71"/>
                  <a:pt x="0" y="71"/>
                  <a:pt x="0" y="71"/>
                </a:cubicBezTo>
                <a:cubicBezTo>
                  <a:pt x="0" y="97"/>
                  <a:pt x="22" y="121"/>
                  <a:pt x="48" y="120"/>
                </a:cubicBezTo>
                <a:cubicBezTo>
                  <a:pt x="73" y="119"/>
                  <a:pt x="95" y="99"/>
                  <a:pt x="95" y="71"/>
                </a:cubicBezTo>
                <a:cubicBezTo>
                  <a:pt x="95" y="50"/>
                  <a:pt x="95" y="50"/>
                  <a:pt x="95" y="50"/>
                </a:cubicBezTo>
                <a:cubicBezTo>
                  <a:pt x="95" y="25"/>
                  <a:pt x="73" y="0"/>
                  <a:pt x="48"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grpSp>
        <p:nvGrpSpPr>
          <p:cNvPr id="96" name="组合 95"/>
          <p:cNvGrpSpPr/>
          <p:nvPr/>
        </p:nvGrpSpPr>
        <p:grpSpPr>
          <a:xfrm>
            <a:off x="18695" y="-166172"/>
            <a:ext cx="11774378" cy="6750590"/>
            <a:chOff x="18695" y="-166172"/>
            <a:chExt cx="11774378" cy="6750590"/>
          </a:xfrm>
        </p:grpSpPr>
        <p:sp>
          <p:nvSpPr>
            <p:cNvPr id="41" name="íṣḷíḑè"/>
            <p:cNvSpPr/>
            <p:nvPr/>
          </p:nvSpPr>
          <p:spPr bwMode="auto">
            <a:xfrm rot="21170071">
              <a:off x="9253720" y="5512225"/>
              <a:ext cx="812325" cy="872423"/>
            </a:xfrm>
            <a:custGeom>
              <a:avLst/>
              <a:gdLst>
                <a:gd name="T0" fmla="*/ 1224 w 1285"/>
                <a:gd name="T1" fmla="*/ 9 h 1263"/>
                <a:gd name="T2" fmla="*/ 411 w 1285"/>
                <a:gd name="T3" fmla="*/ 367 h 1263"/>
                <a:gd name="T4" fmla="*/ 13 w 1285"/>
                <a:gd name="T5" fmla="*/ 1191 h 1263"/>
                <a:gd name="T6" fmla="*/ 108 w 1285"/>
                <a:gd name="T7" fmla="*/ 1203 h 1263"/>
                <a:gd name="T8" fmla="*/ 1213 w 1285"/>
                <a:gd name="T9" fmla="*/ 105 h 1263"/>
                <a:gd name="T10" fmla="*/ 1224 w 1285"/>
                <a:gd name="T11" fmla="*/ 9 h 1263"/>
              </a:gdLst>
              <a:ahLst/>
              <a:cxnLst>
                <a:cxn ang="0">
                  <a:pos x="T0" y="T1"/>
                </a:cxn>
                <a:cxn ang="0">
                  <a:pos x="T2" y="T3"/>
                </a:cxn>
                <a:cxn ang="0">
                  <a:pos x="T4" y="T5"/>
                </a:cxn>
                <a:cxn ang="0">
                  <a:pos x="T6" y="T7"/>
                </a:cxn>
                <a:cxn ang="0">
                  <a:pos x="T8" y="T9"/>
                </a:cxn>
                <a:cxn ang="0">
                  <a:pos x="T10" y="T11"/>
                </a:cxn>
              </a:cxnLst>
              <a:rect l="0" t="0" r="r" b="b"/>
              <a:pathLst>
                <a:path w="1285" h="1263">
                  <a:moveTo>
                    <a:pt x="1224" y="9"/>
                  </a:moveTo>
                  <a:cubicBezTo>
                    <a:pt x="914" y="0"/>
                    <a:pt x="623" y="140"/>
                    <a:pt x="411" y="367"/>
                  </a:cubicBezTo>
                  <a:cubicBezTo>
                    <a:pt x="199" y="594"/>
                    <a:pt x="78" y="889"/>
                    <a:pt x="13" y="1191"/>
                  </a:cubicBezTo>
                  <a:cubicBezTo>
                    <a:pt x="0" y="1252"/>
                    <a:pt x="95" y="1263"/>
                    <a:pt x="108" y="1203"/>
                  </a:cubicBezTo>
                  <a:cubicBezTo>
                    <a:pt x="225" y="659"/>
                    <a:pt x="605" y="87"/>
                    <a:pt x="1213" y="105"/>
                  </a:cubicBezTo>
                  <a:cubicBezTo>
                    <a:pt x="1274" y="107"/>
                    <a:pt x="1285" y="11"/>
                    <a:pt x="1224" y="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5" name="îṥḷidè"/>
            <p:cNvSpPr/>
            <p:nvPr/>
          </p:nvSpPr>
          <p:spPr bwMode="auto">
            <a:xfrm rot="21170071">
              <a:off x="1110224" y="192723"/>
              <a:ext cx="265598" cy="147955"/>
            </a:xfrm>
            <a:custGeom>
              <a:avLst/>
              <a:gdLst>
                <a:gd name="T0" fmla="*/ 365 w 421"/>
                <a:gd name="T1" fmla="*/ 37 h 214"/>
                <a:gd name="T2" fmla="*/ 145 w 421"/>
                <a:gd name="T3" fmla="*/ 23 h 214"/>
                <a:gd name="T4" fmla="*/ 19 w 421"/>
                <a:gd name="T5" fmla="*/ 156 h 214"/>
                <a:gd name="T6" fmla="*/ 114 w 421"/>
                <a:gd name="T7" fmla="*/ 148 h 214"/>
                <a:gd name="T8" fmla="*/ 130 w 421"/>
                <a:gd name="T9" fmla="*/ 134 h 214"/>
                <a:gd name="T10" fmla="*/ 145 w 421"/>
                <a:gd name="T11" fmla="*/ 126 h 214"/>
                <a:gd name="T12" fmla="*/ 209 w 421"/>
                <a:gd name="T13" fmla="*/ 108 h 214"/>
                <a:gd name="T14" fmla="*/ 330 w 421"/>
                <a:gd name="T15" fmla="*/ 127 h 214"/>
                <a:gd name="T16" fmla="*/ 365 w 421"/>
                <a:gd name="T17" fmla="*/ 3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1" h="214">
                  <a:moveTo>
                    <a:pt x="365" y="37"/>
                  </a:moveTo>
                  <a:cubicBezTo>
                    <a:pt x="295" y="6"/>
                    <a:pt x="219" y="0"/>
                    <a:pt x="145" y="23"/>
                  </a:cubicBezTo>
                  <a:cubicBezTo>
                    <a:pt x="90" y="40"/>
                    <a:pt x="0" y="83"/>
                    <a:pt x="19" y="156"/>
                  </a:cubicBezTo>
                  <a:cubicBezTo>
                    <a:pt x="34" y="214"/>
                    <a:pt x="122" y="202"/>
                    <a:pt x="114" y="148"/>
                  </a:cubicBezTo>
                  <a:cubicBezTo>
                    <a:pt x="117" y="146"/>
                    <a:pt x="122" y="141"/>
                    <a:pt x="130" y="134"/>
                  </a:cubicBezTo>
                  <a:cubicBezTo>
                    <a:pt x="135" y="132"/>
                    <a:pt x="140" y="129"/>
                    <a:pt x="145" y="126"/>
                  </a:cubicBezTo>
                  <a:cubicBezTo>
                    <a:pt x="166" y="116"/>
                    <a:pt x="187" y="111"/>
                    <a:pt x="209" y="108"/>
                  </a:cubicBezTo>
                  <a:cubicBezTo>
                    <a:pt x="252" y="102"/>
                    <a:pt x="291" y="110"/>
                    <a:pt x="330" y="127"/>
                  </a:cubicBezTo>
                  <a:cubicBezTo>
                    <a:pt x="387" y="152"/>
                    <a:pt x="421" y="62"/>
                    <a:pt x="365" y="37"/>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6" name="ïšḻidè"/>
            <p:cNvSpPr/>
            <p:nvPr/>
          </p:nvSpPr>
          <p:spPr bwMode="auto">
            <a:xfrm rot="21170071">
              <a:off x="11583390" y="179773"/>
              <a:ext cx="209683" cy="314617"/>
            </a:xfrm>
            <a:custGeom>
              <a:avLst/>
              <a:gdLst>
                <a:gd name="T0" fmla="*/ 236 w 333"/>
                <a:gd name="T1" fmla="*/ 21 h 456"/>
                <a:gd name="T2" fmla="*/ 45 w 333"/>
                <a:gd name="T3" fmla="*/ 397 h 456"/>
                <a:gd name="T4" fmla="*/ 139 w 333"/>
                <a:gd name="T5" fmla="*/ 383 h 456"/>
                <a:gd name="T6" fmla="*/ 275 w 333"/>
                <a:gd name="T7" fmla="*/ 109 h 456"/>
                <a:gd name="T8" fmla="*/ 236 w 333"/>
                <a:gd name="T9" fmla="*/ 21 h 456"/>
              </a:gdLst>
              <a:ahLst/>
              <a:cxnLst>
                <a:cxn ang="0">
                  <a:pos x="T0" y="T1"/>
                </a:cxn>
                <a:cxn ang="0">
                  <a:pos x="T2" y="T3"/>
                </a:cxn>
                <a:cxn ang="0">
                  <a:pos x="T4" y="T5"/>
                </a:cxn>
                <a:cxn ang="0">
                  <a:pos x="T6" y="T7"/>
                </a:cxn>
                <a:cxn ang="0">
                  <a:pos x="T8" y="T9"/>
                </a:cxn>
              </a:cxnLst>
              <a:rect l="0" t="0" r="r" b="b"/>
              <a:pathLst>
                <a:path w="333" h="456">
                  <a:moveTo>
                    <a:pt x="236" y="21"/>
                  </a:moveTo>
                  <a:cubicBezTo>
                    <a:pt x="84" y="75"/>
                    <a:pt x="0" y="239"/>
                    <a:pt x="45" y="397"/>
                  </a:cubicBezTo>
                  <a:cubicBezTo>
                    <a:pt x="62" y="456"/>
                    <a:pt x="156" y="442"/>
                    <a:pt x="139" y="383"/>
                  </a:cubicBezTo>
                  <a:cubicBezTo>
                    <a:pt x="105" y="263"/>
                    <a:pt x="159" y="151"/>
                    <a:pt x="275" y="109"/>
                  </a:cubicBezTo>
                  <a:cubicBezTo>
                    <a:pt x="333" y="89"/>
                    <a:pt x="294" y="0"/>
                    <a:pt x="236" y="2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7" name="ïṧļïḋé"/>
            <p:cNvSpPr/>
            <p:nvPr/>
          </p:nvSpPr>
          <p:spPr bwMode="auto">
            <a:xfrm rot="21170071">
              <a:off x="11184319" y="519940"/>
              <a:ext cx="310640" cy="181968"/>
            </a:xfrm>
            <a:custGeom>
              <a:avLst/>
              <a:gdLst>
                <a:gd name="T0" fmla="*/ 465 w 491"/>
                <a:gd name="T1" fmla="*/ 169 h 265"/>
                <a:gd name="T2" fmla="*/ 298 w 491"/>
                <a:gd name="T3" fmla="*/ 17 h 265"/>
                <a:gd name="T4" fmla="*/ 52 w 491"/>
                <a:gd name="T5" fmla="*/ 86 h 265"/>
                <a:gd name="T6" fmla="*/ 91 w 491"/>
                <a:gd name="T7" fmla="*/ 174 h 265"/>
                <a:gd name="T8" fmla="*/ 378 w 491"/>
                <a:gd name="T9" fmla="*/ 208 h 265"/>
                <a:gd name="T10" fmla="*/ 465 w 491"/>
                <a:gd name="T11" fmla="*/ 169 h 265"/>
              </a:gdLst>
              <a:ahLst/>
              <a:cxnLst>
                <a:cxn ang="0">
                  <a:pos x="T0" y="T1"/>
                </a:cxn>
                <a:cxn ang="0">
                  <a:pos x="T2" y="T3"/>
                </a:cxn>
                <a:cxn ang="0">
                  <a:pos x="T4" y="T5"/>
                </a:cxn>
                <a:cxn ang="0">
                  <a:pos x="T6" y="T7"/>
                </a:cxn>
                <a:cxn ang="0">
                  <a:pos x="T8" y="T9"/>
                </a:cxn>
                <a:cxn ang="0">
                  <a:pos x="T10" y="T11"/>
                </a:cxn>
              </a:cxnLst>
              <a:rect l="0" t="0" r="r" b="b"/>
              <a:pathLst>
                <a:path w="491" h="265">
                  <a:moveTo>
                    <a:pt x="465" y="169"/>
                  </a:moveTo>
                  <a:cubicBezTo>
                    <a:pt x="432" y="97"/>
                    <a:pt x="378" y="33"/>
                    <a:pt x="298" y="17"/>
                  </a:cubicBezTo>
                  <a:cubicBezTo>
                    <a:pt x="210" y="0"/>
                    <a:pt x="127" y="42"/>
                    <a:pt x="52" y="86"/>
                  </a:cubicBezTo>
                  <a:cubicBezTo>
                    <a:pt x="0" y="116"/>
                    <a:pt x="38" y="205"/>
                    <a:pt x="91" y="174"/>
                  </a:cubicBezTo>
                  <a:cubicBezTo>
                    <a:pt x="197" y="113"/>
                    <a:pt x="314" y="67"/>
                    <a:pt x="378" y="208"/>
                  </a:cubicBezTo>
                  <a:cubicBezTo>
                    <a:pt x="404" y="265"/>
                    <a:pt x="491" y="225"/>
                    <a:pt x="465" y="16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8" name="iṣlíḓè"/>
            <p:cNvSpPr/>
            <p:nvPr/>
          </p:nvSpPr>
          <p:spPr bwMode="auto">
            <a:xfrm rot="21170071">
              <a:off x="10166373" y="1841489"/>
              <a:ext cx="146001" cy="289107"/>
            </a:xfrm>
            <a:custGeom>
              <a:avLst/>
              <a:gdLst>
                <a:gd name="T0" fmla="*/ 124 w 231"/>
                <a:gd name="T1" fmla="*/ 40 h 419"/>
                <a:gd name="T2" fmla="*/ 38 w 231"/>
                <a:gd name="T3" fmla="*/ 360 h 419"/>
                <a:gd name="T4" fmla="*/ 125 w 231"/>
                <a:gd name="T5" fmla="*/ 321 h 419"/>
                <a:gd name="T6" fmla="*/ 184 w 231"/>
                <a:gd name="T7" fmla="*/ 116 h 419"/>
                <a:gd name="T8" fmla="*/ 124 w 231"/>
                <a:gd name="T9" fmla="*/ 40 h 419"/>
              </a:gdLst>
              <a:ahLst/>
              <a:cxnLst>
                <a:cxn ang="0">
                  <a:pos x="T0" y="T1"/>
                </a:cxn>
                <a:cxn ang="0">
                  <a:pos x="T2" y="T3"/>
                </a:cxn>
                <a:cxn ang="0">
                  <a:pos x="T4" y="T5"/>
                </a:cxn>
                <a:cxn ang="0">
                  <a:pos x="T6" y="T7"/>
                </a:cxn>
                <a:cxn ang="0">
                  <a:pos x="T8" y="T9"/>
                </a:cxn>
              </a:cxnLst>
              <a:rect l="0" t="0" r="r" b="b"/>
              <a:pathLst>
                <a:path w="231" h="419">
                  <a:moveTo>
                    <a:pt x="124" y="40"/>
                  </a:moveTo>
                  <a:cubicBezTo>
                    <a:pt x="32" y="120"/>
                    <a:pt x="0" y="244"/>
                    <a:pt x="38" y="360"/>
                  </a:cubicBezTo>
                  <a:cubicBezTo>
                    <a:pt x="58" y="419"/>
                    <a:pt x="144" y="380"/>
                    <a:pt x="125" y="321"/>
                  </a:cubicBezTo>
                  <a:cubicBezTo>
                    <a:pt x="101" y="247"/>
                    <a:pt x="126" y="165"/>
                    <a:pt x="184" y="116"/>
                  </a:cubicBezTo>
                  <a:cubicBezTo>
                    <a:pt x="231" y="76"/>
                    <a:pt x="171" y="0"/>
                    <a:pt x="124" y="4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0" name="íṡḻïḓe"/>
            <p:cNvSpPr/>
            <p:nvPr/>
          </p:nvSpPr>
          <p:spPr bwMode="auto">
            <a:xfrm rot="21170071">
              <a:off x="2738027" y="1330670"/>
              <a:ext cx="73001" cy="96936"/>
            </a:xfrm>
            <a:custGeom>
              <a:avLst/>
              <a:gdLst>
                <a:gd name="T0" fmla="*/ 82 w 116"/>
                <a:gd name="T1" fmla="*/ 8 h 141"/>
                <a:gd name="T2" fmla="*/ 20 w 116"/>
                <a:gd name="T3" fmla="*/ 36 h 141"/>
                <a:gd name="T4" fmla="*/ 8 w 116"/>
                <a:gd name="T5" fmla="*/ 70 h 141"/>
                <a:gd name="T6" fmla="*/ 35 w 116"/>
                <a:gd name="T7" fmla="*/ 133 h 141"/>
                <a:gd name="T8" fmla="*/ 97 w 116"/>
                <a:gd name="T9" fmla="*/ 105 h 141"/>
                <a:gd name="T10" fmla="*/ 108 w 116"/>
                <a:gd name="T11" fmla="*/ 71 h 141"/>
                <a:gd name="T12" fmla="*/ 82 w 116"/>
                <a:gd name="T13" fmla="*/ 8 h 141"/>
              </a:gdLst>
              <a:ahLst/>
              <a:cxnLst>
                <a:cxn ang="0">
                  <a:pos x="T0" y="T1"/>
                </a:cxn>
                <a:cxn ang="0">
                  <a:pos x="T2" y="T3"/>
                </a:cxn>
                <a:cxn ang="0">
                  <a:pos x="T4" y="T5"/>
                </a:cxn>
                <a:cxn ang="0">
                  <a:pos x="T6" y="T7"/>
                </a:cxn>
                <a:cxn ang="0">
                  <a:pos x="T8" y="T9"/>
                </a:cxn>
                <a:cxn ang="0">
                  <a:pos x="T10" y="T11"/>
                </a:cxn>
                <a:cxn ang="0">
                  <a:pos x="T12" y="T13"/>
                </a:cxn>
              </a:cxnLst>
              <a:rect l="0" t="0" r="r" b="b"/>
              <a:pathLst>
                <a:path w="116" h="141">
                  <a:moveTo>
                    <a:pt x="82" y="8"/>
                  </a:moveTo>
                  <a:cubicBezTo>
                    <a:pt x="58" y="0"/>
                    <a:pt x="29" y="10"/>
                    <a:pt x="20" y="36"/>
                  </a:cubicBezTo>
                  <a:cubicBezTo>
                    <a:pt x="16" y="47"/>
                    <a:pt x="12" y="58"/>
                    <a:pt x="8" y="70"/>
                  </a:cubicBezTo>
                  <a:cubicBezTo>
                    <a:pt x="0" y="94"/>
                    <a:pt x="10" y="124"/>
                    <a:pt x="35" y="133"/>
                  </a:cubicBezTo>
                  <a:cubicBezTo>
                    <a:pt x="58" y="141"/>
                    <a:pt x="88" y="131"/>
                    <a:pt x="97" y="105"/>
                  </a:cubicBezTo>
                  <a:cubicBezTo>
                    <a:pt x="100" y="94"/>
                    <a:pt x="104" y="83"/>
                    <a:pt x="108" y="71"/>
                  </a:cubicBezTo>
                  <a:cubicBezTo>
                    <a:pt x="116" y="47"/>
                    <a:pt x="106" y="17"/>
                    <a:pt x="82" y="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6" name="ïsľîďè"/>
            <p:cNvSpPr/>
            <p:nvPr/>
          </p:nvSpPr>
          <p:spPr bwMode="auto">
            <a:xfrm rot="21170071">
              <a:off x="934092" y="968579"/>
              <a:ext cx="158427" cy="471074"/>
            </a:xfrm>
            <a:custGeom>
              <a:avLst/>
              <a:gdLst>
                <a:gd name="T0" fmla="*/ 216 w 252"/>
                <a:gd name="T1" fmla="*/ 353 h 684"/>
                <a:gd name="T2" fmla="*/ 117 w 252"/>
                <a:gd name="T3" fmla="*/ 54 h 684"/>
                <a:gd name="T4" fmla="*/ 30 w 252"/>
                <a:gd name="T5" fmla="*/ 94 h 684"/>
                <a:gd name="T6" fmla="*/ 116 w 252"/>
                <a:gd name="T7" fmla="*/ 339 h 684"/>
                <a:gd name="T8" fmla="*/ 141 w 252"/>
                <a:gd name="T9" fmla="*/ 588 h 684"/>
                <a:gd name="T10" fmla="*/ 230 w 252"/>
                <a:gd name="T11" fmla="*/ 623 h 684"/>
                <a:gd name="T12" fmla="*/ 216 w 252"/>
                <a:gd name="T13" fmla="*/ 353 h 684"/>
              </a:gdLst>
              <a:ahLst/>
              <a:cxnLst>
                <a:cxn ang="0">
                  <a:pos x="T0" y="T1"/>
                </a:cxn>
                <a:cxn ang="0">
                  <a:pos x="T2" y="T3"/>
                </a:cxn>
                <a:cxn ang="0">
                  <a:pos x="T4" y="T5"/>
                </a:cxn>
                <a:cxn ang="0">
                  <a:pos x="T6" y="T7"/>
                </a:cxn>
                <a:cxn ang="0">
                  <a:pos x="T8" y="T9"/>
                </a:cxn>
                <a:cxn ang="0">
                  <a:pos x="T10" y="T11"/>
                </a:cxn>
                <a:cxn ang="0">
                  <a:pos x="T12" y="T13"/>
                </a:cxn>
              </a:cxnLst>
              <a:rect l="0" t="0" r="r" b="b"/>
              <a:pathLst>
                <a:path w="252" h="684">
                  <a:moveTo>
                    <a:pt x="216" y="353"/>
                  </a:moveTo>
                  <a:cubicBezTo>
                    <a:pt x="195" y="249"/>
                    <a:pt x="168" y="148"/>
                    <a:pt x="117" y="54"/>
                  </a:cubicBezTo>
                  <a:cubicBezTo>
                    <a:pt x="88" y="0"/>
                    <a:pt x="0" y="39"/>
                    <a:pt x="30" y="94"/>
                  </a:cubicBezTo>
                  <a:cubicBezTo>
                    <a:pt x="72" y="171"/>
                    <a:pt x="98" y="253"/>
                    <a:pt x="116" y="339"/>
                  </a:cubicBezTo>
                  <a:cubicBezTo>
                    <a:pt x="132" y="416"/>
                    <a:pt x="161" y="509"/>
                    <a:pt x="141" y="588"/>
                  </a:cubicBezTo>
                  <a:cubicBezTo>
                    <a:pt x="126" y="647"/>
                    <a:pt x="215" y="684"/>
                    <a:pt x="230" y="623"/>
                  </a:cubicBezTo>
                  <a:cubicBezTo>
                    <a:pt x="252" y="531"/>
                    <a:pt x="234" y="444"/>
                    <a:pt x="216" y="353"/>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8" name="ïŝlïḋè"/>
            <p:cNvSpPr/>
            <p:nvPr/>
          </p:nvSpPr>
          <p:spPr bwMode="auto">
            <a:xfrm rot="21170071">
              <a:off x="10683780" y="3039177"/>
              <a:ext cx="209683" cy="301012"/>
            </a:xfrm>
            <a:custGeom>
              <a:avLst/>
              <a:gdLst>
                <a:gd name="T0" fmla="*/ 232 w 330"/>
                <a:gd name="T1" fmla="*/ 133 h 435"/>
                <a:gd name="T2" fmla="*/ 71 w 330"/>
                <a:gd name="T3" fmla="*/ 8 h 435"/>
                <a:gd name="T4" fmla="*/ 60 w 330"/>
                <a:gd name="T5" fmla="*/ 104 h 435"/>
                <a:gd name="T6" fmla="*/ 171 w 330"/>
                <a:gd name="T7" fmla="*/ 212 h 435"/>
                <a:gd name="T8" fmla="*/ 233 w 330"/>
                <a:gd name="T9" fmla="*/ 373 h 435"/>
                <a:gd name="T10" fmla="*/ 327 w 330"/>
                <a:gd name="T11" fmla="*/ 358 h 435"/>
                <a:gd name="T12" fmla="*/ 232 w 330"/>
                <a:gd name="T13" fmla="*/ 133 h 435"/>
              </a:gdLst>
              <a:ahLst/>
              <a:cxnLst>
                <a:cxn ang="0">
                  <a:pos x="T0" y="T1"/>
                </a:cxn>
                <a:cxn ang="0">
                  <a:pos x="T2" y="T3"/>
                </a:cxn>
                <a:cxn ang="0">
                  <a:pos x="T4" y="T5"/>
                </a:cxn>
                <a:cxn ang="0">
                  <a:pos x="T6" y="T7"/>
                </a:cxn>
                <a:cxn ang="0">
                  <a:pos x="T8" y="T9"/>
                </a:cxn>
                <a:cxn ang="0">
                  <a:pos x="T10" y="T11"/>
                </a:cxn>
                <a:cxn ang="0">
                  <a:pos x="T12" y="T13"/>
                </a:cxn>
              </a:cxnLst>
              <a:rect l="0" t="0" r="r" b="b"/>
              <a:pathLst>
                <a:path w="330" h="435">
                  <a:moveTo>
                    <a:pt x="232" y="133"/>
                  </a:moveTo>
                  <a:cubicBezTo>
                    <a:pt x="189" y="75"/>
                    <a:pt x="145" y="18"/>
                    <a:pt x="71" y="8"/>
                  </a:cubicBezTo>
                  <a:cubicBezTo>
                    <a:pt x="11" y="0"/>
                    <a:pt x="0" y="97"/>
                    <a:pt x="60" y="104"/>
                  </a:cubicBezTo>
                  <a:cubicBezTo>
                    <a:pt x="108" y="111"/>
                    <a:pt x="146" y="175"/>
                    <a:pt x="171" y="212"/>
                  </a:cubicBezTo>
                  <a:cubicBezTo>
                    <a:pt x="205" y="262"/>
                    <a:pt x="230" y="311"/>
                    <a:pt x="233" y="373"/>
                  </a:cubicBezTo>
                  <a:cubicBezTo>
                    <a:pt x="236" y="435"/>
                    <a:pt x="330" y="420"/>
                    <a:pt x="327" y="358"/>
                  </a:cubicBezTo>
                  <a:cubicBezTo>
                    <a:pt x="323" y="272"/>
                    <a:pt x="281" y="200"/>
                    <a:pt x="232" y="133"/>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9" name="íṩľîḑe"/>
            <p:cNvSpPr/>
            <p:nvPr/>
          </p:nvSpPr>
          <p:spPr bwMode="auto">
            <a:xfrm rot="21170071">
              <a:off x="11447672" y="3517017"/>
              <a:ext cx="85427" cy="79930"/>
            </a:xfrm>
            <a:custGeom>
              <a:avLst/>
              <a:gdLst>
                <a:gd name="T0" fmla="*/ 61 w 135"/>
                <a:gd name="T1" fmla="*/ 10 h 115"/>
                <a:gd name="T2" fmla="*/ 75 w 135"/>
                <a:gd name="T3" fmla="*/ 105 h 115"/>
                <a:gd name="T4" fmla="*/ 61 w 135"/>
                <a:gd name="T5" fmla="*/ 10 h 115"/>
              </a:gdLst>
              <a:ahLst/>
              <a:cxnLst>
                <a:cxn ang="0">
                  <a:pos x="T0" y="T1"/>
                </a:cxn>
                <a:cxn ang="0">
                  <a:pos x="T2" y="T3"/>
                </a:cxn>
                <a:cxn ang="0">
                  <a:pos x="T4" y="T5"/>
                </a:cxn>
              </a:cxnLst>
              <a:rect l="0" t="0" r="r" b="b"/>
              <a:pathLst>
                <a:path w="135" h="115">
                  <a:moveTo>
                    <a:pt x="61" y="10"/>
                  </a:moveTo>
                  <a:cubicBezTo>
                    <a:pt x="0" y="19"/>
                    <a:pt x="14" y="115"/>
                    <a:pt x="75" y="105"/>
                  </a:cubicBezTo>
                  <a:cubicBezTo>
                    <a:pt x="135" y="96"/>
                    <a:pt x="121" y="0"/>
                    <a:pt x="61" y="1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0" name="ïṣļïḑè"/>
            <p:cNvSpPr/>
            <p:nvPr/>
          </p:nvSpPr>
          <p:spPr bwMode="auto">
            <a:xfrm rot="21170071">
              <a:off x="5812892" y="-115850"/>
              <a:ext cx="341704" cy="200674"/>
            </a:xfrm>
            <a:custGeom>
              <a:avLst/>
              <a:gdLst>
                <a:gd name="T0" fmla="*/ 499 w 542"/>
                <a:gd name="T1" fmla="*/ 186 h 291"/>
                <a:gd name="T2" fmla="*/ 313 w 542"/>
                <a:gd name="T3" fmla="*/ 37 h 291"/>
                <a:gd name="T4" fmla="*/ 61 w 542"/>
                <a:gd name="T5" fmla="*/ 26 h 291"/>
                <a:gd name="T6" fmla="*/ 76 w 542"/>
                <a:gd name="T7" fmla="*/ 121 h 291"/>
                <a:gd name="T8" fmla="*/ 278 w 542"/>
                <a:gd name="T9" fmla="*/ 127 h 291"/>
                <a:gd name="T10" fmla="*/ 425 w 542"/>
                <a:gd name="T11" fmla="*/ 247 h 291"/>
                <a:gd name="T12" fmla="*/ 499 w 542"/>
                <a:gd name="T13" fmla="*/ 186 h 291"/>
              </a:gdLst>
              <a:ahLst/>
              <a:cxnLst>
                <a:cxn ang="0">
                  <a:pos x="T0" y="T1"/>
                </a:cxn>
                <a:cxn ang="0">
                  <a:pos x="T2" y="T3"/>
                </a:cxn>
                <a:cxn ang="0">
                  <a:pos x="T4" y="T5"/>
                </a:cxn>
                <a:cxn ang="0">
                  <a:pos x="T6" y="T7"/>
                </a:cxn>
                <a:cxn ang="0">
                  <a:pos x="T8" y="T9"/>
                </a:cxn>
                <a:cxn ang="0">
                  <a:pos x="T10" y="T11"/>
                </a:cxn>
                <a:cxn ang="0">
                  <a:pos x="T12" y="T13"/>
                </a:cxn>
              </a:cxnLst>
              <a:rect l="0" t="0" r="r" b="b"/>
              <a:pathLst>
                <a:path w="542" h="291">
                  <a:moveTo>
                    <a:pt x="499" y="186"/>
                  </a:moveTo>
                  <a:cubicBezTo>
                    <a:pt x="444" y="129"/>
                    <a:pt x="386" y="70"/>
                    <a:pt x="313" y="37"/>
                  </a:cubicBezTo>
                  <a:cubicBezTo>
                    <a:pt x="231" y="0"/>
                    <a:pt x="147" y="16"/>
                    <a:pt x="61" y="26"/>
                  </a:cubicBezTo>
                  <a:cubicBezTo>
                    <a:pt x="0" y="32"/>
                    <a:pt x="15" y="128"/>
                    <a:pt x="76" y="121"/>
                  </a:cubicBezTo>
                  <a:cubicBezTo>
                    <a:pt x="143" y="114"/>
                    <a:pt x="213" y="97"/>
                    <a:pt x="278" y="127"/>
                  </a:cubicBezTo>
                  <a:cubicBezTo>
                    <a:pt x="335" y="153"/>
                    <a:pt x="382" y="202"/>
                    <a:pt x="425" y="247"/>
                  </a:cubicBezTo>
                  <a:cubicBezTo>
                    <a:pt x="467" y="291"/>
                    <a:pt x="542" y="230"/>
                    <a:pt x="499" y="18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1" name="ïsļïḓê"/>
            <p:cNvSpPr/>
            <p:nvPr/>
          </p:nvSpPr>
          <p:spPr bwMode="auto">
            <a:xfrm rot="21170071">
              <a:off x="10268853" y="4642856"/>
              <a:ext cx="85427" cy="78229"/>
            </a:xfrm>
            <a:custGeom>
              <a:avLst/>
              <a:gdLst>
                <a:gd name="T0" fmla="*/ 61 w 135"/>
                <a:gd name="T1" fmla="*/ 9 h 114"/>
                <a:gd name="T2" fmla="*/ 75 w 135"/>
                <a:gd name="T3" fmla="*/ 105 h 114"/>
                <a:gd name="T4" fmla="*/ 61 w 135"/>
                <a:gd name="T5" fmla="*/ 9 h 114"/>
              </a:gdLst>
              <a:ahLst/>
              <a:cxnLst>
                <a:cxn ang="0">
                  <a:pos x="T0" y="T1"/>
                </a:cxn>
                <a:cxn ang="0">
                  <a:pos x="T2" y="T3"/>
                </a:cxn>
                <a:cxn ang="0">
                  <a:pos x="T4" y="T5"/>
                </a:cxn>
              </a:cxnLst>
              <a:rect l="0" t="0" r="r" b="b"/>
              <a:pathLst>
                <a:path w="135" h="114">
                  <a:moveTo>
                    <a:pt x="61" y="9"/>
                  </a:moveTo>
                  <a:cubicBezTo>
                    <a:pt x="0" y="19"/>
                    <a:pt x="14" y="114"/>
                    <a:pt x="75" y="105"/>
                  </a:cubicBezTo>
                  <a:cubicBezTo>
                    <a:pt x="135" y="95"/>
                    <a:pt x="121" y="0"/>
                    <a:pt x="61" y="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2" name="îşľíḍè"/>
            <p:cNvSpPr/>
            <p:nvPr/>
          </p:nvSpPr>
          <p:spPr bwMode="auto">
            <a:xfrm rot="21170071">
              <a:off x="6291757" y="6382042"/>
              <a:ext cx="332385" cy="202376"/>
            </a:xfrm>
            <a:custGeom>
              <a:avLst/>
              <a:gdLst>
                <a:gd name="T0" fmla="*/ 497 w 526"/>
                <a:gd name="T1" fmla="*/ 199 h 293"/>
                <a:gd name="T2" fmla="*/ 273 w 526"/>
                <a:gd name="T3" fmla="*/ 18 h 293"/>
                <a:gd name="T4" fmla="*/ 131 w 526"/>
                <a:gd name="T5" fmla="*/ 16 h 293"/>
                <a:gd name="T6" fmla="*/ 36 w 526"/>
                <a:gd name="T7" fmla="*/ 117 h 293"/>
                <a:gd name="T8" fmla="*/ 113 w 526"/>
                <a:gd name="T9" fmla="*/ 174 h 293"/>
                <a:gd name="T10" fmla="*/ 174 w 526"/>
                <a:gd name="T11" fmla="*/ 106 h 293"/>
                <a:gd name="T12" fmla="*/ 270 w 526"/>
                <a:gd name="T13" fmla="*/ 117 h 293"/>
                <a:gd name="T14" fmla="*/ 410 w 526"/>
                <a:gd name="T15" fmla="*/ 238 h 293"/>
                <a:gd name="T16" fmla="*/ 497 w 526"/>
                <a:gd name="T17" fmla="*/ 199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6" h="293">
                  <a:moveTo>
                    <a:pt x="497" y="199"/>
                  </a:moveTo>
                  <a:cubicBezTo>
                    <a:pt x="449" y="109"/>
                    <a:pt x="372" y="43"/>
                    <a:pt x="273" y="18"/>
                  </a:cubicBezTo>
                  <a:cubicBezTo>
                    <a:pt x="230" y="7"/>
                    <a:pt x="174" y="0"/>
                    <a:pt x="131" y="16"/>
                  </a:cubicBezTo>
                  <a:cubicBezTo>
                    <a:pt x="87" y="34"/>
                    <a:pt x="63" y="80"/>
                    <a:pt x="36" y="117"/>
                  </a:cubicBezTo>
                  <a:cubicBezTo>
                    <a:pt x="0" y="167"/>
                    <a:pt x="76" y="224"/>
                    <a:pt x="113" y="174"/>
                  </a:cubicBezTo>
                  <a:cubicBezTo>
                    <a:pt x="130" y="151"/>
                    <a:pt x="145" y="117"/>
                    <a:pt x="174" y="106"/>
                  </a:cubicBezTo>
                  <a:cubicBezTo>
                    <a:pt x="199" y="96"/>
                    <a:pt x="246" y="109"/>
                    <a:pt x="270" y="117"/>
                  </a:cubicBezTo>
                  <a:cubicBezTo>
                    <a:pt x="330" y="138"/>
                    <a:pt x="380" y="181"/>
                    <a:pt x="410" y="238"/>
                  </a:cubicBezTo>
                  <a:cubicBezTo>
                    <a:pt x="439" y="293"/>
                    <a:pt x="526" y="254"/>
                    <a:pt x="497" y="19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4" name="íṩḷîḋé"/>
            <p:cNvSpPr/>
            <p:nvPr/>
          </p:nvSpPr>
          <p:spPr bwMode="auto">
            <a:xfrm rot="21170071">
              <a:off x="10760828" y="1471077"/>
              <a:ext cx="378981" cy="340125"/>
            </a:xfrm>
            <a:custGeom>
              <a:avLst/>
              <a:gdLst>
                <a:gd name="T0" fmla="*/ 556 w 600"/>
                <a:gd name="T1" fmla="*/ 88 h 493"/>
                <a:gd name="T2" fmla="*/ 212 w 600"/>
                <a:gd name="T3" fmla="*/ 110 h 493"/>
                <a:gd name="T4" fmla="*/ 14 w 600"/>
                <a:gd name="T5" fmla="*/ 422 h 493"/>
                <a:gd name="T6" fmla="*/ 108 w 600"/>
                <a:gd name="T7" fmla="*/ 433 h 493"/>
                <a:gd name="T8" fmla="*/ 250 w 600"/>
                <a:gd name="T9" fmla="*/ 199 h 493"/>
                <a:gd name="T10" fmla="*/ 499 w 600"/>
                <a:gd name="T11" fmla="*/ 166 h 493"/>
                <a:gd name="T12" fmla="*/ 556 w 600"/>
                <a:gd name="T13" fmla="*/ 88 h 493"/>
              </a:gdLst>
              <a:ahLst/>
              <a:cxnLst>
                <a:cxn ang="0">
                  <a:pos x="T0" y="T1"/>
                </a:cxn>
                <a:cxn ang="0">
                  <a:pos x="T2" y="T3"/>
                </a:cxn>
                <a:cxn ang="0">
                  <a:pos x="T4" y="T5"/>
                </a:cxn>
                <a:cxn ang="0">
                  <a:pos x="T6" y="T7"/>
                </a:cxn>
                <a:cxn ang="0">
                  <a:pos x="T8" y="T9"/>
                </a:cxn>
                <a:cxn ang="0">
                  <a:pos x="T10" y="T11"/>
                </a:cxn>
                <a:cxn ang="0">
                  <a:pos x="T12" y="T13"/>
                </a:cxn>
              </a:cxnLst>
              <a:rect l="0" t="0" r="r" b="b"/>
              <a:pathLst>
                <a:path w="600" h="493">
                  <a:moveTo>
                    <a:pt x="556" y="88"/>
                  </a:moveTo>
                  <a:cubicBezTo>
                    <a:pt x="464" y="0"/>
                    <a:pt x="309" y="60"/>
                    <a:pt x="212" y="110"/>
                  </a:cubicBezTo>
                  <a:cubicBezTo>
                    <a:pt x="86" y="174"/>
                    <a:pt x="45" y="290"/>
                    <a:pt x="14" y="422"/>
                  </a:cubicBezTo>
                  <a:cubicBezTo>
                    <a:pt x="0" y="483"/>
                    <a:pt x="94" y="493"/>
                    <a:pt x="108" y="433"/>
                  </a:cubicBezTo>
                  <a:cubicBezTo>
                    <a:pt x="131" y="337"/>
                    <a:pt x="158" y="247"/>
                    <a:pt x="250" y="199"/>
                  </a:cubicBezTo>
                  <a:cubicBezTo>
                    <a:pt x="315" y="164"/>
                    <a:pt x="438" y="108"/>
                    <a:pt x="499" y="166"/>
                  </a:cubicBezTo>
                  <a:cubicBezTo>
                    <a:pt x="544" y="209"/>
                    <a:pt x="600" y="130"/>
                    <a:pt x="556" y="8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5" name="ï$ļíḑè"/>
            <p:cNvSpPr/>
            <p:nvPr/>
          </p:nvSpPr>
          <p:spPr bwMode="auto">
            <a:xfrm rot="21170071">
              <a:off x="3652887" y="5519322"/>
              <a:ext cx="71447" cy="81631"/>
            </a:xfrm>
            <a:custGeom>
              <a:avLst/>
              <a:gdLst>
                <a:gd name="T0" fmla="*/ 88 w 113"/>
                <a:gd name="T1" fmla="*/ 15 h 117"/>
                <a:gd name="T2" fmla="*/ 21 w 113"/>
                <a:gd name="T3" fmla="*/ 25 h 117"/>
                <a:gd name="T4" fmla="*/ 15 w 113"/>
                <a:gd name="T5" fmla="*/ 35 h 117"/>
                <a:gd name="T6" fmla="*/ 25 w 113"/>
                <a:gd name="T7" fmla="*/ 102 h 117"/>
                <a:gd name="T8" fmla="*/ 91 w 113"/>
                <a:gd name="T9" fmla="*/ 92 h 117"/>
                <a:gd name="T10" fmla="*/ 98 w 113"/>
                <a:gd name="T11" fmla="*/ 83 h 117"/>
                <a:gd name="T12" fmla="*/ 88 w 113"/>
                <a:gd name="T13" fmla="*/ 15 h 117"/>
              </a:gdLst>
              <a:ahLst/>
              <a:cxnLst>
                <a:cxn ang="0">
                  <a:pos x="T0" y="T1"/>
                </a:cxn>
                <a:cxn ang="0">
                  <a:pos x="T2" y="T3"/>
                </a:cxn>
                <a:cxn ang="0">
                  <a:pos x="T4" y="T5"/>
                </a:cxn>
                <a:cxn ang="0">
                  <a:pos x="T6" y="T7"/>
                </a:cxn>
                <a:cxn ang="0">
                  <a:pos x="T8" y="T9"/>
                </a:cxn>
                <a:cxn ang="0">
                  <a:pos x="T10" y="T11"/>
                </a:cxn>
                <a:cxn ang="0">
                  <a:pos x="T12" y="T13"/>
                </a:cxn>
              </a:cxnLst>
              <a:rect l="0" t="0" r="r" b="b"/>
              <a:pathLst>
                <a:path w="113" h="117">
                  <a:moveTo>
                    <a:pt x="88" y="15"/>
                  </a:moveTo>
                  <a:cubicBezTo>
                    <a:pt x="66" y="0"/>
                    <a:pt x="37" y="4"/>
                    <a:pt x="21" y="25"/>
                  </a:cubicBezTo>
                  <a:cubicBezTo>
                    <a:pt x="19" y="29"/>
                    <a:pt x="17" y="32"/>
                    <a:pt x="15" y="35"/>
                  </a:cubicBezTo>
                  <a:cubicBezTo>
                    <a:pt x="0" y="55"/>
                    <a:pt x="4" y="88"/>
                    <a:pt x="25" y="102"/>
                  </a:cubicBezTo>
                  <a:cubicBezTo>
                    <a:pt x="46" y="117"/>
                    <a:pt x="76" y="114"/>
                    <a:pt x="91" y="92"/>
                  </a:cubicBezTo>
                  <a:cubicBezTo>
                    <a:pt x="98" y="83"/>
                    <a:pt x="98" y="83"/>
                    <a:pt x="98" y="83"/>
                  </a:cubicBezTo>
                  <a:cubicBezTo>
                    <a:pt x="113" y="62"/>
                    <a:pt x="109" y="30"/>
                    <a:pt x="88" y="15"/>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8" name="îšḻiḍè"/>
            <p:cNvSpPr/>
            <p:nvPr/>
          </p:nvSpPr>
          <p:spPr bwMode="auto">
            <a:xfrm rot="21170071">
              <a:off x="11542144" y="2466275"/>
              <a:ext cx="60575" cy="74828"/>
            </a:xfrm>
            <a:custGeom>
              <a:avLst/>
              <a:gdLst>
                <a:gd name="T0" fmla="*/ 47 w 95"/>
                <a:gd name="T1" fmla="*/ 1 h 110"/>
                <a:gd name="T2" fmla="*/ 0 w 95"/>
                <a:gd name="T3" fmla="*/ 50 h 110"/>
                <a:gd name="T4" fmla="*/ 0 w 95"/>
                <a:gd name="T5" fmla="*/ 60 h 110"/>
                <a:gd name="T6" fmla="*/ 47 w 95"/>
                <a:gd name="T7" fmla="*/ 109 h 110"/>
                <a:gd name="T8" fmla="*/ 95 w 95"/>
                <a:gd name="T9" fmla="*/ 60 h 110"/>
                <a:gd name="T10" fmla="*/ 95 w 95"/>
                <a:gd name="T11" fmla="*/ 50 h 110"/>
                <a:gd name="T12" fmla="*/ 47 w 95"/>
                <a:gd name="T13" fmla="*/ 1 h 110"/>
              </a:gdLst>
              <a:ahLst/>
              <a:cxnLst>
                <a:cxn ang="0">
                  <a:pos x="T0" y="T1"/>
                </a:cxn>
                <a:cxn ang="0">
                  <a:pos x="T2" y="T3"/>
                </a:cxn>
                <a:cxn ang="0">
                  <a:pos x="T4" y="T5"/>
                </a:cxn>
                <a:cxn ang="0">
                  <a:pos x="T6" y="T7"/>
                </a:cxn>
                <a:cxn ang="0">
                  <a:pos x="T8" y="T9"/>
                </a:cxn>
                <a:cxn ang="0">
                  <a:pos x="T10" y="T11"/>
                </a:cxn>
                <a:cxn ang="0">
                  <a:pos x="T12" y="T13"/>
                </a:cxn>
              </a:cxnLst>
              <a:rect l="0" t="0" r="r" b="b"/>
              <a:pathLst>
                <a:path w="95" h="110">
                  <a:moveTo>
                    <a:pt x="47" y="1"/>
                  </a:moveTo>
                  <a:cubicBezTo>
                    <a:pt x="21" y="2"/>
                    <a:pt x="0" y="22"/>
                    <a:pt x="0" y="50"/>
                  </a:cubicBezTo>
                  <a:cubicBezTo>
                    <a:pt x="0" y="60"/>
                    <a:pt x="0" y="60"/>
                    <a:pt x="0" y="60"/>
                  </a:cubicBezTo>
                  <a:cubicBezTo>
                    <a:pt x="0" y="86"/>
                    <a:pt x="21" y="110"/>
                    <a:pt x="47" y="109"/>
                  </a:cubicBezTo>
                  <a:cubicBezTo>
                    <a:pt x="73" y="108"/>
                    <a:pt x="95" y="87"/>
                    <a:pt x="95" y="60"/>
                  </a:cubicBezTo>
                  <a:cubicBezTo>
                    <a:pt x="95" y="50"/>
                    <a:pt x="95" y="50"/>
                    <a:pt x="95" y="50"/>
                  </a:cubicBezTo>
                  <a:cubicBezTo>
                    <a:pt x="95" y="24"/>
                    <a:pt x="73" y="0"/>
                    <a:pt x="47"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9" name="ïsļïḓè"/>
            <p:cNvSpPr/>
            <p:nvPr/>
          </p:nvSpPr>
          <p:spPr bwMode="auto">
            <a:xfrm rot="21170071">
              <a:off x="9901865" y="3545217"/>
              <a:ext cx="83873" cy="86733"/>
            </a:xfrm>
            <a:custGeom>
              <a:avLst/>
              <a:gdLst>
                <a:gd name="T0" fmla="*/ 131 w 132"/>
                <a:gd name="T1" fmla="*/ 51 h 125"/>
                <a:gd name="T2" fmla="*/ 83 w 132"/>
                <a:gd name="T3" fmla="*/ 3 h 125"/>
                <a:gd name="T4" fmla="*/ 7 w 132"/>
                <a:gd name="T5" fmla="*/ 61 h 125"/>
                <a:gd name="T6" fmla="*/ 40 w 132"/>
                <a:gd name="T7" fmla="*/ 120 h 125"/>
                <a:gd name="T8" fmla="*/ 92 w 132"/>
                <a:gd name="T9" fmla="*/ 99 h 125"/>
                <a:gd name="T10" fmla="*/ 131 w 132"/>
                <a:gd name="T11" fmla="*/ 51 h 125"/>
              </a:gdLst>
              <a:ahLst/>
              <a:cxnLst>
                <a:cxn ang="0">
                  <a:pos x="T0" y="T1"/>
                </a:cxn>
                <a:cxn ang="0">
                  <a:pos x="T2" y="T3"/>
                </a:cxn>
                <a:cxn ang="0">
                  <a:pos x="T4" y="T5"/>
                </a:cxn>
                <a:cxn ang="0">
                  <a:pos x="T6" y="T7"/>
                </a:cxn>
                <a:cxn ang="0">
                  <a:pos x="T8" y="T9"/>
                </a:cxn>
                <a:cxn ang="0">
                  <a:pos x="T10" y="T11"/>
                </a:cxn>
              </a:cxnLst>
              <a:rect l="0" t="0" r="r" b="b"/>
              <a:pathLst>
                <a:path w="132" h="125">
                  <a:moveTo>
                    <a:pt x="131" y="51"/>
                  </a:moveTo>
                  <a:cubicBezTo>
                    <a:pt x="130" y="23"/>
                    <a:pt x="110" y="5"/>
                    <a:pt x="83" y="3"/>
                  </a:cubicBezTo>
                  <a:cubicBezTo>
                    <a:pt x="48" y="0"/>
                    <a:pt x="15" y="27"/>
                    <a:pt x="7" y="61"/>
                  </a:cubicBezTo>
                  <a:cubicBezTo>
                    <a:pt x="0" y="85"/>
                    <a:pt x="15" y="114"/>
                    <a:pt x="40" y="120"/>
                  </a:cubicBezTo>
                  <a:cubicBezTo>
                    <a:pt x="60" y="125"/>
                    <a:pt x="82" y="117"/>
                    <a:pt x="92" y="99"/>
                  </a:cubicBezTo>
                  <a:cubicBezTo>
                    <a:pt x="114" y="95"/>
                    <a:pt x="132" y="73"/>
                    <a:pt x="131" y="5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1" name="îṡ1ïḑé"/>
            <p:cNvSpPr/>
            <p:nvPr/>
          </p:nvSpPr>
          <p:spPr bwMode="auto">
            <a:xfrm rot="21170071">
              <a:off x="9980641" y="2681993"/>
              <a:ext cx="79214" cy="78229"/>
            </a:xfrm>
            <a:custGeom>
              <a:avLst/>
              <a:gdLst>
                <a:gd name="T0" fmla="*/ 87 w 126"/>
                <a:gd name="T1" fmla="*/ 4 h 112"/>
                <a:gd name="T2" fmla="*/ 38 w 126"/>
                <a:gd name="T3" fmla="*/ 10 h 112"/>
                <a:gd name="T4" fmla="*/ 8 w 126"/>
                <a:gd name="T5" fmla="*/ 49 h 112"/>
                <a:gd name="T6" fmla="*/ 41 w 126"/>
                <a:gd name="T7" fmla="*/ 109 h 112"/>
                <a:gd name="T8" fmla="*/ 85 w 126"/>
                <a:gd name="T9" fmla="*/ 98 h 112"/>
                <a:gd name="T10" fmla="*/ 120 w 126"/>
                <a:gd name="T11" fmla="*/ 64 h 112"/>
                <a:gd name="T12" fmla="*/ 87 w 126"/>
                <a:gd name="T13" fmla="*/ 4 h 112"/>
              </a:gdLst>
              <a:ahLst/>
              <a:cxnLst>
                <a:cxn ang="0">
                  <a:pos x="T0" y="T1"/>
                </a:cxn>
                <a:cxn ang="0">
                  <a:pos x="T2" y="T3"/>
                </a:cxn>
                <a:cxn ang="0">
                  <a:pos x="T4" y="T5"/>
                </a:cxn>
                <a:cxn ang="0">
                  <a:pos x="T6" y="T7"/>
                </a:cxn>
                <a:cxn ang="0">
                  <a:pos x="T8" y="T9"/>
                </a:cxn>
                <a:cxn ang="0">
                  <a:pos x="T10" y="T11"/>
                </a:cxn>
                <a:cxn ang="0">
                  <a:pos x="T12" y="T13"/>
                </a:cxn>
              </a:cxnLst>
              <a:rect l="0" t="0" r="r" b="b"/>
              <a:pathLst>
                <a:path w="126" h="112">
                  <a:moveTo>
                    <a:pt x="87" y="4"/>
                  </a:moveTo>
                  <a:cubicBezTo>
                    <a:pt x="71" y="0"/>
                    <a:pt x="53" y="2"/>
                    <a:pt x="38" y="10"/>
                  </a:cubicBezTo>
                  <a:cubicBezTo>
                    <a:pt x="23" y="19"/>
                    <a:pt x="14" y="32"/>
                    <a:pt x="8" y="49"/>
                  </a:cubicBezTo>
                  <a:cubicBezTo>
                    <a:pt x="0" y="73"/>
                    <a:pt x="18" y="103"/>
                    <a:pt x="41" y="109"/>
                  </a:cubicBezTo>
                  <a:cubicBezTo>
                    <a:pt x="58" y="112"/>
                    <a:pt x="73" y="108"/>
                    <a:pt x="85" y="98"/>
                  </a:cubicBezTo>
                  <a:cubicBezTo>
                    <a:pt x="101" y="94"/>
                    <a:pt x="116" y="81"/>
                    <a:pt x="120" y="64"/>
                  </a:cubicBezTo>
                  <a:cubicBezTo>
                    <a:pt x="126" y="38"/>
                    <a:pt x="113" y="12"/>
                    <a:pt x="87" y="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3" name="îṡḻïďé"/>
            <p:cNvSpPr/>
            <p:nvPr/>
          </p:nvSpPr>
          <p:spPr bwMode="auto">
            <a:xfrm>
              <a:off x="2063611" y="2788544"/>
              <a:ext cx="274917" cy="301321"/>
            </a:xfrm>
            <a:custGeom>
              <a:avLst/>
              <a:gdLst>
                <a:gd name="T0" fmla="*/ 191 w 436"/>
                <a:gd name="T1" fmla="*/ 454 h 478"/>
                <a:gd name="T2" fmla="*/ 352 w 436"/>
                <a:gd name="T3" fmla="*/ 413 h 478"/>
                <a:gd name="T4" fmla="*/ 433 w 436"/>
                <a:gd name="T5" fmla="*/ 250 h 478"/>
                <a:gd name="T6" fmla="*/ 434 w 436"/>
                <a:gd name="T7" fmla="*/ 224 h 478"/>
                <a:gd name="T8" fmla="*/ 432 w 436"/>
                <a:gd name="T9" fmla="*/ 218 h 478"/>
                <a:gd name="T10" fmla="*/ 406 w 436"/>
                <a:gd name="T11" fmla="*/ 147 h 478"/>
                <a:gd name="T12" fmla="*/ 168 w 436"/>
                <a:gd name="T13" fmla="*/ 33 h 478"/>
                <a:gd name="T14" fmla="*/ 52 w 436"/>
                <a:gd name="T15" fmla="*/ 324 h 478"/>
                <a:gd name="T16" fmla="*/ 191 w 436"/>
                <a:gd name="T17" fmla="*/ 454 h 478"/>
                <a:gd name="T18" fmla="*/ 127 w 436"/>
                <a:gd name="T19" fmla="*/ 254 h 478"/>
                <a:gd name="T20" fmla="*/ 219 w 436"/>
                <a:gd name="T21" fmla="*/ 122 h 478"/>
                <a:gd name="T22" fmla="*/ 285 w 436"/>
                <a:gd name="T23" fmla="*/ 345 h 478"/>
                <a:gd name="T24" fmla="*/ 127 w 436"/>
                <a:gd name="T25" fmla="*/ 254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478">
                  <a:moveTo>
                    <a:pt x="191" y="454"/>
                  </a:moveTo>
                  <a:cubicBezTo>
                    <a:pt x="254" y="478"/>
                    <a:pt x="305" y="458"/>
                    <a:pt x="352" y="413"/>
                  </a:cubicBezTo>
                  <a:cubicBezTo>
                    <a:pt x="397" y="371"/>
                    <a:pt x="428" y="310"/>
                    <a:pt x="433" y="250"/>
                  </a:cubicBezTo>
                  <a:cubicBezTo>
                    <a:pt x="435" y="242"/>
                    <a:pt x="436" y="234"/>
                    <a:pt x="434" y="224"/>
                  </a:cubicBezTo>
                  <a:cubicBezTo>
                    <a:pt x="433" y="222"/>
                    <a:pt x="433" y="220"/>
                    <a:pt x="432" y="218"/>
                  </a:cubicBezTo>
                  <a:cubicBezTo>
                    <a:pt x="429" y="193"/>
                    <a:pt x="421" y="168"/>
                    <a:pt x="406" y="147"/>
                  </a:cubicBezTo>
                  <a:cubicBezTo>
                    <a:pt x="360" y="59"/>
                    <a:pt x="276" y="0"/>
                    <a:pt x="168" y="33"/>
                  </a:cubicBezTo>
                  <a:cubicBezTo>
                    <a:pt x="47" y="71"/>
                    <a:pt x="0" y="213"/>
                    <a:pt x="52" y="324"/>
                  </a:cubicBezTo>
                  <a:cubicBezTo>
                    <a:pt x="79" y="384"/>
                    <a:pt x="130" y="431"/>
                    <a:pt x="191" y="454"/>
                  </a:cubicBezTo>
                  <a:close/>
                  <a:moveTo>
                    <a:pt x="127" y="254"/>
                  </a:moveTo>
                  <a:cubicBezTo>
                    <a:pt x="113" y="192"/>
                    <a:pt x="154" y="126"/>
                    <a:pt x="219" y="122"/>
                  </a:cubicBezTo>
                  <a:cubicBezTo>
                    <a:pt x="344" y="114"/>
                    <a:pt x="373" y="272"/>
                    <a:pt x="285" y="345"/>
                  </a:cubicBezTo>
                  <a:cubicBezTo>
                    <a:pt x="220" y="398"/>
                    <a:pt x="143" y="323"/>
                    <a:pt x="127" y="25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4" name="ïšḻiḍê"/>
            <p:cNvSpPr/>
            <p:nvPr/>
          </p:nvSpPr>
          <p:spPr bwMode="auto">
            <a:xfrm>
              <a:off x="1843465" y="1906034"/>
              <a:ext cx="82320" cy="282683"/>
            </a:xfrm>
            <a:custGeom>
              <a:avLst/>
              <a:gdLst>
                <a:gd name="T0" fmla="*/ 100 w 129"/>
                <a:gd name="T1" fmla="*/ 62 h 448"/>
                <a:gd name="T2" fmla="*/ 5 w 129"/>
                <a:gd name="T3" fmla="*/ 62 h 448"/>
                <a:gd name="T4" fmla="*/ 30 w 129"/>
                <a:gd name="T5" fmla="*/ 386 h 448"/>
                <a:gd name="T6" fmla="*/ 125 w 129"/>
                <a:gd name="T7" fmla="*/ 386 h 448"/>
                <a:gd name="T8" fmla="*/ 100 w 129"/>
                <a:gd name="T9" fmla="*/ 62 h 448"/>
              </a:gdLst>
              <a:ahLst/>
              <a:cxnLst>
                <a:cxn ang="0">
                  <a:pos x="T0" y="T1"/>
                </a:cxn>
                <a:cxn ang="0">
                  <a:pos x="T2" y="T3"/>
                </a:cxn>
                <a:cxn ang="0">
                  <a:pos x="T4" y="T5"/>
                </a:cxn>
                <a:cxn ang="0">
                  <a:pos x="T6" y="T7"/>
                </a:cxn>
                <a:cxn ang="0">
                  <a:pos x="T8" y="T9"/>
                </a:cxn>
              </a:cxnLst>
              <a:rect l="0" t="0" r="r" b="b"/>
              <a:pathLst>
                <a:path w="129" h="448">
                  <a:moveTo>
                    <a:pt x="100" y="62"/>
                  </a:moveTo>
                  <a:cubicBezTo>
                    <a:pt x="95" y="0"/>
                    <a:pt x="0" y="0"/>
                    <a:pt x="5" y="62"/>
                  </a:cubicBezTo>
                  <a:cubicBezTo>
                    <a:pt x="13" y="170"/>
                    <a:pt x="21" y="278"/>
                    <a:pt x="30" y="386"/>
                  </a:cubicBezTo>
                  <a:cubicBezTo>
                    <a:pt x="34" y="447"/>
                    <a:pt x="129" y="448"/>
                    <a:pt x="125" y="386"/>
                  </a:cubicBezTo>
                  <a:cubicBezTo>
                    <a:pt x="116" y="278"/>
                    <a:pt x="108" y="170"/>
                    <a:pt x="100" y="62"/>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5" name="îṡḷïḋe"/>
            <p:cNvSpPr/>
            <p:nvPr/>
          </p:nvSpPr>
          <p:spPr bwMode="auto">
            <a:xfrm>
              <a:off x="686581" y="6191251"/>
              <a:ext cx="60575" cy="82320"/>
            </a:xfrm>
            <a:custGeom>
              <a:avLst/>
              <a:gdLst>
                <a:gd name="T0" fmla="*/ 47 w 95"/>
                <a:gd name="T1" fmla="*/ 1 h 132"/>
                <a:gd name="T2" fmla="*/ 0 w 95"/>
                <a:gd name="T3" fmla="*/ 50 h 132"/>
                <a:gd name="T4" fmla="*/ 0 w 95"/>
                <a:gd name="T5" fmla="*/ 82 h 132"/>
                <a:gd name="T6" fmla="*/ 47 w 95"/>
                <a:gd name="T7" fmla="*/ 131 h 132"/>
                <a:gd name="T8" fmla="*/ 95 w 95"/>
                <a:gd name="T9" fmla="*/ 82 h 132"/>
                <a:gd name="T10" fmla="*/ 95 w 95"/>
                <a:gd name="T11" fmla="*/ 50 h 132"/>
                <a:gd name="T12" fmla="*/ 47 w 95"/>
                <a:gd name="T13" fmla="*/ 1 h 132"/>
              </a:gdLst>
              <a:ahLst/>
              <a:cxnLst>
                <a:cxn ang="0">
                  <a:pos x="T0" y="T1"/>
                </a:cxn>
                <a:cxn ang="0">
                  <a:pos x="T2" y="T3"/>
                </a:cxn>
                <a:cxn ang="0">
                  <a:pos x="T4" y="T5"/>
                </a:cxn>
                <a:cxn ang="0">
                  <a:pos x="T6" y="T7"/>
                </a:cxn>
                <a:cxn ang="0">
                  <a:pos x="T8" y="T9"/>
                </a:cxn>
                <a:cxn ang="0">
                  <a:pos x="T10" y="T11"/>
                </a:cxn>
                <a:cxn ang="0">
                  <a:pos x="T12" y="T13"/>
                </a:cxn>
              </a:cxnLst>
              <a:rect l="0" t="0" r="r" b="b"/>
              <a:pathLst>
                <a:path w="95" h="132">
                  <a:moveTo>
                    <a:pt x="47" y="1"/>
                  </a:moveTo>
                  <a:cubicBezTo>
                    <a:pt x="21" y="3"/>
                    <a:pt x="0" y="23"/>
                    <a:pt x="0" y="50"/>
                  </a:cubicBezTo>
                  <a:cubicBezTo>
                    <a:pt x="0" y="82"/>
                    <a:pt x="0" y="82"/>
                    <a:pt x="0" y="82"/>
                  </a:cubicBezTo>
                  <a:cubicBezTo>
                    <a:pt x="0" y="108"/>
                    <a:pt x="22" y="132"/>
                    <a:pt x="47" y="131"/>
                  </a:cubicBezTo>
                  <a:cubicBezTo>
                    <a:pt x="73" y="129"/>
                    <a:pt x="95" y="109"/>
                    <a:pt x="95" y="82"/>
                  </a:cubicBezTo>
                  <a:cubicBezTo>
                    <a:pt x="95" y="50"/>
                    <a:pt x="95" y="50"/>
                    <a:pt x="95" y="50"/>
                  </a:cubicBezTo>
                  <a:cubicBezTo>
                    <a:pt x="95" y="25"/>
                    <a:pt x="73" y="0"/>
                    <a:pt x="47"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6" name="iṥliḓé"/>
            <p:cNvSpPr/>
            <p:nvPr/>
          </p:nvSpPr>
          <p:spPr bwMode="auto">
            <a:xfrm>
              <a:off x="3506035" y="511520"/>
              <a:ext cx="96299" cy="273364"/>
            </a:xfrm>
            <a:custGeom>
              <a:avLst/>
              <a:gdLst>
                <a:gd name="T0" fmla="*/ 133 w 152"/>
                <a:gd name="T1" fmla="*/ 350 h 435"/>
                <a:gd name="T2" fmla="*/ 108 w 152"/>
                <a:gd name="T3" fmla="*/ 61 h 435"/>
                <a:gd name="T4" fmla="*/ 13 w 152"/>
                <a:gd name="T5" fmla="*/ 61 h 435"/>
                <a:gd name="T6" fmla="*/ 42 w 152"/>
                <a:gd name="T7" fmla="*/ 376 h 435"/>
                <a:gd name="T8" fmla="*/ 133 w 152"/>
                <a:gd name="T9" fmla="*/ 350 h 435"/>
              </a:gdLst>
              <a:ahLst/>
              <a:cxnLst>
                <a:cxn ang="0">
                  <a:pos x="T0" y="T1"/>
                </a:cxn>
                <a:cxn ang="0">
                  <a:pos x="T2" y="T3"/>
                </a:cxn>
                <a:cxn ang="0">
                  <a:pos x="T4" y="T5"/>
                </a:cxn>
                <a:cxn ang="0">
                  <a:pos x="T6" y="T7"/>
                </a:cxn>
                <a:cxn ang="0">
                  <a:pos x="T8" y="T9"/>
                </a:cxn>
              </a:cxnLst>
              <a:rect l="0" t="0" r="r" b="b"/>
              <a:pathLst>
                <a:path w="152" h="435">
                  <a:moveTo>
                    <a:pt x="133" y="350"/>
                  </a:moveTo>
                  <a:cubicBezTo>
                    <a:pt x="104" y="255"/>
                    <a:pt x="96" y="160"/>
                    <a:pt x="108" y="61"/>
                  </a:cubicBezTo>
                  <a:cubicBezTo>
                    <a:pt x="116" y="0"/>
                    <a:pt x="20" y="0"/>
                    <a:pt x="13" y="61"/>
                  </a:cubicBezTo>
                  <a:cubicBezTo>
                    <a:pt x="0" y="168"/>
                    <a:pt x="10" y="273"/>
                    <a:pt x="42" y="376"/>
                  </a:cubicBezTo>
                  <a:cubicBezTo>
                    <a:pt x="60" y="435"/>
                    <a:pt x="152" y="410"/>
                    <a:pt x="133" y="35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7" name="ïšļïḓé"/>
            <p:cNvSpPr/>
            <p:nvPr/>
          </p:nvSpPr>
          <p:spPr bwMode="auto">
            <a:xfrm>
              <a:off x="2574832" y="6096607"/>
              <a:ext cx="229874" cy="82320"/>
            </a:xfrm>
            <a:custGeom>
              <a:avLst/>
              <a:gdLst>
                <a:gd name="T0" fmla="*/ 304 w 365"/>
                <a:gd name="T1" fmla="*/ 34 h 132"/>
                <a:gd name="T2" fmla="*/ 85 w 365"/>
                <a:gd name="T3" fmla="*/ 11 h 132"/>
                <a:gd name="T4" fmla="*/ 60 w 365"/>
                <a:gd name="T5" fmla="*/ 105 h 132"/>
                <a:gd name="T6" fmla="*/ 304 w 365"/>
                <a:gd name="T7" fmla="*/ 131 h 132"/>
                <a:gd name="T8" fmla="*/ 304 w 365"/>
                <a:gd name="T9" fmla="*/ 34 h 132"/>
              </a:gdLst>
              <a:ahLst/>
              <a:cxnLst>
                <a:cxn ang="0">
                  <a:pos x="T0" y="T1"/>
                </a:cxn>
                <a:cxn ang="0">
                  <a:pos x="T2" y="T3"/>
                </a:cxn>
                <a:cxn ang="0">
                  <a:pos x="T4" y="T5"/>
                </a:cxn>
                <a:cxn ang="0">
                  <a:pos x="T6" y="T7"/>
                </a:cxn>
                <a:cxn ang="0">
                  <a:pos x="T8" y="T9"/>
                </a:cxn>
              </a:cxnLst>
              <a:rect l="0" t="0" r="r" b="b"/>
              <a:pathLst>
                <a:path w="365" h="132">
                  <a:moveTo>
                    <a:pt x="304" y="34"/>
                  </a:moveTo>
                  <a:cubicBezTo>
                    <a:pt x="230" y="32"/>
                    <a:pt x="158" y="25"/>
                    <a:pt x="85" y="11"/>
                  </a:cubicBezTo>
                  <a:cubicBezTo>
                    <a:pt x="25" y="0"/>
                    <a:pt x="0" y="94"/>
                    <a:pt x="60" y="105"/>
                  </a:cubicBezTo>
                  <a:cubicBezTo>
                    <a:pt x="141" y="119"/>
                    <a:pt x="222" y="128"/>
                    <a:pt x="304" y="131"/>
                  </a:cubicBezTo>
                  <a:cubicBezTo>
                    <a:pt x="365" y="132"/>
                    <a:pt x="365" y="35"/>
                    <a:pt x="304" y="3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9" name="íslíḑê"/>
            <p:cNvSpPr/>
            <p:nvPr/>
          </p:nvSpPr>
          <p:spPr bwMode="auto">
            <a:xfrm>
              <a:off x="1954516" y="5387968"/>
              <a:ext cx="114937" cy="119597"/>
            </a:xfrm>
            <a:custGeom>
              <a:avLst/>
              <a:gdLst>
                <a:gd name="T0" fmla="*/ 169 w 182"/>
                <a:gd name="T1" fmla="*/ 30 h 190"/>
                <a:gd name="T2" fmla="*/ 107 w 182"/>
                <a:gd name="T3" fmla="*/ 13 h 190"/>
                <a:gd name="T4" fmla="*/ 12 w 182"/>
                <a:gd name="T5" fmla="*/ 114 h 190"/>
                <a:gd name="T6" fmla="*/ 28 w 182"/>
                <a:gd name="T7" fmla="*/ 177 h 190"/>
                <a:gd name="T8" fmla="*/ 90 w 182"/>
                <a:gd name="T9" fmla="*/ 161 h 190"/>
                <a:gd name="T10" fmla="*/ 153 w 182"/>
                <a:gd name="T11" fmla="*/ 93 h 190"/>
                <a:gd name="T12" fmla="*/ 169 w 182"/>
                <a:gd name="T13" fmla="*/ 30 h 190"/>
              </a:gdLst>
              <a:ahLst/>
              <a:cxnLst>
                <a:cxn ang="0">
                  <a:pos x="T0" y="T1"/>
                </a:cxn>
                <a:cxn ang="0">
                  <a:pos x="T2" y="T3"/>
                </a:cxn>
                <a:cxn ang="0">
                  <a:pos x="T4" y="T5"/>
                </a:cxn>
                <a:cxn ang="0">
                  <a:pos x="T6" y="T7"/>
                </a:cxn>
                <a:cxn ang="0">
                  <a:pos x="T8" y="T9"/>
                </a:cxn>
                <a:cxn ang="0">
                  <a:pos x="T10" y="T11"/>
                </a:cxn>
                <a:cxn ang="0">
                  <a:pos x="T12" y="T13"/>
                </a:cxn>
              </a:cxnLst>
              <a:rect l="0" t="0" r="r" b="b"/>
              <a:pathLst>
                <a:path w="182" h="190">
                  <a:moveTo>
                    <a:pt x="169" y="30"/>
                  </a:moveTo>
                  <a:cubicBezTo>
                    <a:pt x="157" y="9"/>
                    <a:pt x="128" y="0"/>
                    <a:pt x="107" y="13"/>
                  </a:cubicBezTo>
                  <a:cubicBezTo>
                    <a:pt x="68" y="39"/>
                    <a:pt x="36" y="73"/>
                    <a:pt x="12" y="114"/>
                  </a:cubicBezTo>
                  <a:cubicBezTo>
                    <a:pt x="0" y="136"/>
                    <a:pt x="7" y="165"/>
                    <a:pt x="28" y="177"/>
                  </a:cubicBezTo>
                  <a:cubicBezTo>
                    <a:pt x="50" y="190"/>
                    <a:pt x="78" y="182"/>
                    <a:pt x="90" y="161"/>
                  </a:cubicBezTo>
                  <a:cubicBezTo>
                    <a:pt x="106" y="133"/>
                    <a:pt x="127" y="110"/>
                    <a:pt x="153" y="93"/>
                  </a:cubicBezTo>
                  <a:cubicBezTo>
                    <a:pt x="173" y="80"/>
                    <a:pt x="182" y="52"/>
                    <a:pt x="169"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0" name="íŝlïdè"/>
            <p:cNvSpPr/>
            <p:nvPr/>
          </p:nvSpPr>
          <p:spPr bwMode="auto">
            <a:xfrm>
              <a:off x="1996548" y="4432095"/>
              <a:ext cx="118043" cy="111831"/>
            </a:xfrm>
            <a:custGeom>
              <a:avLst/>
              <a:gdLst>
                <a:gd name="T0" fmla="*/ 158 w 186"/>
                <a:gd name="T1" fmla="*/ 86 h 178"/>
                <a:gd name="T2" fmla="*/ 93 w 186"/>
                <a:gd name="T3" fmla="*/ 31 h 178"/>
                <a:gd name="T4" fmla="*/ 31 w 186"/>
                <a:gd name="T5" fmla="*/ 14 h 178"/>
                <a:gd name="T6" fmla="*/ 15 w 186"/>
                <a:gd name="T7" fmla="*/ 77 h 178"/>
                <a:gd name="T8" fmla="*/ 112 w 186"/>
                <a:gd name="T9" fmla="*/ 166 h 178"/>
                <a:gd name="T10" fmla="*/ 174 w 186"/>
                <a:gd name="T11" fmla="*/ 150 h 178"/>
                <a:gd name="T12" fmla="*/ 158 w 186"/>
                <a:gd name="T13" fmla="*/ 86 h 178"/>
              </a:gdLst>
              <a:ahLst/>
              <a:cxnLst>
                <a:cxn ang="0">
                  <a:pos x="T0" y="T1"/>
                </a:cxn>
                <a:cxn ang="0">
                  <a:pos x="T2" y="T3"/>
                </a:cxn>
                <a:cxn ang="0">
                  <a:pos x="T4" y="T5"/>
                </a:cxn>
                <a:cxn ang="0">
                  <a:pos x="T6" y="T7"/>
                </a:cxn>
                <a:cxn ang="0">
                  <a:pos x="T8" y="T9"/>
                </a:cxn>
                <a:cxn ang="0">
                  <a:pos x="T10" y="T11"/>
                </a:cxn>
                <a:cxn ang="0">
                  <a:pos x="T12" y="T13"/>
                </a:cxn>
              </a:cxnLst>
              <a:rect l="0" t="0" r="r" b="b"/>
              <a:pathLst>
                <a:path w="186" h="178">
                  <a:moveTo>
                    <a:pt x="158" y="86"/>
                  </a:moveTo>
                  <a:cubicBezTo>
                    <a:pt x="133" y="72"/>
                    <a:pt x="110" y="53"/>
                    <a:pt x="93" y="31"/>
                  </a:cubicBezTo>
                  <a:cubicBezTo>
                    <a:pt x="79" y="11"/>
                    <a:pt x="54" y="0"/>
                    <a:pt x="31" y="14"/>
                  </a:cubicBezTo>
                  <a:cubicBezTo>
                    <a:pt x="12" y="26"/>
                    <a:pt x="0" y="57"/>
                    <a:pt x="15" y="77"/>
                  </a:cubicBezTo>
                  <a:cubicBezTo>
                    <a:pt x="42" y="113"/>
                    <a:pt x="73" y="144"/>
                    <a:pt x="112" y="166"/>
                  </a:cubicBezTo>
                  <a:cubicBezTo>
                    <a:pt x="133" y="178"/>
                    <a:pt x="162" y="171"/>
                    <a:pt x="174" y="150"/>
                  </a:cubicBezTo>
                  <a:cubicBezTo>
                    <a:pt x="186" y="128"/>
                    <a:pt x="179" y="99"/>
                    <a:pt x="158" y="8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2" name="išľïdê"/>
            <p:cNvSpPr/>
            <p:nvPr/>
          </p:nvSpPr>
          <p:spPr bwMode="auto">
            <a:xfrm>
              <a:off x="1382040" y="6191251"/>
              <a:ext cx="155320" cy="170852"/>
            </a:xfrm>
            <a:custGeom>
              <a:avLst/>
              <a:gdLst>
                <a:gd name="T0" fmla="*/ 214 w 246"/>
                <a:gd name="T1" fmla="*/ 168 h 270"/>
                <a:gd name="T2" fmla="*/ 87 w 246"/>
                <a:gd name="T3" fmla="*/ 21 h 270"/>
                <a:gd name="T4" fmla="*/ 20 w 246"/>
                <a:gd name="T5" fmla="*/ 21 h 270"/>
                <a:gd name="T6" fmla="*/ 20 w 246"/>
                <a:gd name="T7" fmla="*/ 89 h 270"/>
                <a:gd name="T8" fmla="*/ 132 w 246"/>
                <a:gd name="T9" fmla="*/ 217 h 270"/>
                <a:gd name="T10" fmla="*/ 214 w 246"/>
                <a:gd name="T11" fmla="*/ 168 h 270"/>
              </a:gdLst>
              <a:ahLst/>
              <a:cxnLst>
                <a:cxn ang="0">
                  <a:pos x="T0" y="T1"/>
                </a:cxn>
                <a:cxn ang="0">
                  <a:pos x="T2" y="T3"/>
                </a:cxn>
                <a:cxn ang="0">
                  <a:pos x="T4" y="T5"/>
                </a:cxn>
                <a:cxn ang="0">
                  <a:pos x="T6" y="T7"/>
                </a:cxn>
                <a:cxn ang="0">
                  <a:pos x="T8" y="T9"/>
                </a:cxn>
                <a:cxn ang="0">
                  <a:pos x="T10" y="T11"/>
                </a:cxn>
              </a:cxnLst>
              <a:rect l="0" t="0" r="r" b="b"/>
              <a:pathLst>
                <a:path w="246" h="270">
                  <a:moveTo>
                    <a:pt x="214" y="168"/>
                  </a:moveTo>
                  <a:cubicBezTo>
                    <a:pt x="181" y="111"/>
                    <a:pt x="138" y="61"/>
                    <a:pt x="87" y="21"/>
                  </a:cubicBezTo>
                  <a:cubicBezTo>
                    <a:pt x="67" y="4"/>
                    <a:pt x="40" y="0"/>
                    <a:pt x="20" y="21"/>
                  </a:cubicBezTo>
                  <a:cubicBezTo>
                    <a:pt x="3" y="37"/>
                    <a:pt x="0" y="73"/>
                    <a:pt x="20" y="89"/>
                  </a:cubicBezTo>
                  <a:cubicBezTo>
                    <a:pt x="65" y="125"/>
                    <a:pt x="102" y="167"/>
                    <a:pt x="132" y="217"/>
                  </a:cubicBezTo>
                  <a:cubicBezTo>
                    <a:pt x="163" y="270"/>
                    <a:pt x="246" y="222"/>
                    <a:pt x="214" y="16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3" name="ïs1íḍé"/>
            <p:cNvSpPr/>
            <p:nvPr/>
          </p:nvSpPr>
          <p:spPr bwMode="auto">
            <a:xfrm>
              <a:off x="18695" y="5260367"/>
              <a:ext cx="450429" cy="784368"/>
            </a:xfrm>
            <a:custGeom>
              <a:avLst/>
              <a:gdLst>
                <a:gd name="T0" fmla="*/ 696 w 714"/>
                <a:gd name="T1" fmla="*/ 1157 h 1243"/>
                <a:gd name="T2" fmla="*/ 530 w 714"/>
                <a:gd name="T3" fmla="*/ 760 h 1243"/>
                <a:gd name="T4" fmla="*/ 477 w 714"/>
                <a:gd name="T5" fmla="*/ 737 h 1243"/>
                <a:gd name="T6" fmla="*/ 319 w 714"/>
                <a:gd name="T7" fmla="*/ 773 h 1243"/>
                <a:gd name="T8" fmla="*/ 316 w 714"/>
                <a:gd name="T9" fmla="*/ 430 h 1243"/>
                <a:gd name="T10" fmla="*/ 269 w 714"/>
                <a:gd name="T11" fmla="*/ 381 h 1243"/>
                <a:gd name="T12" fmla="*/ 101 w 714"/>
                <a:gd name="T13" fmla="*/ 389 h 1243"/>
                <a:gd name="T14" fmla="*/ 105 w 714"/>
                <a:gd name="T15" fmla="*/ 62 h 1243"/>
                <a:gd name="T16" fmla="*/ 10 w 714"/>
                <a:gd name="T17" fmla="*/ 62 h 1243"/>
                <a:gd name="T18" fmla="*/ 3 w 714"/>
                <a:gd name="T19" fmla="*/ 449 h 1243"/>
                <a:gd name="T20" fmla="*/ 63 w 714"/>
                <a:gd name="T21" fmla="*/ 496 h 1243"/>
                <a:gd name="T22" fmla="*/ 221 w 714"/>
                <a:gd name="T23" fmla="*/ 476 h 1243"/>
                <a:gd name="T24" fmla="*/ 225 w 714"/>
                <a:gd name="T25" fmla="*/ 840 h 1243"/>
                <a:gd name="T26" fmla="*/ 285 w 714"/>
                <a:gd name="T27" fmla="*/ 887 h 1243"/>
                <a:gd name="T28" fmla="*/ 461 w 714"/>
                <a:gd name="T29" fmla="*/ 838 h 1243"/>
                <a:gd name="T30" fmla="*/ 604 w 714"/>
                <a:gd name="T31" fmla="*/ 1183 h 1243"/>
                <a:gd name="T32" fmla="*/ 696 w 714"/>
                <a:gd name="T33" fmla="*/ 1157 h 1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4" h="1243">
                  <a:moveTo>
                    <a:pt x="696" y="1157"/>
                  </a:moveTo>
                  <a:cubicBezTo>
                    <a:pt x="655" y="1021"/>
                    <a:pt x="586" y="890"/>
                    <a:pt x="530" y="760"/>
                  </a:cubicBezTo>
                  <a:cubicBezTo>
                    <a:pt x="521" y="738"/>
                    <a:pt x="496" y="735"/>
                    <a:pt x="477" y="737"/>
                  </a:cubicBezTo>
                  <a:cubicBezTo>
                    <a:pt x="423" y="745"/>
                    <a:pt x="370" y="757"/>
                    <a:pt x="319" y="773"/>
                  </a:cubicBezTo>
                  <a:cubicBezTo>
                    <a:pt x="318" y="658"/>
                    <a:pt x="317" y="544"/>
                    <a:pt x="316" y="430"/>
                  </a:cubicBezTo>
                  <a:cubicBezTo>
                    <a:pt x="316" y="402"/>
                    <a:pt x="294" y="383"/>
                    <a:pt x="269" y="381"/>
                  </a:cubicBezTo>
                  <a:cubicBezTo>
                    <a:pt x="212" y="377"/>
                    <a:pt x="156" y="380"/>
                    <a:pt x="101" y="389"/>
                  </a:cubicBezTo>
                  <a:cubicBezTo>
                    <a:pt x="107" y="280"/>
                    <a:pt x="109" y="171"/>
                    <a:pt x="105" y="62"/>
                  </a:cubicBezTo>
                  <a:cubicBezTo>
                    <a:pt x="103" y="0"/>
                    <a:pt x="8" y="0"/>
                    <a:pt x="10" y="62"/>
                  </a:cubicBezTo>
                  <a:cubicBezTo>
                    <a:pt x="14" y="192"/>
                    <a:pt x="12" y="320"/>
                    <a:pt x="3" y="449"/>
                  </a:cubicBezTo>
                  <a:cubicBezTo>
                    <a:pt x="0" y="482"/>
                    <a:pt x="35" y="503"/>
                    <a:pt x="63" y="496"/>
                  </a:cubicBezTo>
                  <a:cubicBezTo>
                    <a:pt x="116" y="482"/>
                    <a:pt x="168" y="476"/>
                    <a:pt x="221" y="476"/>
                  </a:cubicBezTo>
                  <a:cubicBezTo>
                    <a:pt x="222" y="598"/>
                    <a:pt x="224" y="719"/>
                    <a:pt x="225" y="840"/>
                  </a:cubicBezTo>
                  <a:cubicBezTo>
                    <a:pt x="225" y="869"/>
                    <a:pt x="255" y="898"/>
                    <a:pt x="285" y="887"/>
                  </a:cubicBezTo>
                  <a:cubicBezTo>
                    <a:pt x="343" y="865"/>
                    <a:pt x="401" y="849"/>
                    <a:pt x="461" y="838"/>
                  </a:cubicBezTo>
                  <a:cubicBezTo>
                    <a:pt x="511" y="951"/>
                    <a:pt x="569" y="1065"/>
                    <a:pt x="604" y="1183"/>
                  </a:cubicBezTo>
                  <a:cubicBezTo>
                    <a:pt x="622" y="1243"/>
                    <a:pt x="714" y="1217"/>
                    <a:pt x="696" y="1157"/>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4" name="i$ļîḍe"/>
            <p:cNvSpPr/>
            <p:nvPr/>
          </p:nvSpPr>
          <p:spPr bwMode="auto">
            <a:xfrm>
              <a:off x="9173791" y="1045953"/>
              <a:ext cx="679681" cy="415803"/>
            </a:xfrm>
            <a:custGeom>
              <a:avLst/>
              <a:gdLst>
                <a:gd name="T0" fmla="*/ 1509 w 1539"/>
                <a:gd name="T1" fmla="*/ 335 h 772"/>
                <a:gd name="T2" fmla="*/ 1346 w 1539"/>
                <a:gd name="T3" fmla="*/ 29 h 772"/>
                <a:gd name="T4" fmla="*/ 1281 w 1539"/>
                <a:gd name="T5" fmla="*/ 11 h 772"/>
                <a:gd name="T6" fmla="*/ 53 w 1539"/>
                <a:gd name="T7" fmla="*/ 657 h 772"/>
                <a:gd name="T8" fmla="*/ 101 w 1539"/>
                <a:gd name="T9" fmla="*/ 741 h 772"/>
                <a:gd name="T10" fmla="*/ 1284 w 1539"/>
                <a:gd name="T11" fmla="*/ 116 h 772"/>
                <a:gd name="T12" fmla="*/ 1427 w 1539"/>
                <a:gd name="T13" fmla="*/ 384 h 772"/>
                <a:gd name="T14" fmla="*/ 1509 w 1539"/>
                <a:gd name="T15" fmla="*/ 335 h 7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9" h="772">
                  <a:moveTo>
                    <a:pt x="1509" y="335"/>
                  </a:moveTo>
                  <a:cubicBezTo>
                    <a:pt x="1455" y="233"/>
                    <a:pt x="1400" y="131"/>
                    <a:pt x="1346" y="29"/>
                  </a:cubicBezTo>
                  <a:cubicBezTo>
                    <a:pt x="1333" y="4"/>
                    <a:pt x="1303" y="0"/>
                    <a:pt x="1281" y="11"/>
                  </a:cubicBezTo>
                  <a:cubicBezTo>
                    <a:pt x="862" y="209"/>
                    <a:pt x="453" y="424"/>
                    <a:pt x="53" y="657"/>
                  </a:cubicBezTo>
                  <a:cubicBezTo>
                    <a:pt x="0" y="688"/>
                    <a:pt x="47" y="772"/>
                    <a:pt x="101" y="741"/>
                  </a:cubicBezTo>
                  <a:cubicBezTo>
                    <a:pt x="487" y="516"/>
                    <a:pt x="881" y="308"/>
                    <a:pt x="1284" y="116"/>
                  </a:cubicBezTo>
                  <a:cubicBezTo>
                    <a:pt x="1332" y="205"/>
                    <a:pt x="1380" y="295"/>
                    <a:pt x="1427" y="384"/>
                  </a:cubicBezTo>
                  <a:cubicBezTo>
                    <a:pt x="1456" y="439"/>
                    <a:pt x="1539" y="390"/>
                    <a:pt x="1509" y="335"/>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9" name="îṣlîde"/>
            <p:cNvSpPr/>
            <p:nvPr/>
          </p:nvSpPr>
          <p:spPr bwMode="auto">
            <a:xfrm>
              <a:off x="316867" y="362774"/>
              <a:ext cx="73001" cy="74554"/>
            </a:xfrm>
            <a:custGeom>
              <a:avLst/>
              <a:gdLst>
                <a:gd name="T0" fmla="*/ 96 w 115"/>
                <a:gd name="T1" fmla="*/ 30 h 118"/>
                <a:gd name="T2" fmla="*/ 86 w 115"/>
                <a:gd name="T3" fmla="*/ 19 h 118"/>
                <a:gd name="T4" fmla="*/ 19 w 115"/>
                <a:gd name="T5" fmla="*/ 19 h 118"/>
                <a:gd name="T6" fmla="*/ 19 w 115"/>
                <a:gd name="T7" fmla="*/ 88 h 118"/>
                <a:gd name="T8" fmla="*/ 29 w 115"/>
                <a:gd name="T9" fmla="*/ 99 h 118"/>
                <a:gd name="T10" fmla="*/ 96 w 115"/>
                <a:gd name="T11" fmla="*/ 99 h 118"/>
                <a:gd name="T12" fmla="*/ 96 w 115"/>
                <a:gd name="T13" fmla="*/ 30 h 118"/>
              </a:gdLst>
              <a:ahLst/>
              <a:cxnLst>
                <a:cxn ang="0">
                  <a:pos x="T0" y="T1"/>
                </a:cxn>
                <a:cxn ang="0">
                  <a:pos x="T2" y="T3"/>
                </a:cxn>
                <a:cxn ang="0">
                  <a:pos x="T4" y="T5"/>
                </a:cxn>
                <a:cxn ang="0">
                  <a:pos x="T6" y="T7"/>
                </a:cxn>
                <a:cxn ang="0">
                  <a:pos x="T8" y="T9"/>
                </a:cxn>
                <a:cxn ang="0">
                  <a:pos x="T10" y="T11"/>
                </a:cxn>
                <a:cxn ang="0">
                  <a:pos x="T12" y="T13"/>
                </a:cxn>
              </a:cxnLst>
              <a:rect l="0" t="0" r="r" b="b"/>
              <a:pathLst>
                <a:path w="115" h="118">
                  <a:moveTo>
                    <a:pt x="96" y="30"/>
                  </a:moveTo>
                  <a:cubicBezTo>
                    <a:pt x="93" y="27"/>
                    <a:pt x="89" y="23"/>
                    <a:pt x="86" y="19"/>
                  </a:cubicBezTo>
                  <a:cubicBezTo>
                    <a:pt x="68" y="1"/>
                    <a:pt x="36" y="0"/>
                    <a:pt x="19" y="19"/>
                  </a:cubicBezTo>
                  <a:cubicBezTo>
                    <a:pt x="1" y="39"/>
                    <a:pt x="0" y="69"/>
                    <a:pt x="19" y="88"/>
                  </a:cubicBezTo>
                  <a:cubicBezTo>
                    <a:pt x="22" y="91"/>
                    <a:pt x="26" y="95"/>
                    <a:pt x="29" y="99"/>
                  </a:cubicBezTo>
                  <a:cubicBezTo>
                    <a:pt x="47" y="117"/>
                    <a:pt x="79" y="118"/>
                    <a:pt x="96" y="99"/>
                  </a:cubicBezTo>
                  <a:cubicBezTo>
                    <a:pt x="114" y="79"/>
                    <a:pt x="115" y="49"/>
                    <a:pt x="96"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1" name="iŝľïḍè"/>
            <p:cNvSpPr/>
            <p:nvPr/>
          </p:nvSpPr>
          <p:spPr bwMode="auto">
            <a:xfrm>
              <a:off x="896927" y="5807095"/>
              <a:ext cx="74554" cy="60575"/>
            </a:xfrm>
            <a:custGeom>
              <a:avLst/>
              <a:gdLst>
                <a:gd name="T0" fmla="*/ 70 w 119"/>
                <a:gd name="T1" fmla="*/ 0 h 97"/>
                <a:gd name="T2" fmla="*/ 49 w 119"/>
                <a:gd name="T3" fmla="*/ 0 h 97"/>
                <a:gd name="T4" fmla="*/ 1 w 119"/>
                <a:gd name="T5" fmla="*/ 48 h 97"/>
                <a:gd name="T6" fmla="*/ 49 w 119"/>
                <a:gd name="T7" fmla="*/ 97 h 97"/>
                <a:gd name="T8" fmla="*/ 70 w 119"/>
                <a:gd name="T9" fmla="*/ 97 h 97"/>
                <a:gd name="T10" fmla="*/ 117 w 119"/>
                <a:gd name="T11" fmla="*/ 48 h 97"/>
                <a:gd name="T12" fmla="*/ 70 w 119"/>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19" h="97">
                  <a:moveTo>
                    <a:pt x="70" y="0"/>
                  </a:moveTo>
                  <a:cubicBezTo>
                    <a:pt x="49" y="0"/>
                    <a:pt x="49" y="0"/>
                    <a:pt x="49" y="0"/>
                  </a:cubicBezTo>
                  <a:cubicBezTo>
                    <a:pt x="24" y="0"/>
                    <a:pt x="0" y="22"/>
                    <a:pt x="1" y="48"/>
                  </a:cubicBezTo>
                  <a:cubicBezTo>
                    <a:pt x="2" y="74"/>
                    <a:pt x="22" y="97"/>
                    <a:pt x="49" y="97"/>
                  </a:cubicBezTo>
                  <a:cubicBezTo>
                    <a:pt x="70" y="97"/>
                    <a:pt x="70" y="97"/>
                    <a:pt x="70" y="97"/>
                  </a:cubicBezTo>
                  <a:cubicBezTo>
                    <a:pt x="95" y="97"/>
                    <a:pt x="119" y="74"/>
                    <a:pt x="117" y="48"/>
                  </a:cubicBezTo>
                  <a:cubicBezTo>
                    <a:pt x="116" y="22"/>
                    <a:pt x="97" y="0"/>
                    <a:pt x="70" y="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2" name="îşḻïḓê"/>
            <p:cNvSpPr/>
            <p:nvPr/>
          </p:nvSpPr>
          <p:spPr bwMode="auto">
            <a:xfrm>
              <a:off x="1121281" y="4965779"/>
              <a:ext cx="60575" cy="82320"/>
            </a:xfrm>
            <a:custGeom>
              <a:avLst/>
              <a:gdLst>
                <a:gd name="T0" fmla="*/ 0 w 95"/>
                <a:gd name="T1" fmla="*/ 62 h 131"/>
                <a:gd name="T2" fmla="*/ 0 w 95"/>
                <a:gd name="T3" fmla="*/ 69 h 131"/>
                <a:gd name="T4" fmla="*/ 95 w 95"/>
                <a:gd name="T5" fmla="*/ 69 h 131"/>
                <a:gd name="T6" fmla="*/ 95 w 95"/>
                <a:gd name="T7" fmla="*/ 62 h 131"/>
                <a:gd name="T8" fmla="*/ 0 w 95"/>
                <a:gd name="T9" fmla="*/ 62 h 131"/>
              </a:gdLst>
              <a:ahLst/>
              <a:cxnLst>
                <a:cxn ang="0">
                  <a:pos x="T0" y="T1"/>
                </a:cxn>
                <a:cxn ang="0">
                  <a:pos x="T2" y="T3"/>
                </a:cxn>
                <a:cxn ang="0">
                  <a:pos x="T4" y="T5"/>
                </a:cxn>
                <a:cxn ang="0">
                  <a:pos x="T6" y="T7"/>
                </a:cxn>
                <a:cxn ang="0">
                  <a:pos x="T8" y="T9"/>
                </a:cxn>
              </a:cxnLst>
              <a:rect l="0" t="0" r="r" b="b"/>
              <a:pathLst>
                <a:path w="95" h="131">
                  <a:moveTo>
                    <a:pt x="0" y="62"/>
                  </a:moveTo>
                  <a:cubicBezTo>
                    <a:pt x="0" y="69"/>
                    <a:pt x="0" y="69"/>
                    <a:pt x="0" y="69"/>
                  </a:cubicBezTo>
                  <a:cubicBezTo>
                    <a:pt x="0" y="131"/>
                    <a:pt x="95" y="131"/>
                    <a:pt x="95" y="69"/>
                  </a:cubicBezTo>
                  <a:cubicBezTo>
                    <a:pt x="95" y="62"/>
                    <a:pt x="95" y="62"/>
                    <a:pt x="95" y="62"/>
                  </a:cubicBezTo>
                  <a:cubicBezTo>
                    <a:pt x="95" y="0"/>
                    <a:pt x="0" y="0"/>
                    <a:pt x="0" y="62"/>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3" name="i$ļîḓè"/>
            <p:cNvSpPr/>
            <p:nvPr/>
          </p:nvSpPr>
          <p:spPr bwMode="auto">
            <a:xfrm>
              <a:off x="2050956" y="5839712"/>
              <a:ext cx="68341" cy="62128"/>
            </a:xfrm>
            <a:custGeom>
              <a:avLst/>
              <a:gdLst>
                <a:gd name="T0" fmla="*/ 59 w 108"/>
                <a:gd name="T1" fmla="*/ 0 h 97"/>
                <a:gd name="T2" fmla="*/ 49 w 108"/>
                <a:gd name="T3" fmla="*/ 0 h 97"/>
                <a:gd name="T4" fmla="*/ 1 w 108"/>
                <a:gd name="T5" fmla="*/ 49 h 97"/>
                <a:gd name="T6" fmla="*/ 49 w 108"/>
                <a:gd name="T7" fmla="*/ 97 h 97"/>
                <a:gd name="T8" fmla="*/ 59 w 108"/>
                <a:gd name="T9" fmla="*/ 97 h 97"/>
                <a:gd name="T10" fmla="*/ 107 w 108"/>
                <a:gd name="T11" fmla="*/ 49 h 97"/>
                <a:gd name="T12" fmla="*/ 59 w 108"/>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08" h="97">
                  <a:moveTo>
                    <a:pt x="59" y="0"/>
                  </a:moveTo>
                  <a:cubicBezTo>
                    <a:pt x="49" y="0"/>
                    <a:pt x="49" y="0"/>
                    <a:pt x="49" y="0"/>
                  </a:cubicBezTo>
                  <a:cubicBezTo>
                    <a:pt x="24" y="0"/>
                    <a:pt x="0" y="23"/>
                    <a:pt x="1" y="49"/>
                  </a:cubicBezTo>
                  <a:cubicBezTo>
                    <a:pt x="2" y="75"/>
                    <a:pt x="22" y="97"/>
                    <a:pt x="49" y="97"/>
                  </a:cubicBezTo>
                  <a:cubicBezTo>
                    <a:pt x="59" y="97"/>
                    <a:pt x="59" y="97"/>
                    <a:pt x="59" y="97"/>
                  </a:cubicBezTo>
                  <a:cubicBezTo>
                    <a:pt x="84" y="97"/>
                    <a:pt x="108" y="75"/>
                    <a:pt x="107" y="49"/>
                  </a:cubicBezTo>
                  <a:cubicBezTo>
                    <a:pt x="105" y="23"/>
                    <a:pt x="86" y="0"/>
                    <a:pt x="59" y="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4" name="îṡḻïďé"/>
            <p:cNvSpPr/>
            <p:nvPr/>
          </p:nvSpPr>
          <p:spPr bwMode="auto">
            <a:xfrm>
              <a:off x="7485414" y="-166172"/>
              <a:ext cx="274917" cy="301321"/>
            </a:xfrm>
            <a:custGeom>
              <a:avLst/>
              <a:gdLst>
                <a:gd name="T0" fmla="*/ 191 w 436"/>
                <a:gd name="T1" fmla="*/ 454 h 478"/>
                <a:gd name="T2" fmla="*/ 352 w 436"/>
                <a:gd name="T3" fmla="*/ 413 h 478"/>
                <a:gd name="T4" fmla="*/ 433 w 436"/>
                <a:gd name="T5" fmla="*/ 250 h 478"/>
                <a:gd name="T6" fmla="*/ 434 w 436"/>
                <a:gd name="T7" fmla="*/ 224 h 478"/>
                <a:gd name="T8" fmla="*/ 432 w 436"/>
                <a:gd name="T9" fmla="*/ 218 h 478"/>
                <a:gd name="T10" fmla="*/ 406 w 436"/>
                <a:gd name="T11" fmla="*/ 147 h 478"/>
                <a:gd name="T12" fmla="*/ 168 w 436"/>
                <a:gd name="T13" fmla="*/ 33 h 478"/>
                <a:gd name="T14" fmla="*/ 52 w 436"/>
                <a:gd name="T15" fmla="*/ 324 h 478"/>
                <a:gd name="T16" fmla="*/ 191 w 436"/>
                <a:gd name="T17" fmla="*/ 454 h 478"/>
                <a:gd name="T18" fmla="*/ 127 w 436"/>
                <a:gd name="T19" fmla="*/ 254 h 478"/>
                <a:gd name="T20" fmla="*/ 219 w 436"/>
                <a:gd name="T21" fmla="*/ 122 h 478"/>
                <a:gd name="T22" fmla="*/ 285 w 436"/>
                <a:gd name="T23" fmla="*/ 345 h 478"/>
                <a:gd name="T24" fmla="*/ 127 w 436"/>
                <a:gd name="T25" fmla="*/ 254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478">
                  <a:moveTo>
                    <a:pt x="191" y="454"/>
                  </a:moveTo>
                  <a:cubicBezTo>
                    <a:pt x="254" y="478"/>
                    <a:pt x="305" y="458"/>
                    <a:pt x="352" y="413"/>
                  </a:cubicBezTo>
                  <a:cubicBezTo>
                    <a:pt x="397" y="371"/>
                    <a:pt x="428" y="310"/>
                    <a:pt x="433" y="250"/>
                  </a:cubicBezTo>
                  <a:cubicBezTo>
                    <a:pt x="435" y="242"/>
                    <a:pt x="436" y="234"/>
                    <a:pt x="434" y="224"/>
                  </a:cubicBezTo>
                  <a:cubicBezTo>
                    <a:pt x="433" y="222"/>
                    <a:pt x="433" y="220"/>
                    <a:pt x="432" y="218"/>
                  </a:cubicBezTo>
                  <a:cubicBezTo>
                    <a:pt x="429" y="193"/>
                    <a:pt x="421" y="168"/>
                    <a:pt x="406" y="147"/>
                  </a:cubicBezTo>
                  <a:cubicBezTo>
                    <a:pt x="360" y="59"/>
                    <a:pt x="276" y="0"/>
                    <a:pt x="168" y="33"/>
                  </a:cubicBezTo>
                  <a:cubicBezTo>
                    <a:pt x="47" y="71"/>
                    <a:pt x="0" y="213"/>
                    <a:pt x="52" y="324"/>
                  </a:cubicBezTo>
                  <a:cubicBezTo>
                    <a:pt x="79" y="384"/>
                    <a:pt x="130" y="431"/>
                    <a:pt x="191" y="454"/>
                  </a:cubicBezTo>
                  <a:close/>
                  <a:moveTo>
                    <a:pt x="127" y="254"/>
                  </a:moveTo>
                  <a:cubicBezTo>
                    <a:pt x="113" y="192"/>
                    <a:pt x="154" y="126"/>
                    <a:pt x="219" y="122"/>
                  </a:cubicBezTo>
                  <a:cubicBezTo>
                    <a:pt x="344" y="114"/>
                    <a:pt x="373" y="272"/>
                    <a:pt x="285" y="345"/>
                  </a:cubicBezTo>
                  <a:cubicBezTo>
                    <a:pt x="220" y="398"/>
                    <a:pt x="143" y="323"/>
                    <a:pt x="127" y="25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000"/>
                            </p:stCondLst>
                            <p:childTnLst>
                              <p:par>
                                <p:cTn id="21" presetID="31" presetClass="entr" presetSubtype="0" fill="hold" nodeType="afterEffect">
                                  <p:stCondLst>
                                    <p:cond delay="0"/>
                                  </p:stCondLst>
                                  <p:childTnLst>
                                    <p:set>
                                      <p:cBhvr>
                                        <p:cTn id="22" dur="1" fill="hold">
                                          <p:stCondLst>
                                            <p:cond delay="0"/>
                                          </p:stCondLst>
                                        </p:cTn>
                                        <p:tgtEl>
                                          <p:spTgt spid="95"/>
                                        </p:tgtEl>
                                        <p:attrNameLst>
                                          <p:attrName>style.visibility</p:attrName>
                                        </p:attrNameLst>
                                      </p:cBhvr>
                                      <p:to>
                                        <p:strVal val="visible"/>
                                      </p:to>
                                    </p:set>
                                    <p:anim calcmode="lin" valueType="num">
                                      <p:cBhvr>
                                        <p:cTn id="23" dur="1000" fill="hold"/>
                                        <p:tgtEl>
                                          <p:spTgt spid="95"/>
                                        </p:tgtEl>
                                        <p:attrNameLst>
                                          <p:attrName>ppt_w</p:attrName>
                                        </p:attrNameLst>
                                      </p:cBhvr>
                                      <p:tavLst>
                                        <p:tav tm="0">
                                          <p:val>
                                            <p:fltVal val="0"/>
                                          </p:val>
                                        </p:tav>
                                        <p:tav tm="100000">
                                          <p:val>
                                            <p:strVal val="#ppt_w"/>
                                          </p:val>
                                        </p:tav>
                                      </p:tavLst>
                                    </p:anim>
                                    <p:anim calcmode="lin" valueType="num">
                                      <p:cBhvr>
                                        <p:cTn id="24" dur="1000" fill="hold"/>
                                        <p:tgtEl>
                                          <p:spTgt spid="95"/>
                                        </p:tgtEl>
                                        <p:attrNameLst>
                                          <p:attrName>ppt_h</p:attrName>
                                        </p:attrNameLst>
                                      </p:cBhvr>
                                      <p:tavLst>
                                        <p:tav tm="0">
                                          <p:val>
                                            <p:fltVal val="0"/>
                                          </p:val>
                                        </p:tav>
                                        <p:tav tm="100000">
                                          <p:val>
                                            <p:strVal val="#ppt_h"/>
                                          </p:val>
                                        </p:tav>
                                      </p:tavLst>
                                    </p:anim>
                                    <p:anim calcmode="lin" valueType="num">
                                      <p:cBhvr>
                                        <p:cTn id="25" dur="1000" fill="hold"/>
                                        <p:tgtEl>
                                          <p:spTgt spid="95"/>
                                        </p:tgtEl>
                                        <p:attrNameLst>
                                          <p:attrName>style.rotation</p:attrName>
                                        </p:attrNameLst>
                                      </p:cBhvr>
                                      <p:tavLst>
                                        <p:tav tm="0">
                                          <p:val>
                                            <p:fltVal val="90"/>
                                          </p:val>
                                        </p:tav>
                                        <p:tav tm="100000">
                                          <p:val>
                                            <p:fltVal val="0"/>
                                          </p:val>
                                        </p:tav>
                                      </p:tavLst>
                                    </p:anim>
                                    <p:animEffect transition="in" filter="fade">
                                      <p:cBhvr>
                                        <p:cTn id="26" dur="1000"/>
                                        <p:tgtEl>
                                          <p:spTgt spid="95"/>
                                        </p:tgtEl>
                                      </p:cBhvr>
                                    </p:animEffect>
                                  </p:childTnLst>
                                </p:cTn>
                              </p:par>
                            </p:childTnLst>
                          </p:cTn>
                        </p:par>
                        <p:par>
                          <p:cTn id="27" fill="hold">
                            <p:stCondLst>
                              <p:cond delay="2000"/>
                            </p:stCondLst>
                            <p:childTnLst>
                              <p:par>
                                <p:cTn id="28" presetID="10" presetClass="entr" presetSubtype="0" fill="hold"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fade">
                                      <p:cBhvr>
                                        <p:cTn id="30"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22275" y="-1452033"/>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cxnSp>
        <p:nvCxnSpPr>
          <p:cNvPr id="3" name="直接连接符 2"/>
          <p:cNvCxnSpPr/>
          <p:nvPr/>
        </p:nvCxnSpPr>
        <p:spPr>
          <a:xfrm>
            <a:off x="8454262" y="3218041"/>
            <a:ext cx="244827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1289466" y="3218041"/>
            <a:ext cx="244827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ís1ïďê"/>
          <p:cNvSpPr/>
          <p:nvPr/>
        </p:nvSpPr>
        <p:spPr bwMode="auto">
          <a:xfrm>
            <a:off x="3926139" y="1115341"/>
            <a:ext cx="4303713" cy="4296774"/>
          </a:xfrm>
          <a:custGeom>
            <a:avLst/>
            <a:gdLst>
              <a:gd name="connsiteX0" fmla="*/ 135672 w 609076"/>
              <a:gd name="connsiteY0" fmla="*/ 378765 h 608094"/>
              <a:gd name="connsiteX1" fmla="*/ 268220 w 609076"/>
              <a:gd name="connsiteY1" fmla="*/ 423490 h 608094"/>
              <a:gd name="connsiteX2" fmla="*/ 270801 w 609076"/>
              <a:gd name="connsiteY2" fmla="*/ 426343 h 608094"/>
              <a:gd name="connsiteX3" fmla="*/ 269787 w 609076"/>
              <a:gd name="connsiteY3" fmla="*/ 430116 h 608094"/>
              <a:gd name="connsiteX4" fmla="*/ 255408 w 609076"/>
              <a:gd name="connsiteY4" fmla="*/ 444380 h 608094"/>
              <a:gd name="connsiteX5" fmla="*/ 304538 w 609076"/>
              <a:gd name="connsiteY5" fmla="*/ 493430 h 608094"/>
              <a:gd name="connsiteX6" fmla="*/ 356341 w 609076"/>
              <a:gd name="connsiteY6" fmla="*/ 441619 h 608094"/>
              <a:gd name="connsiteX7" fmla="*/ 346478 w 609076"/>
              <a:gd name="connsiteY7" fmla="*/ 470699 h 608094"/>
              <a:gd name="connsiteX8" fmla="*/ 355511 w 609076"/>
              <a:gd name="connsiteY8" fmla="*/ 509534 h 608094"/>
              <a:gd name="connsiteX9" fmla="*/ 382426 w 609076"/>
              <a:gd name="connsiteY9" fmla="*/ 520669 h 608094"/>
              <a:gd name="connsiteX10" fmla="*/ 394778 w 609076"/>
              <a:gd name="connsiteY10" fmla="*/ 518645 h 608094"/>
              <a:gd name="connsiteX11" fmla="*/ 423629 w 609076"/>
              <a:gd name="connsiteY11" fmla="*/ 508890 h 608094"/>
              <a:gd name="connsiteX12" fmla="*/ 338182 w 609076"/>
              <a:gd name="connsiteY12" fmla="*/ 594198 h 608094"/>
              <a:gd name="connsiteX13" fmla="*/ 304538 w 609076"/>
              <a:gd name="connsiteY13" fmla="*/ 608094 h 608094"/>
              <a:gd name="connsiteX14" fmla="*/ 270894 w 609076"/>
              <a:gd name="connsiteY14" fmla="*/ 594198 h 608094"/>
              <a:gd name="connsiteX15" fmla="*/ 188120 w 609076"/>
              <a:gd name="connsiteY15" fmla="*/ 511559 h 608094"/>
              <a:gd name="connsiteX16" fmla="*/ 173832 w 609076"/>
              <a:gd name="connsiteY16" fmla="*/ 525915 h 608094"/>
              <a:gd name="connsiteX17" fmla="*/ 170053 w 609076"/>
              <a:gd name="connsiteY17" fmla="*/ 526927 h 608094"/>
              <a:gd name="connsiteX18" fmla="*/ 167288 w 609076"/>
              <a:gd name="connsiteY18" fmla="*/ 524350 h 608094"/>
              <a:gd name="connsiteX19" fmla="*/ 122398 w 609076"/>
              <a:gd name="connsiteY19" fmla="*/ 392017 h 608094"/>
              <a:gd name="connsiteX20" fmla="*/ 135672 w 609076"/>
              <a:gd name="connsiteY20" fmla="*/ 378765 h 608094"/>
              <a:gd name="connsiteX21" fmla="*/ 513252 w 609076"/>
              <a:gd name="connsiteY21" fmla="*/ 188723 h 608094"/>
              <a:gd name="connsiteX22" fmla="*/ 595111 w 609076"/>
              <a:gd name="connsiteY22" fmla="*/ 270462 h 608094"/>
              <a:gd name="connsiteX23" fmla="*/ 595111 w 609076"/>
              <a:gd name="connsiteY23" fmla="*/ 337658 h 608094"/>
              <a:gd name="connsiteX24" fmla="*/ 516017 w 609076"/>
              <a:gd name="connsiteY24" fmla="*/ 416635 h 608094"/>
              <a:gd name="connsiteX25" fmla="*/ 530398 w 609076"/>
              <a:gd name="connsiteY25" fmla="*/ 430995 h 608094"/>
              <a:gd name="connsiteX26" fmla="*/ 531412 w 609076"/>
              <a:gd name="connsiteY26" fmla="*/ 434677 h 608094"/>
              <a:gd name="connsiteX27" fmla="*/ 528831 w 609076"/>
              <a:gd name="connsiteY27" fmla="*/ 437530 h 608094"/>
              <a:gd name="connsiteX28" fmla="*/ 396271 w 609076"/>
              <a:gd name="connsiteY28" fmla="*/ 482266 h 608094"/>
              <a:gd name="connsiteX29" fmla="*/ 382997 w 609076"/>
              <a:gd name="connsiteY29" fmla="*/ 469011 h 608094"/>
              <a:gd name="connsiteX30" fmla="*/ 427798 w 609076"/>
              <a:gd name="connsiteY30" fmla="*/ 336645 h 608094"/>
              <a:gd name="connsiteX31" fmla="*/ 430655 w 609076"/>
              <a:gd name="connsiteY31" fmla="*/ 334068 h 608094"/>
              <a:gd name="connsiteX32" fmla="*/ 434343 w 609076"/>
              <a:gd name="connsiteY32" fmla="*/ 335172 h 608094"/>
              <a:gd name="connsiteX33" fmla="*/ 448631 w 609076"/>
              <a:gd name="connsiteY33" fmla="*/ 349440 h 608094"/>
              <a:gd name="connsiteX34" fmla="*/ 494170 w 609076"/>
              <a:gd name="connsiteY34" fmla="*/ 304060 h 608094"/>
              <a:gd name="connsiteX35" fmla="*/ 445958 w 609076"/>
              <a:gd name="connsiteY35" fmla="*/ 255919 h 608094"/>
              <a:gd name="connsiteX36" fmla="*/ 474996 w 609076"/>
              <a:gd name="connsiteY36" fmla="*/ 265768 h 608094"/>
              <a:gd name="connsiteX37" fmla="*/ 487164 w 609076"/>
              <a:gd name="connsiteY37" fmla="*/ 267701 h 608094"/>
              <a:gd name="connsiteX38" fmla="*/ 514082 w 609076"/>
              <a:gd name="connsiteY38" fmla="*/ 256563 h 608094"/>
              <a:gd name="connsiteX39" fmla="*/ 523116 w 609076"/>
              <a:gd name="connsiteY39" fmla="*/ 217719 h 608094"/>
              <a:gd name="connsiteX40" fmla="*/ 212828 w 609076"/>
              <a:gd name="connsiteY40" fmla="*/ 125789 h 608094"/>
              <a:gd name="connsiteX41" fmla="*/ 226102 w 609076"/>
              <a:gd name="connsiteY41" fmla="*/ 139043 h 608094"/>
              <a:gd name="connsiteX42" fmla="*/ 181209 w 609076"/>
              <a:gd name="connsiteY42" fmla="*/ 271491 h 608094"/>
              <a:gd name="connsiteX43" fmla="*/ 178351 w 609076"/>
              <a:gd name="connsiteY43" fmla="*/ 273976 h 608094"/>
              <a:gd name="connsiteX44" fmla="*/ 174664 w 609076"/>
              <a:gd name="connsiteY44" fmla="*/ 272964 h 608094"/>
              <a:gd name="connsiteX45" fmla="*/ 160376 w 609076"/>
              <a:gd name="connsiteY45" fmla="*/ 258697 h 608094"/>
              <a:gd name="connsiteX46" fmla="*/ 114929 w 609076"/>
              <a:gd name="connsiteY46" fmla="*/ 304074 h 608094"/>
              <a:gd name="connsiteX47" fmla="*/ 163141 w 609076"/>
              <a:gd name="connsiteY47" fmla="*/ 352212 h 608094"/>
              <a:gd name="connsiteX48" fmla="*/ 134011 w 609076"/>
              <a:gd name="connsiteY48" fmla="*/ 342363 h 608094"/>
              <a:gd name="connsiteX49" fmla="*/ 121843 w 609076"/>
              <a:gd name="connsiteY49" fmla="*/ 340338 h 608094"/>
              <a:gd name="connsiteX50" fmla="*/ 95202 w 609076"/>
              <a:gd name="connsiteY50" fmla="*/ 351383 h 608094"/>
              <a:gd name="connsiteX51" fmla="*/ 85891 w 609076"/>
              <a:gd name="connsiteY51" fmla="*/ 390317 h 608094"/>
              <a:gd name="connsiteX52" fmla="*/ 95755 w 609076"/>
              <a:gd name="connsiteY52" fmla="*/ 419402 h 608094"/>
              <a:gd name="connsiteX53" fmla="*/ 13896 w 609076"/>
              <a:gd name="connsiteY53" fmla="*/ 337669 h 608094"/>
              <a:gd name="connsiteX54" fmla="*/ 13896 w 609076"/>
              <a:gd name="connsiteY54" fmla="*/ 270478 h 608094"/>
              <a:gd name="connsiteX55" fmla="*/ 93082 w 609076"/>
              <a:gd name="connsiteY55" fmla="*/ 191414 h 608094"/>
              <a:gd name="connsiteX56" fmla="*/ 78701 w 609076"/>
              <a:gd name="connsiteY56" fmla="*/ 177148 h 608094"/>
              <a:gd name="connsiteX57" fmla="*/ 77687 w 609076"/>
              <a:gd name="connsiteY57" fmla="*/ 173466 h 608094"/>
              <a:gd name="connsiteX58" fmla="*/ 80268 w 609076"/>
              <a:gd name="connsiteY58" fmla="*/ 170613 h 608094"/>
              <a:gd name="connsiteX59" fmla="*/ 212828 w 609076"/>
              <a:gd name="connsiteY59" fmla="*/ 125789 h 608094"/>
              <a:gd name="connsiteX60" fmla="*/ 304478 w 609076"/>
              <a:gd name="connsiteY60" fmla="*/ 0 h 608094"/>
              <a:gd name="connsiteX61" fmla="*/ 338157 w 609076"/>
              <a:gd name="connsiteY61" fmla="*/ 13876 h 608094"/>
              <a:gd name="connsiteX62" fmla="*/ 420931 w 609076"/>
              <a:gd name="connsiteY62" fmla="*/ 96535 h 608094"/>
              <a:gd name="connsiteX63" fmla="*/ 435218 w 609076"/>
              <a:gd name="connsiteY63" fmla="*/ 82267 h 608094"/>
              <a:gd name="connsiteX64" fmla="*/ 438905 w 609076"/>
              <a:gd name="connsiteY64" fmla="*/ 81163 h 608094"/>
              <a:gd name="connsiteX65" fmla="*/ 441762 w 609076"/>
              <a:gd name="connsiteY65" fmla="*/ 83740 h 608094"/>
              <a:gd name="connsiteX66" fmla="*/ 486560 w 609076"/>
              <a:gd name="connsiteY66" fmla="*/ 216105 h 608094"/>
              <a:gd name="connsiteX67" fmla="*/ 473286 w 609076"/>
              <a:gd name="connsiteY67" fmla="*/ 229360 h 608094"/>
              <a:gd name="connsiteX68" fmla="*/ 340830 w 609076"/>
              <a:gd name="connsiteY68" fmla="*/ 184625 h 608094"/>
              <a:gd name="connsiteX69" fmla="*/ 338157 w 609076"/>
              <a:gd name="connsiteY69" fmla="*/ 181771 h 608094"/>
              <a:gd name="connsiteX70" fmla="*/ 339263 w 609076"/>
              <a:gd name="connsiteY70" fmla="*/ 178089 h 608094"/>
              <a:gd name="connsiteX71" fmla="*/ 353550 w 609076"/>
              <a:gd name="connsiteY71" fmla="*/ 163730 h 608094"/>
              <a:gd name="connsiteX72" fmla="*/ 304512 w 609076"/>
              <a:gd name="connsiteY72" fmla="*/ 114760 h 608094"/>
              <a:gd name="connsiteX73" fmla="*/ 252617 w 609076"/>
              <a:gd name="connsiteY73" fmla="*/ 166491 h 608094"/>
              <a:gd name="connsiteX74" fmla="*/ 262480 w 609076"/>
              <a:gd name="connsiteY74" fmla="*/ 137496 h 608094"/>
              <a:gd name="connsiteX75" fmla="*/ 253447 w 609076"/>
              <a:gd name="connsiteY75" fmla="*/ 98652 h 608094"/>
              <a:gd name="connsiteX76" fmla="*/ 226624 w 609076"/>
              <a:gd name="connsiteY76" fmla="*/ 87422 h 608094"/>
              <a:gd name="connsiteX77" fmla="*/ 214272 w 609076"/>
              <a:gd name="connsiteY77" fmla="*/ 89539 h 608094"/>
              <a:gd name="connsiteX78" fmla="*/ 185329 w 609076"/>
              <a:gd name="connsiteY78" fmla="*/ 99296 h 608094"/>
              <a:gd name="connsiteX79" fmla="*/ 270868 w 609076"/>
              <a:gd name="connsiteY79" fmla="*/ 13876 h 608094"/>
              <a:gd name="connsiteX80" fmla="*/ 304478 w 609076"/>
              <a:gd name="connsiteY80" fmla="*/ 0 h 608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609076" h="608094">
                <a:moveTo>
                  <a:pt x="135672" y="378765"/>
                </a:moveTo>
                <a:cubicBezTo>
                  <a:pt x="177243" y="392753"/>
                  <a:pt x="257159" y="419809"/>
                  <a:pt x="268220" y="423490"/>
                </a:cubicBezTo>
                <a:cubicBezTo>
                  <a:pt x="269511" y="423950"/>
                  <a:pt x="270525" y="425054"/>
                  <a:pt x="270801" y="426343"/>
                </a:cubicBezTo>
                <a:cubicBezTo>
                  <a:pt x="271078" y="427723"/>
                  <a:pt x="270709" y="429103"/>
                  <a:pt x="269787" y="430116"/>
                </a:cubicBezTo>
                <a:lnTo>
                  <a:pt x="255408" y="444380"/>
                </a:lnTo>
                <a:lnTo>
                  <a:pt x="304538" y="493430"/>
                </a:lnTo>
                <a:lnTo>
                  <a:pt x="356341" y="441619"/>
                </a:lnTo>
                <a:lnTo>
                  <a:pt x="346478" y="470699"/>
                </a:lnTo>
                <a:cubicBezTo>
                  <a:pt x="341869" y="484319"/>
                  <a:pt x="345280" y="499227"/>
                  <a:pt x="355511" y="509534"/>
                </a:cubicBezTo>
                <a:cubicBezTo>
                  <a:pt x="362793" y="516712"/>
                  <a:pt x="372287" y="520669"/>
                  <a:pt x="382426" y="520669"/>
                </a:cubicBezTo>
                <a:cubicBezTo>
                  <a:pt x="386574" y="520669"/>
                  <a:pt x="390722" y="520025"/>
                  <a:pt x="394778" y="518645"/>
                </a:cubicBezTo>
                <a:lnTo>
                  <a:pt x="423629" y="508890"/>
                </a:lnTo>
                <a:lnTo>
                  <a:pt x="338182" y="594198"/>
                </a:lnTo>
                <a:cubicBezTo>
                  <a:pt x="328872" y="603493"/>
                  <a:pt x="316705" y="608094"/>
                  <a:pt x="304538" y="608094"/>
                </a:cubicBezTo>
                <a:cubicBezTo>
                  <a:pt x="292371" y="608094"/>
                  <a:pt x="280111" y="603493"/>
                  <a:pt x="270894" y="594198"/>
                </a:cubicBezTo>
                <a:lnTo>
                  <a:pt x="188120" y="511559"/>
                </a:lnTo>
                <a:lnTo>
                  <a:pt x="173832" y="525915"/>
                </a:lnTo>
                <a:cubicBezTo>
                  <a:pt x="172818" y="526835"/>
                  <a:pt x="171436" y="527295"/>
                  <a:pt x="170053" y="526927"/>
                </a:cubicBezTo>
                <a:cubicBezTo>
                  <a:pt x="168763" y="526651"/>
                  <a:pt x="167657" y="525639"/>
                  <a:pt x="167288" y="524350"/>
                </a:cubicBezTo>
                <a:cubicBezTo>
                  <a:pt x="163232" y="512571"/>
                  <a:pt x="135856" y="431864"/>
                  <a:pt x="122398" y="392017"/>
                </a:cubicBezTo>
                <a:cubicBezTo>
                  <a:pt x="119633" y="383826"/>
                  <a:pt x="127468" y="376004"/>
                  <a:pt x="135672" y="378765"/>
                </a:cubicBezTo>
                <a:close/>
                <a:moveTo>
                  <a:pt x="513252" y="188723"/>
                </a:moveTo>
                <a:lnTo>
                  <a:pt x="595111" y="270462"/>
                </a:lnTo>
                <a:cubicBezTo>
                  <a:pt x="613732" y="288964"/>
                  <a:pt x="613732" y="319064"/>
                  <a:pt x="595111" y="337658"/>
                </a:cubicBezTo>
                <a:lnTo>
                  <a:pt x="516017" y="416635"/>
                </a:lnTo>
                <a:lnTo>
                  <a:pt x="530398" y="430995"/>
                </a:lnTo>
                <a:cubicBezTo>
                  <a:pt x="531320" y="431915"/>
                  <a:pt x="531689" y="433296"/>
                  <a:pt x="531412" y="434677"/>
                </a:cubicBezTo>
                <a:cubicBezTo>
                  <a:pt x="531043" y="435965"/>
                  <a:pt x="530122" y="437070"/>
                  <a:pt x="528831" y="437530"/>
                </a:cubicBezTo>
                <a:cubicBezTo>
                  <a:pt x="513160" y="442869"/>
                  <a:pt x="524130" y="439095"/>
                  <a:pt x="396271" y="482266"/>
                </a:cubicBezTo>
                <a:cubicBezTo>
                  <a:pt x="388067" y="485027"/>
                  <a:pt x="380231" y="477203"/>
                  <a:pt x="382997" y="469011"/>
                </a:cubicBezTo>
                <a:cubicBezTo>
                  <a:pt x="399313" y="420593"/>
                  <a:pt x="423004" y="350913"/>
                  <a:pt x="427798" y="336645"/>
                </a:cubicBezTo>
                <a:cubicBezTo>
                  <a:pt x="428259" y="335356"/>
                  <a:pt x="429365" y="334436"/>
                  <a:pt x="430655" y="334068"/>
                </a:cubicBezTo>
                <a:cubicBezTo>
                  <a:pt x="431946" y="333792"/>
                  <a:pt x="433421" y="334160"/>
                  <a:pt x="434343" y="335172"/>
                </a:cubicBezTo>
                <a:lnTo>
                  <a:pt x="448631" y="349440"/>
                </a:lnTo>
                <a:lnTo>
                  <a:pt x="494170" y="304060"/>
                </a:lnTo>
                <a:lnTo>
                  <a:pt x="445958" y="255919"/>
                </a:lnTo>
                <a:lnTo>
                  <a:pt x="474996" y="265768"/>
                </a:lnTo>
                <a:cubicBezTo>
                  <a:pt x="478775" y="267056"/>
                  <a:pt x="482924" y="267701"/>
                  <a:pt x="487164" y="267701"/>
                </a:cubicBezTo>
                <a:cubicBezTo>
                  <a:pt x="497212" y="267701"/>
                  <a:pt x="506983" y="263651"/>
                  <a:pt x="514082" y="256563"/>
                </a:cubicBezTo>
                <a:cubicBezTo>
                  <a:pt x="524037" y="246714"/>
                  <a:pt x="527725" y="231434"/>
                  <a:pt x="523116" y="217719"/>
                </a:cubicBezTo>
                <a:close/>
                <a:moveTo>
                  <a:pt x="212828" y="125789"/>
                </a:moveTo>
                <a:cubicBezTo>
                  <a:pt x="221032" y="123027"/>
                  <a:pt x="228868" y="130851"/>
                  <a:pt x="226102" y="139043"/>
                </a:cubicBezTo>
                <a:cubicBezTo>
                  <a:pt x="211445" y="182302"/>
                  <a:pt x="186095" y="257316"/>
                  <a:pt x="181209" y="271491"/>
                </a:cubicBezTo>
                <a:cubicBezTo>
                  <a:pt x="180840" y="272779"/>
                  <a:pt x="179734" y="273700"/>
                  <a:pt x="178351" y="273976"/>
                </a:cubicBezTo>
                <a:cubicBezTo>
                  <a:pt x="177061" y="274344"/>
                  <a:pt x="175678" y="273976"/>
                  <a:pt x="174664" y="272964"/>
                </a:cubicBezTo>
                <a:lnTo>
                  <a:pt x="160376" y="258697"/>
                </a:lnTo>
                <a:lnTo>
                  <a:pt x="114929" y="304074"/>
                </a:lnTo>
                <a:lnTo>
                  <a:pt x="163141" y="352212"/>
                </a:lnTo>
                <a:lnTo>
                  <a:pt x="134011" y="342363"/>
                </a:lnTo>
                <a:cubicBezTo>
                  <a:pt x="130232" y="341075"/>
                  <a:pt x="126083" y="340338"/>
                  <a:pt x="121843" y="340338"/>
                </a:cubicBezTo>
                <a:cubicBezTo>
                  <a:pt x="111795" y="340338"/>
                  <a:pt x="102300" y="344204"/>
                  <a:pt x="95202" y="351383"/>
                </a:cubicBezTo>
                <a:cubicBezTo>
                  <a:pt x="84785" y="361784"/>
                  <a:pt x="81282" y="376695"/>
                  <a:pt x="85891" y="390317"/>
                </a:cubicBezTo>
                <a:lnTo>
                  <a:pt x="95755" y="419402"/>
                </a:lnTo>
                <a:lnTo>
                  <a:pt x="13896" y="337669"/>
                </a:lnTo>
                <a:cubicBezTo>
                  <a:pt x="-4633" y="319077"/>
                  <a:pt x="-4633" y="288979"/>
                  <a:pt x="13896" y="270478"/>
                </a:cubicBezTo>
                <a:lnTo>
                  <a:pt x="93082" y="191414"/>
                </a:lnTo>
                <a:lnTo>
                  <a:pt x="78701" y="177148"/>
                </a:lnTo>
                <a:cubicBezTo>
                  <a:pt x="77779" y="176135"/>
                  <a:pt x="77318" y="174755"/>
                  <a:pt x="77687" y="173466"/>
                </a:cubicBezTo>
                <a:cubicBezTo>
                  <a:pt x="77963" y="172086"/>
                  <a:pt x="78978" y="170981"/>
                  <a:pt x="80268" y="170613"/>
                </a:cubicBezTo>
                <a:cubicBezTo>
                  <a:pt x="81098" y="170337"/>
                  <a:pt x="166183" y="141528"/>
                  <a:pt x="212828" y="125789"/>
                </a:cubicBezTo>
                <a:close/>
                <a:moveTo>
                  <a:pt x="304478" y="0"/>
                </a:moveTo>
                <a:cubicBezTo>
                  <a:pt x="316657" y="0"/>
                  <a:pt x="328847" y="4625"/>
                  <a:pt x="338157" y="13876"/>
                </a:cubicBezTo>
                <a:lnTo>
                  <a:pt x="420931" y="96535"/>
                </a:lnTo>
                <a:lnTo>
                  <a:pt x="435218" y="82267"/>
                </a:lnTo>
                <a:cubicBezTo>
                  <a:pt x="436140" y="81255"/>
                  <a:pt x="437522" y="80887"/>
                  <a:pt x="438905" y="81163"/>
                </a:cubicBezTo>
                <a:cubicBezTo>
                  <a:pt x="440287" y="81531"/>
                  <a:pt x="441301" y="82451"/>
                  <a:pt x="441762" y="83740"/>
                </a:cubicBezTo>
                <a:cubicBezTo>
                  <a:pt x="445634" y="95246"/>
                  <a:pt x="472272" y="173855"/>
                  <a:pt x="486560" y="216105"/>
                </a:cubicBezTo>
                <a:cubicBezTo>
                  <a:pt x="489325" y="224297"/>
                  <a:pt x="481490" y="232121"/>
                  <a:pt x="473286" y="229360"/>
                </a:cubicBezTo>
                <a:cubicBezTo>
                  <a:pt x="417059" y="210398"/>
                  <a:pt x="353734" y="188951"/>
                  <a:pt x="340830" y="184625"/>
                </a:cubicBezTo>
                <a:cubicBezTo>
                  <a:pt x="339447" y="184164"/>
                  <a:pt x="338525" y="183152"/>
                  <a:pt x="338157" y="181771"/>
                </a:cubicBezTo>
                <a:cubicBezTo>
                  <a:pt x="337880" y="180482"/>
                  <a:pt x="338249" y="179010"/>
                  <a:pt x="339263" y="178089"/>
                </a:cubicBezTo>
                <a:lnTo>
                  <a:pt x="353550" y="163730"/>
                </a:lnTo>
                <a:lnTo>
                  <a:pt x="304512" y="114760"/>
                </a:lnTo>
                <a:lnTo>
                  <a:pt x="252617" y="166491"/>
                </a:lnTo>
                <a:lnTo>
                  <a:pt x="262480" y="137496"/>
                </a:lnTo>
                <a:cubicBezTo>
                  <a:pt x="267181" y="123781"/>
                  <a:pt x="263678" y="108961"/>
                  <a:pt x="253447" y="98652"/>
                </a:cubicBezTo>
                <a:cubicBezTo>
                  <a:pt x="246165" y="91380"/>
                  <a:pt x="236671" y="87422"/>
                  <a:pt x="226624" y="87422"/>
                </a:cubicBezTo>
                <a:cubicBezTo>
                  <a:pt x="222384" y="87422"/>
                  <a:pt x="218236" y="88158"/>
                  <a:pt x="214272" y="89539"/>
                </a:cubicBezTo>
                <a:lnTo>
                  <a:pt x="185329" y="99296"/>
                </a:lnTo>
                <a:lnTo>
                  <a:pt x="270868" y="13876"/>
                </a:lnTo>
                <a:cubicBezTo>
                  <a:pt x="280132" y="4625"/>
                  <a:pt x="292299" y="0"/>
                  <a:pt x="304478" y="0"/>
                </a:cubicBezTo>
                <a:close/>
              </a:path>
            </a:pathLst>
          </a:custGeom>
          <a:solidFill>
            <a:srgbClr val="FFD064"/>
          </a:solidFill>
          <a:ln>
            <a:noFill/>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dirty="0">
              <a:latin typeface="宋体" panose="02010600030101010101" pitchFamily="2" charset="-122"/>
            </a:endParaRPr>
          </a:p>
        </p:txBody>
      </p:sp>
      <p:sp>
        <p:nvSpPr>
          <p:cNvPr id="6" name="îṡ1íḍé"/>
          <p:cNvSpPr txBox="1"/>
          <p:nvPr/>
        </p:nvSpPr>
        <p:spPr>
          <a:xfrm>
            <a:off x="5429924" y="3002868"/>
            <a:ext cx="1431853" cy="521720"/>
          </a:xfrm>
          <a:prstGeom prst="rect">
            <a:avLst/>
          </a:prstGeom>
          <a:noFill/>
        </p:spPr>
        <p:txBody>
          <a:bodyPr wrap="none" lIns="90000" tIns="46800" rIns="90000" bIns="46800" anchor="ctr" anchorCtr="0">
            <a:normAutofit/>
          </a:bodyPr>
          <a:lstStyle/>
          <a:p>
            <a:pPr algn="ct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a:t>
            </a:r>
            <a:endParaRPr lang="zh-CN" altLang="en-US" sz="2000" b="1" dirty="0">
              <a:latin typeface="宋体" panose="02010600030101010101" pitchFamily="2" charset="-122"/>
              <a:ea typeface="宋体" panose="02010600030101010101" pitchFamily="2" charset="-122"/>
            </a:endParaRPr>
          </a:p>
        </p:txBody>
      </p:sp>
      <p:sp>
        <p:nvSpPr>
          <p:cNvPr id="7" name="文本框 6"/>
          <p:cNvSpPr txBox="1"/>
          <p:nvPr/>
        </p:nvSpPr>
        <p:spPr>
          <a:xfrm>
            <a:off x="1108780" y="1864095"/>
            <a:ext cx="2809644" cy="1138773"/>
          </a:xfrm>
          <a:prstGeom prst="rect">
            <a:avLst/>
          </a:prstGeom>
          <a:noFill/>
        </p:spPr>
        <p:txBody>
          <a:bodyPr wrap="square" rtlCol="0">
            <a:spAutoFit/>
          </a:bodyPr>
          <a:lstStyle/>
          <a:p>
            <a:pPr algn="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a:p>
            <a:pPr algn="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600" dirty="0">
              <a:solidFill>
                <a:prstClr val="black"/>
              </a:solidFill>
              <a:latin typeface="宋体" panose="02010600030101010101" pitchFamily="2" charset="-122"/>
              <a:ea typeface="宋体" panose="02010600030101010101" pitchFamily="2" charset="-122"/>
            </a:endParaRPr>
          </a:p>
        </p:txBody>
      </p:sp>
      <p:sp>
        <p:nvSpPr>
          <p:cNvPr id="8" name="文本框 7"/>
          <p:cNvSpPr txBox="1"/>
          <p:nvPr/>
        </p:nvSpPr>
        <p:spPr>
          <a:xfrm>
            <a:off x="1108780" y="3638104"/>
            <a:ext cx="2809644" cy="1138773"/>
          </a:xfrm>
          <a:prstGeom prst="rect">
            <a:avLst/>
          </a:prstGeom>
          <a:noFill/>
        </p:spPr>
        <p:txBody>
          <a:bodyPr wrap="square" rtlCol="0">
            <a:spAutoFit/>
          </a:bodyPr>
          <a:lstStyle/>
          <a:p>
            <a:pPr algn="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a:p>
            <a:pPr algn="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600" dirty="0">
              <a:solidFill>
                <a:prstClr val="black"/>
              </a:solidFill>
              <a:latin typeface="宋体" panose="02010600030101010101" pitchFamily="2" charset="-122"/>
              <a:ea typeface="宋体" panose="02010600030101010101" pitchFamily="2" charset="-122"/>
            </a:endParaRPr>
          </a:p>
        </p:txBody>
      </p:sp>
      <p:sp>
        <p:nvSpPr>
          <p:cNvPr id="9" name="文本框 8"/>
          <p:cNvSpPr txBox="1"/>
          <p:nvPr/>
        </p:nvSpPr>
        <p:spPr>
          <a:xfrm>
            <a:off x="8092890" y="1864094"/>
            <a:ext cx="2809644" cy="1138773"/>
          </a:xfrm>
          <a:prstGeom prst="rect">
            <a:avLst/>
          </a:prstGeom>
          <a:noFill/>
        </p:spPr>
        <p:txBody>
          <a:bodyPr wrap="square" rtlCol="0">
            <a:spAutoFit/>
          </a:bodyPr>
          <a:lstStyle/>
          <a:p>
            <a:pPr algn="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a:p>
            <a:pPr algn="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600" dirty="0">
              <a:solidFill>
                <a:prstClr val="black"/>
              </a:solidFill>
              <a:latin typeface="宋体" panose="02010600030101010101" pitchFamily="2" charset="-122"/>
              <a:ea typeface="宋体" panose="02010600030101010101" pitchFamily="2" charset="-122"/>
            </a:endParaRPr>
          </a:p>
        </p:txBody>
      </p:sp>
      <p:sp>
        <p:nvSpPr>
          <p:cNvPr id="10" name="文本框 9"/>
          <p:cNvSpPr txBox="1"/>
          <p:nvPr/>
        </p:nvSpPr>
        <p:spPr>
          <a:xfrm>
            <a:off x="8126552" y="3638104"/>
            <a:ext cx="2809644" cy="1138773"/>
          </a:xfrm>
          <a:prstGeom prst="rect">
            <a:avLst/>
          </a:prstGeom>
          <a:noFill/>
        </p:spPr>
        <p:txBody>
          <a:bodyPr wrap="square" rtlCol="0">
            <a:spAutoFit/>
          </a:bodyPr>
          <a:lstStyle/>
          <a:p>
            <a:pPr algn="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a:p>
            <a:pPr algn="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600" dirty="0">
              <a:solidFill>
                <a:prstClr val="black"/>
              </a:solidFill>
              <a:latin typeface="宋体" panose="02010600030101010101" pitchFamily="2" charset="-122"/>
              <a:ea typeface="宋体" panose="02010600030101010101" pitchFamily="2" charset="-122"/>
            </a:endParaRPr>
          </a:p>
        </p:txBody>
      </p:sp>
      <p:sp>
        <p:nvSpPr>
          <p:cNvPr id="14" name="TextBox 8"/>
          <p:cNvSpPr txBox="1"/>
          <p:nvPr/>
        </p:nvSpPr>
        <p:spPr>
          <a:xfrm>
            <a:off x="4079777" y="677411"/>
            <a:ext cx="3744178" cy="369332"/>
          </a:xfrm>
          <a:prstGeom prst="rect">
            <a:avLst/>
          </a:prstGeom>
          <a:noFill/>
        </p:spPr>
        <p:txBody>
          <a:bodyPr wrap="square" lIns="0" tIns="0" rIns="0" bIns="0" rtlCol="0" anchor="ctr">
            <a:spAutoFit/>
          </a:bodyPr>
          <a:lstStyle/>
          <a:p>
            <a:pPr algn="ctr">
              <a:defRPr/>
            </a:pPr>
            <a:r>
              <a:rPr lang="zh-CN" altLang="en-US" sz="24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工作存在不足</a:t>
            </a:r>
            <a:endParaRPr lang="zh-CN" altLang="zh-CN" sz="2400" kern="100" dirty="0">
              <a:solidFill>
                <a:schemeClr val="tx1">
                  <a:lumMod val="95000"/>
                  <a:lumOff val="5000"/>
                </a:schemeClr>
              </a:solidFill>
              <a:latin typeface="思源宋体 CN ExtraLight" panose="02020200000000000000" pitchFamily="18" charset="-122"/>
              <a:ea typeface="思源宋体 CN ExtraLight" panose="02020200000000000000" pitchFamily="18" charset="-122"/>
              <a:cs typeface="+mn-ea"/>
              <a:sym typeface="+mn-lt"/>
            </a:endParaRPr>
          </a:p>
        </p:txBody>
      </p:sp>
      <p:grpSp>
        <p:nvGrpSpPr>
          <p:cNvPr id="15" name="组合 14"/>
          <p:cNvGrpSpPr/>
          <p:nvPr/>
        </p:nvGrpSpPr>
        <p:grpSpPr>
          <a:xfrm>
            <a:off x="840658" y="900990"/>
            <a:ext cx="10510685" cy="0"/>
            <a:chOff x="1028775" y="591989"/>
            <a:chExt cx="11086097" cy="0"/>
          </a:xfrm>
        </p:grpSpPr>
        <p:cxnSp>
          <p:nvCxnSpPr>
            <p:cNvPr id="16" name="直接连接符 15"/>
            <p:cNvCxnSpPr/>
            <p:nvPr/>
          </p:nvCxnSpPr>
          <p:spPr>
            <a:xfrm>
              <a:off x="10287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6106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2" presetClass="entr" presetSubtype="4" fill="hold" nodeType="after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additive="base">
                                        <p:cTn id="2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
                                            <p:txEl>
                                              <p:pRg st="1" end="1"/>
                                            </p:txEl>
                                          </p:spTgt>
                                        </p:tgtEl>
                                        <p:attrNameLst>
                                          <p:attrName>style.visibility</p:attrName>
                                        </p:attrNameLst>
                                      </p:cBhvr>
                                      <p:to>
                                        <p:strVal val="visible"/>
                                      </p:to>
                                    </p:set>
                                    <p:anim calcmode="lin" valueType="num">
                                      <p:cBhvr additive="base">
                                        <p:cTn id="3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35" fill="hold">
                            <p:stCondLst>
                              <p:cond delay="2000"/>
                            </p:stCondLst>
                            <p:childTnLst>
                              <p:par>
                                <p:cTn id="36" presetID="2" presetClass="entr" presetSubtype="4"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additive="base">
                                        <p:cTn id="42" dur="500" fill="hold"/>
                                        <p:tgtEl>
                                          <p:spTgt spid="3"/>
                                        </p:tgtEl>
                                        <p:attrNameLst>
                                          <p:attrName>ppt_x</p:attrName>
                                        </p:attrNameLst>
                                      </p:cBhvr>
                                      <p:tavLst>
                                        <p:tav tm="0">
                                          <p:val>
                                            <p:strVal val="#ppt_x"/>
                                          </p:val>
                                        </p:tav>
                                        <p:tav tm="100000">
                                          <p:val>
                                            <p:strVal val="#ppt_x"/>
                                          </p:val>
                                        </p:tav>
                                      </p:tavLst>
                                    </p:anim>
                                    <p:anim calcmode="lin" valueType="num">
                                      <p:cBhvr additive="base">
                                        <p:cTn id="43" dur="500" fill="hold"/>
                                        <p:tgtEl>
                                          <p:spTgt spid="3"/>
                                        </p:tgtEl>
                                        <p:attrNameLst>
                                          <p:attrName>ppt_y</p:attrName>
                                        </p:attrNameLst>
                                      </p:cBhvr>
                                      <p:tavLst>
                                        <p:tav tm="0">
                                          <p:val>
                                            <p:strVal val="1+#ppt_h/2"/>
                                          </p:val>
                                        </p:tav>
                                        <p:tav tm="100000">
                                          <p:val>
                                            <p:strVal val="#ppt_y"/>
                                          </p:val>
                                        </p:tav>
                                      </p:tavLst>
                                    </p:anim>
                                  </p:childTnLst>
                                </p:cTn>
                              </p:par>
                            </p:childTnLst>
                          </p:cTn>
                        </p:par>
                        <p:par>
                          <p:cTn id="44" fill="hold">
                            <p:stCondLst>
                              <p:cond delay="2500"/>
                            </p:stCondLst>
                            <p:childTnLst>
                              <p:par>
                                <p:cTn id="45" presetID="2" presetClass="entr" presetSubtype="4"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22275" y="-1452033"/>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3" name="组合 2"/>
          <p:cNvGrpSpPr/>
          <p:nvPr/>
        </p:nvGrpSpPr>
        <p:grpSpPr>
          <a:xfrm>
            <a:off x="1547138" y="1689129"/>
            <a:ext cx="4229884" cy="3579949"/>
            <a:chOff x="2586462" y="1716880"/>
            <a:chExt cx="3226895" cy="3212841"/>
          </a:xfrm>
        </p:grpSpPr>
        <p:sp>
          <p:nvSpPr>
            <p:cNvPr id="4" name="圆角矩形 1"/>
            <p:cNvSpPr/>
            <p:nvPr/>
          </p:nvSpPr>
          <p:spPr>
            <a:xfrm>
              <a:off x="2589145" y="1716880"/>
              <a:ext cx="1582737" cy="1577185"/>
            </a:xfrm>
            <a:prstGeom prst="roundRect">
              <a:avLst>
                <a:gd name="adj" fmla="val 4161"/>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7817" tIns="0" rIns="215632" bIns="0" anchor="ctr"/>
            <a:lstStyle/>
            <a:p>
              <a:pPr algn="ctr">
                <a:spcBef>
                  <a:spcPts val="600"/>
                </a:spcBef>
                <a:defRPr/>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a:t>
              </a:r>
              <a:endParaRPr lang="zh-CN" altLang="en-US" sz="1400" b="1" dirty="0">
                <a:solidFill>
                  <a:srgbClr val="FFFFFF"/>
                </a:solidFill>
                <a:latin typeface="宋体" panose="02010600030101010101" pitchFamily="2" charset="-122"/>
                <a:ea typeface="宋体" panose="02010600030101010101" pitchFamily="2" charset="-122"/>
                <a:sym typeface="微软雅黑" panose="020B0503020204020204" pitchFamily="34" charset="-122"/>
              </a:endParaRPr>
            </a:p>
          </p:txBody>
        </p:sp>
        <p:sp>
          <p:nvSpPr>
            <p:cNvPr id="5" name="任意多边形 2"/>
            <p:cNvSpPr/>
            <p:nvPr/>
          </p:nvSpPr>
          <p:spPr>
            <a:xfrm>
              <a:off x="3913120" y="1716880"/>
              <a:ext cx="1900237" cy="1577185"/>
            </a:xfrm>
            <a:custGeom>
              <a:avLst/>
              <a:gdLst>
                <a:gd name="connsiteX0" fmla="*/ 373730 w 1899608"/>
                <a:gd name="connsiteY0" fmla="*/ 0 h 1584176"/>
                <a:gd name="connsiteX1" fmla="*/ 1841310 w 1899608"/>
                <a:gd name="connsiteY1" fmla="*/ 0 h 1584176"/>
                <a:gd name="connsiteX2" fmla="*/ 1899608 w 1899608"/>
                <a:gd name="connsiteY2" fmla="*/ 58298 h 1584176"/>
                <a:gd name="connsiteX3" fmla="*/ 1899608 w 1899608"/>
                <a:gd name="connsiteY3" fmla="*/ 1525878 h 1584176"/>
                <a:gd name="connsiteX4" fmla="*/ 1841310 w 1899608"/>
                <a:gd name="connsiteY4" fmla="*/ 1584176 h 1584176"/>
                <a:gd name="connsiteX5" fmla="*/ 373730 w 1899608"/>
                <a:gd name="connsiteY5" fmla="*/ 1584176 h 1584176"/>
                <a:gd name="connsiteX6" fmla="*/ 315432 w 1899608"/>
                <a:gd name="connsiteY6" fmla="*/ 1525878 h 1584176"/>
                <a:gd name="connsiteX7" fmla="*/ 315432 w 1899608"/>
                <a:gd name="connsiteY7" fmla="*/ 934219 h 1584176"/>
                <a:gd name="connsiteX8" fmla="*/ 257551 w 1899608"/>
                <a:gd name="connsiteY8" fmla="*/ 934219 h 1584176"/>
                <a:gd name="connsiteX9" fmla="*/ 257551 w 1899608"/>
                <a:gd name="connsiteY9" fmla="*/ 1076350 h 1584176"/>
                <a:gd name="connsiteX10" fmla="*/ 0 w 1899608"/>
                <a:gd name="connsiteY10" fmla="*/ 792089 h 1584176"/>
                <a:gd name="connsiteX11" fmla="*/ 257551 w 1899608"/>
                <a:gd name="connsiteY11" fmla="*/ 507827 h 1584176"/>
                <a:gd name="connsiteX12" fmla="*/ 257551 w 1899608"/>
                <a:gd name="connsiteY12" fmla="*/ 649958 h 1584176"/>
                <a:gd name="connsiteX13" fmla="*/ 315432 w 1899608"/>
                <a:gd name="connsiteY13" fmla="*/ 649958 h 1584176"/>
                <a:gd name="connsiteX14" fmla="*/ 315432 w 1899608"/>
                <a:gd name="connsiteY14" fmla="*/ 58298 h 1584176"/>
                <a:gd name="connsiteX15" fmla="*/ 373730 w 1899608"/>
                <a:gd name="connsiteY15" fmla="*/ 0 h 15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99608" h="1584176">
                  <a:moveTo>
                    <a:pt x="373730" y="0"/>
                  </a:moveTo>
                  <a:lnTo>
                    <a:pt x="1841310" y="0"/>
                  </a:lnTo>
                  <a:cubicBezTo>
                    <a:pt x="1873507" y="0"/>
                    <a:pt x="1899608" y="26101"/>
                    <a:pt x="1899608" y="58298"/>
                  </a:cubicBezTo>
                  <a:lnTo>
                    <a:pt x="1899608" y="1525878"/>
                  </a:lnTo>
                  <a:cubicBezTo>
                    <a:pt x="1899608" y="1558075"/>
                    <a:pt x="1873507" y="1584176"/>
                    <a:pt x="1841310" y="1584176"/>
                  </a:cubicBezTo>
                  <a:lnTo>
                    <a:pt x="373730" y="1584176"/>
                  </a:lnTo>
                  <a:cubicBezTo>
                    <a:pt x="341533" y="1584176"/>
                    <a:pt x="315432" y="1558075"/>
                    <a:pt x="315432" y="1525878"/>
                  </a:cubicBezTo>
                  <a:lnTo>
                    <a:pt x="315432" y="934219"/>
                  </a:lnTo>
                  <a:lnTo>
                    <a:pt x="257551" y="934219"/>
                  </a:lnTo>
                  <a:lnTo>
                    <a:pt x="257551" y="1076350"/>
                  </a:lnTo>
                  <a:lnTo>
                    <a:pt x="0" y="792089"/>
                  </a:lnTo>
                  <a:lnTo>
                    <a:pt x="257551" y="507827"/>
                  </a:lnTo>
                  <a:lnTo>
                    <a:pt x="257551" y="649958"/>
                  </a:lnTo>
                  <a:lnTo>
                    <a:pt x="315432" y="649958"/>
                  </a:lnTo>
                  <a:lnTo>
                    <a:pt x="315432" y="58298"/>
                  </a:lnTo>
                  <a:cubicBezTo>
                    <a:pt x="315432" y="26101"/>
                    <a:pt x="341533" y="0"/>
                    <a:pt x="373730" y="0"/>
                  </a:cubicBez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lIns="467204" tIns="215632" rIns="107817" bIns="0" anchor="ctr"/>
            <a:lstStyle/>
            <a:p>
              <a:pPr algn="ctr">
                <a:spcBef>
                  <a:spcPts val="600"/>
                </a:spcBef>
                <a:defRPr/>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a:t>
              </a:r>
              <a:endParaRPr lang="zh-CN" altLang="en-US" sz="1400" b="1" dirty="0">
                <a:solidFill>
                  <a:schemeClr val="bg1"/>
                </a:solidFill>
                <a:latin typeface="宋体" panose="02010600030101010101" pitchFamily="2" charset="-122"/>
                <a:ea typeface="宋体" panose="02010600030101010101" pitchFamily="2" charset="-122"/>
                <a:sym typeface="微软雅黑" panose="020B0503020204020204" pitchFamily="34" charset="-122"/>
              </a:endParaRPr>
            </a:p>
          </p:txBody>
        </p:sp>
        <p:sp>
          <p:nvSpPr>
            <p:cNvPr id="6" name="任意多边形 3"/>
            <p:cNvSpPr/>
            <p:nvPr/>
          </p:nvSpPr>
          <p:spPr>
            <a:xfrm>
              <a:off x="2586462" y="3038048"/>
              <a:ext cx="1584325" cy="1891673"/>
            </a:xfrm>
            <a:custGeom>
              <a:avLst/>
              <a:gdLst>
                <a:gd name="connsiteX0" fmla="*/ 792088 w 1584176"/>
                <a:gd name="connsiteY0" fmla="*/ 0 h 1900961"/>
                <a:gd name="connsiteX1" fmla="*/ 1076350 w 1584176"/>
                <a:gd name="connsiteY1" fmla="*/ 257551 h 1900961"/>
                <a:gd name="connsiteX2" fmla="*/ 934219 w 1584176"/>
                <a:gd name="connsiteY2" fmla="*/ 257551 h 1900961"/>
                <a:gd name="connsiteX3" fmla="*/ 934219 w 1584176"/>
                <a:gd name="connsiteY3" fmla="*/ 316785 h 1900961"/>
                <a:gd name="connsiteX4" fmla="*/ 1541118 w 1584176"/>
                <a:gd name="connsiteY4" fmla="*/ 316785 h 1900961"/>
                <a:gd name="connsiteX5" fmla="*/ 1584176 w 1584176"/>
                <a:gd name="connsiteY5" fmla="*/ 359843 h 1900961"/>
                <a:gd name="connsiteX6" fmla="*/ 1584176 w 1584176"/>
                <a:gd name="connsiteY6" fmla="*/ 1857903 h 1900961"/>
                <a:gd name="connsiteX7" fmla="*/ 1541118 w 1584176"/>
                <a:gd name="connsiteY7" fmla="*/ 1900961 h 1900961"/>
                <a:gd name="connsiteX8" fmla="*/ 43058 w 1584176"/>
                <a:gd name="connsiteY8" fmla="*/ 1900961 h 1900961"/>
                <a:gd name="connsiteX9" fmla="*/ 0 w 1584176"/>
                <a:gd name="connsiteY9" fmla="*/ 1857903 h 1900961"/>
                <a:gd name="connsiteX10" fmla="*/ 0 w 1584176"/>
                <a:gd name="connsiteY10" fmla="*/ 359843 h 1900961"/>
                <a:gd name="connsiteX11" fmla="*/ 43058 w 1584176"/>
                <a:gd name="connsiteY11" fmla="*/ 316785 h 1900961"/>
                <a:gd name="connsiteX12" fmla="*/ 649958 w 1584176"/>
                <a:gd name="connsiteY12" fmla="*/ 316785 h 1900961"/>
                <a:gd name="connsiteX13" fmla="*/ 649958 w 1584176"/>
                <a:gd name="connsiteY13" fmla="*/ 257551 h 1900961"/>
                <a:gd name="connsiteX14" fmla="*/ 507827 w 1584176"/>
                <a:gd name="connsiteY14" fmla="*/ 257551 h 190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84176" h="1900961">
                  <a:moveTo>
                    <a:pt x="792088" y="0"/>
                  </a:moveTo>
                  <a:lnTo>
                    <a:pt x="1076350" y="257551"/>
                  </a:lnTo>
                  <a:lnTo>
                    <a:pt x="934219" y="257551"/>
                  </a:lnTo>
                  <a:lnTo>
                    <a:pt x="934219" y="316785"/>
                  </a:lnTo>
                  <a:lnTo>
                    <a:pt x="1541118" y="316785"/>
                  </a:lnTo>
                  <a:cubicBezTo>
                    <a:pt x="1564898" y="316785"/>
                    <a:pt x="1584176" y="336063"/>
                    <a:pt x="1584176" y="359843"/>
                  </a:cubicBezTo>
                  <a:lnTo>
                    <a:pt x="1584176" y="1857903"/>
                  </a:lnTo>
                  <a:cubicBezTo>
                    <a:pt x="1584176" y="1881683"/>
                    <a:pt x="1564898" y="1900961"/>
                    <a:pt x="1541118" y="1900961"/>
                  </a:cubicBezTo>
                  <a:lnTo>
                    <a:pt x="43058" y="1900961"/>
                  </a:lnTo>
                  <a:cubicBezTo>
                    <a:pt x="19278" y="1900961"/>
                    <a:pt x="0" y="1881683"/>
                    <a:pt x="0" y="1857903"/>
                  </a:cubicBezTo>
                  <a:lnTo>
                    <a:pt x="0" y="359843"/>
                  </a:lnTo>
                  <a:cubicBezTo>
                    <a:pt x="0" y="336063"/>
                    <a:pt x="19278" y="316785"/>
                    <a:pt x="43058" y="316785"/>
                  </a:cubicBezTo>
                  <a:lnTo>
                    <a:pt x="649958" y="316785"/>
                  </a:lnTo>
                  <a:lnTo>
                    <a:pt x="649958" y="257551"/>
                  </a:lnTo>
                  <a:lnTo>
                    <a:pt x="507827" y="257551"/>
                  </a:ln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lIns="179694" tIns="395326" rIns="215632" bIns="0" anchor="ctr"/>
            <a:lstStyle/>
            <a:p>
              <a:pPr algn="ctr">
                <a:spcBef>
                  <a:spcPts val="600"/>
                </a:spcBef>
                <a:defRPr/>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a:t>
              </a:r>
              <a:endParaRPr lang="zh-CN" altLang="en-US" sz="1400" b="1" dirty="0">
                <a:solidFill>
                  <a:srgbClr val="FFFFFF"/>
                </a:solidFill>
                <a:latin typeface="宋体" panose="02010600030101010101" pitchFamily="2" charset="-122"/>
                <a:ea typeface="宋体" panose="02010600030101010101" pitchFamily="2" charset="-122"/>
                <a:sym typeface="微软雅黑" panose="020B0503020204020204" pitchFamily="34" charset="-122"/>
              </a:endParaRPr>
            </a:p>
          </p:txBody>
        </p:sp>
        <p:sp>
          <p:nvSpPr>
            <p:cNvPr id="7" name="任意多边形 4"/>
            <p:cNvSpPr/>
            <p:nvPr/>
          </p:nvSpPr>
          <p:spPr>
            <a:xfrm>
              <a:off x="3903180" y="3354116"/>
              <a:ext cx="1901825" cy="1575605"/>
            </a:xfrm>
            <a:custGeom>
              <a:avLst/>
              <a:gdLst>
                <a:gd name="connsiteX0" fmla="*/ 361889 w 1903007"/>
                <a:gd name="connsiteY0" fmla="*/ 0 h 1584176"/>
                <a:gd name="connsiteX1" fmla="*/ 1859949 w 1903007"/>
                <a:gd name="connsiteY1" fmla="*/ 0 h 1584176"/>
                <a:gd name="connsiteX2" fmla="*/ 1903007 w 1903007"/>
                <a:gd name="connsiteY2" fmla="*/ 43058 h 1584176"/>
                <a:gd name="connsiteX3" fmla="*/ 1903007 w 1903007"/>
                <a:gd name="connsiteY3" fmla="*/ 1541118 h 1584176"/>
                <a:gd name="connsiteX4" fmla="*/ 1859949 w 1903007"/>
                <a:gd name="connsiteY4" fmla="*/ 1584176 h 1584176"/>
                <a:gd name="connsiteX5" fmla="*/ 361889 w 1903007"/>
                <a:gd name="connsiteY5" fmla="*/ 1584176 h 1584176"/>
                <a:gd name="connsiteX6" fmla="*/ 318831 w 1903007"/>
                <a:gd name="connsiteY6" fmla="*/ 1541118 h 1584176"/>
                <a:gd name="connsiteX7" fmla="*/ 318831 w 1903007"/>
                <a:gd name="connsiteY7" fmla="*/ 908091 h 1584176"/>
                <a:gd name="connsiteX8" fmla="*/ 257551 w 1903007"/>
                <a:gd name="connsiteY8" fmla="*/ 908091 h 1584176"/>
                <a:gd name="connsiteX9" fmla="*/ 257551 w 1903007"/>
                <a:gd name="connsiteY9" fmla="*/ 1050222 h 1584176"/>
                <a:gd name="connsiteX10" fmla="*/ 0 w 1903007"/>
                <a:gd name="connsiteY10" fmla="*/ 765961 h 1584176"/>
                <a:gd name="connsiteX11" fmla="*/ 257551 w 1903007"/>
                <a:gd name="connsiteY11" fmla="*/ 481699 h 1584176"/>
                <a:gd name="connsiteX12" fmla="*/ 257551 w 1903007"/>
                <a:gd name="connsiteY12" fmla="*/ 623830 h 1584176"/>
                <a:gd name="connsiteX13" fmla="*/ 318831 w 1903007"/>
                <a:gd name="connsiteY13" fmla="*/ 623830 h 1584176"/>
                <a:gd name="connsiteX14" fmla="*/ 318831 w 1903007"/>
                <a:gd name="connsiteY14" fmla="*/ 43058 h 1584176"/>
                <a:gd name="connsiteX15" fmla="*/ 361889 w 1903007"/>
                <a:gd name="connsiteY15" fmla="*/ 0 h 15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903007" h="1584176">
                  <a:moveTo>
                    <a:pt x="361889" y="0"/>
                  </a:moveTo>
                  <a:lnTo>
                    <a:pt x="1859949" y="0"/>
                  </a:lnTo>
                  <a:cubicBezTo>
                    <a:pt x="1883729" y="0"/>
                    <a:pt x="1903007" y="19278"/>
                    <a:pt x="1903007" y="43058"/>
                  </a:cubicBezTo>
                  <a:lnTo>
                    <a:pt x="1903007" y="1541118"/>
                  </a:lnTo>
                  <a:cubicBezTo>
                    <a:pt x="1903007" y="1564898"/>
                    <a:pt x="1883729" y="1584176"/>
                    <a:pt x="1859949" y="1584176"/>
                  </a:cubicBezTo>
                  <a:lnTo>
                    <a:pt x="361889" y="1584176"/>
                  </a:lnTo>
                  <a:cubicBezTo>
                    <a:pt x="338109" y="1584176"/>
                    <a:pt x="318831" y="1564898"/>
                    <a:pt x="318831" y="1541118"/>
                  </a:cubicBezTo>
                  <a:lnTo>
                    <a:pt x="318831" y="908091"/>
                  </a:lnTo>
                  <a:lnTo>
                    <a:pt x="257551" y="908091"/>
                  </a:lnTo>
                  <a:lnTo>
                    <a:pt x="257551" y="1050222"/>
                  </a:lnTo>
                  <a:lnTo>
                    <a:pt x="0" y="765961"/>
                  </a:lnTo>
                  <a:lnTo>
                    <a:pt x="257551" y="481699"/>
                  </a:lnTo>
                  <a:lnTo>
                    <a:pt x="257551" y="623830"/>
                  </a:lnTo>
                  <a:lnTo>
                    <a:pt x="318831" y="623830"/>
                  </a:lnTo>
                  <a:lnTo>
                    <a:pt x="318831" y="43058"/>
                  </a:lnTo>
                  <a:cubicBezTo>
                    <a:pt x="318831" y="19278"/>
                    <a:pt x="338109" y="0"/>
                    <a:pt x="361889" y="0"/>
                  </a:cubicBez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67204" tIns="0" rIns="107817" bIns="0" anchor="ctr"/>
            <a:lstStyle/>
            <a:p>
              <a:pPr algn="ctr">
                <a:spcBef>
                  <a:spcPts val="600"/>
                </a:spcBef>
                <a:defRPr/>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a:t>
              </a:r>
              <a:endParaRPr lang="en-US" altLang="zh-CN" sz="1400" b="1" dirty="0">
                <a:solidFill>
                  <a:schemeClr val="bg1"/>
                </a:solidFill>
                <a:latin typeface="宋体" panose="02010600030101010101" pitchFamily="2" charset="-122"/>
                <a:ea typeface="宋体" panose="02010600030101010101" pitchFamily="2" charset="-122"/>
                <a:sym typeface="微软雅黑" panose="020B0503020204020204" pitchFamily="34" charset="-122"/>
              </a:endParaRPr>
            </a:p>
          </p:txBody>
        </p:sp>
      </p:grpSp>
      <p:cxnSp>
        <p:nvCxnSpPr>
          <p:cNvPr id="8" name="直接连接符 7"/>
          <p:cNvCxnSpPr/>
          <p:nvPr/>
        </p:nvCxnSpPr>
        <p:spPr>
          <a:xfrm>
            <a:off x="6339345" y="3880496"/>
            <a:ext cx="0" cy="579517"/>
          </a:xfrm>
          <a:prstGeom prst="line">
            <a:avLst/>
          </a:prstGeom>
          <a:noFill/>
          <a:ln w="19050" cap="flat" cmpd="sng" algn="ctr">
            <a:solidFill>
              <a:schemeClr val="bg2">
                <a:lumMod val="25000"/>
              </a:schemeClr>
            </a:solidFill>
            <a:prstDash val="solid"/>
            <a:miter lim="800000"/>
          </a:ln>
          <a:effectLst/>
        </p:spPr>
      </p:cxnSp>
      <p:cxnSp>
        <p:nvCxnSpPr>
          <p:cNvPr id="9" name="直接连接符 8"/>
          <p:cNvCxnSpPr/>
          <p:nvPr/>
        </p:nvCxnSpPr>
        <p:spPr>
          <a:xfrm>
            <a:off x="6339345" y="2494701"/>
            <a:ext cx="0" cy="560784"/>
          </a:xfrm>
          <a:prstGeom prst="line">
            <a:avLst/>
          </a:prstGeom>
          <a:noFill/>
          <a:ln w="19050" cap="flat" cmpd="sng" algn="ctr">
            <a:solidFill>
              <a:schemeClr val="bg2">
                <a:lumMod val="25000"/>
              </a:schemeClr>
            </a:solidFill>
            <a:prstDash val="solid"/>
            <a:miter lim="800000"/>
          </a:ln>
          <a:effectLst/>
        </p:spPr>
      </p:cxnSp>
      <p:sp>
        <p:nvSpPr>
          <p:cNvPr id="10" name="文本框 9"/>
          <p:cNvSpPr txBox="1"/>
          <p:nvPr/>
        </p:nvSpPr>
        <p:spPr>
          <a:xfrm>
            <a:off x="6598967" y="2550731"/>
            <a:ext cx="3571663" cy="738664"/>
          </a:xfrm>
          <a:prstGeom prst="rect">
            <a:avLst/>
          </a:prstGeom>
          <a:noFill/>
        </p:spPr>
        <p:txBody>
          <a:bodyPr wrap="square" rtlCol="0">
            <a:spAutoFit/>
          </a:bodyPr>
          <a:lstStyle/>
          <a:p>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在此输入文字内容文字在此输入文字内容文字在此输入在此输入文字内容文字在此输入文字内容文字</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1" name="Rectangle 24"/>
          <p:cNvSpPr>
            <a:spLocks noChangeArrowheads="1"/>
          </p:cNvSpPr>
          <p:nvPr/>
        </p:nvSpPr>
        <p:spPr bwMode="auto">
          <a:xfrm>
            <a:off x="6696989" y="2265779"/>
            <a:ext cx="1254256" cy="25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宋体" panose="02010600030101010101" pitchFamily="2" charset="-122"/>
                <a:ea typeface="宋体" panose="02010600030101010101" pitchFamily="2" charset="-122"/>
              </a:rPr>
              <a:t>工作完成情况</a:t>
            </a:r>
          </a:p>
        </p:txBody>
      </p:sp>
      <p:sp>
        <p:nvSpPr>
          <p:cNvPr id="12" name="文本框 11"/>
          <p:cNvSpPr txBox="1"/>
          <p:nvPr/>
        </p:nvSpPr>
        <p:spPr>
          <a:xfrm>
            <a:off x="6645911" y="4012833"/>
            <a:ext cx="3571663" cy="738664"/>
          </a:xfrm>
          <a:prstGeom prst="rect">
            <a:avLst/>
          </a:prstGeom>
          <a:noFill/>
        </p:spPr>
        <p:txBody>
          <a:bodyPr wrap="square" rtlCol="0">
            <a:spAutoFit/>
          </a:bodyPr>
          <a:lstStyle/>
          <a:p>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在此输入文字内容文字在此输入文字内容文字在此输入在此输入文字内容文字在此输入文字内容文字</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3" name="Rectangle 24"/>
          <p:cNvSpPr>
            <a:spLocks noChangeArrowheads="1"/>
          </p:cNvSpPr>
          <p:nvPr/>
        </p:nvSpPr>
        <p:spPr bwMode="auto">
          <a:xfrm>
            <a:off x="6743933" y="3727881"/>
            <a:ext cx="1254256" cy="25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宋体" panose="02010600030101010101" pitchFamily="2" charset="-122"/>
                <a:ea typeface="宋体" panose="02010600030101010101" pitchFamily="2" charset="-122"/>
              </a:rPr>
              <a:t>工作完成情况</a:t>
            </a:r>
          </a:p>
        </p:txBody>
      </p:sp>
      <p:sp>
        <p:nvSpPr>
          <p:cNvPr id="14" name="矩形 13"/>
          <p:cNvSpPr/>
          <p:nvPr/>
        </p:nvSpPr>
        <p:spPr>
          <a:xfrm>
            <a:off x="5989699" y="1689130"/>
            <a:ext cx="4701749" cy="3579948"/>
          </a:xfrm>
          <a:prstGeom prst="rect">
            <a:avLst/>
          </a:prstGeom>
          <a:noFill/>
          <a:ln>
            <a:solidFill>
              <a:srgbClr val="1A48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9" name="TextBox 8"/>
          <p:cNvSpPr txBox="1"/>
          <p:nvPr/>
        </p:nvSpPr>
        <p:spPr>
          <a:xfrm>
            <a:off x="4079777" y="677411"/>
            <a:ext cx="3744178" cy="369332"/>
          </a:xfrm>
          <a:prstGeom prst="rect">
            <a:avLst/>
          </a:prstGeom>
          <a:noFill/>
        </p:spPr>
        <p:txBody>
          <a:bodyPr wrap="square" lIns="0" tIns="0" rIns="0" bIns="0" rtlCol="0" anchor="ctr">
            <a:spAutoFit/>
          </a:bodyPr>
          <a:lstStyle/>
          <a:p>
            <a:pPr algn="ctr">
              <a:defRPr/>
            </a:pPr>
            <a:r>
              <a:rPr lang="zh-CN" altLang="en-US" sz="24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工作存在不足</a:t>
            </a:r>
            <a:endParaRPr lang="zh-CN" altLang="zh-CN" sz="2400" kern="100" dirty="0">
              <a:solidFill>
                <a:schemeClr val="tx1">
                  <a:lumMod val="95000"/>
                  <a:lumOff val="5000"/>
                </a:schemeClr>
              </a:solidFill>
              <a:latin typeface="思源宋体 CN ExtraLight" panose="02020200000000000000" pitchFamily="18" charset="-122"/>
              <a:ea typeface="思源宋体 CN ExtraLight" panose="02020200000000000000" pitchFamily="18" charset="-122"/>
              <a:cs typeface="+mn-ea"/>
              <a:sym typeface="+mn-lt"/>
            </a:endParaRPr>
          </a:p>
        </p:txBody>
      </p:sp>
      <p:grpSp>
        <p:nvGrpSpPr>
          <p:cNvPr id="20" name="组合 19"/>
          <p:cNvGrpSpPr/>
          <p:nvPr/>
        </p:nvGrpSpPr>
        <p:grpSpPr>
          <a:xfrm>
            <a:off x="840658" y="900990"/>
            <a:ext cx="10510685" cy="0"/>
            <a:chOff x="1028775" y="591989"/>
            <a:chExt cx="11086097" cy="0"/>
          </a:xfrm>
        </p:grpSpPr>
        <p:cxnSp>
          <p:nvCxnSpPr>
            <p:cNvPr id="21" name="直接连接符 20"/>
            <p:cNvCxnSpPr/>
            <p:nvPr/>
          </p:nvCxnSpPr>
          <p:spPr>
            <a:xfrm>
              <a:off x="10287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86106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down)">
                                      <p:cBhvr>
                                        <p:cTn id="14" dur="500"/>
                                        <p:tgtEl>
                                          <p:spTgt spid="13"/>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457450" y="266701"/>
            <a:ext cx="7277100" cy="72771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95" name="组合 94"/>
          <p:cNvGrpSpPr/>
          <p:nvPr/>
        </p:nvGrpSpPr>
        <p:grpSpPr>
          <a:xfrm>
            <a:off x="-1798130" y="-2514599"/>
            <a:ext cx="15538696" cy="10857625"/>
            <a:chOff x="-1798130" y="-2514599"/>
            <a:chExt cx="15538696" cy="10857625"/>
          </a:xfrm>
        </p:grpSpPr>
        <p:sp>
          <p:nvSpPr>
            <p:cNvPr id="3" name="椭圆 2"/>
            <p:cNvSpPr/>
            <p:nvPr/>
          </p:nvSpPr>
          <p:spPr>
            <a:xfrm>
              <a:off x="-1798130" y="1350400"/>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椭圆 3"/>
            <p:cNvSpPr/>
            <p:nvPr/>
          </p:nvSpPr>
          <p:spPr>
            <a:xfrm>
              <a:off x="10311566" y="4140269"/>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7810500" y="-2514599"/>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1554545" y="720572"/>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椭圆 6"/>
            <p:cNvSpPr/>
            <p:nvPr/>
          </p:nvSpPr>
          <p:spPr>
            <a:xfrm>
              <a:off x="1542793" y="-1607504"/>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1065951" y="6304676"/>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15" name="TextBox 65"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094598" y="2574983"/>
            <a:ext cx="5872174" cy="1274195"/>
          </a:xfrm>
          <a:prstGeom prst="rect">
            <a:avLst/>
          </a:prstGeom>
          <a:noFill/>
        </p:spPr>
        <p:txBody>
          <a:bodyPr wrap="square" rtlCol="0">
            <a:spAutoFit/>
          </a:bodyPr>
          <a:lstStyle/>
          <a:p>
            <a:pPr algn="ctr">
              <a:lnSpc>
                <a:spcPct val="80000"/>
              </a:lnSpc>
            </a:pPr>
            <a:r>
              <a:rPr lang="zh-CN" altLang="en-US" sz="9600" dirty="0">
                <a:latin typeface="宋体" panose="02010600030101010101" pitchFamily="2" charset="-122"/>
                <a:ea typeface="宋体" panose="02010600030101010101" pitchFamily="2" charset="-122"/>
                <a:sym typeface="Century Gothic" panose="020B0502020202020204" pitchFamily="34" charset="0"/>
              </a:rPr>
              <a:t>谢谢观看</a:t>
            </a:r>
          </a:p>
        </p:txBody>
      </p:sp>
      <p:sp>
        <p:nvSpPr>
          <p:cNvPr id="16" name="TextBox 102"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773756" y="4146889"/>
            <a:ext cx="4513859" cy="620426"/>
          </a:xfrm>
          <a:prstGeom prst="rect">
            <a:avLst/>
          </a:prstGeom>
          <a:noFill/>
        </p:spPr>
        <p:txBody>
          <a:bodyPr wrap="square" rtlCol="0">
            <a:spAutoFit/>
          </a:bodyPr>
          <a:lstStyle/>
          <a:p>
            <a:pPr algn="ctr">
              <a:lnSpc>
                <a:spcPct val="150000"/>
              </a:lnSpc>
            </a:pPr>
            <a:r>
              <a:rPr lang="zh-CN" altLang="en-US" sz="120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文本建议使用阿里巴巴普惠体，文本可根据需要更改请在请在此输入文字内容建议使用阿里巴巴普惠体，文本可根据需</a:t>
            </a:r>
            <a:endParaRPr lang="zh-CN" altLang="en-US" sz="1200"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17" name="文本框 16"/>
          <p:cNvSpPr txBox="1"/>
          <p:nvPr/>
        </p:nvSpPr>
        <p:spPr>
          <a:xfrm>
            <a:off x="3554185" y="3692909"/>
            <a:ext cx="4953000" cy="369332"/>
          </a:xfrm>
          <a:prstGeom prst="rect">
            <a:avLst/>
          </a:prstGeom>
          <a:noFill/>
        </p:spPr>
        <p:txBody>
          <a:bodyPr wrap="square" rtlCol="0">
            <a:spAutoFit/>
          </a:bodyPr>
          <a:lstStyle/>
          <a:p>
            <a:pPr algn="ctr"/>
            <a:r>
              <a:rPr lang="zh-CN" altLang="en-US" dirty="0">
                <a:latin typeface="思源宋体 CN Medium" panose="02020500000000000000" pitchFamily="18" charset="-122"/>
                <a:ea typeface="思源宋体 CN Medium" panose="02020500000000000000" pitchFamily="18" charset="-122"/>
                <a:sym typeface="Century Gothic" panose="020B0502020202020204" pitchFamily="34" charset="0"/>
              </a:rPr>
              <a:t>年中总结 </a:t>
            </a:r>
            <a:r>
              <a:rPr lang="en-US" altLang="zh-CN" dirty="0">
                <a:latin typeface="思源宋体 CN Medium" panose="02020500000000000000" pitchFamily="18" charset="-122"/>
                <a:ea typeface="思源宋体 CN Medium" panose="02020500000000000000" pitchFamily="18" charset="-122"/>
                <a:sym typeface="Century Gothic" panose="020B0502020202020204" pitchFamily="34" charset="0"/>
              </a:rPr>
              <a:t>| </a:t>
            </a:r>
            <a:r>
              <a:rPr lang="zh-CN" altLang="en-US" dirty="0">
                <a:latin typeface="思源宋体 CN Medium" panose="02020500000000000000" pitchFamily="18" charset="-122"/>
                <a:ea typeface="思源宋体 CN Medium" panose="02020500000000000000" pitchFamily="18" charset="-122"/>
                <a:sym typeface="Century Gothic" panose="020B0502020202020204" pitchFamily="34" charset="0"/>
              </a:rPr>
              <a:t>企业商务</a:t>
            </a:r>
            <a:r>
              <a:rPr lang="en-US" altLang="zh-CN" dirty="0">
                <a:latin typeface="思源宋体 CN Medium" panose="02020500000000000000" pitchFamily="18" charset="-122"/>
                <a:ea typeface="思源宋体 CN Medium" panose="02020500000000000000" pitchFamily="18" charset="-122"/>
                <a:sym typeface="Century Gothic" panose="020B0502020202020204" pitchFamily="34" charset="0"/>
              </a:rPr>
              <a:t>| </a:t>
            </a:r>
            <a:r>
              <a:rPr lang="zh-CN" altLang="en-US" dirty="0">
                <a:latin typeface="思源宋体 CN Medium" panose="02020500000000000000" pitchFamily="18" charset="-122"/>
                <a:ea typeface="思源宋体 CN Medium" panose="02020500000000000000" pitchFamily="18" charset="-122"/>
                <a:sym typeface="Century Gothic" panose="020B0502020202020204" pitchFamily="34" charset="0"/>
              </a:rPr>
              <a:t>工作总结 </a:t>
            </a:r>
            <a:r>
              <a:rPr lang="en-US" altLang="zh-CN" dirty="0">
                <a:latin typeface="思源宋体 CN Medium" panose="02020500000000000000" pitchFamily="18" charset="-122"/>
                <a:ea typeface="思源宋体 CN Medium" panose="02020500000000000000" pitchFamily="18" charset="-122"/>
                <a:sym typeface="Century Gothic" panose="020B0502020202020204" pitchFamily="34" charset="0"/>
              </a:rPr>
              <a:t>| </a:t>
            </a:r>
            <a:r>
              <a:rPr lang="zh-CN" altLang="en-US" dirty="0">
                <a:latin typeface="思源宋体 CN Medium" panose="02020500000000000000" pitchFamily="18" charset="-122"/>
                <a:ea typeface="思源宋体 CN Medium" panose="02020500000000000000" pitchFamily="18" charset="-122"/>
                <a:sym typeface="Century Gothic" panose="020B0502020202020204" pitchFamily="34" charset="0"/>
              </a:rPr>
              <a:t>暑假总结</a:t>
            </a:r>
          </a:p>
        </p:txBody>
      </p:sp>
      <p:grpSp>
        <p:nvGrpSpPr>
          <p:cNvPr id="20" name="组合 19"/>
          <p:cNvGrpSpPr/>
          <p:nvPr/>
        </p:nvGrpSpPr>
        <p:grpSpPr>
          <a:xfrm>
            <a:off x="4456929" y="4898866"/>
            <a:ext cx="3704305" cy="473832"/>
            <a:chOff x="4587130" y="4898867"/>
            <a:chExt cx="2992173" cy="338554"/>
          </a:xfrm>
          <a:solidFill>
            <a:srgbClr val="FFD064"/>
          </a:solidFill>
        </p:grpSpPr>
        <p:sp>
          <p:nvSpPr>
            <p:cNvPr id="18" name="文本框 17"/>
            <p:cNvSpPr txBox="1"/>
            <p:nvPr/>
          </p:nvSpPr>
          <p:spPr>
            <a:xfrm>
              <a:off x="4587130" y="4909777"/>
              <a:ext cx="1668165" cy="240920"/>
            </a:xfrm>
            <a:prstGeom prst="rect">
              <a:avLst/>
            </a:prstGeom>
            <a:grpFill/>
          </p:spPr>
          <p:txBody>
            <a:bodyPr wrap="square" rtlCol="0">
              <a:spAutoFit/>
            </a:bodyPr>
            <a:lstStyle/>
            <a:p>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汇报人</a:t>
              </a:r>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:xiazaii</a:t>
              </a:r>
              <a:endParaRPr lang="zh-CN" altLang="en-US"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19" name="文本框 18"/>
            <p:cNvSpPr txBox="1"/>
            <p:nvPr/>
          </p:nvSpPr>
          <p:spPr>
            <a:xfrm>
              <a:off x="5970298" y="4898867"/>
              <a:ext cx="1609005" cy="338554"/>
            </a:xfrm>
            <a:prstGeom prst="rect">
              <a:avLst/>
            </a:prstGeom>
            <a:grpFill/>
          </p:spPr>
          <p:txBody>
            <a:bodyPr wrap="square" rtlCol="0">
              <a:spAutoFit/>
            </a:bodyPr>
            <a:lstStyle/>
            <a:p>
              <a:r>
                <a:rPr lang="zh-CN" altLang="en-US"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汇报时间</a:t>
              </a:r>
              <a:r>
                <a:rPr lang="en-US" altLang="zh-CN"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:XXX</a:t>
              </a:r>
              <a:endParaRPr lang="zh-CN" altLang="en-US"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grpSp>
      <p:sp>
        <p:nvSpPr>
          <p:cNvPr id="43" name="íṩlíḓè"/>
          <p:cNvSpPr/>
          <p:nvPr/>
        </p:nvSpPr>
        <p:spPr bwMode="auto">
          <a:xfrm rot="21170071">
            <a:off x="12593139" y="3504612"/>
            <a:ext cx="187938" cy="323119"/>
          </a:xfrm>
          <a:custGeom>
            <a:avLst/>
            <a:gdLst>
              <a:gd name="T0" fmla="*/ 88 w 299"/>
              <a:gd name="T1" fmla="*/ 30 h 470"/>
              <a:gd name="T2" fmla="*/ 53 w 299"/>
              <a:gd name="T3" fmla="*/ 121 h 470"/>
              <a:gd name="T4" fmla="*/ 182 w 299"/>
              <a:gd name="T5" fmla="*/ 397 h 470"/>
              <a:gd name="T6" fmla="*/ 277 w 299"/>
              <a:gd name="T7" fmla="*/ 408 h 470"/>
              <a:gd name="T8" fmla="*/ 88 w 299"/>
              <a:gd name="T9" fmla="*/ 30 h 470"/>
            </a:gdLst>
            <a:ahLst/>
            <a:cxnLst>
              <a:cxn ang="0">
                <a:pos x="T0" y="T1"/>
              </a:cxn>
              <a:cxn ang="0">
                <a:pos x="T2" y="T3"/>
              </a:cxn>
              <a:cxn ang="0">
                <a:pos x="T4" y="T5"/>
              </a:cxn>
              <a:cxn ang="0">
                <a:pos x="T6" y="T7"/>
              </a:cxn>
              <a:cxn ang="0">
                <a:pos x="T8" y="T9"/>
              </a:cxn>
            </a:cxnLst>
            <a:rect l="0" t="0" r="r" b="b"/>
            <a:pathLst>
              <a:path w="299" h="470">
                <a:moveTo>
                  <a:pt x="88" y="30"/>
                </a:moveTo>
                <a:cubicBezTo>
                  <a:pt x="34" y="0"/>
                  <a:pt x="0" y="91"/>
                  <a:pt x="53" y="121"/>
                </a:cubicBezTo>
                <a:cubicBezTo>
                  <a:pt x="150" y="175"/>
                  <a:pt x="198" y="287"/>
                  <a:pt x="182" y="397"/>
                </a:cubicBezTo>
                <a:cubicBezTo>
                  <a:pt x="174" y="458"/>
                  <a:pt x="268" y="470"/>
                  <a:pt x="277" y="408"/>
                </a:cubicBezTo>
                <a:cubicBezTo>
                  <a:pt x="299" y="251"/>
                  <a:pt x="222" y="106"/>
                  <a:pt x="88"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1" name="iṣļïďê"/>
          <p:cNvSpPr/>
          <p:nvPr/>
        </p:nvSpPr>
        <p:spPr bwMode="auto">
          <a:xfrm>
            <a:off x="611133" y="7076851"/>
            <a:ext cx="141342" cy="133575"/>
          </a:xfrm>
          <a:custGeom>
            <a:avLst/>
            <a:gdLst>
              <a:gd name="T0" fmla="*/ 191 w 222"/>
              <a:gd name="T1" fmla="*/ 14 h 213"/>
              <a:gd name="T2" fmla="*/ 129 w 222"/>
              <a:gd name="T3" fmla="*/ 31 h 213"/>
              <a:gd name="T4" fmla="*/ 49 w 222"/>
              <a:gd name="T5" fmla="*/ 102 h 213"/>
              <a:gd name="T6" fmla="*/ 95 w 222"/>
              <a:gd name="T7" fmla="*/ 182 h 213"/>
              <a:gd name="T8" fmla="*/ 207 w 222"/>
              <a:gd name="T9" fmla="*/ 78 h 213"/>
              <a:gd name="T10" fmla="*/ 191 w 222"/>
              <a:gd name="T11" fmla="*/ 14 h 213"/>
            </a:gdLst>
            <a:ahLst/>
            <a:cxnLst>
              <a:cxn ang="0">
                <a:pos x="T0" y="T1"/>
              </a:cxn>
              <a:cxn ang="0">
                <a:pos x="T2" y="T3"/>
              </a:cxn>
              <a:cxn ang="0">
                <a:pos x="T4" y="T5"/>
              </a:cxn>
              <a:cxn ang="0">
                <a:pos x="T6" y="T7"/>
              </a:cxn>
              <a:cxn ang="0">
                <a:pos x="T8" y="T9"/>
              </a:cxn>
              <a:cxn ang="0">
                <a:pos x="T10" y="T11"/>
              </a:cxn>
            </a:cxnLst>
            <a:rect l="0" t="0" r="r" b="b"/>
            <a:pathLst>
              <a:path w="222" h="213">
                <a:moveTo>
                  <a:pt x="191" y="14"/>
                </a:moveTo>
                <a:cubicBezTo>
                  <a:pt x="167" y="0"/>
                  <a:pt x="143" y="11"/>
                  <a:pt x="129" y="31"/>
                </a:cubicBezTo>
                <a:cubicBezTo>
                  <a:pt x="107" y="60"/>
                  <a:pt x="79" y="83"/>
                  <a:pt x="49" y="102"/>
                </a:cubicBezTo>
                <a:cubicBezTo>
                  <a:pt x="0" y="133"/>
                  <a:pt x="45" y="213"/>
                  <a:pt x="95" y="182"/>
                </a:cubicBezTo>
                <a:cubicBezTo>
                  <a:pt x="139" y="154"/>
                  <a:pt x="176" y="119"/>
                  <a:pt x="207" y="78"/>
                </a:cubicBezTo>
                <a:cubicBezTo>
                  <a:pt x="222" y="58"/>
                  <a:pt x="210" y="26"/>
                  <a:pt x="191" y="1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5" name="ïş1îḑê"/>
          <p:cNvSpPr/>
          <p:nvPr/>
        </p:nvSpPr>
        <p:spPr bwMode="auto">
          <a:xfrm>
            <a:off x="-2139583" y="5213772"/>
            <a:ext cx="438003" cy="346365"/>
          </a:xfrm>
          <a:custGeom>
            <a:avLst/>
            <a:gdLst>
              <a:gd name="T0" fmla="*/ 664 w 693"/>
              <a:gd name="T1" fmla="*/ 446 h 550"/>
              <a:gd name="T2" fmla="*/ 643 w 693"/>
              <a:gd name="T3" fmla="*/ 288 h 550"/>
              <a:gd name="T4" fmla="*/ 493 w 693"/>
              <a:gd name="T5" fmla="*/ 239 h 550"/>
              <a:gd name="T6" fmla="*/ 262 w 693"/>
              <a:gd name="T7" fmla="*/ 258 h 550"/>
              <a:gd name="T8" fmla="*/ 106 w 693"/>
              <a:gd name="T9" fmla="*/ 61 h 550"/>
              <a:gd name="T10" fmla="*/ 14 w 693"/>
              <a:gd name="T11" fmla="*/ 86 h 550"/>
              <a:gd name="T12" fmla="*/ 268 w 693"/>
              <a:gd name="T13" fmla="*/ 356 h 550"/>
              <a:gd name="T14" fmla="*/ 506 w 693"/>
              <a:gd name="T15" fmla="*/ 335 h 550"/>
              <a:gd name="T16" fmla="*/ 562 w 693"/>
              <a:gd name="T17" fmla="*/ 419 h 550"/>
              <a:gd name="T18" fmla="*/ 582 w 693"/>
              <a:gd name="T19" fmla="*/ 495 h 550"/>
              <a:gd name="T20" fmla="*/ 664 w 693"/>
              <a:gd name="T21" fmla="*/ 446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3" h="550">
                <a:moveTo>
                  <a:pt x="664" y="446"/>
                </a:moveTo>
                <a:cubicBezTo>
                  <a:pt x="639" y="398"/>
                  <a:pt x="675" y="338"/>
                  <a:pt x="643" y="288"/>
                </a:cubicBezTo>
                <a:cubicBezTo>
                  <a:pt x="612" y="238"/>
                  <a:pt x="545" y="236"/>
                  <a:pt x="493" y="239"/>
                </a:cubicBezTo>
                <a:cubicBezTo>
                  <a:pt x="417" y="242"/>
                  <a:pt x="339" y="270"/>
                  <a:pt x="262" y="258"/>
                </a:cubicBezTo>
                <a:cubicBezTo>
                  <a:pt x="163" y="242"/>
                  <a:pt x="127" y="150"/>
                  <a:pt x="106" y="61"/>
                </a:cubicBezTo>
                <a:cubicBezTo>
                  <a:pt x="92" y="0"/>
                  <a:pt x="0" y="26"/>
                  <a:pt x="14" y="86"/>
                </a:cubicBezTo>
                <a:cubicBezTo>
                  <a:pt x="46" y="222"/>
                  <a:pt x="119" y="344"/>
                  <a:pt x="268" y="356"/>
                </a:cubicBezTo>
                <a:cubicBezTo>
                  <a:pt x="347" y="363"/>
                  <a:pt x="428" y="325"/>
                  <a:pt x="506" y="335"/>
                </a:cubicBezTo>
                <a:cubicBezTo>
                  <a:pt x="571" y="343"/>
                  <a:pt x="561" y="368"/>
                  <a:pt x="562" y="419"/>
                </a:cubicBezTo>
                <a:cubicBezTo>
                  <a:pt x="563" y="447"/>
                  <a:pt x="569" y="470"/>
                  <a:pt x="582" y="495"/>
                </a:cubicBezTo>
                <a:cubicBezTo>
                  <a:pt x="611" y="550"/>
                  <a:pt x="693" y="501"/>
                  <a:pt x="664" y="44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6" name="íşḷiḓe"/>
          <p:cNvSpPr/>
          <p:nvPr/>
        </p:nvSpPr>
        <p:spPr bwMode="auto">
          <a:xfrm>
            <a:off x="-2195498" y="5696817"/>
            <a:ext cx="59022" cy="76107"/>
          </a:xfrm>
          <a:custGeom>
            <a:avLst/>
            <a:gdLst>
              <a:gd name="T0" fmla="*/ 48 w 95"/>
              <a:gd name="T1" fmla="*/ 1 h 121"/>
              <a:gd name="T2" fmla="*/ 0 w 95"/>
              <a:gd name="T3" fmla="*/ 50 h 121"/>
              <a:gd name="T4" fmla="*/ 0 w 95"/>
              <a:gd name="T5" fmla="*/ 71 h 121"/>
              <a:gd name="T6" fmla="*/ 48 w 95"/>
              <a:gd name="T7" fmla="*/ 120 h 121"/>
              <a:gd name="T8" fmla="*/ 95 w 95"/>
              <a:gd name="T9" fmla="*/ 71 h 121"/>
              <a:gd name="T10" fmla="*/ 95 w 95"/>
              <a:gd name="T11" fmla="*/ 50 h 121"/>
              <a:gd name="T12" fmla="*/ 48 w 95"/>
              <a:gd name="T13" fmla="*/ 1 h 121"/>
            </a:gdLst>
            <a:ahLst/>
            <a:cxnLst>
              <a:cxn ang="0">
                <a:pos x="T0" y="T1"/>
              </a:cxn>
              <a:cxn ang="0">
                <a:pos x="T2" y="T3"/>
              </a:cxn>
              <a:cxn ang="0">
                <a:pos x="T4" y="T5"/>
              </a:cxn>
              <a:cxn ang="0">
                <a:pos x="T6" y="T7"/>
              </a:cxn>
              <a:cxn ang="0">
                <a:pos x="T8" y="T9"/>
              </a:cxn>
              <a:cxn ang="0">
                <a:pos x="T10" y="T11"/>
              </a:cxn>
              <a:cxn ang="0">
                <a:pos x="T12" y="T13"/>
              </a:cxn>
            </a:cxnLst>
            <a:rect l="0" t="0" r="r" b="b"/>
            <a:pathLst>
              <a:path w="95" h="121">
                <a:moveTo>
                  <a:pt x="48" y="1"/>
                </a:moveTo>
                <a:cubicBezTo>
                  <a:pt x="22" y="3"/>
                  <a:pt x="0" y="23"/>
                  <a:pt x="0" y="50"/>
                </a:cubicBezTo>
                <a:cubicBezTo>
                  <a:pt x="0" y="71"/>
                  <a:pt x="0" y="71"/>
                  <a:pt x="0" y="71"/>
                </a:cubicBezTo>
                <a:cubicBezTo>
                  <a:pt x="0" y="97"/>
                  <a:pt x="22" y="121"/>
                  <a:pt x="48" y="120"/>
                </a:cubicBezTo>
                <a:cubicBezTo>
                  <a:pt x="73" y="119"/>
                  <a:pt x="95" y="99"/>
                  <a:pt x="95" y="71"/>
                </a:cubicBezTo>
                <a:cubicBezTo>
                  <a:pt x="95" y="50"/>
                  <a:pt x="95" y="50"/>
                  <a:pt x="95" y="50"/>
                </a:cubicBezTo>
                <a:cubicBezTo>
                  <a:pt x="95" y="25"/>
                  <a:pt x="73" y="0"/>
                  <a:pt x="48"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grpSp>
        <p:nvGrpSpPr>
          <p:cNvPr id="96" name="组合 95"/>
          <p:cNvGrpSpPr/>
          <p:nvPr/>
        </p:nvGrpSpPr>
        <p:grpSpPr>
          <a:xfrm>
            <a:off x="18695" y="-166172"/>
            <a:ext cx="11774378" cy="6750590"/>
            <a:chOff x="18695" y="-166172"/>
            <a:chExt cx="11774378" cy="6750590"/>
          </a:xfrm>
        </p:grpSpPr>
        <p:sp>
          <p:nvSpPr>
            <p:cNvPr id="41" name="íṣḷíḑè"/>
            <p:cNvSpPr/>
            <p:nvPr/>
          </p:nvSpPr>
          <p:spPr bwMode="auto">
            <a:xfrm rot="21170071">
              <a:off x="9253720" y="5512225"/>
              <a:ext cx="812325" cy="872423"/>
            </a:xfrm>
            <a:custGeom>
              <a:avLst/>
              <a:gdLst>
                <a:gd name="T0" fmla="*/ 1224 w 1285"/>
                <a:gd name="T1" fmla="*/ 9 h 1263"/>
                <a:gd name="T2" fmla="*/ 411 w 1285"/>
                <a:gd name="T3" fmla="*/ 367 h 1263"/>
                <a:gd name="T4" fmla="*/ 13 w 1285"/>
                <a:gd name="T5" fmla="*/ 1191 h 1263"/>
                <a:gd name="T6" fmla="*/ 108 w 1285"/>
                <a:gd name="T7" fmla="*/ 1203 h 1263"/>
                <a:gd name="T8" fmla="*/ 1213 w 1285"/>
                <a:gd name="T9" fmla="*/ 105 h 1263"/>
                <a:gd name="T10" fmla="*/ 1224 w 1285"/>
                <a:gd name="T11" fmla="*/ 9 h 1263"/>
              </a:gdLst>
              <a:ahLst/>
              <a:cxnLst>
                <a:cxn ang="0">
                  <a:pos x="T0" y="T1"/>
                </a:cxn>
                <a:cxn ang="0">
                  <a:pos x="T2" y="T3"/>
                </a:cxn>
                <a:cxn ang="0">
                  <a:pos x="T4" y="T5"/>
                </a:cxn>
                <a:cxn ang="0">
                  <a:pos x="T6" y="T7"/>
                </a:cxn>
                <a:cxn ang="0">
                  <a:pos x="T8" y="T9"/>
                </a:cxn>
                <a:cxn ang="0">
                  <a:pos x="T10" y="T11"/>
                </a:cxn>
              </a:cxnLst>
              <a:rect l="0" t="0" r="r" b="b"/>
              <a:pathLst>
                <a:path w="1285" h="1263">
                  <a:moveTo>
                    <a:pt x="1224" y="9"/>
                  </a:moveTo>
                  <a:cubicBezTo>
                    <a:pt x="914" y="0"/>
                    <a:pt x="623" y="140"/>
                    <a:pt x="411" y="367"/>
                  </a:cubicBezTo>
                  <a:cubicBezTo>
                    <a:pt x="199" y="594"/>
                    <a:pt x="78" y="889"/>
                    <a:pt x="13" y="1191"/>
                  </a:cubicBezTo>
                  <a:cubicBezTo>
                    <a:pt x="0" y="1252"/>
                    <a:pt x="95" y="1263"/>
                    <a:pt x="108" y="1203"/>
                  </a:cubicBezTo>
                  <a:cubicBezTo>
                    <a:pt x="225" y="659"/>
                    <a:pt x="605" y="87"/>
                    <a:pt x="1213" y="105"/>
                  </a:cubicBezTo>
                  <a:cubicBezTo>
                    <a:pt x="1274" y="107"/>
                    <a:pt x="1285" y="11"/>
                    <a:pt x="1224" y="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5" name="îṥḷidè"/>
            <p:cNvSpPr/>
            <p:nvPr/>
          </p:nvSpPr>
          <p:spPr bwMode="auto">
            <a:xfrm rot="21170071">
              <a:off x="1110224" y="192723"/>
              <a:ext cx="265598" cy="147955"/>
            </a:xfrm>
            <a:custGeom>
              <a:avLst/>
              <a:gdLst>
                <a:gd name="T0" fmla="*/ 365 w 421"/>
                <a:gd name="T1" fmla="*/ 37 h 214"/>
                <a:gd name="T2" fmla="*/ 145 w 421"/>
                <a:gd name="T3" fmla="*/ 23 h 214"/>
                <a:gd name="T4" fmla="*/ 19 w 421"/>
                <a:gd name="T5" fmla="*/ 156 h 214"/>
                <a:gd name="T6" fmla="*/ 114 w 421"/>
                <a:gd name="T7" fmla="*/ 148 h 214"/>
                <a:gd name="T8" fmla="*/ 130 w 421"/>
                <a:gd name="T9" fmla="*/ 134 h 214"/>
                <a:gd name="T10" fmla="*/ 145 w 421"/>
                <a:gd name="T11" fmla="*/ 126 h 214"/>
                <a:gd name="T12" fmla="*/ 209 w 421"/>
                <a:gd name="T13" fmla="*/ 108 h 214"/>
                <a:gd name="T14" fmla="*/ 330 w 421"/>
                <a:gd name="T15" fmla="*/ 127 h 214"/>
                <a:gd name="T16" fmla="*/ 365 w 421"/>
                <a:gd name="T17" fmla="*/ 3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1" h="214">
                  <a:moveTo>
                    <a:pt x="365" y="37"/>
                  </a:moveTo>
                  <a:cubicBezTo>
                    <a:pt x="295" y="6"/>
                    <a:pt x="219" y="0"/>
                    <a:pt x="145" y="23"/>
                  </a:cubicBezTo>
                  <a:cubicBezTo>
                    <a:pt x="90" y="40"/>
                    <a:pt x="0" y="83"/>
                    <a:pt x="19" y="156"/>
                  </a:cubicBezTo>
                  <a:cubicBezTo>
                    <a:pt x="34" y="214"/>
                    <a:pt x="122" y="202"/>
                    <a:pt x="114" y="148"/>
                  </a:cubicBezTo>
                  <a:cubicBezTo>
                    <a:pt x="117" y="146"/>
                    <a:pt x="122" y="141"/>
                    <a:pt x="130" y="134"/>
                  </a:cubicBezTo>
                  <a:cubicBezTo>
                    <a:pt x="135" y="132"/>
                    <a:pt x="140" y="129"/>
                    <a:pt x="145" y="126"/>
                  </a:cubicBezTo>
                  <a:cubicBezTo>
                    <a:pt x="166" y="116"/>
                    <a:pt x="187" y="111"/>
                    <a:pt x="209" y="108"/>
                  </a:cubicBezTo>
                  <a:cubicBezTo>
                    <a:pt x="252" y="102"/>
                    <a:pt x="291" y="110"/>
                    <a:pt x="330" y="127"/>
                  </a:cubicBezTo>
                  <a:cubicBezTo>
                    <a:pt x="387" y="152"/>
                    <a:pt x="421" y="62"/>
                    <a:pt x="365" y="37"/>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6" name="ïšḻidè"/>
            <p:cNvSpPr/>
            <p:nvPr/>
          </p:nvSpPr>
          <p:spPr bwMode="auto">
            <a:xfrm rot="21170071">
              <a:off x="11583390" y="179773"/>
              <a:ext cx="209683" cy="314617"/>
            </a:xfrm>
            <a:custGeom>
              <a:avLst/>
              <a:gdLst>
                <a:gd name="T0" fmla="*/ 236 w 333"/>
                <a:gd name="T1" fmla="*/ 21 h 456"/>
                <a:gd name="T2" fmla="*/ 45 w 333"/>
                <a:gd name="T3" fmla="*/ 397 h 456"/>
                <a:gd name="T4" fmla="*/ 139 w 333"/>
                <a:gd name="T5" fmla="*/ 383 h 456"/>
                <a:gd name="T6" fmla="*/ 275 w 333"/>
                <a:gd name="T7" fmla="*/ 109 h 456"/>
                <a:gd name="T8" fmla="*/ 236 w 333"/>
                <a:gd name="T9" fmla="*/ 21 h 456"/>
              </a:gdLst>
              <a:ahLst/>
              <a:cxnLst>
                <a:cxn ang="0">
                  <a:pos x="T0" y="T1"/>
                </a:cxn>
                <a:cxn ang="0">
                  <a:pos x="T2" y="T3"/>
                </a:cxn>
                <a:cxn ang="0">
                  <a:pos x="T4" y="T5"/>
                </a:cxn>
                <a:cxn ang="0">
                  <a:pos x="T6" y="T7"/>
                </a:cxn>
                <a:cxn ang="0">
                  <a:pos x="T8" y="T9"/>
                </a:cxn>
              </a:cxnLst>
              <a:rect l="0" t="0" r="r" b="b"/>
              <a:pathLst>
                <a:path w="333" h="456">
                  <a:moveTo>
                    <a:pt x="236" y="21"/>
                  </a:moveTo>
                  <a:cubicBezTo>
                    <a:pt x="84" y="75"/>
                    <a:pt x="0" y="239"/>
                    <a:pt x="45" y="397"/>
                  </a:cubicBezTo>
                  <a:cubicBezTo>
                    <a:pt x="62" y="456"/>
                    <a:pt x="156" y="442"/>
                    <a:pt x="139" y="383"/>
                  </a:cubicBezTo>
                  <a:cubicBezTo>
                    <a:pt x="105" y="263"/>
                    <a:pt x="159" y="151"/>
                    <a:pt x="275" y="109"/>
                  </a:cubicBezTo>
                  <a:cubicBezTo>
                    <a:pt x="333" y="89"/>
                    <a:pt x="294" y="0"/>
                    <a:pt x="236" y="2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7" name="ïṧļïḋé"/>
            <p:cNvSpPr/>
            <p:nvPr/>
          </p:nvSpPr>
          <p:spPr bwMode="auto">
            <a:xfrm rot="21170071">
              <a:off x="11184319" y="519940"/>
              <a:ext cx="310640" cy="181968"/>
            </a:xfrm>
            <a:custGeom>
              <a:avLst/>
              <a:gdLst>
                <a:gd name="T0" fmla="*/ 465 w 491"/>
                <a:gd name="T1" fmla="*/ 169 h 265"/>
                <a:gd name="T2" fmla="*/ 298 w 491"/>
                <a:gd name="T3" fmla="*/ 17 h 265"/>
                <a:gd name="T4" fmla="*/ 52 w 491"/>
                <a:gd name="T5" fmla="*/ 86 h 265"/>
                <a:gd name="T6" fmla="*/ 91 w 491"/>
                <a:gd name="T7" fmla="*/ 174 h 265"/>
                <a:gd name="T8" fmla="*/ 378 w 491"/>
                <a:gd name="T9" fmla="*/ 208 h 265"/>
                <a:gd name="T10" fmla="*/ 465 w 491"/>
                <a:gd name="T11" fmla="*/ 169 h 265"/>
              </a:gdLst>
              <a:ahLst/>
              <a:cxnLst>
                <a:cxn ang="0">
                  <a:pos x="T0" y="T1"/>
                </a:cxn>
                <a:cxn ang="0">
                  <a:pos x="T2" y="T3"/>
                </a:cxn>
                <a:cxn ang="0">
                  <a:pos x="T4" y="T5"/>
                </a:cxn>
                <a:cxn ang="0">
                  <a:pos x="T6" y="T7"/>
                </a:cxn>
                <a:cxn ang="0">
                  <a:pos x="T8" y="T9"/>
                </a:cxn>
                <a:cxn ang="0">
                  <a:pos x="T10" y="T11"/>
                </a:cxn>
              </a:cxnLst>
              <a:rect l="0" t="0" r="r" b="b"/>
              <a:pathLst>
                <a:path w="491" h="265">
                  <a:moveTo>
                    <a:pt x="465" y="169"/>
                  </a:moveTo>
                  <a:cubicBezTo>
                    <a:pt x="432" y="97"/>
                    <a:pt x="378" y="33"/>
                    <a:pt x="298" y="17"/>
                  </a:cubicBezTo>
                  <a:cubicBezTo>
                    <a:pt x="210" y="0"/>
                    <a:pt x="127" y="42"/>
                    <a:pt x="52" y="86"/>
                  </a:cubicBezTo>
                  <a:cubicBezTo>
                    <a:pt x="0" y="116"/>
                    <a:pt x="38" y="205"/>
                    <a:pt x="91" y="174"/>
                  </a:cubicBezTo>
                  <a:cubicBezTo>
                    <a:pt x="197" y="113"/>
                    <a:pt x="314" y="67"/>
                    <a:pt x="378" y="208"/>
                  </a:cubicBezTo>
                  <a:cubicBezTo>
                    <a:pt x="404" y="265"/>
                    <a:pt x="491" y="225"/>
                    <a:pt x="465" y="16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8" name="iṣlíḓè"/>
            <p:cNvSpPr/>
            <p:nvPr/>
          </p:nvSpPr>
          <p:spPr bwMode="auto">
            <a:xfrm rot="21170071">
              <a:off x="10166373" y="1841489"/>
              <a:ext cx="146001" cy="289107"/>
            </a:xfrm>
            <a:custGeom>
              <a:avLst/>
              <a:gdLst>
                <a:gd name="T0" fmla="*/ 124 w 231"/>
                <a:gd name="T1" fmla="*/ 40 h 419"/>
                <a:gd name="T2" fmla="*/ 38 w 231"/>
                <a:gd name="T3" fmla="*/ 360 h 419"/>
                <a:gd name="T4" fmla="*/ 125 w 231"/>
                <a:gd name="T5" fmla="*/ 321 h 419"/>
                <a:gd name="T6" fmla="*/ 184 w 231"/>
                <a:gd name="T7" fmla="*/ 116 h 419"/>
                <a:gd name="T8" fmla="*/ 124 w 231"/>
                <a:gd name="T9" fmla="*/ 40 h 419"/>
              </a:gdLst>
              <a:ahLst/>
              <a:cxnLst>
                <a:cxn ang="0">
                  <a:pos x="T0" y="T1"/>
                </a:cxn>
                <a:cxn ang="0">
                  <a:pos x="T2" y="T3"/>
                </a:cxn>
                <a:cxn ang="0">
                  <a:pos x="T4" y="T5"/>
                </a:cxn>
                <a:cxn ang="0">
                  <a:pos x="T6" y="T7"/>
                </a:cxn>
                <a:cxn ang="0">
                  <a:pos x="T8" y="T9"/>
                </a:cxn>
              </a:cxnLst>
              <a:rect l="0" t="0" r="r" b="b"/>
              <a:pathLst>
                <a:path w="231" h="419">
                  <a:moveTo>
                    <a:pt x="124" y="40"/>
                  </a:moveTo>
                  <a:cubicBezTo>
                    <a:pt x="32" y="120"/>
                    <a:pt x="0" y="244"/>
                    <a:pt x="38" y="360"/>
                  </a:cubicBezTo>
                  <a:cubicBezTo>
                    <a:pt x="58" y="419"/>
                    <a:pt x="144" y="380"/>
                    <a:pt x="125" y="321"/>
                  </a:cubicBezTo>
                  <a:cubicBezTo>
                    <a:pt x="101" y="247"/>
                    <a:pt x="126" y="165"/>
                    <a:pt x="184" y="116"/>
                  </a:cubicBezTo>
                  <a:cubicBezTo>
                    <a:pt x="231" y="76"/>
                    <a:pt x="171" y="0"/>
                    <a:pt x="124" y="4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0" name="íṡḻïḓe"/>
            <p:cNvSpPr/>
            <p:nvPr/>
          </p:nvSpPr>
          <p:spPr bwMode="auto">
            <a:xfrm rot="21170071">
              <a:off x="2738027" y="1330670"/>
              <a:ext cx="73001" cy="96936"/>
            </a:xfrm>
            <a:custGeom>
              <a:avLst/>
              <a:gdLst>
                <a:gd name="T0" fmla="*/ 82 w 116"/>
                <a:gd name="T1" fmla="*/ 8 h 141"/>
                <a:gd name="T2" fmla="*/ 20 w 116"/>
                <a:gd name="T3" fmla="*/ 36 h 141"/>
                <a:gd name="T4" fmla="*/ 8 w 116"/>
                <a:gd name="T5" fmla="*/ 70 h 141"/>
                <a:gd name="T6" fmla="*/ 35 w 116"/>
                <a:gd name="T7" fmla="*/ 133 h 141"/>
                <a:gd name="T8" fmla="*/ 97 w 116"/>
                <a:gd name="T9" fmla="*/ 105 h 141"/>
                <a:gd name="T10" fmla="*/ 108 w 116"/>
                <a:gd name="T11" fmla="*/ 71 h 141"/>
                <a:gd name="T12" fmla="*/ 82 w 116"/>
                <a:gd name="T13" fmla="*/ 8 h 141"/>
              </a:gdLst>
              <a:ahLst/>
              <a:cxnLst>
                <a:cxn ang="0">
                  <a:pos x="T0" y="T1"/>
                </a:cxn>
                <a:cxn ang="0">
                  <a:pos x="T2" y="T3"/>
                </a:cxn>
                <a:cxn ang="0">
                  <a:pos x="T4" y="T5"/>
                </a:cxn>
                <a:cxn ang="0">
                  <a:pos x="T6" y="T7"/>
                </a:cxn>
                <a:cxn ang="0">
                  <a:pos x="T8" y="T9"/>
                </a:cxn>
                <a:cxn ang="0">
                  <a:pos x="T10" y="T11"/>
                </a:cxn>
                <a:cxn ang="0">
                  <a:pos x="T12" y="T13"/>
                </a:cxn>
              </a:cxnLst>
              <a:rect l="0" t="0" r="r" b="b"/>
              <a:pathLst>
                <a:path w="116" h="141">
                  <a:moveTo>
                    <a:pt x="82" y="8"/>
                  </a:moveTo>
                  <a:cubicBezTo>
                    <a:pt x="58" y="0"/>
                    <a:pt x="29" y="10"/>
                    <a:pt x="20" y="36"/>
                  </a:cubicBezTo>
                  <a:cubicBezTo>
                    <a:pt x="16" y="47"/>
                    <a:pt x="12" y="58"/>
                    <a:pt x="8" y="70"/>
                  </a:cubicBezTo>
                  <a:cubicBezTo>
                    <a:pt x="0" y="94"/>
                    <a:pt x="10" y="124"/>
                    <a:pt x="35" y="133"/>
                  </a:cubicBezTo>
                  <a:cubicBezTo>
                    <a:pt x="58" y="141"/>
                    <a:pt x="88" y="131"/>
                    <a:pt x="97" y="105"/>
                  </a:cubicBezTo>
                  <a:cubicBezTo>
                    <a:pt x="100" y="94"/>
                    <a:pt x="104" y="83"/>
                    <a:pt x="108" y="71"/>
                  </a:cubicBezTo>
                  <a:cubicBezTo>
                    <a:pt x="116" y="47"/>
                    <a:pt x="106" y="17"/>
                    <a:pt x="82" y="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6" name="ïsľîďè"/>
            <p:cNvSpPr/>
            <p:nvPr/>
          </p:nvSpPr>
          <p:spPr bwMode="auto">
            <a:xfrm rot="21170071">
              <a:off x="934092" y="968579"/>
              <a:ext cx="158427" cy="471074"/>
            </a:xfrm>
            <a:custGeom>
              <a:avLst/>
              <a:gdLst>
                <a:gd name="T0" fmla="*/ 216 w 252"/>
                <a:gd name="T1" fmla="*/ 353 h 684"/>
                <a:gd name="T2" fmla="*/ 117 w 252"/>
                <a:gd name="T3" fmla="*/ 54 h 684"/>
                <a:gd name="T4" fmla="*/ 30 w 252"/>
                <a:gd name="T5" fmla="*/ 94 h 684"/>
                <a:gd name="T6" fmla="*/ 116 w 252"/>
                <a:gd name="T7" fmla="*/ 339 h 684"/>
                <a:gd name="T8" fmla="*/ 141 w 252"/>
                <a:gd name="T9" fmla="*/ 588 h 684"/>
                <a:gd name="T10" fmla="*/ 230 w 252"/>
                <a:gd name="T11" fmla="*/ 623 h 684"/>
                <a:gd name="T12" fmla="*/ 216 w 252"/>
                <a:gd name="T13" fmla="*/ 353 h 684"/>
              </a:gdLst>
              <a:ahLst/>
              <a:cxnLst>
                <a:cxn ang="0">
                  <a:pos x="T0" y="T1"/>
                </a:cxn>
                <a:cxn ang="0">
                  <a:pos x="T2" y="T3"/>
                </a:cxn>
                <a:cxn ang="0">
                  <a:pos x="T4" y="T5"/>
                </a:cxn>
                <a:cxn ang="0">
                  <a:pos x="T6" y="T7"/>
                </a:cxn>
                <a:cxn ang="0">
                  <a:pos x="T8" y="T9"/>
                </a:cxn>
                <a:cxn ang="0">
                  <a:pos x="T10" y="T11"/>
                </a:cxn>
                <a:cxn ang="0">
                  <a:pos x="T12" y="T13"/>
                </a:cxn>
              </a:cxnLst>
              <a:rect l="0" t="0" r="r" b="b"/>
              <a:pathLst>
                <a:path w="252" h="684">
                  <a:moveTo>
                    <a:pt x="216" y="353"/>
                  </a:moveTo>
                  <a:cubicBezTo>
                    <a:pt x="195" y="249"/>
                    <a:pt x="168" y="148"/>
                    <a:pt x="117" y="54"/>
                  </a:cubicBezTo>
                  <a:cubicBezTo>
                    <a:pt x="88" y="0"/>
                    <a:pt x="0" y="39"/>
                    <a:pt x="30" y="94"/>
                  </a:cubicBezTo>
                  <a:cubicBezTo>
                    <a:pt x="72" y="171"/>
                    <a:pt x="98" y="253"/>
                    <a:pt x="116" y="339"/>
                  </a:cubicBezTo>
                  <a:cubicBezTo>
                    <a:pt x="132" y="416"/>
                    <a:pt x="161" y="509"/>
                    <a:pt x="141" y="588"/>
                  </a:cubicBezTo>
                  <a:cubicBezTo>
                    <a:pt x="126" y="647"/>
                    <a:pt x="215" y="684"/>
                    <a:pt x="230" y="623"/>
                  </a:cubicBezTo>
                  <a:cubicBezTo>
                    <a:pt x="252" y="531"/>
                    <a:pt x="234" y="444"/>
                    <a:pt x="216" y="353"/>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8" name="ïŝlïḋè"/>
            <p:cNvSpPr/>
            <p:nvPr/>
          </p:nvSpPr>
          <p:spPr bwMode="auto">
            <a:xfrm rot="21170071">
              <a:off x="10683780" y="3039177"/>
              <a:ext cx="209683" cy="301012"/>
            </a:xfrm>
            <a:custGeom>
              <a:avLst/>
              <a:gdLst>
                <a:gd name="T0" fmla="*/ 232 w 330"/>
                <a:gd name="T1" fmla="*/ 133 h 435"/>
                <a:gd name="T2" fmla="*/ 71 w 330"/>
                <a:gd name="T3" fmla="*/ 8 h 435"/>
                <a:gd name="T4" fmla="*/ 60 w 330"/>
                <a:gd name="T5" fmla="*/ 104 h 435"/>
                <a:gd name="T6" fmla="*/ 171 w 330"/>
                <a:gd name="T7" fmla="*/ 212 h 435"/>
                <a:gd name="T8" fmla="*/ 233 w 330"/>
                <a:gd name="T9" fmla="*/ 373 h 435"/>
                <a:gd name="T10" fmla="*/ 327 w 330"/>
                <a:gd name="T11" fmla="*/ 358 h 435"/>
                <a:gd name="T12" fmla="*/ 232 w 330"/>
                <a:gd name="T13" fmla="*/ 133 h 435"/>
              </a:gdLst>
              <a:ahLst/>
              <a:cxnLst>
                <a:cxn ang="0">
                  <a:pos x="T0" y="T1"/>
                </a:cxn>
                <a:cxn ang="0">
                  <a:pos x="T2" y="T3"/>
                </a:cxn>
                <a:cxn ang="0">
                  <a:pos x="T4" y="T5"/>
                </a:cxn>
                <a:cxn ang="0">
                  <a:pos x="T6" y="T7"/>
                </a:cxn>
                <a:cxn ang="0">
                  <a:pos x="T8" y="T9"/>
                </a:cxn>
                <a:cxn ang="0">
                  <a:pos x="T10" y="T11"/>
                </a:cxn>
                <a:cxn ang="0">
                  <a:pos x="T12" y="T13"/>
                </a:cxn>
              </a:cxnLst>
              <a:rect l="0" t="0" r="r" b="b"/>
              <a:pathLst>
                <a:path w="330" h="435">
                  <a:moveTo>
                    <a:pt x="232" y="133"/>
                  </a:moveTo>
                  <a:cubicBezTo>
                    <a:pt x="189" y="75"/>
                    <a:pt x="145" y="18"/>
                    <a:pt x="71" y="8"/>
                  </a:cubicBezTo>
                  <a:cubicBezTo>
                    <a:pt x="11" y="0"/>
                    <a:pt x="0" y="97"/>
                    <a:pt x="60" y="104"/>
                  </a:cubicBezTo>
                  <a:cubicBezTo>
                    <a:pt x="108" y="111"/>
                    <a:pt x="146" y="175"/>
                    <a:pt x="171" y="212"/>
                  </a:cubicBezTo>
                  <a:cubicBezTo>
                    <a:pt x="205" y="262"/>
                    <a:pt x="230" y="311"/>
                    <a:pt x="233" y="373"/>
                  </a:cubicBezTo>
                  <a:cubicBezTo>
                    <a:pt x="236" y="435"/>
                    <a:pt x="330" y="420"/>
                    <a:pt x="327" y="358"/>
                  </a:cubicBezTo>
                  <a:cubicBezTo>
                    <a:pt x="323" y="272"/>
                    <a:pt x="281" y="200"/>
                    <a:pt x="232" y="133"/>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9" name="íṩľîḑe"/>
            <p:cNvSpPr/>
            <p:nvPr/>
          </p:nvSpPr>
          <p:spPr bwMode="auto">
            <a:xfrm rot="21170071">
              <a:off x="11447672" y="3517017"/>
              <a:ext cx="85427" cy="79930"/>
            </a:xfrm>
            <a:custGeom>
              <a:avLst/>
              <a:gdLst>
                <a:gd name="T0" fmla="*/ 61 w 135"/>
                <a:gd name="T1" fmla="*/ 10 h 115"/>
                <a:gd name="T2" fmla="*/ 75 w 135"/>
                <a:gd name="T3" fmla="*/ 105 h 115"/>
                <a:gd name="T4" fmla="*/ 61 w 135"/>
                <a:gd name="T5" fmla="*/ 10 h 115"/>
              </a:gdLst>
              <a:ahLst/>
              <a:cxnLst>
                <a:cxn ang="0">
                  <a:pos x="T0" y="T1"/>
                </a:cxn>
                <a:cxn ang="0">
                  <a:pos x="T2" y="T3"/>
                </a:cxn>
                <a:cxn ang="0">
                  <a:pos x="T4" y="T5"/>
                </a:cxn>
              </a:cxnLst>
              <a:rect l="0" t="0" r="r" b="b"/>
              <a:pathLst>
                <a:path w="135" h="115">
                  <a:moveTo>
                    <a:pt x="61" y="10"/>
                  </a:moveTo>
                  <a:cubicBezTo>
                    <a:pt x="0" y="19"/>
                    <a:pt x="14" y="115"/>
                    <a:pt x="75" y="105"/>
                  </a:cubicBezTo>
                  <a:cubicBezTo>
                    <a:pt x="135" y="96"/>
                    <a:pt x="121" y="0"/>
                    <a:pt x="61" y="1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0" name="ïṣļïḑè"/>
            <p:cNvSpPr/>
            <p:nvPr/>
          </p:nvSpPr>
          <p:spPr bwMode="auto">
            <a:xfrm rot="21170071">
              <a:off x="5812892" y="-115850"/>
              <a:ext cx="341704" cy="200674"/>
            </a:xfrm>
            <a:custGeom>
              <a:avLst/>
              <a:gdLst>
                <a:gd name="T0" fmla="*/ 499 w 542"/>
                <a:gd name="T1" fmla="*/ 186 h 291"/>
                <a:gd name="T2" fmla="*/ 313 w 542"/>
                <a:gd name="T3" fmla="*/ 37 h 291"/>
                <a:gd name="T4" fmla="*/ 61 w 542"/>
                <a:gd name="T5" fmla="*/ 26 h 291"/>
                <a:gd name="T6" fmla="*/ 76 w 542"/>
                <a:gd name="T7" fmla="*/ 121 h 291"/>
                <a:gd name="T8" fmla="*/ 278 w 542"/>
                <a:gd name="T9" fmla="*/ 127 h 291"/>
                <a:gd name="T10" fmla="*/ 425 w 542"/>
                <a:gd name="T11" fmla="*/ 247 h 291"/>
                <a:gd name="T12" fmla="*/ 499 w 542"/>
                <a:gd name="T13" fmla="*/ 186 h 291"/>
              </a:gdLst>
              <a:ahLst/>
              <a:cxnLst>
                <a:cxn ang="0">
                  <a:pos x="T0" y="T1"/>
                </a:cxn>
                <a:cxn ang="0">
                  <a:pos x="T2" y="T3"/>
                </a:cxn>
                <a:cxn ang="0">
                  <a:pos x="T4" y="T5"/>
                </a:cxn>
                <a:cxn ang="0">
                  <a:pos x="T6" y="T7"/>
                </a:cxn>
                <a:cxn ang="0">
                  <a:pos x="T8" y="T9"/>
                </a:cxn>
                <a:cxn ang="0">
                  <a:pos x="T10" y="T11"/>
                </a:cxn>
                <a:cxn ang="0">
                  <a:pos x="T12" y="T13"/>
                </a:cxn>
              </a:cxnLst>
              <a:rect l="0" t="0" r="r" b="b"/>
              <a:pathLst>
                <a:path w="542" h="291">
                  <a:moveTo>
                    <a:pt x="499" y="186"/>
                  </a:moveTo>
                  <a:cubicBezTo>
                    <a:pt x="444" y="129"/>
                    <a:pt x="386" y="70"/>
                    <a:pt x="313" y="37"/>
                  </a:cubicBezTo>
                  <a:cubicBezTo>
                    <a:pt x="231" y="0"/>
                    <a:pt x="147" y="16"/>
                    <a:pt x="61" y="26"/>
                  </a:cubicBezTo>
                  <a:cubicBezTo>
                    <a:pt x="0" y="32"/>
                    <a:pt x="15" y="128"/>
                    <a:pt x="76" y="121"/>
                  </a:cubicBezTo>
                  <a:cubicBezTo>
                    <a:pt x="143" y="114"/>
                    <a:pt x="213" y="97"/>
                    <a:pt x="278" y="127"/>
                  </a:cubicBezTo>
                  <a:cubicBezTo>
                    <a:pt x="335" y="153"/>
                    <a:pt x="382" y="202"/>
                    <a:pt x="425" y="247"/>
                  </a:cubicBezTo>
                  <a:cubicBezTo>
                    <a:pt x="467" y="291"/>
                    <a:pt x="542" y="230"/>
                    <a:pt x="499" y="18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1" name="ïsļïḓê"/>
            <p:cNvSpPr/>
            <p:nvPr/>
          </p:nvSpPr>
          <p:spPr bwMode="auto">
            <a:xfrm rot="21170071">
              <a:off x="10268853" y="4642856"/>
              <a:ext cx="85427" cy="78229"/>
            </a:xfrm>
            <a:custGeom>
              <a:avLst/>
              <a:gdLst>
                <a:gd name="T0" fmla="*/ 61 w 135"/>
                <a:gd name="T1" fmla="*/ 9 h 114"/>
                <a:gd name="T2" fmla="*/ 75 w 135"/>
                <a:gd name="T3" fmla="*/ 105 h 114"/>
                <a:gd name="T4" fmla="*/ 61 w 135"/>
                <a:gd name="T5" fmla="*/ 9 h 114"/>
              </a:gdLst>
              <a:ahLst/>
              <a:cxnLst>
                <a:cxn ang="0">
                  <a:pos x="T0" y="T1"/>
                </a:cxn>
                <a:cxn ang="0">
                  <a:pos x="T2" y="T3"/>
                </a:cxn>
                <a:cxn ang="0">
                  <a:pos x="T4" y="T5"/>
                </a:cxn>
              </a:cxnLst>
              <a:rect l="0" t="0" r="r" b="b"/>
              <a:pathLst>
                <a:path w="135" h="114">
                  <a:moveTo>
                    <a:pt x="61" y="9"/>
                  </a:moveTo>
                  <a:cubicBezTo>
                    <a:pt x="0" y="19"/>
                    <a:pt x="14" y="114"/>
                    <a:pt x="75" y="105"/>
                  </a:cubicBezTo>
                  <a:cubicBezTo>
                    <a:pt x="135" y="95"/>
                    <a:pt x="121" y="0"/>
                    <a:pt x="61" y="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2" name="îşľíḍè"/>
            <p:cNvSpPr/>
            <p:nvPr/>
          </p:nvSpPr>
          <p:spPr bwMode="auto">
            <a:xfrm rot="21170071">
              <a:off x="6291757" y="6382042"/>
              <a:ext cx="332385" cy="202376"/>
            </a:xfrm>
            <a:custGeom>
              <a:avLst/>
              <a:gdLst>
                <a:gd name="T0" fmla="*/ 497 w 526"/>
                <a:gd name="T1" fmla="*/ 199 h 293"/>
                <a:gd name="T2" fmla="*/ 273 w 526"/>
                <a:gd name="T3" fmla="*/ 18 h 293"/>
                <a:gd name="T4" fmla="*/ 131 w 526"/>
                <a:gd name="T5" fmla="*/ 16 h 293"/>
                <a:gd name="T6" fmla="*/ 36 w 526"/>
                <a:gd name="T7" fmla="*/ 117 h 293"/>
                <a:gd name="T8" fmla="*/ 113 w 526"/>
                <a:gd name="T9" fmla="*/ 174 h 293"/>
                <a:gd name="T10" fmla="*/ 174 w 526"/>
                <a:gd name="T11" fmla="*/ 106 h 293"/>
                <a:gd name="T12" fmla="*/ 270 w 526"/>
                <a:gd name="T13" fmla="*/ 117 h 293"/>
                <a:gd name="T14" fmla="*/ 410 w 526"/>
                <a:gd name="T15" fmla="*/ 238 h 293"/>
                <a:gd name="T16" fmla="*/ 497 w 526"/>
                <a:gd name="T17" fmla="*/ 199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6" h="293">
                  <a:moveTo>
                    <a:pt x="497" y="199"/>
                  </a:moveTo>
                  <a:cubicBezTo>
                    <a:pt x="449" y="109"/>
                    <a:pt x="372" y="43"/>
                    <a:pt x="273" y="18"/>
                  </a:cubicBezTo>
                  <a:cubicBezTo>
                    <a:pt x="230" y="7"/>
                    <a:pt x="174" y="0"/>
                    <a:pt x="131" y="16"/>
                  </a:cubicBezTo>
                  <a:cubicBezTo>
                    <a:pt x="87" y="34"/>
                    <a:pt x="63" y="80"/>
                    <a:pt x="36" y="117"/>
                  </a:cubicBezTo>
                  <a:cubicBezTo>
                    <a:pt x="0" y="167"/>
                    <a:pt x="76" y="224"/>
                    <a:pt x="113" y="174"/>
                  </a:cubicBezTo>
                  <a:cubicBezTo>
                    <a:pt x="130" y="151"/>
                    <a:pt x="145" y="117"/>
                    <a:pt x="174" y="106"/>
                  </a:cubicBezTo>
                  <a:cubicBezTo>
                    <a:pt x="199" y="96"/>
                    <a:pt x="246" y="109"/>
                    <a:pt x="270" y="117"/>
                  </a:cubicBezTo>
                  <a:cubicBezTo>
                    <a:pt x="330" y="138"/>
                    <a:pt x="380" y="181"/>
                    <a:pt x="410" y="238"/>
                  </a:cubicBezTo>
                  <a:cubicBezTo>
                    <a:pt x="439" y="293"/>
                    <a:pt x="526" y="254"/>
                    <a:pt x="497" y="19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4" name="íṩḷîḋé"/>
            <p:cNvSpPr/>
            <p:nvPr/>
          </p:nvSpPr>
          <p:spPr bwMode="auto">
            <a:xfrm rot="21170071">
              <a:off x="10760828" y="1471077"/>
              <a:ext cx="378981" cy="340125"/>
            </a:xfrm>
            <a:custGeom>
              <a:avLst/>
              <a:gdLst>
                <a:gd name="T0" fmla="*/ 556 w 600"/>
                <a:gd name="T1" fmla="*/ 88 h 493"/>
                <a:gd name="T2" fmla="*/ 212 w 600"/>
                <a:gd name="T3" fmla="*/ 110 h 493"/>
                <a:gd name="T4" fmla="*/ 14 w 600"/>
                <a:gd name="T5" fmla="*/ 422 h 493"/>
                <a:gd name="T6" fmla="*/ 108 w 600"/>
                <a:gd name="T7" fmla="*/ 433 h 493"/>
                <a:gd name="T8" fmla="*/ 250 w 600"/>
                <a:gd name="T9" fmla="*/ 199 h 493"/>
                <a:gd name="T10" fmla="*/ 499 w 600"/>
                <a:gd name="T11" fmla="*/ 166 h 493"/>
                <a:gd name="T12" fmla="*/ 556 w 600"/>
                <a:gd name="T13" fmla="*/ 88 h 493"/>
              </a:gdLst>
              <a:ahLst/>
              <a:cxnLst>
                <a:cxn ang="0">
                  <a:pos x="T0" y="T1"/>
                </a:cxn>
                <a:cxn ang="0">
                  <a:pos x="T2" y="T3"/>
                </a:cxn>
                <a:cxn ang="0">
                  <a:pos x="T4" y="T5"/>
                </a:cxn>
                <a:cxn ang="0">
                  <a:pos x="T6" y="T7"/>
                </a:cxn>
                <a:cxn ang="0">
                  <a:pos x="T8" y="T9"/>
                </a:cxn>
                <a:cxn ang="0">
                  <a:pos x="T10" y="T11"/>
                </a:cxn>
                <a:cxn ang="0">
                  <a:pos x="T12" y="T13"/>
                </a:cxn>
              </a:cxnLst>
              <a:rect l="0" t="0" r="r" b="b"/>
              <a:pathLst>
                <a:path w="600" h="493">
                  <a:moveTo>
                    <a:pt x="556" y="88"/>
                  </a:moveTo>
                  <a:cubicBezTo>
                    <a:pt x="464" y="0"/>
                    <a:pt x="309" y="60"/>
                    <a:pt x="212" y="110"/>
                  </a:cubicBezTo>
                  <a:cubicBezTo>
                    <a:pt x="86" y="174"/>
                    <a:pt x="45" y="290"/>
                    <a:pt x="14" y="422"/>
                  </a:cubicBezTo>
                  <a:cubicBezTo>
                    <a:pt x="0" y="483"/>
                    <a:pt x="94" y="493"/>
                    <a:pt x="108" y="433"/>
                  </a:cubicBezTo>
                  <a:cubicBezTo>
                    <a:pt x="131" y="337"/>
                    <a:pt x="158" y="247"/>
                    <a:pt x="250" y="199"/>
                  </a:cubicBezTo>
                  <a:cubicBezTo>
                    <a:pt x="315" y="164"/>
                    <a:pt x="438" y="108"/>
                    <a:pt x="499" y="166"/>
                  </a:cubicBezTo>
                  <a:cubicBezTo>
                    <a:pt x="544" y="209"/>
                    <a:pt x="600" y="130"/>
                    <a:pt x="556" y="8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5" name="ï$ļíḑè"/>
            <p:cNvSpPr/>
            <p:nvPr/>
          </p:nvSpPr>
          <p:spPr bwMode="auto">
            <a:xfrm rot="21170071">
              <a:off x="3652887" y="5519322"/>
              <a:ext cx="71447" cy="81631"/>
            </a:xfrm>
            <a:custGeom>
              <a:avLst/>
              <a:gdLst>
                <a:gd name="T0" fmla="*/ 88 w 113"/>
                <a:gd name="T1" fmla="*/ 15 h 117"/>
                <a:gd name="T2" fmla="*/ 21 w 113"/>
                <a:gd name="T3" fmla="*/ 25 h 117"/>
                <a:gd name="T4" fmla="*/ 15 w 113"/>
                <a:gd name="T5" fmla="*/ 35 h 117"/>
                <a:gd name="T6" fmla="*/ 25 w 113"/>
                <a:gd name="T7" fmla="*/ 102 h 117"/>
                <a:gd name="T8" fmla="*/ 91 w 113"/>
                <a:gd name="T9" fmla="*/ 92 h 117"/>
                <a:gd name="T10" fmla="*/ 98 w 113"/>
                <a:gd name="T11" fmla="*/ 83 h 117"/>
                <a:gd name="T12" fmla="*/ 88 w 113"/>
                <a:gd name="T13" fmla="*/ 15 h 117"/>
              </a:gdLst>
              <a:ahLst/>
              <a:cxnLst>
                <a:cxn ang="0">
                  <a:pos x="T0" y="T1"/>
                </a:cxn>
                <a:cxn ang="0">
                  <a:pos x="T2" y="T3"/>
                </a:cxn>
                <a:cxn ang="0">
                  <a:pos x="T4" y="T5"/>
                </a:cxn>
                <a:cxn ang="0">
                  <a:pos x="T6" y="T7"/>
                </a:cxn>
                <a:cxn ang="0">
                  <a:pos x="T8" y="T9"/>
                </a:cxn>
                <a:cxn ang="0">
                  <a:pos x="T10" y="T11"/>
                </a:cxn>
                <a:cxn ang="0">
                  <a:pos x="T12" y="T13"/>
                </a:cxn>
              </a:cxnLst>
              <a:rect l="0" t="0" r="r" b="b"/>
              <a:pathLst>
                <a:path w="113" h="117">
                  <a:moveTo>
                    <a:pt x="88" y="15"/>
                  </a:moveTo>
                  <a:cubicBezTo>
                    <a:pt x="66" y="0"/>
                    <a:pt x="37" y="4"/>
                    <a:pt x="21" y="25"/>
                  </a:cubicBezTo>
                  <a:cubicBezTo>
                    <a:pt x="19" y="29"/>
                    <a:pt x="17" y="32"/>
                    <a:pt x="15" y="35"/>
                  </a:cubicBezTo>
                  <a:cubicBezTo>
                    <a:pt x="0" y="55"/>
                    <a:pt x="4" y="88"/>
                    <a:pt x="25" y="102"/>
                  </a:cubicBezTo>
                  <a:cubicBezTo>
                    <a:pt x="46" y="117"/>
                    <a:pt x="76" y="114"/>
                    <a:pt x="91" y="92"/>
                  </a:cubicBezTo>
                  <a:cubicBezTo>
                    <a:pt x="98" y="83"/>
                    <a:pt x="98" y="83"/>
                    <a:pt x="98" y="83"/>
                  </a:cubicBezTo>
                  <a:cubicBezTo>
                    <a:pt x="113" y="62"/>
                    <a:pt x="109" y="30"/>
                    <a:pt x="88" y="15"/>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8" name="îšḻiḍè"/>
            <p:cNvSpPr/>
            <p:nvPr/>
          </p:nvSpPr>
          <p:spPr bwMode="auto">
            <a:xfrm rot="21170071">
              <a:off x="11542144" y="2466275"/>
              <a:ext cx="60575" cy="74828"/>
            </a:xfrm>
            <a:custGeom>
              <a:avLst/>
              <a:gdLst>
                <a:gd name="T0" fmla="*/ 47 w 95"/>
                <a:gd name="T1" fmla="*/ 1 h 110"/>
                <a:gd name="T2" fmla="*/ 0 w 95"/>
                <a:gd name="T3" fmla="*/ 50 h 110"/>
                <a:gd name="T4" fmla="*/ 0 w 95"/>
                <a:gd name="T5" fmla="*/ 60 h 110"/>
                <a:gd name="T6" fmla="*/ 47 w 95"/>
                <a:gd name="T7" fmla="*/ 109 h 110"/>
                <a:gd name="T8" fmla="*/ 95 w 95"/>
                <a:gd name="T9" fmla="*/ 60 h 110"/>
                <a:gd name="T10" fmla="*/ 95 w 95"/>
                <a:gd name="T11" fmla="*/ 50 h 110"/>
                <a:gd name="T12" fmla="*/ 47 w 95"/>
                <a:gd name="T13" fmla="*/ 1 h 110"/>
              </a:gdLst>
              <a:ahLst/>
              <a:cxnLst>
                <a:cxn ang="0">
                  <a:pos x="T0" y="T1"/>
                </a:cxn>
                <a:cxn ang="0">
                  <a:pos x="T2" y="T3"/>
                </a:cxn>
                <a:cxn ang="0">
                  <a:pos x="T4" y="T5"/>
                </a:cxn>
                <a:cxn ang="0">
                  <a:pos x="T6" y="T7"/>
                </a:cxn>
                <a:cxn ang="0">
                  <a:pos x="T8" y="T9"/>
                </a:cxn>
                <a:cxn ang="0">
                  <a:pos x="T10" y="T11"/>
                </a:cxn>
                <a:cxn ang="0">
                  <a:pos x="T12" y="T13"/>
                </a:cxn>
              </a:cxnLst>
              <a:rect l="0" t="0" r="r" b="b"/>
              <a:pathLst>
                <a:path w="95" h="110">
                  <a:moveTo>
                    <a:pt x="47" y="1"/>
                  </a:moveTo>
                  <a:cubicBezTo>
                    <a:pt x="21" y="2"/>
                    <a:pt x="0" y="22"/>
                    <a:pt x="0" y="50"/>
                  </a:cubicBezTo>
                  <a:cubicBezTo>
                    <a:pt x="0" y="60"/>
                    <a:pt x="0" y="60"/>
                    <a:pt x="0" y="60"/>
                  </a:cubicBezTo>
                  <a:cubicBezTo>
                    <a:pt x="0" y="86"/>
                    <a:pt x="21" y="110"/>
                    <a:pt x="47" y="109"/>
                  </a:cubicBezTo>
                  <a:cubicBezTo>
                    <a:pt x="73" y="108"/>
                    <a:pt x="95" y="87"/>
                    <a:pt x="95" y="60"/>
                  </a:cubicBezTo>
                  <a:cubicBezTo>
                    <a:pt x="95" y="50"/>
                    <a:pt x="95" y="50"/>
                    <a:pt x="95" y="50"/>
                  </a:cubicBezTo>
                  <a:cubicBezTo>
                    <a:pt x="95" y="24"/>
                    <a:pt x="73" y="0"/>
                    <a:pt x="47"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9" name="ïsļïḓè"/>
            <p:cNvSpPr/>
            <p:nvPr/>
          </p:nvSpPr>
          <p:spPr bwMode="auto">
            <a:xfrm rot="21170071">
              <a:off x="9901865" y="3545217"/>
              <a:ext cx="83873" cy="86733"/>
            </a:xfrm>
            <a:custGeom>
              <a:avLst/>
              <a:gdLst>
                <a:gd name="T0" fmla="*/ 131 w 132"/>
                <a:gd name="T1" fmla="*/ 51 h 125"/>
                <a:gd name="T2" fmla="*/ 83 w 132"/>
                <a:gd name="T3" fmla="*/ 3 h 125"/>
                <a:gd name="T4" fmla="*/ 7 w 132"/>
                <a:gd name="T5" fmla="*/ 61 h 125"/>
                <a:gd name="T6" fmla="*/ 40 w 132"/>
                <a:gd name="T7" fmla="*/ 120 h 125"/>
                <a:gd name="T8" fmla="*/ 92 w 132"/>
                <a:gd name="T9" fmla="*/ 99 h 125"/>
                <a:gd name="T10" fmla="*/ 131 w 132"/>
                <a:gd name="T11" fmla="*/ 51 h 125"/>
              </a:gdLst>
              <a:ahLst/>
              <a:cxnLst>
                <a:cxn ang="0">
                  <a:pos x="T0" y="T1"/>
                </a:cxn>
                <a:cxn ang="0">
                  <a:pos x="T2" y="T3"/>
                </a:cxn>
                <a:cxn ang="0">
                  <a:pos x="T4" y="T5"/>
                </a:cxn>
                <a:cxn ang="0">
                  <a:pos x="T6" y="T7"/>
                </a:cxn>
                <a:cxn ang="0">
                  <a:pos x="T8" y="T9"/>
                </a:cxn>
                <a:cxn ang="0">
                  <a:pos x="T10" y="T11"/>
                </a:cxn>
              </a:cxnLst>
              <a:rect l="0" t="0" r="r" b="b"/>
              <a:pathLst>
                <a:path w="132" h="125">
                  <a:moveTo>
                    <a:pt x="131" y="51"/>
                  </a:moveTo>
                  <a:cubicBezTo>
                    <a:pt x="130" y="23"/>
                    <a:pt x="110" y="5"/>
                    <a:pt x="83" y="3"/>
                  </a:cubicBezTo>
                  <a:cubicBezTo>
                    <a:pt x="48" y="0"/>
                    <a:pt x="15" y="27"/>
                    <a:pt x="7" y="61"/>
                  </a:cubicBezTo>
                  <a:cubicBezTo>
                    <a:pt x="0" y="85"/>
                    <a:pt x="15" y="114"/>
                    <a:pt x="40" y="120"/>
                  </a:cubicBezTo>
                  <a:cubicBezTo>
                    <a:pt x="60" y="125"/>
                    <a:pt x="82" y="117"/>
                    <a:pt x="92" y="99"/>
                  </a:cubicBezTo>
                  <a:cubicBezTo>
                    <a:pt x="114" y="95"/>
                    <a:pt x="132" y="73"/>
                    <a:pt x="131" y="5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1" name="îṡ1ïḑé"/>
            <p:cNvSpPr/>
            <p:nvPr/>
          </p:nvSpPr>
          <p:spPr bwMode="auto">
            <a:xfrm rot="21170071">
              <a:off x="9980641" y="2681993"/>
              <a:ext cx="79214" cy="78229"/>
            </a:xfrm>
            <a:custGeom>
              <a:avLst/>
              <a:gdLst>
                <a:gd name="T0" fmla="*/ 87 w 126"/>
                <a:gd name="T1" fmla="*/ 4 h 112"/>
                <a:gd name="T2" fmla="*/ 38 w 126"/>
                <a:gd name="T3" fmla="*/ 10 h 112"/>
                <a:gd name="T4" fmla="*/ 8 w 126"/>
                <a:gd name="T5" fmla="*/ 49 h 112"/>
                <a:gd name="T6" fmla="*/ 41 w 126"/>
                <a:gd name="T7" fmla="*/ 109 h 112"/>
                <a:gd name="T8" fmla="*/ 85 w 126"/>
                <a:gd name="T9" fmla="*/ 98 h 112"/>
                <a:gd name="T10" fmla="*/ 120 w 126"/>
                <a:gd name="T11" fmla="*/ 64 h 112"/>
                <a:gd name="T12" fmla="*/ 87 w 126"/>
                <a:gd name="T13" fmla="*/ 4 h 112"/>
              </a:gdLst>
              <a:ahLst/>
              <a:cxnLst>
                <a:cxn ang="0">
                  <a:pos x="T0" y="T1"/>
                </a:cxn>
                <a:cxn ang="0">
                  <a:pos x="T2" y="T3"/>
                </a:cxn>
                <a:cxn ang="0">
                  <a:pos x="T4" y="T5"/>
                </a:cxn>
                <a:cxn ang="0">
                  <a:pos x="T6" y="T7"/>
                </a:cxn>
                <a:cxn ang="0">
                  <a:pos x="T8" y="T9"/>
                </a:cxn>
                <a:cxn ang="0">
                  <a:pos x="T10" y="T11"/>
                </a:cxn>
                <a:cxn ang="0">
                  <a:pos x="T12" y="T13"/>
                </a:cxn>
              </a:cxnLst>
              <a:rect l="0" t="0" r="r" b="b"/>
              <a:pathLst>
                <a:path w="126" h="112">
                  <a:moveTo>
                    <a:pt x="87" y="4"/>
                  </a:moveTo>
                  <a:cubicBezTo>
                    <a:pt x="71" y="0"/>
                    <a:pt x="53" y="2"/>
                    <a:pt x="38" y="10"/>
                  </a:cubicBezTo>
                  <a:cubicBezTo>
                    <a:pt x="23" y="19"/>
                    <a:pt x="14" y="32"/>
                    <a:pt x="8" y="49"/>
                  </a:cubicBezTo>
                  <a:cubicBezTo>
                    <a:pt x="0" y="73"/>
                    <a:pt x="18" y="103"/>
                    <a:pt x="41" y="109"/>
                  </a:cubicBezTo>
                  <a:cubicBezTo>
                    <a:pt x="58" y="112"/>
                    <a:pt x="73" y="108"/>
                    <a:pt x="85" y="98"/>
                  </a:cubicBezTo>
                  <a:cubicBezTo>
                    <a:pt x="101" y="94"/>
                    <a:pt x="116" y="81"/>
                    <a:pt x="120" y="64"/>
                  </a:cubicBezTo>
                  <a:cubicBezTo>
                    <a:pt x="126" y="38"/>
                    <a:pt x="113" y="12"/>
                    <a:pt x="87" y="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3" name="îṡḻïďé"/>
            <p:cNvSpPr/>
            <p:nvPr/>
          </p:nvSpPr>
          <p:spPr bwMode="auto">
            <a:xfrm>
              <a:off x="2063611" y="2788544"/>
              <a:ext cx="274917" cy="301321"/>
            </a:xfrm>
            <a:custGeom>
              <a:avLst/>
              <a:gdLst>
                <a:gd name="T0" fmla="*/ 191 w 436"/>
                <a:gd name="T1" fmla="*/ 454 h 478"/>
                <a:gd name="T2" fmla="*/ 352 w 436"/>
                <a:gd name="T3" fmla="*/ 413 h 478"/>
                <a:gd name="T4" fmla="*/ 433 w 436"/>
                <a:gd name="T5" fmla="*/ 250 h 478"/>
                <a:gd name="T6" fmla="*/ 434 w 436"/>
                <a:gd name="T7" fmla="*/ 224 h 478"/>
                <a:gd name="T8" fmla="*/ 432 w 436"/>
                <a:gd name="T9" fmla="*/ 218 h 478"/>
                <a:gd name="T10" fmla="*/ 406 w 436"/>
                <a:gd name="T11" fmla="*/ 147 h 478"/>
                <a:gd name="T12" fmla="*/ 168 w 436"/>
                <a:gd name="T13" fmla="*/ 33 h 478"/>
                <a:gd name="T14" fmla="*/ 52 w 436"/>
                <a:gd name="T15" fmla="*/ 324 h 478"/>
                <a:gd name="T16" fmla="*/ 191 w 436"/>
                <a:gd name="T17" fmla="*/ 454 h 478"/>
                <a:gd name="T18" fmla="*/ 127 w 436"/>
                <a:gd name="T19" fmla="*/ 254 h 478"/>
                <a:gd name="T20" fmla="*/ 219 w 436"/>
                <a:gd name="T21" fmla="*/ 122 h 478"/>
                <a:gd name="T22" fmla="*/ 285 w 436"/>
                <a:gd name="T23" fmla="*/ 345 h 478"/>
                <a:gd name="T24" fmla="*/ 127 w 436"/>
                <a:gd name="T25" fmla="*/ 254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478">
                  <a:moveTo>
                    <a:pt x="191" y="454"/>
                  </a:moveTo>
                  <a:cubicBezTo>
                    <a:pt x="254" y="478"/>
                    <a:pt x="305" y="458"/>
                    <a:pt x="352" y="413"/>
                  </a:cubicBezTo>
                  <a:cubicBezTo>
                    <a:pt x="397" y="371"/>
                    <a:pt x="428" y="310"/>
                    <a:pt x="433" y="250"/>
                  </a:cubicBezTo>
                  <a:cubicBezTo>
                    <a:pt x="435" y="242"/>
                    <a:pt x="436" y="234"/>
                    <a:pt x="434" y="224"/>
                  </a:cubicBezTo>
                  <a:cubicBezTo>
                    <a:pt x="433" y="222"/>
                    <a:pt x="433" y="220"/>
                    <a:pt x="432" y="218"/>
                  </a:cubicBezTo>
                  <a:cubicBezTo>
                    <a:pt x="429" y="193"/>
                    <a:pt x="421" y="168"/>
                    <a:pt x="406" y="147"/>
                  </a:cubicBezTo>
                  <a:cubicBezTo>
                    <a:pt x="360" y="59"/>
                    <a:pt x="276" y="0"/>
                    <a:pt x="168" y="33"/>
                  </a:cubicBezTo>
                  <a:cubicBezTo>
                    <a:pt x="47" y="71"/>
                    <a:pt x="0" y="213"/>
                    <a:pt x="52" y="324"/>
                  </a:cubicBezTo>
                  <a:cubicBezTo>
                    <a:pt x="79" y="384"/>
                    <a:pt x="130" y="431"/>
                    <a:pt x="191" y="454"/>
                  </a:cubicBezTo>
                  <a:close/>
                  <a:moveTo>
                    <a:pt x="127" y="254"/>
                  </a:moveTo>
                  <a:cubicBezTo>
                    <a:pt x="113" y="192"/>
                    <a:pt x="154" y="126"/>
                    <a:pt x="219" y="122"/>
                  </a:cubicBezTo>
                  <a:cubicBezTo>
                    <a:pt x="344" y="114"/>
                    <a:pt x="373" y="272"/>
                    <a:pt x="285" y="345"/>
                  </a:cubicBezTo>
                  <a:cubicBezTo>
                    <a:pt x="220" y="398"/>
                    <a:pt x="143" y="323"/>
                    <a:pt x="127" y="25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4" name="ïšḻiḍê"/>
            <p:cNvSpPr/>
            <p:nvPr/>
          </p:nvSpPr>
          <p:spPr bwMode="auto">
            <a:xfrm>
              <a:off x="1843465" y="1906034"/>
              <a:ext cx="82320" cy="282683"/>
            </a:xfrm>
            <a:custGeom>
              <a:avLst/>
              <a:gdLst>
                <a:gd name="T0" fmla="*/ 100 w 129"/>
                <a:gd name="T1" fmla="*/ 62 h 448"/>
                <a:gd name="T2" fmla="*/ 5 w 129"/>
                <a:gd name="T3" fmla="*/ 62 h 448"/>
                <a:gd name="T4" fmla="*/ 30 w 129"/>
                <a:gd name="T5" fmla="*/ 386 h 448"/>
                <a:gd name="T6" fmla="*/ 125 w 129"/>
                <a:gd name="T7" fmla="*/ 386 h 448"/>
                <a:gd name="T8" fmla="*/ 100 w 129"/>
                <a:gd name="T9" fmla="*/ 62 h 448"/>
              </a:gdLst>
              <a:ahLst/>
              <a:cxnLst>
                <a:cxn ang="0">
                  <a:pos x="T0" y="T1"/>
                </a:cxn>
                <a:cxn ang="0">
                  <a:pos x="T2" y="T3"/>
                </a:cxn>
                <a:cxn ang="0">
                  <a:pos x="T4" y="T5"/>
                </a:cxn>
                <a:cxn ang="0">
                  <a:pos x="T6" y="T7"/>
                </a:cxn>
                <a:cxn ang="0">
                  <a:pos x="T8" y="T9"/>
                </a:cxn>
              </a:cxnLst>
              <a:rect l="0" t="0" r="r" b="b"/>
              <a:pathLst>
                <a:path w="129" h="448">
                  <a:moveTo>
                    <a:pt x="100" y="62"/>
                  </a:moveTo>
                  <a:cubicBezTo>
                    <a:pt x="95" y="0"/>
                    <a:pt x="0" y="0"/>
                    <a:pt x="5" y="62"/>
                  </a:cubicBezTo>
                  <a:cubicBezTo>
                    <a:pt x="13" y="170"/>
                    <a:pt x="21" y="278"/>
                    <a:pt x="30" y="386"/>
                  </a:cubicBezTo>
                  <a:cubicBezTo>
                    <a:pt x="34" y="447"/>
                    <a:pt x="129" y="448"/>
                    <a:pt x="125" y="386"/>
                  </a:cubicBezTo>
                  <a:cubicBezTo>
                    <a:pt x="116" y="278"/>
                    <a:pt x="108" y="170"/>
                    <a:pt x="100" y="62"/>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5" name="îṡḷïḋe"/>
            <p:cNvSpPr/>
            <p:nvPr/>
          </p:nvSpPr>
          <p:spPr bwMode="auto">
            <a:xfrm>
              <a:off x="686581" y="6191251"/>
              <a:ext cx="60575" cy="82320"/>
            </a:xfrm>
            <a:custGeom>
              <a:avLst/>
              <a:gdLst>
                <a:gd name="T0" fmla="*/ 47 w 95"/>
                <a:gd name="T1" fmla="*/ 1 h 132"/>
                <a:gd name="T2" fmla="*/ 0 w 95"/>
                <a:gd name="T3" fmla="*/ 50 h 132"/>
                <a:gd name="T4" fmla="*/ 0 w 95"/>
                <a:gd name="T5" fmla="*/ 82 h 132"/>
                <a:gd name="T6" fmla="*/ 47 w 95"/>
                <a:gd name="T7" fmla="*/ 131 h 132"/>
                <a:gd name="T8" fmla="*/ 95 w 95"/>
                <a:gd name="T9" fmla="*/ 82 h 132"/>
                <a:gd name="T10" fmla="*/ 95 w 95"/>
                <a:gd name="T11" fmla="*/ 50 h 132"/>
                <a:gd name="T12" fmla="*/ 47 w 95"/>
                <a:gd name="T13" fmla="*/ 1 h 132"/>
              </a:gdLst>
              <a:ahLst/>
              <a:cxnLst>
                <a:cxn ang="0">
                  <a:pos x="T0" y="T1"/>
                </a:cxn>
                <a:cxn ang="0">
                  <a:pos x="T2" y="T3"/>
                </a:cxn>
                <a:cxn ang="0">
                  <a:pos x="T4" y="T5"/>
                </a:cxn>
                <a:cxn ang="0">
                  <a:pos x="T6" y="T7"/>
                </a:cxn>
                <a:cxn ang="0">
                  <a:pos x="T8" y="T9"/>
                </a:cxn>
                <a:cxn ang="0">
                  <a:pos x="T10" y="T11"/>
                </a:cxn>
                <a:cxn ang="0">
                  <a:pos x="T12" y="T13"/>
                </a:cxn>
              </a:cxnLst>
              <a:rect l="0" t="0" r="r" b="b"/>
              <a:pathLst>
                <a:path w="95" h="132">
                  <a:moveTo>
                    <a:pt x="47" y="1"/>
                  </a:moveTo>
                  <a:cubicBezTo>
                    <a:pt x="21" y="3"/>
                    <a:pt x="0" y="23"/>
                    <a:pt x="0" y="50"/>
                  </a:cubicBezTo>
                  <a:cubicBezTo>
                    <a:pt x="0" y="82"/>
                    <a:pt x="0" y="82"/>
                    <a:pt x="0" y="82"/>
                  </a:cubicBezTo>
                  <a:cubicBezTo>
                    <a:pt x="0" y="108"/>
                    <a:pt x="22" y="132"/>
                    <a:pt x="47" y="131"/>
                  </a:cubicBezTo>
                  <a:cubicBezTo>
                    <a:pt x="73" y="129"/>
                    <a:pt x="95" y="109"/>
                    <a:pt x="95" y="82"/>
                  </a:cubicBezTo>
                  <a:cubicBezTo>
                    <a:pt x="95" y="50"/>
                    <a:pt x="95" y="50"/>
                    <a:pt x="95" y="50"/>
                  </a:cubicBezTo>
                  <a:cubicBezTo>
                    <a:pt x="95" y="25"/>
                    <a:pt x="73" y="0"/>
                    <a:pt x="47"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6" name="iṥliḓé"/>
            <p:cNvSpPr/>
            <p:nvPr/>
          </p:nvSpPr>
          <p:spPr bwMode="auto">
            <a:xfrm>
              <a:off x="3506035" y="511520"/>
              <a:ext cx="96299" cy="273364"/>
            </a:xfrm>
            <a:custGeom>
              <a:avLst/>
              <a:gdLst>
                <a:gd name="T0" fmla="*/ 133 w 152"/>
                <a:gd name="T1" fmla="*/ 350 h 435"/>
                <a:gd name="T2" fmla="*/ 108 w 152"/>
                <a:gd name="T3" fmla="*/ 61 h 435"/>
                <a:gd name="T4" fmla="*/ 13 w 152"/>
                <a:gd name="T5" fmla="*/ 61 h 435"/>
                <a:gd name="T6" fmla="*/ 42 w 152"/>
                <a:gd name="T7" fmla="*/ 376 h 435"/>
                <a:gd name="T8" fmla="*/ 133 w 152"/>
                <a:gd name="T9" fmla="*/ 350 h 435"/>
              </a:gdLst>
              <a:ahLst/>
              <a:cxnLst>
                <a:cxn ang="0">
                  <a:pos x="T0" y="T1"/>
                </a:cxn>
                <a:cxn ang="0">
                  <a:pos x="T2" y="T3"/>
                </a:cxn>
                <a:cxn ang="0">
                  <a:pos x="T4" y="T5"/>
                </a:cxn>
                <a:cxn ang="0">
                  <a:pos x="T6" y="T7"/>
                </a:cxn>
                <a:cxn ang="0">
                  <a:pos x="T8" y="T9"/>
                </a:cxn>
              </a:cxnLst>
              <a:rect l="0" t="0" r="r" b="b"/>
              <a:pathLst>
                <a:path w="152" h="435">
                  <a:moveTo>
                    <a:pt x="133" y="350"/>
                  </a:moveTo>
                  <a:cubicBezTo>
                    <a:pt x="104" y="255"/>
                    <a:pt x="96" y="160"/>
                    <a:pt x="108" y="61"/>
                  </a:cubicBezTo>
                  <a:cubicBezTo>
                    <a:pt x="116" y="0"/>
                    <a:pt x="20" y="0"/>
                    <a:pt x="13" y="61"/>
                  </a:cubicBezTo>
                  <a:cubicBezTo>
                    <a:pt x="0" y="168"/>
                    <a:pt x="10" y="273"/>
                    <a:pt x="42" y="376"/>
                  </a:cubicBezTo>
                  <a:cubicBezTo>
                    <a:pt x="60" y="435"/>
                    <a:pt x="152" y="410"/>
                    <a:pt x="133" y="35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7" name="ïšļïḓé"/>
            <p:cNvSpPr/>
            <p:nvPr/>
          </p:nvSpPr>
          <p:spPr bwMode="auto">
            <a:xfrm>
              <a:off x="2574832" y="6096607"/>
              <a:ext cx="229874" cy="82320"/>
            </a:xfrm>
            <a:custGeom>
              <a:avLst/>
              <a:gdLst>
                <a:gd name="T0" fmla="*/ 304 w 365"/>
                <a:gd name="T1" fmla="*/ 34 h 132"/>
                <a:gd name="T2" fmla="*/ 85 w 365"/>
                <a:gd name="T3" fmla="*/ 11 h 132"/>
                <a:gd name="T4" fmla="*/ 60 w 365"/>
                <a:gd name="T5" fmla="*/ 105 h 132"/>
                <a:gd name="T6" fmla="*/ 304 w 365"/>
                <a:gd name="T7" fmla="*/ 131 h 132"/>
                <a:gd name="T8" fmla="*/ 304 w 365"/>
                <a:gd name="T9" fmla="*/ 34 h 132"/>
              </a:gdLst>
              <a:ahLst/>
              <a:cxnLst>
                <a:cxn ang="0">
                  <a:pos x="T0" y="T1"/>
                </a:cxn>
                <a:cxn ang="0">
                  <a:pos x="T2" y="T3"/>
                </a:cxn>
                <a:cxn ang="0">
                  <a:pos x="T4" y="T5"/>
                </a:cxn>
                <a:cxn ang="0">
                  <a:pos x="T6" y="T7"/>
                </a:cxn>
                <a:cxn ang="0">
                  <a:pos x="T8" y="T9"/>
                </a:cxn>
              </a:cxnLst>
              <a:rect l="0" t="0" r="r" b="b"/>
              <a:pathLst>
                <a:path w="365" h="132">
                  <a:moveTo>
                    <a:pt x="304" y="34"/>
                  </a:moveTo>
                  <a:cubicBezTo>
                    <a:pt x="230" y="32"/>
                    <a:pt x="158" y="25"/>
                    <a:pt x="85" y="11"/>
                  </a:cubicBezTo>
                  <a:cubicBezTo>
                    <a:pt x="25" y="0"/>
                    <a:pt x="0" y="94"/>
                    <a:pt x="60" y="105"/>
                  </a:cubicBezTo>
                  <a:cubicBezTo>
                    <a:pt x="141" y="119"/>
                    <a:pt x="222" y="128"/>
                    <a:pt x="304" y="131"/>
                  </a:cubicBezTo>
                  <a:cubicBezTo>
                    <a:pt x="365" y="132"/>
                    <a:pt x="365" y="35"/>
                    <a:pt x="304" y="3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9" name="íslíḑê"/>
            <p:cNvSpPr/>
            <p:nvPr/>
          </p:nvSpPr>
          <p:spPr bwMode="auto">
            <a:xfrm>
              <a:off x="1954516" y="5387968"/>
              <a:ext cx="114937" cy="119597"/>
            </a:xfrm>
            <a:custGeom>
              <a:avLst/>
              <a:gdLst>
                <a:gd name="T0" fmla="*/ 169 w 182"/>
                <a:gd name="T1" fmla="*/ 30 h 190"/>
                <a:gd name="T2" fmla="*/ 107 w 182"/>
                <a:gd name="T3" fmla="*/ 13 h 190"/>
                <a:gd name="T4" fmla="*/ 12 w 182"/>
                <a:gd name="T5" fmla="*/ 114 h 190"/>
                <a:gd name="T6" fmla="*/ 28 w 182"/>
                <a:gd name="T7" fmla="*/ 177 h 190"/>
                <a:gd name="T8" fmla="*/ 90 w 182"/>
                <a:gd name="T9" fmla="*/ 161 h 190"/>
                <a:gd name="T10" fmla="*/ 153 w 182"/>
                <a:gd name="T11" fmla="*/ 93 h 190"/>
                <a:gd name="T12" fmla="*/ 169 w 182"/>
                <a:gd name="T13" fmla="*/ 30 h 190"/>
              </a:gdLst>
              <a:ahLst/>
              <a:cxnLst>
                <a:cxn ang="0">
                  <a:pos x="T0" y="T1"/>
                </a:cxn>
                <a:cxn ang="0">
                  <a:pos x="T2" y="T3"/>
                </a:cxn>
                <a:cxn ang="0">
                  <a:pos x="T4" y="T5"/>
                </a:cxn>
                <a:cxn ang="0">
                  <a:pos x="T6" y="T7"/>
                </a:cxn>
                <a:cxn ang="0">
                  <a:pos x="T8" y="T9"/>
                </a:cxn>
                <a:cxn ang="0">
                  <a:pos x="T10" y="T11"/>
                </a:cxn>
                <a:cxn ang="0">
                  <a:pos x="T12" y="T13"/>
                </a:cxn>
              </a:cxnLst>
              <a:rect l="0" t="0" r="r" b="b"/>
              <a:pathLst>
                <a:path w="182" h="190">
                  <a:moveTo>
                    <a:pt x="169" y="30"/>
                  </a:moveTo>
                  <a:cubicBezTo>
                    <a:pt x="157" y="9"/>
                    <a:pt x="128" y="0"/>
                    <a:pt x="107" y="13"/>
                  </a:cubicBezTo>
                  <a:cubicBezTo>
                    <a:pt x="68" y="39"/>
                    <a:pt x="36" y="73"/>
                    <a:pt x="12" y="114"/>
                  </a:cubicBezTo>
                  <a:cubicBezTo>
                    <a:pt x="0" y="136"/>
                    <a:pt x="7" y="165"/>
                    <a:pt x="28" y="177"/>
                  </a:cubicBezTo>
                  <a:cubicBezTo>
                    <a:pt x="50" y="190"/>
                    <a:pt x="78" y="182"/>
                    <a:pt x="90" y="161"/>
                  </a:cubicBezTo>
                  <a:cubicBezTo>
                    <a:pt x="106" y="133"/>
                    <a:pt x="127" y="110"/>
                    <a:pt x="153" y="93"/>
                  </a:cubicBezTo>
                  <a:cubicBezTo>
                    <a:pt x="173" y="80"/>
                    <a:pt x="182" y="52"/>
                    <a:pt x="169"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0" name="íŝlïdè"/>
            <p:cNvSpPr/>
            <p:nvPr/>
          </p:nvSpPr>
          <p:spPr bwMode="auto">
            <a:xfrm>
              <a:off x="1996548" y="4432095"/>
              <a:ext cx="118043" cy="111831"/>
            </a:xfrm>
            <a:custGeom>
              <a:avLst/>
              <a:gdLst>
                <a:gd name="T0" fmla="*/ 158 w 186"/>
                <a:gd name="T1" fmla="*/ 86 h 178"/>
                <a:gd name="T2" fmla="*/ 93 w 186"/>
                <a:gd name="T3" fmla="*/ 31 h 178"/>
                <a:gd name="T4" fmla="*/ 31 w 186"/>
                <a:gd name="T5" fmla="*/ 14 h 178"/>
                <a:gd name="T6" fmla="*/ 15 w 186"/>
                <a:gd name="T7" fmla="*/ 77 h 178"/>
                <a:gd name="T8" fmla="*/ 112 w 186"/>
                <a:gd name="T9" fmla="*/ 166 h 178"/>
                <a:gd name="T10" fmla="*/ 174 w 186"/>
                <a:gd name="T11" fmla="*/ 150 h 178"/>
                <a:gd name="T12" fmla="*/ 158 w 186"/>
                <a:gd name="T13" fmla="*/ 86 h 178"/>
              </a:gdLst>
              <a:ahLst/>
              <a:cxnLst>
                <a:cxn ang="0">
                  <a:pos x="T0" y="T1"/>
                </a:cxn>
                <a:cxn ang="0">
                  <a:pos x="T2" y="T3"/>
                </a:cxn>
                <a:cxn ang="0">
                  <a:pos x="T4" y="T5"/>
                </a:cxn>
                <a:cxn ang="0">
                  <a:pos x="T6" y="T7"/>
                </a:cxn>
                <a:cxn ang="0">
                  <a:pos x="T8" y="T9"/>
                </a:cxn>
                <a:cxn ang="0">
                  <a:pos x="T10" y="T11"/>
                </a:cxn>
                <a:cxn ang="0">
                  <a:pos x="T12" y="T13"/>
                </a:cxn>
              </a:cxnLst>
              <a:rect l="0" t="0" r="r" b="b"/>
              <a:pathLst>
                <a:path w="186" h="178">
                  <a:moveTo>
                    <a:pt x="158" y="86"/>
                  </a:moveTo>
                  <a:cubicBezTo>
                    <a:pt x="133" y="72"/>
                    <a:pt x="110" y="53"/>
                    <a:pt x="93" y="31"/>
                  </a:cubicBezTo>
                  <a:cubicBezTo>
                    <a:pt x="79" y="11"/>
                    <a:pt x="54" y="0"/>
                    <a:pt x="31" y="14"/>
                  </a:cubicBezTo>
                  <a:cubicBezTo>
                    <a:pt x="12" y="26"/>
                    <a:pt x="0" y="57"/>
                    <a:pt x="15" y="77"/>
                  </a:cubicBezTo>
                  <a:cubicBezTo>
                    <a:pt x="42" y="113"/>
                    <a:pt x="73" y="144"/>
                    <a:pt x="112" y="166"/>
                  </a:cubicBezTo>
                  <a:cubicBezTo>
                    <a:pt x="133" y="178"/>
                    <a:pt x="162" y="171"/>
                    <a:pt x="174" y="150"/>
                  </a:cubicBezTo>
                  <a:cubicBezTo>
                    <a:pt x="186" y="128"/>
                    <a:pt x="179" y="99"/>
                    <a:pt x="158" y="8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2" name="išľïdê"/>
            <p:cNvSpPr/>
            <p:nvPr/>
          </p:nvSpPr>
          <p:spPr bwMode="auto">
            <a:xfrm>
              <a:off x="1382040" y="6191251"/>
              <a:ext cx="155320" cy="170852"/>
            </a:xfrm>
            <a:custGeom>
              <a:avLst/>
              <a:gdLst>
                <a:gd name="T0" fmla="*/ 214 w 246"/>
                <a:gd name="T1" fmla="*/ 168 h 270"/>
                <a:gd name="T2" fmla="*/ 87 w 246"/>
                <a:gd name="T3" fmla="*/ 21 h 270"/>
                <a:gd name="T4" fmla="*/ 20 w 246"/>
                <a:gd name="T5" fmla="*/ 21 h 270"/>
                <a:gd name="T6" fmla="*/ 20 w 246"/>
                <a:gd name="T7" fmla="*/ 89 h 270"/>
                <a:gd name="T8" fmla="*/ 132 w 246"/>
                <a:gd name="T9" fmla="*/ 217 h 270"/>
                <a:gd name="T10" fmla="*/ 214 w 246"/>
                <a:gd name="T11" fmla="*/ 168 h 270"/>
              </a:gdLst>
              <a:ahLst/>
              <a:cxnLst>
                <a:cxn ang="0">
                  <a:pos x="T0" y="T1"/>
                </a:cxn>
                <a:cxn ang="0">
                  <a:pos x="T2" y="T3"/>
                </a:cxn>
                <a:cxn ang="0">
                  <a:pos x="T4" y="T5"/>
                </a:cxn>
                <a:cxn ang="0">
                  <a:pos x="T6" y="T7"/>
                </a:cxn>
                <a:cxn ang="0">
                  <a:pos x="T8" y="T9"/>
                </a:cxn>
                <a:cxn ang="0">
                  <a:pos x="T10" y="T11"/>
                </a:cxn>
              </a:cxnLst>
              <a:rect l="0" t="0" r="r" b="b"/>
              <a:pathLst>
                <a:path w="246" h="270">
                  <a:moveTo>
                    <a:pt x="214" y="168"/>
                  </a:moveTo>
                  <a:cubicBezTo>
                    <a:pt x="181" y="111"/>
                    <a:pt x="138" y="61"/>
                    <a:pt x="87" y="21"/>
                  </a:cubicBezTo>
                  <a:cubicBezTo>
                    <a:pt x="67" y="4"/>
                    <a:pt x="40" y="0"/>
                    <a:pt x="20" y="21"/>
                  </a:cubicBezTo>
                  <a:cubicBezTo>
                    <a:pt x="3" y="37"/>
                    <a:pt x="0" y="73"/>
                    <a:pt x="20" y="89"/>
                  </a:cubicBezTo>
                  <a:cubicBezTo>
                    <a:pt x="65" y="125"/>
                    <a:pt x="102" y="167"/>
                    <a:pt x="132" y="217"/>
                  </a:cubicBezTo>
                  <a:cubicBezTo>
                    <a:pt x="163" y="270"/>
                    <a:pt x="246" y="222"/>
                    <a:pt x="214" y="16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3" name="ïs1íḍé"/>
            <p:cNvSpPr/>
            <p:nvPr/>
          </p:nvSpPr>
          <p:spPr bwMode="auto">
            <a:xfrm>
              <a:off x="18695" y="5260367"/>
              <a:ext cx="450429" cy="784368"/>
            </a:xfrm>
            <a:custGeom>
              <a:avLst/>
              <a:gdLst>
                <a:gd name="T0" fmla="*/ 696 w 714"/>
                <a:gd name="T1" fmla="*/ 1157 h 1243"/>
                <a:gd name="T2" fmla="*/ 530 w 714"/>
                <a:gd name="T3" fmla="*/ 760 h 1243"/>
                <a:gd name="T4" fmla="*/ 477 w 714"/>
                <a:gd name="T5" fmla="*/ 737 h 1243"/>
                <a:gd name="T6" fmla="*/ 319 w 714"/>
                <a:gd name="T7" fmla="*/ 773 h 1243"/>
                <a:gd name="T8" fmla="*/ 316 w 714"/>
                <a:gd name="T9" fmla="*/ 430 h 1243"/>
                <a:gd name="T10" fmla="*/ 269 w 714"/>
                <a:gd name="T11" fmla="*/ 381 h 1243"/>
                <a:gd name="T12" fmla="*/ 101 w 714"/>
                <a:gd name="T13" fmla="*/ 389 h 1243"/>
                <a:gd name="T14" fmla="*/ 105 w 714"/>
                <a:gd name="T15" fmla="*/ 62 h 1243"/>
                <a:gd name="T16" fmla="*/ 10 w 714"/>
                <a:gd name="T17" fmla="*/ 62 h 1243"/>
                <a:gd name="T18" fmla="*/ 3 w 714"/>
                <a:gd name="T19" fmla="*/ 449 h 1243"/>
                <a:gd name="T20" fmla="*/ 63 w 714"/>
                <a:gd name="T21" fmla="*/ 496 h 1243"/>
                <a:gd name="T22" fmla="*/ 221 w 714"/>
                <a:gd name="T23" fmla="*/ 476 h 1243"/>
                <a:gd name="T24" fmla="*/ 225 w 714"/>
                <a:gd name="T25" fmla="*/ 840 h 1243"/>
                <a:gd name="T26" fmla="*/ 285 w 714"/>
                <a:gd name="T27" fmla="*/ 887 h 1243"/>
                <a:gd name="T28" fmla="*/ 461 w 714"/>
                <a:gd name="T29" fmla="*/ 838 h 1243"/>
                <a:gd name="T30" fmla="*/ 604 w 714"/>
                <a:gd name="T31" fmla="*/ 1183 h 1243"/>
                <a:gd name="T32" fmla="*/ 696 w 714"/>
                <a:gd name="T33" fmla="*/ 1157 h 1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4" h="1243">
                  <a:moveTo>
                    <a:pt x="696" y="1157"/>
                  </a:moveTo>
                  <a:cubicBezTo>
                    <a:pt x="655" y="1021"/>
                    <a:pt x="586" y="890"/>
                    <a:pt x="530" y="760"/>
                  </a:cubicBezTo>
                  <a:cubicBezTo>
                    <a:pt x="521" y="738"/>
                    <a:pt x="496" y="735"/>
                    <a:pt x="477" y="737"/>
                  </a:cubicBezTo>
                  <a:cubicBezTo>
                    <a:pt x="423" y="745"/>
                    <a:pt x="370" y="757"/>
                    <a:pt x="319" y="773"/>
                  </a:cubicBezTo>
                  <a:cubicBezTo>
                    <a:pt x="318" y="658"/>
                    <a:pt x="317" y="544"/>
                    <a:pt x="316" y="430"/>
                  </a:cubicBezTo>
                  <a:cubicBezTo>
                    <a:pt x="316" y="402"/>
                    <a:pt x="294" y="383"/>
                    <a:pt x="269" y="381"/>
                  </a:cubicBezTo>
                  <a:cubicBezTo>
                    <a:pt x="212" y="377"/>
                    <a:pt x="156" y="380"/>
                    <a:pt x="101" y="389"/>
                  </a:cubicBezTo>
                  <a:cubicBezTo>
                    <a:pt x="107" y="280"/>
                    <a:pt x="109" y="171"/>
                    <a:pt x="105" y="62"/>
                  </a:cubicBezTo>
                  <a:cubicBezTo>
                    <a:pt x="103" y="0"/>
                    <a:pt x="8" y="0"/>
                    <a:pt x="10" y="62"/>
                  </a:cubicBezTo>
                  <a:cubicBezTo>
                    <a:pt x="14" y="192"/>
                    <a:pt x="12" y="320"/>
                    <a:pt x="3" y="449"/>
                  </a:cubicBezTo>
                  <a:cubicBezTo>
                    <a:pt x="0" y="482"/>
                    <a:pt x="35" y="503"/>
                    <a:pt x="63" y="496"/>
                  </a:cubicBezTo>
                  <a:cubicBezTo>
                    <a:pt x="116" y="482"/>
                    <a:pt x="168" y="476"/>
                    <a:pt x="221" y="476"/>
                  </a:cubicBezTo>
                  <a:cubicBezTo>
                    <a:pt x="222" y="598"/>
                    <a:pt x="224" y="719"/>
                    <a:pt x="225" y="840"/>
                  </a:cubicBezTo>
                  <a:cubicBezTo>
                    <a:pt x="225" y="869"/>
                    <a:pt x="255" y="898"/>
                    <a:pt x="285" y="887"/>
                  </a:cubicBezTo>
                  <a:cubicBezTo>
                    <a:pt x="343" y="865"/>
                    <a:pt x="401" y="849"/>
                    <a:pt x="461" y="838"/>
                  </a:cubicBezTo>
                  <a:cubicBezTo>
                    <a:pt x="511" y="951"/>
                    <a:pt x="569" y="1065"/>
                    <a:pt x="604" y="1183"/>
                  </a:cubicBezTo>
                  <a:cubicBezTo>
                    <a:pt x="622" y="1243"/>
                    <a:pt x="714" y="1217"/>
                    <a:pt x="696" y="1157"/>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4" name="i$ļîḍe"/>
            <p:cNvSpPr/>
            <p:nvPr/>
          </p:nvSpPr>
          <p:spPr bwMode="auto">
            <a:xfrm>
              <a:off x="9173791" y="1045953"/>
              <a:ext cx="679681" cy="415803"/>
            </a:xfrm>
            <a:custGeom>
              <a:avLst/>
              <a:gdLst>
                <a:gd name="T0" fmla="*/ 1509 w 1539"/>
                <a:gd name="T1" fmla="*/ 335 h 772"/>
                <a:gd name="T2" fmla="*/ 1346 w 1539"/>
                <a:gd name="T3" fmla="*/ 29 h 772"/>
                <a:gd name="T4" fmla="*/ 1281 w 1539"/>
                <a:gd name="T5" fmla="*/ 11 h 772"/>
                <a:gd name="T6" fmla="*/ 53 w 1539"/>
                <a:gd name="T7" fmla="*/ 657 h 772"/>
                <a:gd name="T8" fmla="*/ 101 w 1539"/>
                <a:gd name="T9" fmla="*/ 741 h 772"/>
                <a:gd name="T10" fmla="*/ 1284 w 1539"/>
                <a:gd name="T11" fmla="*/ 116 h 772"/>
                <a:gd name="T12" fmla="*/ 1427 w 1539"/>
                <a:gd name="T13" fmla="*/ 384 h 772"/>
                <a:gd name="T14" fmla="*/ 1509 w 1539"/>
                <a:gd name="T15" fmla="*/ 335 h 7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9" h="772">
                  <a:moveTo>
                    <a:pt x="1509" y="335"/>
                  </a:moveTo>
                  <a:cubicBezTo>
                    <a:pt x="1455" y="233"/>
                    <a:pt x="1400" y="131"/>
                    <a:pt x="1346" y="29"/>
                  </a:cubicBezTo>
                  <a:cubicBezTo>
                    <a:pt x="1333" y="4"/>
                    <a:pt x="1303" y="0"/>
                    <a:pt x="1281" y="11"/>
                  </a:cubicBezTo>
                  <a:cubicBezTo>
                    <a:pt x="862" y="209"/>
                    <a:pt x="453" y="424"/>
                    <a:pt x="53" y="657"/>
                  </a:cubicBezTo>
                  <a:cubicBezTo>
                    <a:pt x="0" y="688"/>
                    <a:pt x="47" y="772"/>
                    <a:pt x="101" y="741"/>
                  </a:cubicBezTo>
                  <a:cubicBezTo>
                    <a:pt x="487" y="516"/>
                    <a:pt x="881" y="308"/>
                    <a:pt x="1284" y="116"/>
                  </a:cubicBezTo>
                  <a:cubicBezTo>
                    <a:pt x="1332" y="205"/>
                    <a:pt x="1380" y="295"/>
                    <a:pt x="1427" y="384"/>
                  </a:cubicBezTo>
                  <a:cubicBezTo>
                    <a:pt x="1456" y="439"/>
                    <a:pt x="1539" y="390"/>
                    <a:pt x="1509" y="335"/>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9" name="îṣlîde"/>
            <p:cNvSpPr/>
            <p:nvPr/>
          </p:nvSpPr>
          <p:spPr bwMode="auto">
            <a:xfrm>
              <a:off x="316867" y="362774"/>
              <a:ext cx="73001" cy="74554"/>
            </a:xfrm>
            <a:custGeom>
              <a:avLst/>
              <a:gdLst>
                <a:gd name="T0" fmla="*/ 96 w 115"/>
                <a:gd name="T1" fmla="*/ 30 h 118"/>
                <a:gd name="T2" fmla="*/ 86 w 115"/>
                <a:gd name="T3" fmla="*/ 19 h 118"/>
                <a:gd name="T4" fmla="*/ 19 w 115"/>
                <a:gd name="T5" fmla="*/ 19 h 118"/>
                <a:gd name="T6" fmla="*/ 19 w 115"/>
                <a:gd name="T7" fmla="*/ 88 h 118"/>
                <a:gd name="T8" fmla="*/ 29 w 115"/>
                <a:gd name="T9" fmla="*/ 99 h 118"/>
                <a:gd name="T10" fmla="*/ 96 w 115"/>
                <a:gd name="T11" fmla="*/ 99 h 118"/>
                <a:gd name="T12" fmla="*/ 96 w 115"/>
                <a:gd name="T13" fmla="*/ 30 h 118"/>
              </a:gdLst>
              <a:ahLst/>
              <a:cxnLst>
                <a:cxn ang="0">
                  <a:pos x="T0" y="T1"/>
                </a:cxn>
                <a:cxn ang="0">
                  <a:pos x="T2" y="T3"/>
                </a:cxn>
                <a:cxn ang="0">
                  <a:pos x="T4" y="T5"/>
                </a:cxn>
                <a:cxn ang="0">
                  <a:pos x="T6" y="T7"/>
                </a:cxn>
                <a:cxn ang="0">
                  <a:pos x="T8" y="T9"/>
                </a:cxn>
                <a:cxn ang="0">
                  <a:pos x="T10" y="T11"/>
                </a:cxn>
                <a:cxn ang="0">
                  <a:pos x="T12" y="T13"/>
                </a:cxn>
              </a:cxnLst>
              <a:rect l="0" t="0" r="r" b="b"/>
              <a:pathLst>
                <a:path w="115" h="118">
                  <a:moveTo>
                    <a:pt x="96" y="30"/>
                  </a:moveTo>
                  <a:cubicBezTo>
                    <a:pt x="93" y="27"/>
                    <a:pt x="89" y="23"/>
                    <a:pt x="86" y="19"/>
                  </a:cubicBezTo>
                  <a:cubicBezTo>
                    <a:pt x="68" y="1"/>
                    <a:pt x="36" y="0"/>
                    <a:pt x="19" y="19"/>
                  </a:cubicBezTo>
                  <a:cubicBezTo>
                    <a:pt x="1" y="39"/>
                    <a:pt x="0" y="69"/>
                    <a:pt x="19" y="88"/>
                  </a:cubicBezTo>
                  <a:cubicBezTo>
                    <a:pt x="22" y="91"/>
                    <a:pt x="26" y="95"/>
                    <a:pt x="29" y="99"/>
                  </a:cubicBezTo>
                  <a:cubicBezTo>
                    <a:pt x="47" y="117"/>
                    <a:pt x="79" y="118"/>
                    <a:pt x="96" y="99"/>
                  </a:cubicBezTo>
                  <a:cubicBezTo>
                    <a:pt x="114" y="79"/>
                    <a:pt x="115" y="49"/>
                    <a:pt x="96"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1" name="iŝľïḍè"/>
            <p:cNvSpPr/>
            <p:nvPr/>
          </p:nvSpPr>
          <p:spPr bwMode="auto">
            <a:xfrm>
              <a:off x="896927" y="5807095"/>
              <a:ext cx="74554" cy="60575"/>
            </a:xfrm>
            <a:custGeom>
              <a:avLst/>
              <a:gdLst>
                <a:gd name="T0" fmla="*/ 70 w 119"/>
                <a:gd name="T1" fmla="*/ 0 h 97"/>
                <a:gd name="T2" fmla="*/ 49 w 119"/>
                <a:gd name="T3" fmla="*/ 0 h 97"/>
                <a:gd name="T4" fmla="*/ 1 w 119"/>
                <a:gd name="T5" fmla="*/ 48 h 97"/>
                <a:gd name="T6" fmla="*/ 49 w 119"/>
                <a:gd name="T7" fmla="*/ 97 h 97"/>
                <a:gd name="T8" fmla="*/ 70 w 119"/>
                <a:gd name="T9" fmla="*/ 97 h 97"/>
                <a:gd name="T10" fmla="*/ 117 w 119"/>
                <a:gd name="T11" fmla="*/ 48 h 97"/>
                <a:gd name="T12" fmla="*/ 70 w 119"/>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19" h="97">
                  <a:moveTo>
                    <a:pt x="70" y="0"/>
                  </a:moveTo>
                  <a:cubicBezTo>
                    <a:pt x="49" y="0"/>
                    <a:pt x="49" y="0"/>
                    <a:pt x="49" y="0"/>
                  </a:cubicBezTo>
                  <a:cubicBezTo>
                    <a:pt x="24" y="0"/>
                    <a:pt x="0" y="22"/>
                    <a:pt x="1" y="48"/>
                  </a:cubicBezTo>
                  <a:cubicBezTo>
                    <a:pt x="2" y="74"/>
                    <a:pt x="22" y="97"/>
                    <a:pt x="49" y="97"/>
                  </a:cubicBezTo>
                  <a:cubicBezTo>
                    <a:pt x="70" y="97"/>
                    <a:pt x="70" y="97"/>
                    <a:pt x="70" y="97"/>
                  </a:cubicBezTo>
                  <a:cubicBezTo>
                    <a:pt x="95" y="97"/>
                    <a:pt x="119" y="74"/>
                    <a:pt x="117" y="48"/>
                  </a:cubicBezTo>
                  <a:cubicBezTo>
                    <a:pt x="116" y="22"/>
                    <a:pt x="97" y="0"/>
                    <a:pt x="70" y="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2" name="îşḻïḓê"/>
            <p:cNvSpPr/>
            <p:nvPr/>
          </p:nvSpPr>
          <p:spPr bwMode="auto">
            <a:xfrm>
              <a:off x="1121281" y="4965779"/>
              <a:ext cx="60575" cy="82320"/>
            </a:xfrm>
            <a:custGeom>
              <a:avLst/>
              <a:gdLst>
                <a:gd name="T0" fmla="*/ 0 w 95"/>
                <a:gd name="T1" fmla="*/ 62 h 131"/>
                <a:gd name="T2" fmla="*/ 0 w 95"/>
                <a:gd name="T3" fmla="*/ 69 h 131"/>
                <a:gd name="T4" fmla="*/ 95 w 95"/>
                <a:gd name="T5" fmla="*/ 69 h 131"/>
                <a:gd name="T6" fmla="*/ 95 w 95"/>
                <a:gd name="T7" fmla="*/ 62 h 131"/>
                <a:gd name="T8" fmla="*/ 0 w 95"/>
                <a:gd name="T9" fmla="*/ 62 h 131"/>
              </a:gdLst>
              <a:ahLst/>
              <a:cxnLst>
                <a:cxn ang="0">
                  <a:pos x="T0" y="T1"/>
                </a:cxn>
                <a:cxn ang="0">
                  <a:pos x="T2" y="T3"/>
                </a:cxn>
                <a:cxn ang="0">
                  <a:pos x="T4" y="T5"/>
                </a:cxn>
                <a:cxn ang="0">
                  <a:pos x="T6" y="T7"/>
                </a:cxn>
                <a:cxn ang="0">
                  <a:pos x="T8" y="T9"/>
                </a:cxn>
              </a:cxnLst>
              <a:rect l="0" t="0" r="r" b="b"/>
              <a:pathLst>
                <a:path w="95" h="131">
                  <a:moveTo>
                    <a:pt x="0" y="62"/>
                  </a:moveTo>
                  <a:cubicBezTo>
                    <a:pt x="0" y="69"/>
                    <a:pt x="0" y="69"/>
                    <a:pt x="0" y="69"/>
                  </a:cubicBezTo>
                  <a:cubicBezTo>
                    <a:pt x="0" y="131"/>
                    <a:pt x="95" y="131"/>
                    <a:pt x="95" y="69"/>
                  </a:cubicBezTo>
                  <a:cubicBezTo>
                    <a:pt x="95" y="62"/>
                    <a:pt x="95" y="62"/>
                    <a:pt x="95" y="62"/>
                  </a:cubicBezTo>
                  <a:cubicBezTo>
                    <a:pt x="95" y="0"/>
                    <a:pt x="0" y="0"/>
                    <a:pt x="0" y="62"/>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3" name="i$ļîḓè"/>
            <p:cNvSpPr/>
            <p:nvPr/>
          </p:nvSpPr>
          <p:spPr bwMode="auto">
            <a:xfrm>
              <a:off x="2050956" y="5839712"/>
              <a:ext cx="68341" cy="62128"/>
            </a:xfrm>
            <a:custGeom>
              <a:avLst/>
              <a:gdLst>
                <a:gd name="T0" fmla="*/ 59 w 108"/>
                <a:gd name="T1" fmla="*/ 0 h 97"/>
                <a:gd name="T2" fmla="*/ 49 w 108"/>
                <a:gd name="T3" fmla="*/ 0 h 97"/>
                <a:gd name="T4" fmla="*/ 1 w 108"/>
                <a:gd name="T5" fmla="*/ 49 h 97"/>
                <a:gd name="T6" fmla="*/ 49 w 108"/>
                <a:gd name="T7" fmla="*/ 97 h 97"/>
                <a:gd name="T8" fmla="*/ 59 w 108"/>
                <a:gd name="T9" fmla="*/ 97 h 97"/>
                <a:gd name="T10" fmla="*/ 107 w 108"/>
                <a:gd name="T11" fmla="*/ 49 h 97"/>
                <a:gd name="T12" fmla="*/ 59 w 108"/>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08" h="97">
                  <a:moveTo>
                    <a:pt x="59" y="0"/>
                  </a:moveTo>
                  <a:cubicBezTo>
                    <a:pt x="49" y="0"/>
                    <a:pt x="49" y="0"/>
                    <a:pt x="49" y="0"/>
                  </a:cubicBezTo>
                  <a:cubicBezTo>
                    <a:pt x="24" y="0"/>
                    <a:pt x="0" y="23"/>
                    <a:pt x="1" y="49"/>
                  </a:cubicBezTo>
                  <a:cubicBezTo>
                    <a:pt x="2" y="75"/>
                    <a:pt x="22" y="97"/>
                    <a:pt x="49" y="97"/>
                  </a:cubicBezTo>
                  <a:cubicBezTo>
                    <a:pt x="59" y="97"/>
                    <a:pt x="59" y="97"/>
                    <a:pt x="59" y="97"/>
                  </a:cubicBezTo>
                  <a:cubicBezTo>
                    <a:pt x="84" y="97"/>
                    <a:pt x="108" y="75"/>
                    <a:pt x="107" y="49"/>
                  </a:cubicBezTo>
                  <a:cubicBezTo>
                    <a:pt x="105" y="23"/>
                    <a:pt x="86" y="0"/>
                    <a:pt x="59" y="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4" name="îṡḻïďé"/>
            <p:cNvSpPr/>
            <p:nvPr/>
          </p:nvSpPr>
          <p:spPr bwMode="auto">
            <a:xfrm>
              <a:off x="7485414" y="-166172"/>
              <a:ext cx="274917" cy="301321"/>
            </a:xfrm>
            <a:custGeom>
              <a:avLst/>
              <a:gdLst>
                <a:gd name="T0" fmla="*/ 191 w 436"/>
                <a:gd name="T1" fmla="*/ 454 h 478"/>
                <a:gd name="T2" fmla="*/ 352 w 436"/>
                <a:gd name="T3" fmla="*/ 413 h 478"/>
                <a:gd name="T4" fmla="*/ 433 w 436"/>
                <a:gd name="T5" fmla="*/ 250 h 478"/>
                <a:gd name="T6" fmla="*/ 434 w 436"/>
                <a:gd name="T7" fmla="*/ 224 h 478"/>
                <a:gd name="T8" fmla="*/ 432 w 436"/>
                <a:gd name="T9" fmla="*/ 218 h 478"/>
                <a:gd name="T10" fmla="*/ 406 w 436"/>
                <a:gd name="T11" fmla="*/ 147 h 478"/>
                <a:gd name="T12" fmla="*/ 168 w 436"/>
                <a:gd name="T13" fmla="*/ 33 h 478"/>
                <a:gd name="T14" fmla="*/ 52 w 436"/>
                <a:gd name="T15" fmla="*/ 324 h 478"/>
                <a:gd name="T16" fmla="*/ 191 w 436"/>
                <a:gd name="T17" fmla="*/ 454 h 478"/>
                <a:gd name="T18" fmla="*/ 127 w 436"/>
                <a:gd name="T19" fmla="*/ 254 h 478"/>
                <a:gd name="T20" fmla="*/ 219 w 436"/>
                <a:gd name="T21" fmla="*/ 122 h 478"/>
                <a:gd name="T22" fmla="*/ 285 w 436"/>
                <a:gd name="T23" fmla="*/ 345 h 478"/>
                <a:gd name="T24" fmla="*/ 127 w 436"/>
                <a:gd name="T25" fmla="*/ 254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478">
                  <a:moveTo>
                    <a:pt x="191" y="454"/>
                  </a:moveTo>
                  <a:cubicBezTo>
                    <a:pt x="254" y="478"/>
                    <a:pt x="305" y="458"/>
                    <a:pt x="352" y="413"/>
                  </a:cubicBezTo>
                  <a:cubicBezTo>
                    <a:pt x="397" y="371"/>
                    <a:pt x="428" y="310"/>
                    <a:pt x="433" y="250"/>
                  </a:cubicBezTo>
                  <a:cubicBezTo>
                    <a:pt x="435" y="242"/>
                    <a:pt x="436" y="234"/>
                    <a:pt x="434" y="224"/>
                  </a:cubicBezTo>
                  <a:cubicBezTo>
                    <a:pt x="433" y="222"/>
                    <a:pt x="433" y="220"/>
                    <a:pt x="432" y="218"/>
                  </a:cubicBezTo>
                  <a:cubicBezTo>
                    <a:pt x="429" y="193"/>
                    <a:pt x="421" y="168"/>
                    <a:pt x="406" y="147"/>
                  </a:cubicBezTo>
                  <a:cubicBezTo>
                    <a:pt x="360" y="59"/>
                    <a:pt x="276" y="0"/>
                    <a:pt x="168" y="33"/>
                  </a:cubicBezTo>
                  <a:cubicBezTo>
                    <a:pt x="47" y="71"/>
                    <a:pt x="0" y="213"/>
                    <a:pt x="52" y="324"/>
                  </a:cubicBezTo>
                  <a:cubicBezTo>
                    <a:pt x="79" y="384"/>
                    <a:pt x="130" y="431"/>
                    <a:pt x="191" y="454"/>
                  </a:cubicBezTo>
                  <a:close/>
                  <a:moveTo>
                    <a:pt x="127" y="254"/>
                  </a:moveTo>
                  <a:cubicBezTo>
                    <a:pt x="113" y="192"/>
                    <a:pt x="154" y="126"/>
                    <a:pt x="219" y="122"/>
                  </a:cubicBezTo>
                  <a:cubicBezTo>
                    <a:pt x="344" y="114"/>
                    <a:pt x="373" y="272"/>
                    <a:pt x="285" y="345"/>
                  </a:cubicBezTo>
                  <a:cubicBezTo>
                    <a:pt x="220" y="398"/>
                    <a:pt x="143" y="323"/>
                    <a:pt x="127" y="25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000"/>
                            </p:stCondLst>
                            <p:childTnLst>
                              <p:par>
                                <p:cTn id="21" presetID="31" presetClass="entr" presetSubtype="0" fill="hold" nodeType="afterEffect">
                                  <p:stCondLst>
                                    <p:cond delay="0"/>
                                  </p:stCondLst>
                                  <p:childTnLst>
                                    <p:set>
                                      <p:cBhvr>
                                        <p:cTn id="22" dur="1" fill="hold">
                                          <p:stCondLst>
                                            <p:cond delay="0"/>
                                          </p:stCondLst>
                                        </p:cTn>
                                        <p:tgtEl>
                                          <p:spTgt spid="95"/>
                                        </p:tgtEl>
                                        <p:attrNameLst>
                                          <p:attrName>style.visibility</p:attrName>
                                        </p:attrNameLst>
                                      </p:cBhvr>
                                      <p:to>
                                        <p:strVal val="visible"/>
                                      </p:to>
                                    </p:set>
                                    <p:anim calcmode="lin" valueType="num">
                                      <p:cBhvr>
                                        <p:cTn id="23" dur="1000" fill="hold"/>
                                        <p:tgtEl>
                                          <p:spTgt spid="95"/>
                                        </p:tgtEl>
                                        <p:attrNameLst>
                                          <p:attrName>ppt_w</p:attrName>
                                        </p:attrNameLst>
                                      </p:cBhvr>
                                      <p:tavLst>
                                        <p:tav tm="0">
                                          <p:val>
                                            <p:fltVal val="0"/>
                                          </p:val>
                                        </p:tav>
                                        <p:tav tm="100000">
                                          <p:val>
                                            <p:strVal val="#ppt_w"/>
                                          </p:val>
                                        </p:tav>
                                      </p:tavLst>
                                    </p:anim>
                                    <p:anim calcmode="lin" valueType="num">
                                      <p:cBhvr>
                                        <p:cTn id="24" dur="1000" fill="hold"/>
                                        <p:tgtEl>
                                          <p:spTgt spid="95"/>
                                        </p:tgtEl>
                                        <p:attrNameLst>
                                          <p:attrName>ppt_h</p:attrName>
                                        </p:attrNameLst>
                                      </p:cBhvr>
                                      <p:tavLst>
                                        <p:tav tm="0">
                                          <p:val>
                                            <p:fltVal val="0"/>
                                          </p:val>
                                        </p:tav>
                                        <p:tav tm="100000">
                                          <p:val>
                                            <p:strVal val="#ppt_h"/>
                                          </p:val>
                                        </p:tav>
                                      </p:tavLst>
                                    </p:anim>
                                    <p:anim calcmode="lin" valueType="num">
                                      <p:cBhvr>
                                        <p:cTn id="25" dur="1000" fill="hold"/>
                                        <p:tgtEl>
                                          <p:spTgt spid="95"/>
                                        </p:tgtEl>
                                        <p:attrNameLst>
                                          <p:attrName>style.rotation</p:attrName>
                                        </p:attrNameLst>
                                      </p:cBhvr>
                                      <p:tavLst>
                                        <p:tav tm="0">
                                          <p:val>
                                            <p:fltVal val="90"/>
                                          </p:val>
                                        </p:tav>
                                        <p:tav tm="100000">
                                          <p:val>
                                            <p:fltVal val="0"/>
                                          </p:val>
                                        </p:tav>
                                      </p:tavLst>
                                    </p:anim>
                                    <p:animEffect transition="in" filter="fade">
                                      <p:cBhvr>
                                        <p:cTn id="26" dur="1000"/>
                                        <p:tgtEl>
                                          <p:spTgt spid="95"/>
                                        </p:tgtEl>
                                      </p:cBhvr>
                                    </p:animEffect>
                                  </p:childTnLst>
                                </p:cTn>
                              </p:par>
                              <p:par>
                                <p:cTn id="27" presetID="14" presetClass="entr" presetSubtype="1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randombar(horizontal)">
                                      <p:cBhvr>
                                        <p:cTn id="29" dur="500"/>
                                        <p:tgtEl>
                                          <p:spTgt spid="20"/>
                                        </p:tgtEl>
                                      </p:cBhvr>
                                    </p:animEffect>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552450" y="570458"/>
            <a:ext cx="11087100" cy="5717084"/>
          </a:xfrm>
          <a:prstGeom prst="rect">
            <a:avLst/>
          </a:prstGeom>
          <a:solidFill>
            <a:srgbClr val="FFD1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6844077" y="2333376"/>
            <a:ext cx="3172664" cy="584775"/>
          </a:xfrm>
          <a:prstGeom prst="rect">
            <a:avLst/>
          </a:prstGeom>
        </p:spPr>
        <p:txBody>
          <a:bodyPr wrap="none">
            <a:spAutoFit/>
          </a:bodyPr>
          <a:lstStyle/>
          <a:p>
            <a:pPr algn="ctr">
              <a:defRPr/>
            </a:pPr>
            <a:r>
              <a:rPr lang="en-US" altLang="zh-CN" sz="32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02</a:t>
            </a:r>
            <a:r>
              <a:rPr lang="zh-CN" altLang="en-US" sz="32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工作完成情况</a:t>
            </a:r>
            <a:endParaRPr lang="zh-CN" altLang="zh-CN" sz="3200" kern="100" dirty="0">
              <a:solidFill>
                <a:schemeClr val="tx1">
                  <a:lumMod val="95000"/>
                  <a:lumOff val="5000"/>
                </a:schemeClr>
              </a:solidFill>
              <a:latin typeface="思源宋体 CN ExtraLight" panose="02020200000000000000" pitchFamily="18" charset="-122"/>
              <a:ea typeface="思源宋体 CN ExtraLight" panose="02020200000000000000" pitchFamily="18" charset="-122"/>
              <a:cs typeface="+mn-ea"/>
              <a:sym typeface="+mn-lt"/>
            </a:endParaRPr>
          </a:p>
        </p:txBody>
      </p:sp>
      <p:sp>
        <p:nvSpPr>
          <p:cNvPr id="4" name="矩形 3"/>
          <p:cNvSpPr/>
          <p:nvPr/>
        </p:nvSpPr>
        <p:spPr>
          <a:xfrm>
            <a:off x="2175260" y="2333376"/>
            <a:ext cx="3172664" cy="584775"/>
          </a:xfrm>
          <a:prstGeom prst="rect">
            <a:avLst/>
          </a:prstGeom>
        </p:spPr>
        <p:txBody>
          <a:bodyPr wrap="none">
            <a:spAutoFit/>
          </a:bodyPr>
          <a:lstStyle/>
          <a:p>
            <a:pPr algn="ctr">
              <a:defRPr/>
            </a:pPr>
            <a:r>
              <a:rPr lang="en-US" altLang="zh-CN" sz="32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01</a:t>
            </a:r>
            <a:r>
              <a:rPr lang="zh-CN" altLang="en-US" sz="32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年度工作概述</a:t>
            </a:r>
            <a:endParaRPr lang="zh-CN" altLang="zh-CN" sz="3200" kern="100" dirty="0">
              <a:solidFill>
                <a:schemeClr val="tx1">
                  <a:lumMod val="95000"/>
                  <a:lumOff val="5000"/>
                </a:schemeClr>
              </a:solidFill>
              <a:latin typeface="思源宋体 CN ExtraLight" panose="02020200000000000000" pitchFamily="18" charset="-122"/>
              <a:ea typeface="思源宋体 CN ExtraLight" panose="02020200000000000000" pitchFamily="18" charset="-122"/>
              <a:cs typeface="+mn-ea"/>
              <a:sym typeface="+mn-lt"/>
            </a:endParaRPr>
          </a:p>
        </p:txBody>
      </p:sp>
      <p:sp>
        <p:nvSpPr>
          <p:cNvPr id="10" name="矩形 9"/>
          <p:cNvSpPr/>
          <p:nvPr/>
        </p:nvSpPr>
        <p:spPr>
          <a:xfrm>
            <a:off x="2175260" y="3762805"/>
            <a:ext cx="3172664" cy="584775"/>
          </a:xfrm>
          <a:prstGeom prst="rect">
            <a:avLst/>
          </a:prstGeom>
        </p:spPr>
        <p:txBody>
          <a:bodyPr wrap="none">
            <a:spAutoFit/>
          </a:bodyPr>
          <a:lstStyle/>
          <a:p>
            <a:pPr algn="ctr">
              <a:defRPr/>
            </a:pPr>
            <a:r>
              <a:rPr lang="en-US" altLang="zh-CN" sz="32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03</a:t>
            </a:r>
            <a:r>
              <a:rPr lang="zh-CN" altLang="en-US" sz="32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成功项目展示</a:t>
            </a:r>
            <a:endParaRPr lang="zh-CN" altLang="zh-CN" sz="3200" kern="100" dirty="0">
              <a:solidFill>
                <a:schemeClr val="tx1">
                  <a:lumMod val="95000"/>
                  <a:lumOff val="5000"/>
                </a:schemeClr>
              </a:solidFill>
              <a:latin typeface="思源宋体 CN ExtraLight" panose="02020200000000000000" pitchFamily="18" charset="-122"/>
              <a:ea typeface="思源宋体 CN ExtraLight" panose="02020200000000000000" pitchFamily="18" charset="-122"/>
              <a:cs typeface="+mn-ea"/>
              <a:sym typeface="+mn-lt"/>
            </a:endParaRPr>
          </a:p>
        </p:txBody>
      </p:sp>
      <p:sp>
        <p:nvSpPr>
          <p:cNvPr id="13" name="矩形 12"/>
          <p:cNvSpPr/>
          <p:nvPr/>
        </p:nvSpPr>
        <p:spPr>
          <a:xfrm>
            <a:off x="6844077" y="3762805"/>
            <a:ext cx="3172664" cy="584775"/>
          </a:xfrm>
          <a:prstGeom prst="rect">
            <a:avLst/>
          </a:prstGeom>
        </p:spPr>
        <p:txBody>
          <a:bodyPr wrap="none">
            <a:spAutoFit/>
          </a:bodyPr>
          <a:lstStyle/>
          <a:p>
            <a:pPr algn="ctr">
              <a:defRPr/>
            </a:pPr>
            <a:r>
              <a:rPr lang="en-US" altLang="zh-CN" sz="32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04</a:t>
            </a:r>
            <a:r>
              <a:rPr lang="zh-CN" altLang="en-US" sz="32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工作存在不足</a:t>
            </a:r>
            <a:endParaRPr lang="zh-CN" altLang="zh-CN" sz="3200" kern="100" dirty="0">
              <a:solidFill>
                <a:schemeClr val="tx1">
                  <a:lumMod val="95000"/>
                  <a:lumOff val="5000"/>
                </a:schemeClr>
              </a:solidFill>
              <a:latin typeface="思源宋体 CN ExtraLight" panose="02020200000000000000" pitchFamily="18" charset="-122"/>
              <a:ea typeface="思源宋体 CN ExtraLight" panose="02020200000000000000" pitchFamily="18" charset="-122"/>
              <a:cs typeface="+mn-ea"/>
              <a:sym typeface="+mn-lt"/>
            </a:endParaRPr>
          </a:p>
        </p:txBody>
      </p:sp>
      <p:sp>
        <p:nvSpPr>
          <p:cNvPr id="17" name="文本框 16"/>
          <p:cNvSpPr txBox="1"/>
          <p:nvPr/>
        </p:nvSpPr>
        <p:spPr>
          <a:xfrm>
            <a:off x="5118694" y="913308"/>
            <a:ext cx="1830746" cy="954107"/>
          </a:xfrm>
          <a:prstGeom prst="rect">
            <a:avLst/>
          </a:prstGeom>
          <a:noFill/>
        </p:spPr>
        <p:txBody>
          <a:bodyPr wrap="square" rtlCol="0">
            <a:spAutoFit/>
          </a:bodyPr>
          <a:lstStyle/>
          <a:p>
            <a:pPr algn="ctr"/>
            <a:r>
              <a:rPr lang="zh-CN" altLang="en-US" sz="3200" dirty="0">
                <a:latin typeface="思源宋体 CN Medium" panose="02020500000000000000" pitchFamily="18" charset="-122"/>
                <a:ea typeface="思源宋体 CN Medium" panose="02020500000000000000" pitchFamily="18" charset="-122"/>
              </a:rPr>
              <a:t>目录</a:t>
            </a:r>
            <a:endParaRPr lang="en-US" altLang="zh-CN" sz="3200" dirty="0">
              <a:latin typeface="思源宋体 CN Medium" panose="02020500000000000000" pitchFamily="18" charset="-122"/>
              <a:ea typeface="思源宋体 CN Medium" panose="02020500000000000000" pitchFamily="18" charset="-122"/>
            </a:endParaRPr>
          </a:p>
          <a:p>
            <a:pPr algn="ctr"/>
            <a:r>
              <a:rPr lang="en-US" altLang="zh-CN" sz="2400" dirty="0">
                <a:latin typeface="思源宋体 CN Medium" panose="02020500000000000000" pitchFamily="18" charset="-122"/>
                <a:ea typeface="思源宋体 CN Medium" panose="02020500000000000000" pitchFamily="18" charset="-122"/>
              </a:rPr>
              <a:t>content</a:t>
            </a:r>
            <a:endParaRPr lang="zh-CN" altLang="en-US" sz="2400" dirty="0">
              <a:latin typeface="思源宋体 CN Medium" panose="02020500000000000000" pitchFamily="18" charset="-122"/>
              <a:ea typeface="思源宋体 CN Medium" panose="02020500000000000000"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 calcmode="lin" valueType="num">
                                      <p:cBhvr additive="base">
                                        <p:cTn id="2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457450" y="266701"/>
            <a:ext cx="7277100" cy="72771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95" name="组合 94"/>
          <p:cNvGrpSpPr/>
          <p:nvPr/>
        </p:nvGrpSpPr>
        <p:grpSpPr>
          <a:xfrm>
            <a:off x="-1798130" y="-2514599"/>
            <a:ext cx="15538696" cy="10857625"/>
            <a:chOff x="-1798130" y="-2514599"/>
            <a:chExt cx="15538696" cy="10857625"/>
          </a:xfrm>
        </p:grpSpPr>
        <p:sp>
          <p:nvSpPr>
            <p:cNvPr id="3" name="椭圆 2"/>
            <p:cNvSpPr/>
            <p:nvPr/>
          </p:nvSpPr>
          <p:spPr>
            <a:xfrm>
              <a:off x="-1798130" y="1350400"/>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椭圆 3"/>
            <p:cNvSpPr/>
            <p:nvPr/>
          </p:nvSpPr>
          <p:spPr>
            <a:xfrm>
              <a:off x="10311566" y="4140269"/>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7810500" y="-2514599"/>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1554545" y="720572"/>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椭圆 6"/>
            <p:cNvSpPr/>
            <p:nvPr/>
          </p:nvSpPr>
          <p:spPr>
            <a:xfrm>
              <a:off x="1542793" y="-1607504"/>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1065951" y="6304676"/>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15" name="TextBox 65"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094598" y="2574983"/>
            <a:ext cx="5872174" cy="1274195"/>
          </a:xfrm>
          <a:prstGeom prst="rect">
            <a:avLst/>
          </a:prstGeom>
          <a:noFill/>
        </p:spPr>
        <p:txBody>
          <a:bodyPr wrap="square" rtlCol="0">
            <a:spAutoFit/>
          </a:bodyPr>
          <a:lstStyle/>
          <a:p>
            <a:pPr algn="ctr">
              <a:lnSpc>
                <a:spcPct val="80000"/>
              </a:lnSpc>
            </a:pPr>
            <a:r>
              <a:rPr lang="en-US" altLang="zh-CN" sz="9600" dirty="0">
                <a:latin typeface="宋体" panose="02010600030101010101" pitchFamily="2" charset="-122"/>
                <a:ea typeface="宋体" panose="02010600030101010101" pitchFamily="2" charset="-122"/>
                <a:sym typeface="Century Gothic" panose="020B0502020202020204" pitchFamily="34" charset="0"/>
              </a:rPr>
              <a:t>PART01</a:t>
            </a:r>
            <a:endParaRPr lang="zh-CN" altLang="en-US" sz="9600" dirty="0">
              <a:latin typeface="宋体" panose="02010600030101010101" pitchFamily="2" charset="-122"/>
              <a:ea typeface="宋体" panose="02010600030101010101" pitchFamily="2" charset="-122"/>
              <a:sym typeface="Century Gothic" panose="020B0502020202020204" pitchFamily="34" charset="0"/>
            </a:endParaRPr>
          </a:p>
        </p:txBody>
      </p:sp>
      <p:sp>
        <p:nvSpPr>
          <p:cNvPr id="16" name="TextBox 102"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773756" y="4146889"/>
            <a:ext cx="4513859" cy="620426"/>
          </a:xfrm>
          <a:prstGeom prst="rect">
            <a:avLst/>
          </a:prstGeom>
          <a:noFill/>
        </p:spPr>
        <p:txBody>
          <a:bodyPr wrap="square" rtlCol="0">
            <a:spAutoFit/>
          </a:bodyPr>
          <a:lstStyle/>
          <a:p>
            <a:pPr algn="ctr">
              <a:lnSpc>
                <a:spcPct val="150000"/>
              </a:lnSpc>
            </a:pPr>
            <a:r>
              <a:rPr lang="zh-CN" altLang="en-US" sz="120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文本建议使用阿里巴巴普惠体，文本可根据需要更改请在请在此输入文字内容建议使用阿里巴巴普惠体，文本可根据需</a:t>
            </a:r>
            <a:endParaRPr lang="zh-CN" altLang="en-US" sz="1200"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17" name="文本框 16"/>
          <p:cNvSpPr txBox="1"/>
          <p:nvPr/>
        </p:nvSpPr>
        <p:spPr>
          <a:xfrm>
            <a:off x="3554185" y="3692909"/>
            <a:ext cx="4953000" cy="369332"/>
          </a:xfrm>
          <a:prstGeom prst="rect">
            <a:avLst/>
          </a:prstGeom>
          <a:noFill/>
        </p:spPr>
        <p:txBody>
          <a:bodyPr wrap="square" rtlCol="0">
            <a:spAutoFit/>
          </a:bodyPr>
          <a:lstStyle/>
          <a:p>
            <a:pPr algn="ctr"/>
            <a:r>
              <a:rPr lang="zh-CN" altLang="en-US"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年度工作概述</a:t>
            </a:r>
            <a:endParaRPr lang="zh-CN" altLang="en-US" dirty="0">
              <a:latin typeface="思源宋体 CN Medium" panose="02020500000000000000" pitchFamily="18" charset="-122"/>
              <a:ea typeface="思源宋体 CN Medium" panose="02020500000000000000" pitchFamily="18" charset="-122"/>
              <a:sym typeface="Century Gothic" panose="020B0502020202020204" pitchFamily="34" charset="0"/>
            </a:endParaRPr>
          </a:p>
        </p:txBody>
      </p:sp>
      <p:sp>
        <p:nvSpPr>
          <p:cNvPr id="43" name="íṩlíḓè"/>
          <p:cNvSpPr/>
          <p:nvPr/>
        </p:nvSpPr>
        <p:spPr bwMode="auto">
          <a:xfrm rot="21170071">
            <a:off x="12593139" y="3504612"/>
            <a:ext cx="187938" cy="323119"/>
          </a:xfrm>
          <a:custGeom>
            <a:avLst/>
            <a:gdLst>
              <a:gd name="T0" fmla="*/ 88 w 299"/>
              <a:gd name="T1" fmla="*/ 30 h 470"/>
              <a:gd name="T2" fmla="*/ 53 w 299"/>
              <a:gd name="T3" fmla="*/ 121 h 470"/>
              <a:gd name="T4" fmla="*/ 182 w 299"/>
              <a:gd name="T5" fmla="*/ 397 h 470"/>
              <a:gd name="T6" fmla="*/ 277 w 299"/>
              <a:gd name="T7" fmla="*/ 408 h 470"/>
              <a:gd name="T8" fmla="*/ 88 w 299"/>
              <a:gd name="T9" fmla="*/ 30 h 470"/>
            </a:gdLst>
            <a:ahLst/>
            <a:cxnLst>
              <a:cxn ang="0">
                <a:pos x="T0" y="T1"/>
              </a:cxn>
              <a:cxn ang="0">
                <a:pos x="T2" y="T3"/>
              </a:cxn>
              <a:cxn ang="0">
                <a:pos x="T4" y="T5"/>
              </a:cxn>
              <a:cxn ang="0">
                <a:pos x="T6" y="T7"/>
              </a:cxn>
              <a:cxn ang="0">
                <a:pos x="T8" y="T9"/>
              </a:cxn>
            </a:cxnLst>
            <a:rect l="0" t="0" r="r" b="b"/>
            <a:pathLst>
              <a:path w="299" h="470">
                <a:moveTo>
                  <a:pt x="88" y="30"/>
                </a:moveTo>
                <a:cubicBezTo>
                  <a:pt x="34" y="0"/>
                  <a:pt x="0" y="91"/>
                  <a:pt x="53" y="121"/>
                </a:cubicBezTo>
                <a:cubicBezTo>
                  <a:pt x="150" y="175"/>
                  <a:pt x="198" y="287"/>
                  <a:pt x="182" y="397"/>
                </a:cubicBezTo>
                <a:cubicBezTo>
                  <a:pt x="174" y="458"/>
                  <a:pt x="268" y="470"/>
                  <a:pt x="277" y="408"/>
                </a:cubicBezTo>
                <a:cubicBezTo>
                  <a:pt x="299" y="251"/>
                  <a:pt x="222" y="106"/>
                  <a:pt x="88"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1" name="iṣļïďê"/>
          <p:cNvSpPr/>
          <p:nvPr/>
        </p:nvSpPr>
        <p:spPr bwMode="auto">
          <a:xfrm>
            <a:off x="611133" y="7076851"/>
            <a:ext cx="141342" cy="133575"/>
          </a:xfrm>
          <a:custGeom>
            <a:avLst/>
            <a:gdLst>
              <a:gd name="T0" fmla="*/ 191 w 222"/>
              <a:gd name="T1" fmla="*/ 14 h 213"/>
              <a:gd name="T2" fmla="*/ 129 w 222"/>
              <a:gd name="T3" fmla="*/ 31 h 213"/>
              <a:gd name="T4" fmla="*/ 49 w 222"/>
              <a:gd name="T5" fmla="*/ 102 h 213"/>
              <a:gd name="T6" fmla="*/ 95 w 222"/>
              <a:gd name="T7" fmla="*/ 182 h 213"/>
              <a:gd name="T8" fmla="*/ 207 w 222"/>
              <a:gd name="T9" fmla="*/ 78 h 213"/>
              <a:gd name="T10" fmla="*/ 191 w 222"/>
              <a:gd name="T11" fmla="*/ 14 h 213"/>
            </a:gdLst>
            <a:ahLst/>
            <a:cxnLst>
              <a:cxn ang="0">
                <a:pos x="T0" y="T1"/>
              </a:cxn>
              <a:cxn ang="0">
                <a:pos x="T2" y="T3"/>
              </a:cxn>
              <a:cxn ang="0">
                <a:pos x="T4" y="T5"/>
              </a:cxn>
              <a:cxn ang="0">
                <a:pos x="T6" y="T7"/>
              </a:cxn>
              <a:cxn ang="0">
                <a:pos x="T8" y="T9"/>
              </a:cxn>
              <a:cxn ang="0">
                <a:pos x="T10" y="T11"/>
              </a:cxn>
            </a:cxnLst>
            <a:rect l="0" t="0" r="r" b="b"/>
            <a:pathLst>
              <a:path w="222" h="213">
                <a:moveTo>
                  <a:pt x="191" y="14"/>
                </a:moveTo>
                <a:cubicBezTo>
                  <a:pt x="167" y="0"/>
                  <a:pt x="143" y="11"/>
                  <a:pt x="129" y="31"/>
                </a:cubicBezTo>
                <a:cubicBezTo>
                  <a:pt x="107" y="60"/>
                  <a:pt x="79" y="83"/>
                  <a:pt x="49" y="102"/>
                </a:cubicBezTo>
                <a:cubicBezTo>
                  <a:pt x="0" y="133"/>
                  <a:pt x="45" y="213"/>
                  <a:pt x="95" y="182"/>
                </a:cubicBezTo>
                <a:cubicBezTo>
                  <a:pt x="139" y="154"/>
                  <a:pt x="176" y="119"/>
                  <a:pt x="207" y="78"/>
                </a:cubicBezTo>
                <a:cubicBezTo>
                  <a:pt x="222" y="58"/>
                  <a:pt x="210" y="26"/>
                  <a:pt x="191" y="1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5" name="ïş1îḑê"/>
          <p:cNvSpPr/>
          <p:nvPr/>
        </p:nvSpPr>
        <p:spPr bwMode="auto">
          <a:xfrm>
            <a:off x="-2139583" y="5213772"/>
            <a:ext cx="438003" cy="346365"/>
          </a:xfrm>
          <a:custGeom>
            <a:avLst/>
            <a:gdLst>
              <a:gd name="T0" fmla="*/ 664 w 693"/>
              <a:gd name="T1" fmla="*/ 446 h 550"/>
              <a:gd name="T2" fmla="*/ 643 w 693"/>
              <a:gd name="T3" fmla="*/ 288 h 550"/>
              <a:gd name="T4" fmla="*/ 493 w 693"/>
              <a:gd name="T5" fmla="*/ 239 h 550"/>
              <a:gd name="T6" fmla="*/ 262 w 693"/>
              <a:gd name="T7" fmla="*/ 258 h 550"/>
              <a:gd name="T8" fmla="*/ 106 w 693"/>
              <a:gd name="T9" fmla="*/ 61 h 550"/>
              <a:gd name="T10" fmla="*/ 14 w 693"/>
              <a:gd name="T11" fmla="*/ 86 h 550"/>
              <a:gd name="T12" fmla="*/ 268 w 693"/>
              <a:gd name="T13" fmla="*/ 356 h 550"/>
              <a:gd name="T14" fmla="*/ 506 w 693"/>
              <a:gd name="T15" fmla="*/ 335 h 550"/>
              <a:gd name="T16" fmla="*/ 562 w 693"/>
              <a:gd name="T17" fmla="*/ 419 h 550"/>
              <a:gd name="T18" fmla="*/ 582 w 693"/>
              <a:gd name="T19" fmla="*/ 495 h 550"/>
              <a:gd name="T20" fmla="*/ 664 w 693"/>
              <a:gd name="T21" fmla="*/ 446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3" h="550">
                <a:moveTo>
                  <a:pt x="664" y="446"/>
                </a:moveTo>
                <a:cubicBezTo>
                  <a:pt x="639" y="398"/>
                  <a:pt x="675" y="338"/>
                  <a:pt x="643" y="288"/>
                </a:cubicBezTo>
                <a:cubicBezTo>
                  <a:pt x="612" y="238"/>
                  <a:pt x="545" y="236"/>
                  <a:pt x="493" y="239"/>
                </a:cubicBezTo>
                <a:cubicBezTo>
                  <a:pt x="417" y="242"/>
                  <a:pt x="339" y="270"/>
                  <a:pt x="262" y="258"/>
                </a:cubicBezTo>
                <a:cubicBezTo>
                  <a:pt x="163" y="242"/>
                  <a:pt x="127" y="150"/>
                  <a:pt x="106" y="61"/>
                </a:cubicBezTo>
                <a:cubicBezTo>
                  <a:pt x="92" y="0"/>
                  <a:pt x="0" y="26"/>
                  <a:pt x="14" y="86"/>
                </a:cubicBezTo>
                <a:cubicBezTo>
                  <a:pt x="46" y="222"/>
                  <a:pt x="119" y="344"/>
                  <a:pt x="268" y="356"/>
                </a:cubicBezTo>
                <a:cubicBezTo>
                  <a:pt x="347" y="363"/>
                  <a:pt x="428" y="325"/>
                  <a:pt x="506" y="335"/>
                </a:cubicBezTo>
                <a:cubicBezTo>
                  <a:pt x="571" y="343"/>
                  <a:pt x="561" y="368"/>
                  <a:pt x="562" y="419"/>
                </a:cubicBezTo>
                <a:cubicBezTo>
                  <a:pt x="563" y="447"/>
                  <a:pt x="569" y="470"/>
                  <a:pt x="582" y="495"/>
                </a:cubicBezTo>
                <a:cubicBezTo>
                  <a:pt x="611" y="550"/>
                  <a:pt x="693" y="501"/>
                  <a:pt x="664" y="44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6" name="íşḷiḓe"/>
          <p:cNvSpPr/>
          <p:nvPr/>
        </p:nvSpPr>
        <p:spPr bwMode="auto">
          <a:xfrm>
            <a:off x="-2195498" y="5696817"/>
            <a:ext cx="59022" cy="76107"/>
          </a:xfrm>
          <a:custGeom>
            <a:avLst/>
            <a:gdLst>
              <a:gd name="T0" fmla="*/ 48 w 95"/>
              <a:gd name="T1" fmla="*/ 1 h 121"/>
              <a:gd name="T2" fmla="*/ 0 w 95"/>
              <a:gd name="T3" fmla="*/ 50 h 121"/>
              <a:gd name="T4" fmla="*/ 0 w 95"/>
              <a:gd name="T5" fmla="*/ 71 h 121"/>
              <a:gd name="T6" fmla="*/ 48 w 95"/>
              <a:gd name="T7" fmla="*/ 120 h 121"/>
              <a:gd name="T8" fmla="*/ 95 w 95"/>
              <a:gd name="T9" fmla="*/ 71 h 121"/>
              <a:gd name="T10" fmla="*/ 95 w 95"/>
              <a:gd name="T11" fmla="*/ 50 h 121"/>
              <a:gd name="T12" fmla="*/ 48 w 95"/>
              <a:gd name="T13" fmla="*/ 1 h 121"/>
            </a:gdLst>
            <a:ahLst/>
            <a:cxnLst>
              <a:cxn ang="0">
                <a:pos x="T0" y="T1"/>
              </a:cxn>
              <a:cxn ang="0">
                <a:pos x="T2" y="T3"/>
              </a:cxn>
              <a:cxn ang="0">
                <a:pos x="T4" y="T5"/>
              </a:cxn>
              <a:cxn ang="0">
                <a:pos x="T6" y="T7"/>
              </a:cxn>
              <a:cxn ang="0">
                <a:pos x="T8" y="T9"/>
              </a:cxn>
              <a:cxn ang="0">
                <a:pos x="T10" y="T11"/>
              </a:cxn>
              <a:cxn ang="0">
                <a:pos x="T12" y="T13"/>
              </a:cxn>
            </a:cxnLst>
            <a:rect l="0" t="0" r="r" b="b"/>
            <a:pathLst>
              <a:path w="95" h="121">
                <a:moveTo>
                  <a:pt x="48" y="1"/>
                </a:moveTo>
                <a:cubicBezTo>
                  <a:pt x="22" y="3"/>
                  <a:pt x="0" y="23"/>
                  <a:pt x="0" y="50"/>
                </a:cubicBezTo>
                <a:cubicBezTo>
                  <a:pt x="0" y="71"/>
                  <a:pt x="0" y="71"/>
                  <a:pt x="0" y="71"/>
                </a:cubicBezTo>
                <a:cubicBezTo>
                  <a:pt x="0" y="97"/>
                  <a:pt x="22" y="121"/>
                  <a:pt x="48" y="120"/>
                </a:cubicBezTo>
                <a:cubicBezTo>
                  <a:pt x="73" y="119"/>
                  <a:pt x="95" y="99"/>
                  <a:pt x="95" y="71"/>
                </a:cubicBezTo>
                <a:cubicBezTo>
                  <a:pt x="95" y="50"/>
                  <a:pt x="95" y="50"/>
                  <a:pt x="95" y="50"/>
                </a:cubicBezTo>
                <a:cubicBezTo>
                  <a:pt x="95" y="25"/>
                  <a:pt x="73" y="0"/>
                  <a:pt x="48"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grpSp>
        <p:nvGrpSpPr>
          <p:cNvPr id="96" name="组合 95"/>
          <p:cNvGrpSpPr/>
          <p:nvPr/>
        </p:nvGrpSpPr>
        <p:grpSpPr>
          <a:xfrm>
            <a:off x="18695" y="-166172"/>
            <a:ext cx="11774378" cy="6750590"/>
            <a:chOff x="18695" y="-166172"/>
            <a:chExt cx="11774378" cy="6750590"/>
          </a:xfrm>
        </p:grpSpPr>
        <p:sp>
          <p:nvSpPr>
            <p:cNvPr id="41" name="íṣḷíḑè"/>
            <p:cNvSpPr/>
            <p:nvPr/>
          </p:nvSpPr>
          <p:spPr bwMode="auto">
            <a:xfrm rot="21170071">
              <a:off x="9253720" y="5512225"/>
              <a:ext cx="812325" cy="872423"/>
            </a:xfrm>
            <a:custGeom>
              <a:avLst/>
              <a:gdLst>
                <a:gd name="T0" fmla="*/ 1224 w 1285"/>
                <a:gd name="T1" fmla="*/ 9 h 1263"/>
                <a:gd name="T2" fmla="*/ 411 w 1285"/>
                <a:gd name="T3" fmla="*/ 367 h 1263"/>
                <a:gd name="T4" fmla="*/ 13 w 1285"/>
                <a:gd name="T5" fmla="*/ 1191 h 1263"/>
                <a:gd name="T6" fmla="*/ 108 w 1285"/>
                <a:gd name="T7" fmla="*/ 1203 h 1263"/>
                <a:gd name="T8" fmla="*/ 1213 w 1285"/>
                <a:gd name="T9" fmla="*/ 105 h 1263"/>
                <a:gd name="T10" fmla="*/ 1224 w 1285"/>
                <a:gd name="T11" fmla="*/ 9 h 1263"/>
              </a:gdLst>
              <a:ahLst/>
              <a:cxnLst>
                <a:cxn ang="0">
                  <a:pos x="T0" y="T1"/>
                </a:cxn>
                <a:cxn ang="0">
                  <a:pos x="T2" y="T3"/>
                </a:cxn>
                <a:cxn ang="0">
                  <a:pos x="T4" y="T5"/>
                </a:cxn>
                <a:cxn ang="0">
                  <a:pos x="T6" y="T7"/>
                </a:cxn>
                <a:cxn ang="0">
                  <a:pos x="T8" y="T9"/>
                </a:cxn>
                <a:cxn ang="0">
                  <a:pos x="T10" y="T11"/>
                </a:cxn>
              </a:cxnLst>
              <a:rect l="0" t="0" r="r" b="b"/>
              <a:pathLst>
                <a:path w="1285" h="1263">
                  <a:moveTo>
                    <a:pt x="1224" y="9"/>
                  </a:moveTo>
                  <a:cubicBezTo>
                    <a:pt x="914" y="0"/>
                    <a:pt x="623" y="140"/>
                    <a:pt x="411" y="367"/>
                  </a:cubicBezTo>
                  <a:cubicBezTo>
                    <a:pt x="199" y="594"/>
                    <a:pt x="78" y="889"/>
                    <a:pt x="13" y="1191"/>
                  </a:cubicBezTo>
                  <a:cubicBezTo>
                    <a:pt x="0" y="1252"/>
                    <a:pt x="95" y="1263"/>
                    <a:pt x="108" y="1203"/>
                  </a:cubicBezTo>
                  <a:cubicBezTo>
                    <a:pt x="225" y="659"/>
                    <a:pt x="605" y="87"/>
                    <a:pt x="1213" y="105"/>
                  </a:cubicBezTo>
                  <a:cubicBezTo>
                    <a:pt x="1274" y="107"/>
                    <a:pt x="1285" y="11"/>
                    <a:pt x="1224" y="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5" name="îṥḷidè"/>
            <p:cNvSpPr/>
            <p:nvPr/>
          </p:nvSpPr>
          <p:spPr bwMode="auto">
            <a:xfrm rot="21170071">
              <a:off x="1110224" y="192723"/>
              <a:ext cx="265598" cy="147955"/>
            </a:xfrm>
            <a:custGeom>
              <a:avLst/>
              <a:gdLst>
                <a:gd name="T0" fmla="*/ 365 w 421"/>
                <a:gd name="T1" fmla="*/ 37 h 214"/>
                <a:gd name="T2" fmla="*/ 145 w 421"/>
                <a:gd name="T3" fmla="*/ 23 h 214"/>
                <a:gd name="T4" fmla="*/ 19 w 421"/>
                <a:gd name="T5" fmla="*/ 156 h 214"/>
                <a:gd name="T6" fmla="*/ 114 w 421"/>
                <a:gd name="T7" fmla="*/ 148 h 214"/>
                <a:gd name="T8" fmla="*/ 130 w 421"/>
                <a:gd name="T9" fmla="*/ 134 h 214"/>
                <a:gd name="T10" fmla="*/ 145 w 421"/>
                <a:gd name="T11" fmla="*/ 126 h 214"/>
                <a:gd name="T12" fmla="*/ 209 w 421"/>
                <a:gd name="T13" fmla="*/ 108 h 214"/>
                <a:gd name="T14" fmla="*/ 330 w 421"/>
                <a:gd name="T15" fmla="*/ 127 h 214"/>
                <a:gd name="T16" fmla="*/ 365 w 421"/>
                <a:gd name="T17" fmla="*/ 3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1" h="214">
                  <a:moveTo>
                    <a:pt x="365" y="37"/>
                  </a:moveTo>
                  <a:cubicBezTo>
                    <a:pt x="295" y="6"/>
                    <a:pt x="219" y="0"/>
                    <a:pt x="145" y="23"/>
                  </a:cubicBezTo>
                  <a:cubicBezTo>
                    <a:pt x="90" y="40"/>
                    <a:pt x="0" y="83"/>
                    <a:pt x="19" y="156"/>
                  </a:cubicBezTo>
                  <a:cubicBezTo>
                    <a:pt x="34" y="214"/>
                    <a:pt x="122" y="202"/>
                    <a:pt x="114" y="148"/>
                  </a:cubicBezTo>
                  <a:cubicBezTo>
                    <a:pt x="117" y="146"/>
                    <a:pt x="122" y="141"/>
                    <a:pt x="130" y="134"/>
                  </a:cubicBezTo>
                  <a:cubicBezTo>
                    <a:pt x="135" y="132"/>
                    <a:pt x="140" y="129"/>
                    <a:pt x="145" y="126"/>
                  </a:cubicBezTo>
                  <a:cubicBezTo>
                    <a:pt x="166" y="116"/>
                    <a:pt x="187" y="111"/>
                    <a:pt x="209" y="108"/>
                  </a:cubicBezTo>
                  <a:cubicBezTo>
                    <a:pt x="252" y="102"/>
                    <a:pt x="291" y="110"/>
                    <a:pt x="330" y="127"/>
                  </a:cubicBezTo>
                  <a:cubicBezTo>
                    <a:pt x="387" y="152"/>
                    <a:pt x="421" y="62"/>
                    <a:pt x="365" y="37"/>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6" name="ïšḻidè"/>
            <p:cNvSpPr/>
            <p:nvPr/>
          </p:nvSpPr>
          <p:spPr bwMode="auto">
            <a:xfrm rot="21170071">
              <a:off x="11583390" y="179773"/>
              <a:ext cx="209683" cy="314617"/>
            </a:xfrm>
            <a:custGeom>
              <a:avLst/>
              <a:gdLst>
                <a:gd name="T0" fmla="*/ 236 w 333"/>
                <a:gd name="T1" fmla="*/ 21 h 456"/>
                <a:gd name="T2" fmla="*/ 45 w 333"/>
                <a:gd name="T3" fmla="*/ 397 h 456"/>
                <a:gd name="T4" fmla="*/ 139 w 333"/>
                <a:gd name="T5" fmla="*/ 383 h 456"/>
                <a:gd name="T6" fmla="*/ 275 w 333"/>
                <a:gd name="T7" fmla="*/ 109 h 456"/>
                <a:gd name="T8" fmla="*/ 236 w 333"/>
                <a:gd name="T9" fmla="*/ 21 h 456"/>
              </a:gdLst>
              <a:ahLst/>
              <a:cxnLst>
                <a:cxn ang="0">
                  <a:pos x="T0" y="T1"/>
                </a:cxn>
                <a:cxn ang="0">
                  <a:pos x="T2" y="T3"/>
                </a:cxn>
                <a:cxn ang="0">
                  <a:pos x="T4" y="T5"/>
                </a:cxn>
                <a:cxn ang="0">
                  <a:pos x="T6" y="T7"/>
                </a:cxn>
                <a:cxn ang="0">
                  <a:pos x="T8" y="T9"/>
                </a:cxn>
              </a:cxnLst>
              <a:rect l="0" t="0" r="r" b="b"/>
              <a:pathLst>
                <a:path w="333" h="456">
                  <a:moveTo>
                    <a:pt x="236" y="21"/>
                  </a:moveTo>
                  <a:cubicBezTo>
                    <a:pt x="84" y="75"/>
                    <a:pt x="0" y="239"/>
                    <a:pt x="45" y="397"/>
                  </a:cubicBezTo>
                  <a:cubicBezTo>
                    <a:pt x="62" y="456"/>
                    <a:pt x="156" y="442"/>
                    <a:pt x="139" y="383"/>
                  </a:cubicBezTo>
                  <a:cubicBezTo>
                    <a:pt x="105" y="263"/>
                    <a:pt x="159" y="151"/>
                    <a:pt x="275" y="109"/>
                  </a:cubicBezTo>
                  <a:cubicBezTo>
                    <a:pt x="333" y="89"/>
                    <a:pt x="294" y="0"/>
                    <a:pt x="236" y="2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7" name="ïṧļïḋé"/>
            <p:cNvSpPr/>
            <p:nvPr/>
          </p:nvSpPr>
          <p:spPr bwMode="auto">
            <a:xfrm rot="21170071">
              <a:off x="11184319" y="519940"/>
              <a:ext cx="310640" cy="181968"/>
            </a:xfrm>
            <a:custGeom>
              <a:avLst/>
              <a:gdLst>
                <a:gd name="T0" fmla="*/ 465 w 491"/>
                <a:gd name="T1" fmla="*/ 169 h 265"/>
                <a:gd name="T2" fmla="*/ 298 w 491"/>
                <a:gd name="T3" fmla="*/ 17 h 265"/>
                <a:gd name="T4" fmla="*/ 52 w 491"/>
                <a:gd name="T5" fmla="*/ 86 h 265"/>
                <a:gd name="T6" fmla="*/ 91 w 491"/>
                <a:gd name="T7" fmla="*/ 174 h 265"/>
                <a:gd name="T8" fmla="*/ 378 w 491"/>
                <a:gd name="T9" fmla="*/ 208 h 265"/>
                <a:gd name="T10" fmla="*/ 465 w 491"/>
                <a:gd name="T11" fmla="*/ 169 h 265"/>
              </a:gdLst>
              <a:ahLst/>
              <a:cxnLst>
                <a:cxn ang="0">
                  <a:pos x="T0" y="T1"/>
                </a:cxn>
                <a:cxn ang="0">
                  <a:pos x="T2" y="T3"/>
                </a:cxn>
                <a:cxn ang="0">
                  <a:pos x="T4" y="T5"/>
                </a:cxn>
                <a:cxn ang="0">
                  <a:pos x="T6" y="T7"/>
                </a:cxn>
                <a:cxn ang="0">
                  <a:pos x="T8" y="T9"/>
                </a:cxn>
                <a:cxn ang="0">
                  <a:pos x="T10" y="T11"/>
                </a:cxn>
              </a:cxnLst>
              <a:rect l="0" t="0" r="r" b="b"/>
              <a:pathLst>
                <a:path w="491" h="265">
                  <a:moveTo>
                    <a:pt x="465" y="169"/>
                  </a:moveTo>
                  <a:cubicBezTo>
                    <a:pt x="432" y="97"/>
                    <a:pt x="378" y="33"/>
                    <a:pt x="298" y="17"/>
                  </a:cubicBezTo>
                  <a:cubicBezTo>
                    <a:pt x="210" y="0"/>
                    <a:pt x="127" y="42"/>
                    <a:pt x="52" y="86"/>
                  </a:cubicBezTo>
                  <a:cubicBezTo>
                    <a:pt x="0" y="116"/>
                    <a:pt x="38" y="205"/>
                    <a:pt x="91" y="174"/>
                  </a:cubicBezTo>
                  <a:cubicBezTo>
                    <a:pt x="197" y="113"/>
                    <a:pt x="314" y="67"/>
                    <a:pt x="378" y="208"/>
                  </a:cubicBezTo>
                  <a:cubicBezTo>
                    <a:pt x="404" y="265"/>
                    <a:pt x="491" y="225"/>
                    <a:pt x="465" y="16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8" name="iṣlíḓè"/>
            <p:cNvSpPr/>
            <p:nvPr/>
          </p:nvSpPr>
          <p:spPr bwMode="auto">
            <a:xfrm rot="21170071">
              <a:off x="10166373" y="1841489"/>
              <a:ext cx="146001" cy="289107"/>
            </a:xfrm>
            <a:custGeom>
              <a:avLst/>
              <a:gdLst>
                <a:gd name="T0" fmla="*/ 124 w 231"/>
                <a:gd name="T1" fmla="*/ 40 h 419"/>
                <a:gd name="T2" fmla="*/ 38 w 231"/>
                <a:gd name="T3" fmla="*/ 360 h 419"/>
                <a:gd name="T4" fmla="*/ 125 w 231"/>
                <a:gd name="T5" fmla="*/ 321 h 419"/>
                <a:gd name="T6" fmla="*/ 184 w 231"/>
                <a:gd name="T7" fmla="*/ 116 h 419"/>
                <a:gd name="T8" fmla="*/ 124 w 231"/>
                <a:gd name="T9" fmla="*/ 40 h 419"/>
              </a:gdLst>
              <a:ahLst/>
              <a:cxnLst>
                <a:cxn ang="0">
                  <a:pos x="T0" y="T1"/>
                </a:cxn>
                <a:cxn ang="0">
                  <a:pos x="T2" y="T3"/>
                </a:cxn>
                <a:cxn ang="0">
                  <a:pos x="T4" y="T5"/>
                </a:cxn>
                <a:cxn ang="0">
                  <a:pos x="T6" y="T7"/>
                </a:cxn>
                <a:cxn ang="0">
                  <a:pos x="T8" y="T9"/>
                </a:cxn>
              </a:cxnLst>
              <a:rect l="0" t="0" r="r" b="b"/>
              <a:pathLst>
                <a:path w="231" h="419">
                  <a:moveTo>
                    <a:pt x="124" y="40"/>
                  </a:moveTo>
                  <a:cubicBezTo>
                    <a:pt x="32" y="120"/>
                    <a:pt x="0" y="244"/>
                    <a:pt x="38" y="360"/>
                  </a:cubicBezTo>
                  <a:cubicBezTo>
                    <a:pt x="58" y="419"/>
                    <a:pt x="144" y="380"/>
                    <a:pt x="125" y="321"/>
                  </a:cubicBezTo>
                  <a:cubicBezTo>
                    <a:pt x="101" y="247"/>
                    <a:pt x="126" y="165"/>
                    <a:pt x="184" y="116"/>
                  </a:cubicBezTo>
                  <a:cubicBezTo>
                    <a:pt x="231" y="76"/>
                    <a:pt x="171" y="0"/>
                    <a:pt x="124" y="4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0" name="íṡḻïḓe"/>
            <p:cNvSpPr/>
            <p:nvPr/>
          </p:nvSpPr>
          <p:spPr bwMode="auto">
            <a:xfrm rot="21170071">
              <a:off x="2738027" y="1330670"/>
              <a:ext cx="73001" cy="96936"/>
            </a:xfrm>
            <a:custGeom>
              <a:avLst/>
              <a:gdLst>
                <a:gd name="T0" fmla="*/ 82 w 116"/>
                <a:gd name="T1" fmla="*/ 8 h 141"/>
                <a:gd name="T2" fmla="*/ 20 w 116"/>
                <a:gd name="T3" fmla="*/ 36 h 141"/>
                <a:gd name="T4" fmla="*/ 8 w 116"/>
                <a:gd name="T5" fmla="*/ 70 h 141"/>
                <a:gd name="T6" fmla="*/ 35 w 116"/>
                <a:gd name="T7" fmla="*/ 133 h 141"/>
                <a:gd name="T8" fmla="*/ 97 w 116"/>
                <a:gd name="T9" fmla="*/ 105 h 141"/>
                <a:gd name="T10" fmla="*/ 108 w 116"/>
                <a:gd name="T11" fmla="*/ 71 h 141"/>
                <a:gd name="T12" fmla="*/ 82 w 116"/>
                <a:gd name="T13" fmla="*/ 8 h 141"/>
              </a:gdLst>
              <a:ahLst/>
              <a:cxnLst>
                <a:cxn ang="0">
                  <a:pos x="T0" y="T1"/>
                </a:cxn>
                <a:cxn ang="0">
                  <a:pos x="T2" y="T3"/>
                </a:cxn>
                <a:cxn ang="0">
                  <a:pos x="T4" y="T5"/>
                </a:cxn>
                <a:cxn ang="0">
                  <a:pos x="T6" y="T7"/>
                </a:cxn>
                <a:cxn ang="0">
                  <a:pos x="T8" y="T9"/>
                </a:cxn>
                <a:cxn ang="0">
                  <a:pos x="T10" y="T11"/>
                </a:cxn>
                <a:cxn ang="0">
                  <a:pos x="T12" y="T13"/>
                </a:cxn>
              </a:cxnLst>
              <a:rect l="0" t="0" r="r" b="b"/>
              <a:pathLst>
                <a:path w="116" h="141">
                  <a:moveTo>
                    <a:pt x="82" y="8"/>
                  </a:moveTo>
                  <a:cubicBezTo>
                    <a:pt x="58" y="0"/>
                    <a:pt x="29" y="10"/>
                    <a:pt x="20" y="36"/>
                  </a:cubicBezTo>
                  <a:cubicBezTo>
                    <a:pt x="16" y="47"/>
                    <a:pt x="12" y="58"/>
                    <a:pt x="8" y="70"/>
                  </a:cubicBezTo>
                  <a:cubicBezTo>
                    <a:pt x="0" y="94"/>
                    <a:pt x="10" y="124"/>
                    <a:pt x="35" y="133"/>
                  </a:cubicBezTo>
                  <a:cubicBezTo>
                    <a:pt x="58" y="141"/>
                    <a:pt x="88" y="131"/>
                    <a:pt x="97" y="105"/>
                  </a:cubicBezTo>
                  <a:cubicBezTo>
                    <a:pt x="100" y="94"/>
                    <a:pt x="104" y="83"/>
                    <a:pt x="108" y="71"/>
                  </a:cubicBezTo>
                  <a:cubicBezTo>
                    <a:pt x="116" y="47"/>
                    <a:pt x="106" y="17"/>
                    <a:pt x="82" y="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6" name="ïsľîďè"/>
            <p:cNvSpPr/>
            <p:nvPr/>
          </p:nvSpPr>
          <p:spPr bwMode="auto">
            <a:xfrm rot="21170071">
              <a:off x="934092" y="968579"/>
              <a:ext cx="158427" cy="471074"/>
            </a:xfrm>
            <a:custGeom>
              <a:avLst/>
              <a:gdLst>
                <a:gd name="T0" fmla="*/ 216 w 252"/>
                <a:gd name="T1" fmla="*/ 353 h 684"/>
                <a:gd name="T2" fmla="*/ 117 w 252"/>
                <a:gd name="T3" fmla="*/ 54 h 684"/>
                <a:gd name="T4" fmla="*/ 30 w 252"/>
                <a:gd name="T5" fmla="*/ 94 h 684"/>
                <a:gd name="T6" fmla="*/ 116 w 252"/>
                <a:gd name="T7" fmla="*/ 339 h 684"/>
                <a:gd name="T8" fmla="*/ 141 w 252"/>
                <a:gd name="T9" fmla="*/ 588 h 684"/>
                <a:gd name="T10" fmla="*/ 230 w 252"/>
                <a:gd name="T11" fmla="*/ 623 h 684"/>
                <a:gd name="T12" fmla="*/ 216 w 252"/>
                <a:gd name="T13" fmla="*/ 353 h 684"/>
              </a:gdLst>
              <a:ahLst/>
              <a:cxnLst>
                <a:cxn ang="0">
                  <a:pos x="T0" y="T1"/>
                </a:cxn>
                <a:cxn ang="0">
                  <a:pos x="T2" y="T3"/>
                </a:cxn>
                <a:cxn ang="0">
                  <a:pos x="T4" y="T5"/>
                </a:cxn>
                <a:cxn ang="0">
                  <a:pos x="T6" y="T7"/>
                </a:cxn>
                <a:cxn ang="0">
                  <a:pos x="T8" y="T9"/>
                </a:cxn>
                <a:cxn ang="0">
                  <a:pos x="T10" y="T11"/>
                </a:cxn>
                <a:cxn ang="0">
                  <a:pos x="T12" y="T13"/>
                </a:cxn>
              </a:cxnLst>
              <a:rect l="0" t="0" r="r" b="b"/>
              <a:pathLst>
                <a:path w="252" h="684">
                  <a:moveTo>
                    <a:pt x="216" y="353"/>
                  </a:moveTo>
                  <a:cubicBezTo>
                    <a:pt x="195" y="249"/>
                    <a:pt x="168" y="148"/>
                    <a:pt x="117" y="54"/>
                  </a:cubicBezTo>
                  <a:cubicBezTo>
                    <a:pt x="88" y="0"/>
                    <a:pt x="0" y="39"/>
                    <a:pt x="30" y="94"/>
                  </a:cubicBezTo>
                  <a:cubicBezTo>
                    <a:pt x="72" y="171"/>
                    <a:pt x="98" y="253"/>
                    <a:pt x="116" y="339"/>
                  </a:cubicBezTo>
                  <a:cubicBezTo>
                    <a:pt x="132" y="416"/>
                    <a:pt x="161" y="509"/>
                    <a:pt x="141" y="588"/>
                  </a:cubicBezTo>
                  <a:cubicBezTo>
                    <a:pt x="126" y="647"/>
                    <a:pt x="215" y="684"/>
                    <a:pt x="230" y="623"/>
                  </a:cubicBezTo>
                  <a:cubicBezTo>
                    <a:pt x="252" y="531"/>
                    <a:pt x="234" y="444"/>
                    <a:pt x="216" y="353"/>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8" name="ïŝlïḋè"/>
            <p:cNvSpPr/>
            <p:nvPr/>
          </p:nvSpPr>
          <p:spPr bwMode="auto">
            <a:xfrm rot="21170071">
              <a:off x="10683780" y="3039177"/>
              <a:ext cx="209683" cy="301012"/>
            </a:xfrm>
            <a:custGeom>
              <a:avLst/>
              <a:gdLst>
                <a:gd name="T0" fmla="*/ 232 w 330"/>
                <a:gd name="T1" fmla="*/ 133 h 435"/>
                <a:gd name="T2" fmla="*/ 71 w 330"/>
                <a:gd name="T3" fmla="*/ 8 h 435"/>
                <a:gd name="T4" fmla="*/ 60 w 330"/>
                <a:gd name="T5" fmla="*/ 104 h 435"/>
                <a:gd name="T6" fmla="*/ 171 w 330"/>
                <a:gd name="T7" fmla="*/ 212 h 435"/>
                <a:gd name="T8" fmla="*/ 233 w 330"/>
                <a:gd name="T9" fmla="*/ 373 h 435"/>
                <a:gd name="T10" fmla="*/ 327 w 330"/>
                <a:gd name="T11" fmla="*/ 358 h 435"/>
                <a:gd name="T12" fmla="*/ 232 w 330"/>
                <a:gd name="T13" fmla="*/ 133 h 435"/>
              </a:gdLst>
              <a:ahLst/>
              <a:cxnLst>
                <a:cxn ang="0">
                  <a:pos x="T0" y="T1"/>
                </a:cxn>
                <a:cxn ang="0">
                  <a:pos x="T2" y="T3"/>
                </a:cxn>
                <a:cxn ang="0">
                  <a:pos x="T4" y="T5"/>
                </a:cxn>
                <a:cxn ang="0">
                  <a:pos x="T6" y="T7"/>
                </a:cxn>
                <a:cxn ang="0">
                  <a:pos x="T8" y="T9"/>
                </a:cxn>
                <a:cxn ang="0">
                  <a:pos x="T10" y="T11"/>
                </a:cxn>
                <a:cxn ang="0">
                  <a:pos x="T12" y="T13"/>
                </a:cxn>
              </a:cxnLst>
              <a:rect l="0" t="0" r="r" b="b"/>
              <a:pathLst>
                <a:path w="330" h="435">
                  <a:moveTo>
                    <a:pt x="232" y="133"/>
                  </a:moveTo>
                  <a:cubicBezTo>
                    <a:pt x="189" y="75"/>
                    <a:pt x="145" y="18"/>
                    <a:pt x="71" y="8"/>
                  </a:cubicBezTo>
                  <a:cubicBezTo>
                    <a:pt x="11" y="0"/>
                    <a:pt x="0" y="97"/>
                    <a:pt x="60" y="104"/>
                  </a:cubicBezTo>
                  <a:cubicBezTo>
                    <a:pt x="108" y="111"/>
                    <a:pt x="146" y="175"/>
                    <a:pt x="171" y="212"/>
                  </a:cubicBezTo>
                  <a:cubicBezTo>
                    <a:pt x="205" y="262"/>
                    <a:pt x="230" y="311"/>
                    <a:pt x="233" y="373"/>
                  </a:cubicBezTo>
                  <a:cubicBezTo>
                    <a:pt x="236" y="435"/>
                    <a:pt x="330" y="420"/>
                    <a:pt x="327" y="358"/>
                  </a:cubicBezTo>
                  <a:cubicBezTo>
                    <a:pt x="323" y="272"/>
                    <a:pt x="281" y="200"/>
                    <a:pt x="232" y="133"/>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9" name="íṩľîḑe"/>
            <p:cNvSpPr/>
            <p:nvPr/>
          </p:nvSpPr>
          <p:spPr bwMode="auto">
            <a:xfrm rot="21170071">
              <a:off x="11447672" y="3517017"/>
              <a:ext cx="85427" cy="79930"/>
            </a:xfrm>
            <a:custGeom>
              <a:avLst/>
              <a:gdLst>
                <a:gd name="T0" fmla="*/ 61 w 135"/>
                <a:gd name="T1" fmla="*/ 10 h 115"/>
                <a:gd name="T2" fmla="*/ 75 w 135"/>
                <a:gd name="T3" fmla="*/ 105 h 115"/>
                <a:gd name="T4" fmla="*/ 61 w 135"/>
                <a:gd name="T5" fmla="*/ 10 h 115"/>
              </a:gdLst>
              <a:ahLst/>
              <a:cxnLst>
                <a:cxn ang="0">
                  <a:pos x="T0" y="T1"/>
                </a:cxn>
                <a:cxn ang="0">
                  <a:pos x="T2" y="T3"/>
                </a:cxn>
                <a:cxn ang="0">
                  <a:pos x="T4" y="T5"/>
                </a:cxn>
              </a:cxnLst>
              <a:rect l="0" t="0" r="r" b="b"/>
              <a:pathLst>
                <a:path w="135" h="115">
                  <a:moveTo>
                    <a:pt x="61" y="10"/>
                  </a:moveTo>
                  <a:cubicBezTo>
                    <a:pt x="0" y="19"/>
                    <a:pt x="14" y="115"/>
                    <a:pt x="75" y="105"/>
                  </a:cubicBezTo>
                  <a:cubicBezTo>
                    <a:pt x="135" y="96"/>
                    <a:pt x="121" y="0"/>
                    <a:pt x="61" y="1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0" name="ïṣļïḑè"/>
            <p:cNvSpPr/>
            <p:nvPr/>
          </p:nvSpPr>
          <p:spPr bwMode="auto">
            <a:xfrm rot="21170071">
              <a:off x="5812892" y="-115850"/>
              <a:ext cx="341704" cy="200674"/>
            </a:xfrm>
            <a:custGeom>
              <a:avLst/>
              <a:gdLst>
                <a:gd name="T0" fmla="*/ 499 w 542"/>
                <a:gd name="T1" fmla="*/ 186 h 291"/>
                <a:gd name="T2" fmla="*/ 313 w 542"/>
                <a:gd name="T3" fmla="*/ 37 h 291"/>
                <a:gd name="T4" fmla="*/ 61 w 542"/>
                <a:gd name="T5" fmla="*/ 26 h 291"/>
                <a:gd name="T6" fmla="*/ 76 w 542"/>
                <a:gd name="T7" fmla="*/ 121 h 291"/>
                <a:gd name="T8" fmla="*/ 278 w 542"/>
                <a:gd name="T9" fmla="*/ 127 h 291"/>
                <a:gd name="T10" fmla="*/ 425 w 542"/>
                <a:gd name="T11" fmla="*/ 247 h 291"/>
                <a:gd name="T12" fmla="*/ 499 w 542"/>
                <a:gd name="T13" fmla="*/ 186 h 291"/>
              </a:gdLst>
              <a:ahLst/>
              <a:cxnLst>
                <a:cxn ang="0">
                  <a:pos x="T0" y="T1"/>
                </a:cxn>
                <a:cxn ang="0">
                  <a:pos x="T2" y="T3"/>
                </a:cxn>
                <a:cxn ang="0">
                  <a:pos x="T4" y="T5"/>
                </a:cxn>
                <a:cxn ang="0">
                  <a:pos x="T6" y="T7"/>
                </a:cxn>
                <a:cxn ang="0">
                  <a:pos x="T8" y="T9"/>
                </a:cxn>
                <a:cxn ang="0">
                  <a:pos x="T10" y="T11"/>
                </a:cxn>
                <a:cxn ang="0">
                  <a:pos x="T12" y="T13"/>
                </a:cxn>
              </a:cxnLst>
              <a:rect l="0" t="0" r="r" b="b"/>
              <a:pathLst>
                <a:path w="542" h="291">
                  <a:moveTo>
                    <a:pt x="499" y="186"/>
                  </a:moveTo>
                  <a:cubicBezTo>
                    <a:pt x="444" y="129"/>
                    <a:pt x="386" y="70"/>
                    <a:pt x="313" y="37"/>
                  </a:cubicBezTo>
                  <a:cubicBezTo>
                    <a:pt x="231" y="0"/>
                    <a:pt x="147" y="16"/>
                    <a:pt x="61" y="26"/>
                  </a:cubicBezTo>
                  <a:cubicBezTo>
                    <a:pt x="0" y="32"/>
                    <a:pt x="15" y="128"/>
                    <a:pt x="76" y="121"/>
                  </a:cubicBezTo>
                  <a:cubicBezTo>
                    <a:pt x="143" y="114"/>
                    <a:pt x="213" y="97"/>
                    <a:pt x="278" y="127"/>
                  </a:cubicBezTo>
                  <a:cubicBezTo>
                    <a:pt x="335" y="153"/>
                    <a:pt x="382" y="202"/>
                    <a:pt x="425" y="247"/>
                  </a:cubicBezTo>
                  <a:cubicBezTo>
                    <a:pt x="467" y="291"/>
                    <a:pt x="542" y="230"/>
                    <a:pt x="499" y="18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1" name="ïsļïḓê"/>
            <p:cNvSpPr/>
            <p:nvPr/>
          </p:nvSpPr>
          <p:spPr bwMode="auto">
            <a:xfrm rot="21170071">
              <a:off x="10268853" y="4642856"/>
              <a:ext cx="85427" cy="78229"/>
            </a:xfrm>
            <a:custGeom>
              <a:avLst/>
              <a:gdLst>
                <a:gd name="T0" fmla="*/ 61 w 135"/>
                <a:gd name="T1" fmla="*/ 9 h 114"/>
                <a:gd name="T2" fmla="*/ 75 w 135"/>
                <a:gd name="T3" fmla="*/ 105 h 114"/>
                <a:gd name="T4" fmla="*/ 61 w 135"/>
                <a:gd name="T5" fmla="*/ 9 h 114"/>
              </a:gdLst>
              <a:ahLst/>
              <a:cxnLst>
                <a:cxn ang="0">
                  <a:pos x="T0" y="T1"/>
                </a:cxn>
                <a:cxn ang="0">
                  <a:pos x="T2" y="T3"/>
                </a:cxn>
                <a:cxn ang="0">
                  <a:pos x="T4" y="T5"/>
                </a:cxn>
              </a:cxnLst>
              <a:rect l="0" t="0" r="r" b="b"/>
              <a:pathLst>
                <a:path w="135" h="114">
                  <a:moveTo>
                    <a:pt x="61" y="9"/>
                  </a:moveTo>
                  <a:cubicBezTo>
                    <a:pt x="0" y="19"/>
                    <a:pt x="14" y="114"/>
                    <a:pt x="75" y="105"/>
                  </a:cubicBezTo>
                  <a:cubicBezTo>
                    <a:pt x="135" y="95"/>
                    <a:pt x="121" y="0"/>
                    <a:pt x="61" y="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2" name="îşľíḍè"/>
            <p:cNvSpPr/>
            <p:nvPr/>
          </p:nvSpPr>
          <p:spPr bwMode="auto">
            <a:xfrm rot="21170071">
              <a:off x="6291757" y="6382042"/>
              <a:ext cx="332385" cy="202376"/>
            </a:xfrm>
            <a:custGeom>
              <a:avLst/>
              <a:gdLst>
                <a:gd name="T0" fmla="*/ 497 w 526"/>
                <a:gd name="T1" fmla="*/ 199 h 293"/>
                <a:gd name="T2" fmla="*/ 273 w 526"/>
                <a:gd name="T3" fmla="*/ 18 h 293"/>
                <a:gd name="T4" fmla="*/ 131 w 526"/>
                <a:gd name="T5" fmla="*/ 16 h 293"/>
                <a:gd name="T6" fmla="*/ 36 w 526"/>
                <a:gd name="T7" fmla="*/ 117 h 293"/>
                <a:gd name="T8" fmla="*/ 113 w 526"/>
                <a:gd name="T9" fmla="*/ 174 h 293"/>
                <a:gd name="T10" fmla="*/ 174 w 526"/>
                <a:gd name="T11" fmla="*/ 106 h 293"/>
                <a:gd name="T12" fmla="*/ 270 w 526"/>
                <a:gd name="T13" fmla="*/ 117 h 293"/>
                <a:gd name="T14" fmla="*/ 410 w 526"/>
                <a:gd name="T15" fmla="*/ 238 h 293"/>
                <a:gd name="T16" fmla="*/ 497 w 526"/>
                <a:gd name="T17" fmla="*/ 199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6" h="293">
                  <a:moveTo>
                    <a:pt x="497" y="199"/>
                  </a:moveTo>
                  <a:cubicBezTo>
                    <a:pt x="449" y="109"/>
                    <a:pt x="372" y="43"/>
                    <a:pt x="273" y="18"/>
                  </a:cubicBezTo>
                  <a:cubicBezTo>
                    <a:pt x="230" y="7"/>
                    <a:pt x="174" y="0"/>
                    <a:pt x="131" y="16"/>
                  </a:cubicBezTo>
                  <a:cubicBezTo>
                    <a:pt x="87" y="34"/>
                    <a:pt x="63" y="80"/>
                    <a:pt x="36" y="117"/>
                  </a:cubicBezTo>
                  <a:cubicBezTo>
                    <a:pt x="0" y="167"/>
                    <a:pt x="76" y="224"/>
                    <a:pt x="113" y="174"/>
                  </a:cubicBezTo>
                  <a:cubicBezTo>
                    <a:pt x="130" y="151"/>
                    <a:pt x="145" y="117"/>
                    <a:pt x="174" y="106"/>
                  </a:cubicBezTo>
                  <a:cubicBezTo>
                    <a:pt x="199" y="96"/>
                    <a:pt x="246" y="109"/>
                    <a:pt x="270" y="117"/>
                  </a:cubicBezTo>
                  <a:cubicBezTo>
                    <a:pt x="330" y="138"/>
                    <a:pt x="380" y="181"/>
                    <a:pt x="410" y="238"/>
                  </a:cubicBezTo>
                  <a:cubicBezTo>
                    <a:pt x="439" y="293"/>
                    <a:pt x="526" y="254"/>
                    <a:pt x="497" y="19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4" name="íṩḷîḋé"/>
            <p:cNvSpPr/>
            <p:nvPr/>
          </p:nvSpPr>
          <p:spPr bwMode="auto">
            <a:xfrm rot="21170071">
              <a:off x="10760828" y="1471077"/>
              <a:ext cx="378981" cy="340125"/>
            </a:xfrm>
            <a:custGeom>
              <a:avLst/>
              <a:gdLst>
                <a:gd name="T0" fmla="*/ 556 w 600"/>
                <a:gd name="T1" fmla="*/ 88 h 493"/>
                <a:gd name="T2" fmla="*/ 212 w 600"/>
                <a:gd name="T3" fmla="*/ 110 h 493"/>
                <a:gd name="T4" fmla="*/ 14 w 600"/>
                <a:gd name="T5" fmla="*/ 422 h 493"/>
                <a:gd name="T6" fmla="*/ 108 w 600"/>
                <a:gd name="T7" fmla="*/ 433 h 493"/>
                <a:gd name="T8" fmla="*/ 250 w 600"/>
                <a:gd name="T9" fmla="*/ 199 h 493"/>
                <a:gd name="T10" fmla="*/ 499 w 600"/>
                <a:gd name="T11" fmla="*/ 166 h 493"/>
                <a:gd name="T12" fmla="*/ 556 w 600"/>
                <a:gd name="T13" fmla="*/ 88 h 493"/>
              </a:gdLst>
              <a:ahLst/>
              <a:cxnLst>
                <a:cxn ang="0">
                  <a:pos x="T0" y="T1"/>
                </a:cxn>
                <a:cxn ang="0">
                  <a:pos x="T2" y="T3"/>
                </a:cxn>
                <a:cxn ang="0">
                  <a:pos x="T4" y="T5"/>
                </a:cxn>
                <a:cxn ang="0">
                  <a:pos x="T6" y="T7"/>
                </a:cxn>
                <a:cxn ang="0">
                  <a:pos x="T8" y="T9"/>
                </a:cxn>
                <a:cxn ang="0">
                  <a:pos x="T10" y="T11"/>
                </a:cxn>
                <a:cxn ang="0">
                  <a:pos x="T12" y="T13"/>
                </a:cxn>
              </a:cxnLst>
              <a:rect l="0" t="0" r="r" b="b"/>
              <a:pathLst>
                <a:path w="600" h="493">
                  <a:moveTo>
                    <a:pt x="556" y="88"/>
                  </a:moveTo>
                  <a:cubicBezTo>
                    <a:pt x="464" y="0"/>
                    <a:pt x="309" y="60"/>
                    <a:pt x="212" y="110"/>
                  </a:cubicBezTo>
                  <a:cubicBezTo>
                    <a:pt x="86" y="174"/>
                    <a:pt x="45" y="290"/>
                    <a:pt x="14" y="422"/>
                  </a:cubicBezTo>
                  <a:cubicBezTo>
                    <a:pt x="0" y="483"/>
                    <a:pt x="94" y="493"/>
                    <a:pt x="108" y="433"/>
                  </a:cubicBezTo>
                  <a:cubicBezTo>
                    <a:pt x="131" y="337"/>
                    <a:pt x="158" y="247"/>
                    <a:pt x="250" y="199"/>
                  </a:cubicBezTo>
                  <a:cubicBezTo>
                    <a:pt x="315" y="164"/>
                    <a:pt x="438" y="108"/>
                    <a:pt x="499" y="166"/>
                  </a:cubicBezTo>
                  <a:cubicBezTo>
                    <a:pt x="544" y="209"/>
                    <a:pt x="600" y="130"/>
                    <a:pt x="556" y="8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5" name="ï$ļíḑè"/>
            <p:cNvSpPr/>
            <p:nvPr/>
          </p:nvSpPr>
          <p:spPr bwMode="auto">
            <a:xfrm rot="21170071">
              <a:off x="3652887" y="5519322"/>
              <a:ext cx="71447" cy="81631"/>
            </a:xfrm>
            <a:custGeom>
              <a:avLst/>
              <a:gdLst>
                <a:gd name="T0" fmla="*/ 88 w 113"/>
                <a:gd name="T1" fmla="*/ 15 h 117"/>
                <a:gd name="T2" fmla="*/ 21 w 113"/>
                <a:gd name="T3" fmla="*/ 25 h 117"/>
                <a:gd name="T4" fmla="*/ 15 w 113"/>
                <a:gd name="T5" fmla="*/ 35 h 117"/>
                <a:gd name="T6" fmla="*/ 25 w 113"/>
                <a:gd name="T7" fmla="*/ 102 h 117"/>
                <a:gd name="T8" fmla="*/ 91 w 113"/>
                <a:gd name="T9" fmla="*/ 92 h 117"/>
                <a:gd name="T10" fmla="*/ 98 w 113"/>
                <a:gd name="T11" fmla="*/ 83 h 117"/>
                <a:gd name="T12" fmla="*/ 88 w 113"/>
                <a:gd name="T13" fmla="*/ 15 h 117"/>
              </a:gdLst>
              <a:ahLst/>
              <a:cxnLst>
                <a:cxn ang="0">
                  <a:pos x="T0" y="T1"/>
                </a:cxn>
                <a:cxn ang="0">
                  <a:pos x="T2" y="T3"/>
                </a:cxn>
                <a:cxn ang="0">
                  <a:pos x="T4" y="T5"/>
                </a:cxn>
                <a:cxn ang="0">
                  <a:pos x="T6" y="T7"/>
                </a:cxn>
                <a:cxn ang="0">
                  <a:pos x="T8" y="T9"/>
                </a:cxn>
                <a:cxn ang="0">
                  <a:pos x="T10" y="T11"/>
                </a:cxn>
                <a:cxn ang="0">
                  <a:pos x="T12" y="T13"/>
                </a:cxn>
              </a:cxnLst>
              <a:rect l="0" t="0" r="r" b="b"/>
              <a:pathLst>
                <a:path w="113" h="117">
                  <a:moveTo>
                    <a:pt x="88" y="15"/>
                  </a:moveTo>
                  <a:cubicBezTo>
                    <a:pt x="66" y="0"/>
                    <a:pt x="37" y="4"/>
                    <a:pt x="21" y="25"/>
                  </a:cubicBezTo>
                  <a:cubicBezTo>
                    <a:pt x="19" y="29"/>
                    <a:pt x="17" y="32"/>
                    <a:pt x="15" y="35"/>
                  </a:cubicBezTo>
                  <a:cubicBezTo>
                    <a:pt x="0" y="55"/>
                    <a:pt x="4" y="88"/>
                    <a:pt x="25" y="102"/>
                  </a:cubicBezTo>
                  <a:cubicBezTo>
                    <a:pt x="46" y="117"/>
                    <a:pt x="76" y="114"/>
                    <a:pt x="91" y="92"/>
                  </a:cubicBezTo>
                  <a:cubicBezTo>
                    <a:pt x="98" y="83"/>
                    <a:pt x="98" y="83"/>
                    <a:pt x="98" y="83"/>
                  </a:cubicBezTo>
                  <a:cubicBezTo>
                    <a:pt x="113" y="62"/>
                    <a:pt x="109" y="30"/>
                    <a:pt x="88" y="15"/>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8" name="îšḻiḍè"/>
            <p:cNvSpPr/>
            <p:nvPr/>
          </p:nvSpPr>
          <p:spPr bwMode="auto">
            <a:xfrm rot="21170071">
              <a:off x="11542144" y="2466275"/>
              <a:ext cx="60575" cy="74828"/>
            </a:xfrm>
            <a:custGeom>
              <a:avLst/>
              <a:gdLst>
                <a:gd name="T0" fmla="*/ 47 w 95"/>
                <a:gd name="T1" fmla="*/ 1 h 110"/>
                <a:gd name="T2" fmla="*/ 0 w 95"/>
                <a:gd name="T3" fmla="*/ 50 h 110"/>
                <a:gd name="T4" fmla="*/ 0 w 95"/>
                <a:gd name="T5" fmla="*/ 60 h 110"/>
                <a:gd name="T6" fmla="*/ 47 w 95"/>
                <a:gd name="T7" fmla="*/ 109 h 110"/>
                <a:gd name="T8" fmla="*/ 95 w 95"/>
                <a:gd name="T9" fmla="*/ 60 h 110"/>
                <a:gd name="T10" fmla="*/ 95 w 95"/>
                <a:gd name="T11" fmla="*/ 50 h 110"/>
                <a:gd name="T12" fmla="*/ 47 w 95"/>
                <a:gd name="T13" fmla="*/ 1 h 110"/>
              </a:gdLst>
              <a:ahLst/>
              <a:cxnLst>
                <a:cxn ang="0">
                  <a:pos x="T0" y="T1"/>
                </a:cxn>
                <a:cxn ang="0">
                  <a:pos x="T2" y="T3"/>
                </a:cxn>
                <a:cxn ang="0">
                  <a:pos x="T4" y="T5"/>
                </a:cxn>
                <a:cxn ang="0">
                  <a:pos x="T6" y="T7"/>
                </a:cxn>
                <a:cxn ang="0">
                  <a:pos x="T8" y="T9"/>
                </a:cxn>
                <a:cxn ang="0">
                  <a:pos x="T10" y="T11"/>
                </a:cxn>
                <a:cxn ang="0">
                  <a:pos x="T12" y="T13"/>
                </a:cxn>
              </a:cxnLst>
              <a:rect l="0" t="0" r="r" b="b"/>
              <a:pathLst>
                <a:path w="95" h="110">
                  <a:moveTo>
                    <a:pt x="47" y="1"/>
                  </a:moveTo>
                  <a:cubicBezTo>
                    <a:pt x="21" y="2"/>
                    <a:pt x="0" y="22"/>
                    <a:pt x="0" y="50"/>
                  </a:cubicBezTo>
                  <a:cubicBezTo>
                    <a:pt x="0" y="60"/>
                    <a:pt x="0" y="60"/>
                    <a:pt x="0" y="60"/>
                  </a:cubicBezTo>
                  <a:cubicBezTo>
                    <a:pt x="0" y="86"/>
                    <a:pt x="21" y="110"/>
                    <a:pt x="47" y="109"/>
                  </a:cubicBezTo>
                  <a:cubicBezTo>
                    <a:pt x="73" y="108"/>
                    <a:pt x="95" y="87"/>
                    <a:pt x="95" y="60"/>
                  </a:cubicBezTo>
                  <a:cubicBezTo>
                    <a:pt x="95" y="50"/>
                    <a:pt x="95" y="50"/>
                    <a:pt x="95" y="50"/>
                  </a:cubicBezTo>
                  <a:cubicBezTo>
                    <a:pt x="95" y="24"/>
                    <a:pt x="73" y="0"/>
                    <a:pt x="47"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9" name="ïsļïḓè"/>
            <p:cNvSpPr/>
            <p:nvPr/>
          </p:nvSpPr>
          <p:spPr bwMode="auto">
            <a:xfrm rot="21170071">
              <a:off x="9901865" y="3545217"/>
              <a:ext cx="83873" cy="86733"/>
            </a:xfrm>
            <a:custGeom>
              <a:avLst/>
              <a:gdLst>
                <a:gd name="T0" fmla="*/ 131 w 132"/>
                <a:gd name="T1" fmla="*/ 51 h 125"/>
                <a:gd name="T2" fmla="*/ 83 w 132"/>
                <a:gd name="T3" fmla="*/ 3 h 125"/>
                <a:gd name="T4" fmla="*/ 7 w 132"/>
                <a:gd name="T5" fmla="*/ 61 h 125"/>
                <a:gd name="T6" fmla="*/ 40 w 132"/>
                <a:gd name="T7" fmla="*/ 120 h 125"/>
                <a:gd name="T8" fmla="*/ 92 w 132"/>
                <a:gd name="T9" fmla="*/ 99 h 125"/>
                <a:gd name="T10" fmla="*/ 131 w 132"/>
                <a:gd name="T11" fmla="*/ 51 h 125"/>
              </a:gdLst>
              <a:ahLst/>
              <a:cxnLst>
                <a:cxn ang="0">
                  <a:pos x="T0" y="T1"/>
                </a:cxn>
                <a:cxn ang="0">
                  <a:pos x="T2" y="T3"/>
                </a:cxn>
                <a:cxn ang="0">
                  <a:pos x="T4" y="T5"/>
                </a:cxn>
                <a:cxn ang="0">
                  <a:pos x="T6" y="T7"/>
                </a:cxn>
                <a:cxn ang="0">
                  <a:pos x="T8" y="T9"/>
                </a:cxn>
                <a:cxn ang="0">
                  <a:pos x="T10" y="T11"/>
                </a:cxn>
              </a:cxnLst>
              <a:rect l="0" t="0" r="r" b="b"/>
              <a:pathLst>
                <a:path w="132" h="125">
                  <a:moveTo>
                    <a:pt x="131" y="51"/>
                  </a:moveTo>
                  <a:cubicBezTo>
                    <a:pt x="130" y="23"/>
                    <a:pt x="110" y="5"/>
                    <a:pt x="83" y="3"/>
                  </a:cubicBezTo>
                  <a:cubicBezTo>
                    <a:pt x="48" y="0"/>
                    <a:pt x="15" y="27"/>
                    <a:pt x="7" y="61"/>
                  </a:cubicBezTo>
                  <a:cubicBezTo>
                    <a:pt x="0" y="85"/>
                    <a:pt x="15" y="114"/>
                    <a:pt x="40" y="120"/>
                  </a:cubicBezTo>
                  <a:cubicBezTo>
                    <a:pt x="60" y="125"/>
                    <a:pt x="82" y="117"/>
                    <a:pt x="92" y="99"/>
                  </a:cubicBezTo>
                  <a:cubicBezTo>
                    <a:pt x="114" y="95"/>
                    <a:pt x="132" y="73"/>
                    <a:pt x="131" y="5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1" name="îṡ1ïḑé"/>
            <p:cNvSpPr/>
            <p:nvPr/>
          </p:nvSpPr>
          <p:spPr bwMode="auto">
            <a:xfrm rot="21170071">
              <a:off x="9980641" y="2681993"/>
              <a:ext cx="79214" cy="78229"/>
            </a:xfrm>
            <a:custGeom>
              <a:avLst/>
              <a:gdLst>
                <a:gd name="T0" fmla="*/ 87 w 126"/>
                <a:gd name="T1" fmla="*/ 4 h 112"/>
                <a:gd name="T2" fmla="*/ 38 w 126"/>
                <a:gd name="T3" fmla="*/ 10 h 112"/>
                <a:gd name="T4" fmla="*/ 8 w 126"/>
                <a:gd name="T5" fmla="*/ 49 h 112"/>
                <a:gd name="T6" fmla="*/ 41 w 126"/>
                <a:gd name="T7" fmla="*/ 109 h 112"/>
                <a:gd name="T8" fmla="*/ 85 w 126"/>
                <a:gd name="T9" fmla="*/ 98 h 112"/>
                <a:gd name="T10" fmla="*/ 120 w 126"/>
                <a:gd name="T11" fmla="*/ 64 h 112"/>
                <a:gd name="T12" fmla="*/ 87 w 126"/>
                <a:gd name="T13" fmla="*/ 4 h 112"/>
              </a:gdLst>
              <a:ahLst/>
              <a:cxnLst>
                <a:cxn ang="0">
                  <a:pos x="T0" y="T1"/>
                </a:cxn>
                <a:cxn ang="0">
                  <a:pos x="T2" y="T3"/>
                </a:cxn>
                <a:cxn ang="0">
                  <a:pos x="T4" y="T5"/>
                </a:cxn>
                <a:cxn ang="0">
                  <a:pos x="T6" y="T7"/>
                </a:cxn>
                <a:cxn ang="0">
                  <a:pos x="T8" y="T9"/>
                </a:cxn>
                <a:cxn ang="0">
                  <a:pos x="T10" y="T11"/>
                </a:cxn>
                <a:cxn ang="0">
                  <a:pos x="T12" y="T13"/>
                </a:cxn>
              </a:cxnLst>
              <a:rect l="0" t="0" r="r" b="b"/>
              <a:pathLst>
                <a:path w="126" h="112">
                  <a:moveTo>
                    <a:pt x="87" y="4"/>
                  </a:moveTo>
                  <a:cubicBezTo>
                    <a:pt x="71" y="0"/>
                    <a:pt x="53" y="2"/>
                    <a:pt x="38" y="10"/>
                  </a:cubicBezTo>
                  <a:cubicBezTo>
                    <a:pt x="23" y="19"/>
                    <a:pt x="14" y="32"/>
                    <a:pt x="8" y="49"/>
                  </a:cubicBezTo>
                  <a:cubicBezTo>
                    <a:pt x="0" y="73"/>
                    <a:pt x="18" y="103"/>
                    <a:pt x="41" y="109"/>
                  </a:cubicBezTo>
                  <a:cubicBezTo>
                    <a:pt x="58" y="112"/>
                    <a:pt x="73" y="108"/>
                    <a:pt x="85" y="98"/>
                  </a:cubicBezTo>
                  <a:cubicBezTo>
                    <a:pt x="101" y="94"/>
                    <a:pt x="116" y="81"/>
                    <a:pt x="120" y="64"/>
                  </a:cubicBezTo>
                  <a:cubicBezTo>
                    <a:pt x="126" y="38"/>
                    <a:pt x="113" y="12"/>
                    <a:pt x="87" y="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3" name="îṡḻïďé"/>
            <p:cNvSpPr/>
            <p:nvPr/>
          </p:nvSpPr>
          <p:spPr bwMode="auto">
            <a:xfrm>
              <a:off x="2063611" y="2788544"/>
              <a:ext cx="274917" cy="301321"/>
            </a:xfrm>
            <a:custGeom>
              <a:avLst/>
              <a:gdLst>
                <a:gd name="T0" fmla="*/ 191 w 436"/>
                <a:gd name="T1" fmla="*/ 454 h 478"/>
                <a:gd name="T2" fmla="*/ 352 w 436"/>
                <a:gd name="T3" fmla="*/ 413 h 478"/>
                <a:gd name="T4" fmla="*/ 433 w 436"/>
                <a:gd name="T5" fmla="*/ 250 h 478"/>
                <a:gd name="T6" fmla="*/ 434 w 436"/>
                <a:gd name="T7" fmla="*/ 224 h 478"/>
                <a:gd name="T8" fmla="*/ 432 w 436"/>
                <a:gd name="T9" fmla="*/ 218 h 478"/>
                <a:gd name="T10" fmla="*/ 406 w 436"/>
                <a:gd name="T11" fmla="*/ 147 h 478"/>
                <a:gd name="T12" fmla="*/ 168 w 436"/>
                <a:gd name="T13" fmla="*/ 33 h 478"/>
                <a:gd name="T14" fmla="*/ 52 w 436"/>
                <a:gd name="T15" fmla="*/ 324 h 478"/>
                <a:gd name="T16" fmla="*/ 191 w 436"/>
                <a:gd name="T17" fmla="*/ 454 h 478"/>
                <a:gd name="T18" fmla="*/ 127 w 436"/>
                <a:gd name="T19" fmla="*/ 254 h 478"/>
                <a:gd name="T20" fmla="*/ 219 w 436"/>
                <a:gd name="T21" fmla="*/ 122 h 478"/>
                <a:gd name="T22" fmla="*/ 285 w 436"/>
                <a:gd name="T23" fmla="*/ 345 h 478"/>
                <a:gd name="T24" fmla="*/ 127 w 436"/>
                <a:gd name="T25" fmla="*/ 254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478">
                  <a:moveTo>
                    <a:pt x="191" y="454"/>
                  </a:moveTo>
                  <a:cubicBezTo>
                    <a:pt x="254" y="478"/>
                    <a:pt x="305" y="458"/>
                    <a:pt x="352" y="413"/>
                  </a:cubicBezTo>
                  <a:cubicBezTo>
                    <a:pt x="397" y="371"/>
                    <a:pt x="428" y="310"/>
                    <a:pt x="433" y="250"/>
                  </a:cubicBezTo>
                  <a:cubicBezTo>
                    <a:pt x="435" y="242"/>
                    <a:pt x="436" y="234"/>
                    <a:pt x="434" y="224"/>
                  </a:cubicBezTo>
                  <a:cubicBezTo>
                    <a:pt x="433" y="222"/>
                    <a:pt x="433" y="220"/>
                    <a:pt x="432" y="218"/>
                  </a:cubicBezTo>
                  <a:cubicBezTo>
                    <a:pt x="429" y="193"/>
                    <a:pt x="421" y="168"/>
                    <a:pt x="406" y="147"/>
                  </a:cubicBezTo>
                  <a:cubicBezTo>
                    <a:pt x="360" y="59"/>
                    <a:pt x="276" y="0"/>
                    <a:pt x="168" y="33"/>
                  </a:cubicBezTo>
                  <a:cubicBezTo>
                    <a:pt x="47" y="71"/>
                    <a:pt x="0" y="213"/>
                    <a:pt x="52" y="324"/>
                  </a:cubicBezTo>
                  <a:cubicBezTo>
                    <a:pt x="79" y="384"/>
                    <a:pt x="130" y="431"/>
                    <a:pt x="191" y="454"/>
                  </a:cubicBezTo>
                  <a:close/>
                  <a:moveTo>
                    <a:pt x="127" y="254"/>
                  </a:moveTo>
                  <a:cubicBezTo>
                    <a:pt x="113" y="192"/>
                    <a:pt x="154" y="126"/>
                    <a:pt x="219" y="122"/>
                  </a:cubicBezTo>
                  <a:cubicBezTo>
                    <a:pt x="344" y="114"/>
                    <a:pt x="373" y="272"/>
                    <a:pt x="285" y="345"/>
                  </a:cubicBezTo>
                  <a:cubicBezTo>
                    <a:pt x="220" y="398"/>
                    <a:pt x="143" y="323"/>
                    <a:pt x="127" y="25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4" name="ïšḻiḍê"/>
            <p:cNvSpPr/>
            <p:nvPr/>
          </p:nvSpPr>
          <p:spPr bwMode="auto">
            <a:xfrm>
              <a:off x="1843465" y="1906034"/>
              <a:ext cx="82320" cy="282683"/>
            </a:xfrm>
            <a:custGeom>
              <a:avLst/>
              <a:gdLst>
                <a:gd name="T0" fmla="*/ 100 w 129"/>
                <a:gd name="T1" fmla="*/ 62 h 448"/>
                <a:gd name="T2" fmla="*/ 5 w 129"/>
                <a:gd name="T3" fmla="*/ 62 h 448"/>
                <a:gd name="T4" fmla="*/ 30 w 129"/>
                <a:gd name="T5" fmla="*/ 386 h 448"/>
                <a:gd name="T6" fmla="*/ 125 w 129"/>
                <a:gd name="T7" fmla="*/ 386 h 448"/>
                <a:gd name="T8" fmla="*/ 100 w 129"/>
                <a:gd name="T9" fmla="*/ 62 h 448"/>
              </a:gdLst>
              <a:ahLst/>
              <a:cxnLst>
                <a:cxn ang="0">
                  <a:pos x="T0" y="T1"/>
                </a:cxn>
                <a:cxn ang="0">
                  <a:pos x="T2" y="T3"/>
                </a:cxn>
                <a:cxn ang="0">
                  <a:pos x="T4" y="T5"/>
                </a:cxn>
                <a:cxn ang="0">
                  <a:pos x="T6" y="T7"/>
                </a:cxn>
                <a:cxn ang="0">
                  <a:pos x="T8" y="T9"/>
                </a:cxn>
              </a:cxnLst>
              <a:rect l="0" t="0" r="r" b="b"/>
              <a:pathLst>
                <a:path w="129" h="448">
                  <a:moveTo>
                    <a:pt x="100" y="62"/>
                  </a:moveTo>
                  <a:cubicBezTo>
                    <a:pt x="95" y="0"/>
                    <a:pt x="0" y="0"/>
                    <a:pt x="5" y="62"/>
                  </a:cubicBezTo>
                  <a:cubicBezTo>
                    <a:pt x="13" y="170"/>
                    <a:pt x="21" y="278"/>
                    <a:pt x="30" y="386"/>
                  </a:cubicBezTo>
                  <a:cubicBezTo>
                    <a:pt x="34" y="447"/>
                    <a:pt x="129" y="448"/>
                    <a:pt x="125" y="386"/>
                  </a:cubicBezTo>
                  <a:cubicBezTo>
                    <a:pt x="116" y="278"/>
                    <a:pt x="108" y="170"/>
                    <a:pt x="100" y="62"/>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5" name="îṡḷïḋe"/>
            <p:cNvSpPr/>
            <p:nvPr/>
          </p:nvSpPr>
          <p:spPr bwMode="auto">
            <a:xfrm>
              <a:off x="686581" y="6191251"/>
              <a:ext cx="60575" cy="82320"/>
            </a:xfrm>
            <a:custGeom>
              <a:avLst/>
              <a:gdLst>
                <a:gd name="T0" fmla="*/ 47 w 95"/>
                <a:gd name="T1" fmla="*/ 1 h 132"/>
                <a:gd name="T2" fmla="*/ 0 w 95"/>
                <a:gd name="T3" fmla="*/ 50 h 132"/>
                <a:gd name="T4" fmla="*/ 0 w 95"/>
                <a:gd name="T5" fmla="*/ 82 h 132"/>
                <a:gd name="T6" fmla="*/ 47 w 95"/>
                <a:gd name="T7" fmla="*/ 131 h 132"/>
                <a:gd name="T8" fmla="*/ 95 w 95"/>
                <a:gd name="T9" fmla="*/ 82 h 132"/>
                <a:gd name="T10" fmla="*/ 95 w 95"/>
                <a:gd name="T11" fmla="*/ 50 h 132"/>
                <a:gd name="T12" fmla="*/ 47 w 95"/>
                <a:gd name="T13" fmla="*/ 1 h 132"/>
              </a:gdLst>
              <a:ahLst/>
              <a:cxnLst>
                <a:cxn ang="0">
                  <a:pos x="T0" y="T1"/>
                </a:cxn>
                <a:cxn ang="0">
                  <a:pos x="T2" y="T3"/>
                </a:cxn>
                <a:cxn ang="0">
                  <a:pos x="T4" y="T5"/>
                </a:cxn>
                <a:cxn ang="0">
                  <a:pos x="T6" y="T7"/>
                </a:cxn>
                <a:cxn ang="0">
                  <a:pos x="T8" y="T9"/>
                </a:cxn>
                <a:cxn ang="0">
                  <a:pos x="T10" y="T11"/>
                </a:cxn>
                <a:cxn ang="0">
                  <a:pos x="T12" y="T13"/>
                </a:cxn>
              </a:cxnLst>
              <a:rect l="0" t="0" r="r" b="b"/>
              <a:pathLst>
                <a:path w="95" h="132">
                  <a:moveTo>
                    <a:pt x="47" y="1"/>
                  </a:moveTo>
                  <a:cubicBezTo>
                    <a:pt x="21" y="3"/>
                    <a:pt x="0" y="23"/>
                    <a:pt x="0" y="50"/>
                  </a:cubicBezTo>
                  <a:cubicBezTo>
                    <a:pt x="0" y="82"/>
                    <a:pt x="0" y="82"/>
                    <a:pt x="0" y="82"/>
                  </a:cubicBezTo>
                  <a:cubicBezTo>
                    <a:pt x="0" y="108"/>
                    <a:pt x="22" y="132"/>
                    <a:pt x="47" y="131"/>
                  </a:cubicBezTo>
                  <a:cubicBezTo>
                    <a:pt x="73" y="129"/>
                    <a:pt x="95" y="109"/>
                    <a:pt x="95" y="82"/>
                  </a:cubicBezTo>
                  <a:cubicBezTo>
                    <a:pt x="95" y="50"/>
                    <a:pt x="95" y="50"/>
                    <a:pt x="95" y="50"/>
                  </a:cubicBezTo>
                  <a:cubicBezTo>
                    <a:pt x="95" y="25"/>
                    <a:pt x="73" y="0"/>
                    <a:pt x="47"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6" name="iṥliḓé"/>
            <p:cNvSpPr/>
            <p:nvPr/>
          </p:nvSpPr>
          <p:spPr bwMode="auto">
            <a:xfrm>
              <a:off x="3506035" y="511520"/>
              <a:ext cx="96299" cy="273364"/>
            </a:xfrm>
            <a:custGeom>
              <a:avLst/>
              <a:gdLst>
                <a:gd name="T0" fmla="*/ 133 w 152"/>
                <a:gd name="T1" fmla="*/ 350 h 435"/>
                <a:gd name="T2" fmla="*/ 108 w 152"/>
                <a:gd name="T3" fmla="*/ 61 h 435"/>
                <a:gd name="T4" fmla="*/ 13 w 152"/>
                <a:gd name="T5" fmla="*/ 61 h 435"/>
                <a:gd name="T6" fmla="*/ 42 w 152"/>
                <a:gd name="T7" fmla="*/ 376 h 435"/>
                <a:gd name="T8" fmla="*/ 133 w 152"/>
                <a:gd name="T9" fmla="*/ 350 h 435"/>
              </a:gdLst>
              <a:ahLst/>
              <a:cxnLst>
                <a:cxn ang="0">
                  <a:pos x="T0" y="T1"/>
                </a:cxn>
                <a:cxn ang="0">
                  <a:pos x="T2" y="T3"/>
                </a:cxn>
                <a:cxn ang="0">
                  <a:pos x="T4" y="T5"/>
                </a:cxn>
                <a:cxn ang="0">
                  <a:pos x="T6" y="T7"/>
                </a:cxn>
                <a:cxn ang="0">
                  <a:pos x="T8" y="T9"/>
                </a:cxn>
              </a:cxnLst>
              <a:rect l="0" t="0" r="r" b="b"/>
              <a:pathLst>
                <a:path w="152" h="435">
                  <a:moveTo>
                    <a:pt x="133" y="350"/>
                  </a:moveTo>
                  <a:cubicBezTo>
                    <a:pt x="104" y="255"/>
                    <a:pt x="96" y="160"/>
                    <a:pt x="108" y="61"/>
                  </a:cubicBezTo>
                  <a:cubicBezTo>
                    <a:pt x="116" y="0"/>
                    <a:pt x="20" y="0"/>
                    <a:pt x="13" y="61"/>
                  </a:cubicBezTo>
                  <a:cubicBezTo>
                    <a:pt x="0" y="168"/>
                    <a:pt x="10" y="273"/>
                    <a:pt x="42" y="376"/>
                  </a:cubicBezTo>
                  <a:cubicBezTo>
                    <a:pt x="60" y="435"/>
                    <a:pt x="152" y="410"/>
                    <a:pt x="133" y="35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7" name="ïšļïḓé"/>
            <p:cNvSpPr/>
            <p:nvPr/>
          </p:nvSpPr>
          <p:spPr bwMode="auto">
            <a:xfrm>
              <a:off x="2574832" y="6096607"/>
              <a:ext cx="229874" cy="82320"/>
            </a:xfrm>
            <a:custGeom>
              <a:avLst/>
              <a:gdLst>
                <a:gd name="T0" fmla="*/ 304 w 365"/>
                <a:gd name="T1" fmla="*/ 34 h 132"/>
                <a:gd name="T2" fmla="*/ 85 w 365"/>
                <a:gd name="T3" fmla="*/ 11 h 132"/>
                <a:gd name="T4" fmla="*/ 60 w 365"/>
                <a:gd name="T5" fmla="*/ 105 h 132"/>
                <a:gd name="T6" fmla="*/ 304 w 365"/>
                <a:gd name="T7" fmla="*/ 131 h 132"/>
                <a:gd name="T8" fmla="*/ 304 w 365"/>
                <a:gd name="T9" fmla="*/ 34 h 132"/>
              </a:gdLst>
              <a:ahLst/>
              <a:cxnLst>
                <a:cxn ang="0">
                  <a:pos x="T0" y="T1"/>
                </a:cxn>
                <a:cxn ang="0">
                  <a:pos x="T2" y="T3"/>
                </a:cxn>
                <a:cxn ang="0">
                  <a:pos x="T4" y="T5"/>
                </a:cxn>
                <a:cxn ang="0">
                  <a:pos x="T6" y="T7"/>
                </a:cxn>
                <a:cxn ang="0">
                  <a:pos x="T8" y="T9"/>
                </a:cxn>
              </a:cxnLst>
              <a:rect l="0" t="0" r="r" b="b"/>
              <a:pathLst>
                <a:path w="365" h="132">
                  <a:moveTo>
                    <a:pt x="304" y="34"/>
                  </a:moveTo>
                  <a:cubicBezTo>
                    <a:pt x="230" y="32"/>
                    <a:pt x="158" y="25"/>
                    <a:pt x="85" y="11"/>
                  </a:cubicBezTo>
                  <a:cubicBezTo>
                    <a:pt x="25" y="0"/>
                    <a:pt x="0" y="94"/>
                    <a:pt x="60" y="105"/>
                  </a:cubicBezTo>
                  <a:cubicBezTo>
                    <a:pt x="141" y="119"/>
                    <a:pt x="222" y="128"/>
                    <a:pt x="304" y="131"/>
                  </a:cubicBezTo>
                  <a:cubicBezTo>
                    <a:pt x="365" y="132"/>
                    <a:pt x="365" y="35"/>
                    <a:pt x="304" y="3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9" name="íslíḑê"/>
            <p:cNvSpPr/>
            <p:nvPr/>
          </p:nvSpPr>
          <p:spPr bwMode="auto">
            <a:xfrm>
              <a:off x="1954516" y="5387968"/>
              <a:ext cx="114937" cy="119597"/>
            </a:xfrm>
            <a:custGeom>
              <a:avLst/>
              <a:gdLst>
                <a:gd name="T0" fmla="*/ 169 w 182"/>
                <a:gd name="T1" fmla="*/ 30 h 190"/>
                <a:gd name="T2" fmla="*/ 107 w 182"/>
                <a:gd name="T3" fmla="*/ 13 h 190"/>
                <a:gd name="T4" fmla="*/ 12 w 182"/>
                <a:gd name="T5" fmla="*/ 114 h 190"/>
                <a:gd name="T6" fmla="*/ 28 w 182"/>
                <a:gd name="T7" fmla="*/ 177 h 190"/>
                <a:gd name="T8" fmla="*/ 90 w 182"/>
                <a:gd name="T9" fmla="*/ 161 h 190"/>
                <a:gd name="T10" fmla="*/ 153 w 182"/>
                <a:gd name="T11" fmla="*/ 93 h 190"/>
                <a:gd name="T12" fmla="*/ 169 w 182"/>
                <a:gd name="T13" fmla="*/ 30 h 190"/>
              </a:gdLst>
              <a:ahLst/>
              <a:cxnLst>
                <a:cxn ang="0">
                  <a:pos x="T0" y="T1"/>
                </a:cxn>
                <a:cxn ang="0">
                  <a:pos x="T2" y="T3"/>
                </a:cxn>
                <a:cxn ang="0">
                  <a:pos x="T4" y="T5"/>
                </a:cxn>
                <a:cxn ang="0">
                  <a:pos x="T6" y="T7"/>
                </a:cxn>
                <a:cxn ang="0">
                  <a:pos x="T8" y="T9"/>
                </a:cxn>
                <a:cxn ang="0">
                  <a:pos x="T10" y="T11"/>
                </a:cxn>
                <a:cxn ang="0">
                  <a:pos x="T12" y="T13"/>
                </a:cxn>
              </a:cxnLst>
              <a:rect l="0" t="0" r="r" b="b"/>
              <a:pathLst>
                <a:path w="182" h="190">
                  <a:moveTo>
                    <a:pt x="169" y="30"/>
                  </a:moveTo>
                  <a:cubicBezTo>
                    <a:pt x="157" y="9"/>
                    <a:pt x="128" y="0"/>
                    <a:pt x="107" y="13"/>
                  </a:cubicBezTo>
                  <a:cubicBezTo>
                    <a:pt x="68" y="39"/>
                    <a:pt x="36" y="73"/>
                    <a:pt x="12" y="114"/>
                  </a:cubicBezTo>
                  <a:cubicBezTo>
                    <a:pt x="0" y="136"/>
                    <a:pt x="7" y="165"/>
                    <a:pt x="28" y="177"/>
                  </a:cubicBezTo>
                  <a:cubicBezTo>
                    <a:pt x="50" y="190"/>
                    <a:pt x="78" y="182"/>
                    <a:pt x="90" y="161"/>
                  </a:cubicBezTo>
                  <a:cubicBezTo>
                    <a:pt x="106" y="133"/>
                    <a:pt x="127" y="110"/>
                    <a:pt x="153" y="93"/>
                  </a:cubicBezTo>
                  <a:cubicBezTo>
                    <a:pt x="173" y="80"/>
                    <a:pt x="182" y="52"/>
                    <a:pt x="169"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0" name="íŝlïdè"/>
            <p:cNvSpPr/>
            <p:nvPr/>
          </p:nvSpPr>
          <p:spPr bwMode="auto">
            <a:xfrm>
              <a:off x="1996548" y="4432095"/>
              <a:ext cx="118043" cy="111831"/>
            </a:xfrm>
            <a:custGeom>
              <a:avLst/>
              <a:gdLst>
                <a:gd name="T0" fmla="*/ 158 w 186"/>
                <a:gd name="T1" fmla="*/ 86 h 178"/>
                <a:gd name="T2" fmla="*/ 93 w 186"/>
                <a:gd name="T3" fmla="*/ 31 h 178"/>
                <a:gd name="T4" fmla="*/ 31 w 186"/>
                <a:gd name="T5" fmla="*/ 14 h 178"/>
                <a:gd name="T6" fmla="*/ 15 w 186"/>
                <a:gd name="T7" fmla="*/ 77 h 178"/>
                <a:gd name="T8" fmla="*/ 112 w 186"/>
                <a:gd name="T9" fmla="*/ 166 h 178"/>
                <a:gd name="T10" fmla="*/ 174 w 186"/>
                <a:gd name="T11" fmla="*/ 150 h 178"/>
                <a:gd name="T12" fmla="*/ 158 w 186"/>
                <a:gd name="T13" fmla="*/ 86 h 178"/>
              </a:gdLst>
              <a:ahLst/>
              <a:cxnLst>
                <a:cxn ang="0">
                  <a:pos x="T0" y="T1"/>
                </a:cxn>
                <a:cxn ang="0">
                  <a:pos x="T2" y="T3"/>
                </a:cxn>
                <a:cxn ang="0">
                  <a:pos x="T4" y="T5"/>
                </a:cxn>
                <a:cxn ang="0">
                  <a:pos x="T6" y="T7"/>
                </a:cxn>
                <a:cxn ang="0">
                  <a:pos x="T8" y="T9"/>
                </a:cxn>
                <a:cxn ang="0">
                  <a:pos x="T10" y="T11"/>
                </a:cxn>
                <a:cxn ang="0">
                  <a:pos x="T12" y="T13"/>
                </a:cxn>
              </a:cxnLst>
              <a:rect l="0" t="0" r="r" b="b"/>
              <a:pathLst>
                <a:path w="186" h="178">
                  <a:moveTo>
                    <a:pt x="158" y="86"/>
                  </a:moveTo>
                  <a:cubicBezTo>
                    <a:pt x="133" y="72"/>
                    <a:pt x="110" y="53"/>
                    <a:pt x="93" y="31"/>
                  </a:cubicBezTo>
                  <a:cubicBezTo>
                    <a:pt x="79" y="11"/>
                    <a:pt x="54" y="0"/>
                    <a:pt x="31" y="14"/>
                  </a:cubicBezTo>
                  <a:cubicBezTo>
                    <a:pt x="12" y="26"/>
                    <a:pt x="0" y="57"/>
                    <a:pt x="15" y="77"/>
                  </a:cubicBezTo>
                  <a:cubicBezTo>
                    <a:pt x="42" y="113"/>
                    <a:pt x="73" y="144"/>
                    <a:pt x="112" y="166"/>
                  </a:cubicBezTo>
                  <a:cubicBezTo>
                    <a:pt x="133" y="178"/>
                    <a:pt x="162" y="171"/>
                    <a:pt x="174" y="150"/>
                  </a:cubicBezTo>
                  <a:cubicBezTo>
                    <a:pt x="186" y="128"/>
                    <a:pt x="179" y="99"/>
                    <a:pt x="158" y="8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2" name="išľïdê"/>
            <p:cNvSpPr/>
            <p:nvPr/>
          </p:nvSpPr>
          <p:spPr bwMode="auto">
            <a:xfrm>
              <a:off x="1382040" y="6191251"/>
              <a:ext cx="155320" cy="170852"/>
            </a:xfrm>
            <a:custGeom>
              <a:avLst/>
              <a:gdLst>
                <a:gd name="T0" fmla="*/ 214 w 246"/>
                <a:gd name="T1" fmla="*/ 168 h 270"/>
                <a:gd name="T2" fmla="*/ 87 w 246"/>
                <a:gd name="T3" fmla="*/ 21 h 270"/>
                <a:gd name="T4" fmla="*/ 20 w 246"/>
                <a:gd name="T5" fmla="*/ 21 h 270"/>
                <a:gd name="T6" fmla="*/ 20 w 246"/>
                <a:gd name="T7" fmla="*/ 89 h 270"/>
                <a:gd name="T8" fmla="*/ 132 w 246"/>
                <a:gd name="T9" fmla="*/ 217 h 270"/>
                <a:gd name="T10" fmla="*/ 214 w 246"/>
                <a:gd name="T11" fmla="*/ 168 h 270"/>
              </a:gdLst>
              <a:ahLst/>
              <a:cxnLst>
                <a:cxn ang="0">
                  <a:pos x="T0" y="T1"/>
                </a:cxn>
                <a:cxn ang="0">
                  <a:pos x="T2" y="T3"/>
                </a:cxn>
                <a:cxn ang="0">
                  <a:pos x="T4" y="T5"/>
                </a:cxn>
                <a:cxn ang="0">
                  <a:pos x="T6" y="T7"/>
                </a:cxn>
                <a:cxn ang="0">
                  <a:pos x="T8" y="T9"/>
                </a:cxn>
                <a:cxn ang="0">
                  <a:pos x="T10" y="T11"/>
                </a:cxn>
              </a:cxnLst>
              <a:rect l="0" t="0" r="r" b="b"/>
              <a:pathLst>
                <a:path w="246" h="270">
                  <a:moveTo>
                    <a:pt x="214" y="168"/>
                  </a:moveTo>
                  <a:cubicBezTo>
                    <a:pt x="181" y="111"/>
                    <a:pt x="138" y="61"/>
                    <a:pt x="87" y="21"/>
                  </a:cubicBezTo>
                  <a:cubicBezTo>
                    <a:pt x="67" y="4"/>
                    <a:pt x="40" y="0"/>
                    <a:pt x="20" y="21"/>
                  </a:cubicBezTo>
                  <a:cubicBezTo>
                    <a:pt x="3" y="37"/>
                    <a:pt x="0" y="73"/>
                    <a:pt x="20" y="89"/>
                  </a:cubicBezTo>
                  <a:cubicBezTo>
                    <a:pt x="65" y="125"/>
                    <a:pt x="102" y="167"/>
                    <a:pt x="132" y="217"/>
                  </a:cubicBezTo>
                  <a:cubicBezTo>
                    <a:pt x="163" y="270"/>
                    <a:pt x="246" y="222"/>
                    <a:pt x="214" y="16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3" name="ïs1íḍé"/>
            <p:cNvSpPr/>
            <p:nvPr/>
          </p:nvSpPr>
          <p:spPr bwMode="auto">
            <a:xfrm>
              <a:off x="18695" y="5260367"/>
              <a:ext cx="450429" cy="784368"/>
            </a:xfrm>
            <a:custGeom>
              <a:avLst/>
              <a:gdLst>
                <a:gd name="T0" fmla="*/ 696 w 714"/>
                <a:gd name="T1" fmla="*/ 1157 h 1243"/>
                <a:gd name="T2" fmla="*/ 530 w 714"/>
                <a:gd name="T3" fmla="*/ 760 h 1243"/>
                <a:gd name="T4" fmla="*/ 477 w 714"/>
                <a:gd name="T5" fmla="*/ 737 h 1243"/>
                <a:gd name="T6" fmla="*/ 319 w 714"/>
                <a:gd name="T7" fmla="*/ 773 h 1243"/>
                <a:gd name="T8" fmla="*/ 316 w 714"/>
                <a:gd name="T9" fmla="*/ 430 h 1243"/>
                <a:gd name="T10" fmla="*/ 269 w 714"/>
                <a:gd name="T11" fmla="*/ 381 h 1243"/>
                <a:gd name="T12" fmla="*/ 101 w 714"/>
                <a:gd name="T13" fmla="*/ 389 h 1243"/>
                <a:gd name="T14" fmla="*/ 105 w 714"/>
                <a:gd name="T15" fmla="*/ 62 h 1243"/>
                <a:gd name="T16" fmla="*/ 10 w 714"/>
                <a:gd name="T17" fmla="*/ 62 h 1243"/>
                <a:gd name="T18" fmla="*/ 3 w 714"/>
                <a:gd name="T19" fmla="*/ 449 h 1243"/>
                <a:gd name="T20" fmla="*/ 63 w 714"/>
                <a:gd name="T21" fmla="*/ 496 h 1243"/>
                <a:gd name="T22" fmla="*/ 221 w 714"/>
                <a:gd name="T23" fmla="*/ 476 h 1243"/>
                <a:gd name="T24" fmla="*/ 225 w 714"/>
                <a:gd name="T25" fmla="*/ 840 h 1243"/>
                <a:gd name="T26" fmla="*/ 285 w 714"/>
                <a:gd name="T27" fmla="*/ 887 h 1243"/>
                <a:gd name="T28" fmla="*/ 461 w 714"/>
                <a:gd name="T29" fmla="*/ 838 h 1243"/>
                <a:gd name="T30" fmla="*/ 604 w 714"/>
                <a:gd name="T31" fmla="*/ 1183 h 1243"/>
                <a:gd name="T32" fmla="*/ 696 w 714"/>
                <a:gd name="T33" fmla="*/ 1157 h 1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4" h="1243">
                  <a:moveTo>
                    <a:pt x="696" y="1157"/>
                  </a:moveTo>
                  <a:cubicBezTo>
                    <a:pt x="655" y="1021"/>
                    <a:pt x="586" y="890"/>
                    <a:pt x="530" y="760"/>
                  </a:cubicBezTo>
                  <a:cubicBezTo>
                    <a:pt x="521" y="738"/>
                    <a:pt x="496" y="735"/>
                    <a:pt x="477" y="737"/>
                  </a:cubicBezTo>
                  <a:cubicBezTo>
                    <a:pt x="423" y="745"/>
                    <a:pt x="370" y="757"/>
                    <a:pt x="319" y="773"/>
                  </a:cubicBezTo>
                  <a:cubicBezTo>
                    <a:pt x="318" y="658"/>
                    <a:pt x="317" y="544"/>
                    <a:pt x="316" y="430"/>
                  </a:cubicBezTo>
                  <a:cubicBezTo>
                    <a:pt x="316" y="402"/>
                    <a:pt x="294" y="383"/>
                    <a:pt x="269" y="381"/>
                  </a:cubicBezTo>
                  <a:cubicBezTo>
                    <a:pt x="212" y="377"/>
                    <a:pt x="156" y="380"/>
                    <a:pt x="101" y="389"/>
                  </a:cubicBezTo>
                  <a:cubicBezTo>
                    <a:pt x="107" y="280"/>
                    <a:pt x="109" y="171"/>
                    <a:pt x="105" y="62"/>
                  </a:cubicBezTo>
                  <a:cubicBezTo>
                    <a:pt x="103" y="0"/>
                    <a:pt x="8" y="0"/>
                    <a:pt x="10" y="62"/>
                  </a:cubicBezTo>
                  <a:cubicBezTo>
                    <a:pt x="14" y="192"/>
                    <a:pt x="12" y="320"/>
                    <a:pt x="3" y="449"/>
                  </a:cubicBezTo>
                  <a:cubicBezTo>
                    <a:pt x="0" y="482"/>
                    <a:pt x="35" y="503"/>
                    <a:pt x="63" y="496"/>
                  </a:cubicBezTo>
                  <a:cubicBezTo>
                    <a:pt x="116" y="482"/>
                    <a:pt x="168" y="476"/>
                    <a:pt x="221" y="476"/>
                  </a:cubicBezTo>
                  <a:cubicBezTo>
                    <a:pt x="222" y="598"/>
                    <a:pt x="224" y="719"/>
                    <a:pt x="225" y="840"/>
                  </a:cubicBezTo>
                  <a:cubicBezTo>
                    <a:pt x="225" y="869"/>
                    <a:pt x="255" y="898"/>
                    <a:pt x="285" y="887"/>
                  </a:cubicBezTo>
                  <a:cubicBezTo>
                    <a:pt x="343" y="865"/>
                    <a:pt x="401" y="849"/>
                    <a:pt x="461" y="838"/>
                  </a:cubicBezTo>
                  <a:cubicBezTo>
                    <a:pt x="511" y="951"/>
                    <a:pt x="569" y="1065"/>
                    <a:pt x="604" y="1183"/>
                  </a:cubicBezTo>
                  <a:cubicBezTo>
                    <a:pt x="622" y="1243"/>
                    <a:pt x="714" y="1217"/>
                    <a:pt x="696" y="1157"/>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4" name="i$ļîḍe"/>
            <p:cNvSpPr/>
            <p:nvPr/>
          </p:nvSpPr>
          <p:spPr bwMode="auto">
            <a:xfrm>
              <a:off x="9173791" y="1045953"/>
              <a:ext cx="679681" cy="415803"/>
            </a:xfrm>
            <a:custGeom>
              <a:avLst/>
              <a:gdLst>
                <a:gd name="T0" fmla="*/ 1509 w 1539"/>
                <a:gd name="T1" fmla="*/ 335 h 772"/>
                <a:gd name="T2" fmla="*/ 1346 w 1539"/>
                <a:gd name="T3" fmla="*/ 29 h 772"/>
                <a:gd name="T4" fmla="*/ 1281 w 1539"/>
                <a:gd name="T5" fmla="*/ 11 h 772"/>
                <a:gd name="T6" fmla="*/ 53 w 1539"/>
                <a:gd name="T7" fmla="*/ 657 h 772"/>
                <a:gd name="T8" fmla="*/ 101 w 1539"/>
                <a:gd name="T9" fmla="*/ 741 h 772"/>
                <a:gd name="T10" fmla="*/ 1284 w 1539"/>
                <a:gd name="T11" fmla="*/ 116 h 772"/>
                <a:gd name="T12" fmla="*/ 1427 w 1539"/>
                <a:gd name="T13" fmla="*/ 384 h 772"/>
                <a:gd name="T14" fmla="*/ 1509 w 1539"/>
                <a:gd name="T15" fmla="*/ 335 h 7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9" h="772">
                  <a:moveTo>
                    <a:pt x="1509" y="335"/>
                  </a:moveTo>
                  <a:cubicBezTo>
                    <a:pt x="1455" y="233"/>
                    <a:pt x="1400" y="131"/>
                    <a:pt x="1346" y="29"/>
                  </a:cubicBezTo>
                  <a:cubicBezTo>
                    <a:pt x="1333" y="4"/>
                    <a:pt x="1303" y="0"/>
                    <a:pt x="1281" y="11"/>
                  </a:cubicBezTo>
                  <a:cubicBezTo>
                    <a:pt x="862" y="209"/>
                    <a:pt x="453" y="424"/>
                    <a:pt x="53" y="657"/>
                  </a:cubicBezTo>
                  <a:cubicBezTo>
                    <a:pt x="0" y="688"/>
                    <a:pt x="47" y="772"/>
                    <a:pt x="101" y="741"/>
                  </a:cubicBezTo>
                  <a:cubicBezTo>
                    <a:pt x="487" y="516"/>
                    <a:pt x="881" y="308"/>
                    <a:pt x="1284" y="116"/>
                  </a:cubicBezTo>
                  <a:cubicBezTo>
                    <a:pt x="1332" y="205"/>
                    <a:pt x="1380" y="295"/>
                    <a:pt x="1427" y="384"/>
                  </a:cubicBezTo>
                  <a:cubicBezTo>
                    <a:pt x="1456" y="439"/>
                    <a:pt x="1539" y="390"/>
                    <a:pt x="1509" y="335"/>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9" name="îṣlîde"/>
            <p:cNvSpPr/>
            <p:nvPr/>
          </p:nvSpPr>
          <p:spPr bwMode="auto">
            <a:xfrm>
              <a:off x="316867" y="362774"/>
              <a:ext cx="73001" cy="74554"/>
            </a:xfrm>
            <a:custGeom>
              <a:avLst/>
              <a:gdLst>
                <a:gd name="T0" fmla="*/ 96 w 115"/>
                <a:gd name="T1" fmla="*/ 30 h 118"/>
                <a:gd name="T2" fmla="*/ 86 w 115"/>
                <a:gd name="T3" fmla="*/ 19 h 118"/>
                <a:gd name="T4" fmla="*/ 19 w 115"/>
                <a:gd name="T5" fmla="*/ 19 h 118"/>
                <a:gd name="T6" fmla="*/ 19 w 115"/>
                <a:gd name="T7" fmla="*/ 88 h 118"/>
                <a:gd name="T8" fmla="*/ 29 w 115"/>
                <a:gd name="T9" fmla="*/ 99 h 118"/>
                <a:gd name="T10" fmla="*/ 96 w 115"/>
                <a:gd name="T11" fmla="*/ 99 h 118"/>
                <a:gd name="T12" fmla="*/ 96 w 115"/>
                <a:gd name="T13" fmla="*/ 30 h 118"/>
              </a:gdLst>
              <a:ahLst/>
              <a:cxnLst>
                <a:cxn ang="0">
                  <a:pos x="T0" y="T1"/>
                </a:cxn>
                <a:cxn ang="0">
                  <a:pos x="T2" y="T3"/>
                </a:cxn>
                <a:cxn ang="0">
                  <a:pos x="T4" y="T5"/>
                </a:cxn>
                <a:cxn ang="0">
                  <a:pos x="T6" y="T7"/>
                </a:cxn>
                <a:cxn ang="0">
                  <a:pos x="T8" y="T9"/>
                </a:cxn>
                <a:cxn ang="0">
                  <a:pos x="T10" y="T11"/>
                </a:cxn>
                <a:cxn ang="0">
                  <a:pos x="T12" y="T13"/>
                </a:cxn>
              </a:cxnLst>
              <a:rect l="0" t="0" r="r" b="b"/>
              <a:pathLst>
                <a:path w="115" h="118">
                  <a:moveTo>
                    <a:pt x="96" y="30"/>
                  </a:moveTo>
                  <a:cubicBezTo>
                    <a:pt x="93" y="27"/>
                    <a:pt x="89" y="23"/>
                    <a:pt x="86" y="19"/>
                  </a:cubicBezTo>
                  <a:cubicBezTo>
                    <a:pt x="68" y="1"/>
                    <a:pt x="36" y="0"/>
                    <a:pt x="19" y="19"/>
                  </a:cubicBezTo>
                  <a:cubicBezTo>
                    <a:pt x="1" y="39"/>
                    <a:pt x="0" y="69"/>
                    <a:pt x="19" y="88"/>
                  </a:cubicBezTo>
                  <a:cubicBezTo>
                    <a:pt x="22" y="91"/>
                    <a:pt x="26" y="95"/>
                    <a:pt x="29" y="99"/>
                  </a:cubicBezTo>
                  <a:cubicBezTo>
                    <a:pt x="47" y="117"/>
                    <a:pt x="79" y="118"/>
                    <a:pt x="96" y="99"/>
                  </a:cubicBezTo>
                  <a:cubicBezTo>
                    <a:pt x="114" y="79"/>
                    <a:pt x="115" y="49"/>
                    <a:pt x="96"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1" name="iŝľïḍè"/>
            <p:cNvSpPr/>
            <p:nvPr/>
          </p:nvSpPr>
          <p:spPr bwMode="auto">
            <a:xfrm>
              <a:off x="896927" y="5807095"/>
              <a:ext cx="74554" cy="60575"/>
            </a:xfrm>
            <a:custGeom>
              <a:avLst/>
              <a:gdLst>
                <a:gd name="T0" fmla="*/ 70 w 119"/>
                <a:gd name="T1" fmla="*/ 0 h 97"/>
                <a:gd name="T2" fmla="*/ 49 w 119"/>
                <a:gd name="T3" fmla="*/ 0 h 97"/>
                <a:gd name="T4" fmla="*/ 1 w 119"/>
                <a:gd name="T5" fmla="*/ 48 h 97"/>
                <a:gd name="T6" fmla="*/ 49 w 119"/>
                <a:gd name="T7" fmla="*/ 97 h 97"/>
                <a:gd name="T8" fmla="*/ 70 w 119"/>
                <a:gd name="T9" fmla="*/ 97 h 97"/>
                <a:gd name="T10" fmla="*/ 117 w 119"/>
                <a:gd name="T11" fmla="*/ 48 h 97"/>
                <a:gd name="T12" fmla="*/ 70 w 119"/>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19" h="97">
                  <a:moveTo>
                    <a:pt x="70" y="0"/>
                  </a:moveTo>
                  <a:cubicBezTo>
                    <a:pt x="49" y="0"/>
                    <a:pt x="49" y="0"/>
                    <a:pt x="49" y="0"/>
                  </a:cubicBezTo>
                  <a:cubicBezTo>
                    <a:pt x="24" y="0"/>
                    <a:pt x="0" y="22"/>
                    <a:pt x="1" y="48"/>
                  </a:cubicBezTo>
                  <a:cubicBezTo>
                    <a:pt x="2" y="74"/>
                    <a:pt x="22" y="97"/>
                    <a:pt x="49" y="97"/>
                  </a:cubicBezTo>
                  <a:cubicBezTo>
                    <a:pt x="70" y="97"/>
                    <a:pt x="70" y="97"/>
                    <a:pt x="70" y="97"/>
                  </a:cubicBezTo>
                  <a:cubicBezTo>
                    <a:pt x="95" y="97"/>
                    <a:pt x="119" y="74"/>
                    <a:pt x="117" y="48"/>
                  </a:cubicBezTo>
                  <a:cubicBezTo>
                    <a:pt x="116" y="22"/>
                    <a:pt x="97" y="0"/>
                    <a:pt x="70" y="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2" name="îşḻïḓê"/>
            <p:cNvSpPr/>
            <p:nvPr/>
          </p:nvSpPr>
          <p:spPr bwMode="auto">
            <a:xfrm>
              <a:off x="1121281" y="4965779"/>
              <a:ext cx="60575" cy="82320"/>
            </a:xfrm>
            <a:custGeom>
              <a:avLst/>
              <a:gdLst>
                <a:gd name="T0" fmla="*/ 0 w 95"/>
                <a:gd name="T1" fmla="*/ 62 h 131"/>
                <a:gd name="T2" fmla="*/ 0 w 95"/>
                <a:gd name="T3" fmla="*/ 69 h 131"/>
                <a:gd name="T4" fmla="*/ 95 w 95"/>
                <a:gd name="T5" fmla="*/ 69 h 131"/>
                <a:gd name="T6" fmla="*/ 95 w 95"/>
                <a:gd name="T7" fmla="*/ 62 h 131"/>
                <a:gd name="T8" fmla="*/ 0 w 95"/>
                <a:gd name="T9" fmla="*/ 62 h 131"/>
              </a:gdLst>
              <a:ahLst/>
              <a:cxnLst>
                <a:cxn ang="0">
                  <a:pos x="T0" y="T1"/>
                </a:cxn>
                <a:cxn ang="0">
                  <a:pos x="T2" y="T3"/>
                </a:cxn>
                <a:cxn ang="0">
                  <a:pos x="T4" y="T5"/>
                </a:cxn>
                <a:cxn ang="0">
                  <a:pos x="T6" y="T7"/>
                </a:cxn>
                <a:cxn ang="0">
                  <a:pos x="T8" y="T9"/>
                </a:cxn>
              </a:cxnLst>
              <a:rect l="0" t="0" r="r" b="b"/>
              <a:pathLst>
                <a:path w="95" h="131">
                  <a:moveTo>
                    <a:pt x="0" y="62"/>
                  </a:moveTo>
                  <a:cubicBezTo>
                    <a:pt x="0" y="69"/>
                    <a:pt x="0" y="69"/>
                    <a:pt x="0" y="69"/>
                  </a:cubicBezTo>
                  <a:cubicBezTo>
                    <a:pt x="0" y="131"/>
                    <a:pt x="95" y="131"/>
                    <a:pt x="95" y="69"/>
                  </a:cubicBezTo>
                  <a:cubicBezTo>
                    <a:pt x="95" y="62"/>
                    <a:pt x="95" y="62"/>
                    <a:pt x="95" y="62"/>
                  </a:cubicBezTo>
                  <a:cubicBezTo>
                    <a:pt x="95" y="0"/>
                    <a:pt x="0" y="0"/>
                    <a:pt x="0" y="62"/>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3" name="i$ļîḓè"/>
            <p:cNvSpPr/>
            <p:nvPr/>
          </p:nvSpPr>
          <p:spPr bwMode="auto">
            <a:xfrm>
              <a:off x="2050956" y="5839712"/>
              <a:ext cx="68341" cy="62128"/>
            </a:xfrm>
            <a:custGeom>
              <a:avLst/>
              <a:gdLst>
                <a:gd name="T0" fmla="*/ 59 w 108"/>
                <a:gd name="T1" fmla="*/ 0 h 97"/>
                <a:gd name="T2" fmla="*/ 49 w 108"/>
                <a:gd name="T3" fmla="*/ 0 h 97"/>
                <a:gd name="T4" fmla="*/ 1 w 108"/>
                <a:gd name="T5" fmla="*/ 49 h 97"/>
                <a:gd name="T6" fmla="*/ 49 w 108"/>
                <a:gd name="T7" fmla="*/ 97 h 97"/>
                <a:gd name="T8" fmla="*/ 59 w 108"/>
                <a:gd name="T9" fmla="*/ 97 h 97"/>
                <a:gd name="T10" fmla="*/ 107 w 108"/>
                <a:gd name="T11" fmla="*/ 49 h 97"/>
                <a:gd name="T12" fmla="*/ 59 w 108"/>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08" h="97">
                  <a:moveTo>
                    <a:pt x="59" y="0"/>
                  </a:moveTo>
                  <a:cubicBezTo>
                    <a:pt x="49" y="0"/>
                    <a:pt x="49" y="0"/>
                    <a:pt x="49" y="0"/>
                  </a:cubicBezTo>
                  <a:cubicBezTo>
                    <a:pt x="24" y="0"/>
                    <a:pt x="0" y="23"/>
                    <a:pt x="1" y="49"/>
                  </a:cubicBezTo>
                  <a:cubicBezTo>
                    <a:pt x="2" y="75"/>
                    <a:pt x="22" y="97"/>
                    <a:pt x="49" y="97"/>
                  </a:cubicBezTo>
                  <a:cubicBezTo>
                    <a:pt x="59" y="97"/>
                    <a:pt x="59" y="97"/>
                    <a:pt x="59" y="97"/>
                  </a:cubicBezTo>
                  <a:cubicBezTo>
                    <a:pt x="84" y="97"/>
                    <a:pt x="108" y="75"/>
                    <a:pt x="107" y="49"/>
                  </a:cubicBezTo>
                  <a:cubicBezTo>
                    <a:pt x="105" y="23"/>
                    <a:pt x="86" y="0"/>
                    <a:pt x="59" y="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4" name="îṡḻïďé"/>
            <p:cNvSpPr/>
            <p:nvPr/>
          </p:nvSpPr>
          <p:spPr bwMode="auto">
            <a:xfrm>
              <a:off x="7485414" y="-166172"/>
              <a:ext cx="274917" cy="301321"/>
            </a:xfrm>
            <a:custGeom>
              <a:avLst/>
              <a:gdLst>
                <a:gd name="T0" fmla="*/ 191 w 436"/>
                <a:gd name="T1" fmla="*/ 454 h 478"/>
                <a:gd name="T2" fmla="*/ 352 w 436"/>
                <a:gd name="T3" fmla="*/ 413 h 478"/>
                <a:gd name="T4" fmla="*/ 433 w 436"/>
                <a:gd name="T5" fmla="*/ 250 h 478"/>
                <a:gd name="T6" fmla="*/ 434 w 436"/>
                <a:gd name="T7" fmla="*/ 224 h 478"/>
                <a:gd name="T8" fmla="*/ 432 w 436"/>
                <a:gd name="T9" fmla="*/ 218 h 478"/>
                <a:gd name="T10" fmla="*/ 406 w 436"/>
                <a:gd name="T11" fmla="*/ 147 h 478"/>
                <a:gd name="T12" fmla="*/ 168 w 436"/>
                <a:gd name="T13" fmla="*/ 33 h 478"/>
                <a:gd name="T14" fmla="*/ 52 w 436"/>
                <a:gd name="T15" fmla="*/ 324 h 478"/>
                <a:gd name="T16" fmla="*/ 191 w 436"/>
                <a:gd name="T17" fmla="*/ 454 h 478"/>
                <a:gd name="T18" fmla="*/ 127 w 436"/>
                <a:gd name="T19" fmla="*/ 254 h 478"/>
                <a:gd name="T20" fmla="*/ 219 w 436"/>
                <a:gd name="T21" fmla="*/ 122 h 478"/>
                <a:gd name="T22" fmla="*/ 285 w 436"/>
                <a:gd name="T23" fmla="*/ 345 h 478"/>
                <a:gd name="T24" fmla="*/ 127 w 436"/>
                <a:gd name="T25" fmla="*/ 254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478">
                  <a:moveTo>
                    <a:pt x="191" y="454"/>
                  </a:moveTo>
                  <a:cubicBezTo>
                    <a:pt x="254" y="478"/>
                    <a:pt x="305" y="458"/>
                    <a:pt x="352" y="413"/>
                  </a:cubicBezTo>
                  <a:cubicBezTo>
                    <a:pt x="397" y="371"/>
                    <a:pt x="428" y="310"/>
                    <a:pt x="433" y="250"/>
                  </a:cubicBezTo>
                  <a:cubicBezTo>
                    <a:pt x="435" y="242"/>
                    <a:pt x="436" y="234"/>
                    <a:pt x="434" y="224"/>
                  </a:cubicBezTo>
                  <a:cubicBezTo>
                    <a:pt x="433" y="222"/>
                    <a:pt x="433" y="220"/>
                    <a:pt x="432" y="218"/>
                  </a:cubicBezTo>
                  <a:cubicBezTo>
                    <a:pt x="429" y="193"/>
                    <a:pt x="421" y="168"/>
                    <a:pt x="406" y="147"/>
                  </a:cubicBezTo>
                  <a:cubicBezTo>
                    <a:pt x="360" y="59"/>
                    <a:pt x="276" y="0"/>
                    <a:pt x="168" y="33"/>
                  </a:cubicBezTo>
                  <a:cubicBezTo>
                    <a:pt x="47" y="71"/>
                    <a:pt x="0" y="213"/>
                    <a:pt x="52" y="324"/>
                  </a:cubicBezTo>
                  <a:cubicBezTo>
                    <a:pt x="79" y="384"/>
                    <a:pt x="130" y="431"/>
                    <a:pt x="191" y="454"/>
                  </a:cubicBezTo>
                  <a:close/>
                  <a:moveTo>
                    <a:pt x="127" y="254"/>
                  </a:moveTo>
                  <a:cubicBezTo>
                    <a:pt x="113" y="192"/>
                    <a:pt x="154" y="126"/>
                    <a:pt x="219" y="122"/>
                  </a:cubicBezTo>
                  <a:cubicBezTo>
                    <a:pt x="344" y="114"/>
                    <a:pt x="373" y="272"/>
                    <a:pt x="285" y="345"/>
                  </a:cubicBezTo>
                  <a:cubicBezTo>
                    <a:pt x="220" y="398"/>
                    <a:pt x="143" y="323"/>
                    <a:pt x="127" y="25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000"/>
                            </p:stCondLst>
                            <p:childTnLst>
                              <p:par>
                                <p:cTn id="21" presetID="31" presetClass="entr" presetSubtype="0" fill="hold" nodeType="afterEffect">
                                  <p:stCondLst>
                                    <p:cond delay="0"/>
                                  </p:stCondLst>
                                  <p:childTnLst>
                                    <p:set>
                                      <p:cBhvr>
                                        <p:cTn id="22" dur="1" fill="hold">
                                          <p:stCondLst>
                                            <p:cond delay="0"/>
                                          </p:stCondLst>
                                        </p:cTn>
                                        <p:tgtEl>
                                          <p:spTgt spid="95"/>
                                        </p:tgtEl>
                                        <p:attrNameLst>
                                          <p:attrName>style.visibility</p:attrName>
                                        </p:attrNameLst>
                                      </p:cBhvr>
                                      <p:to>
                                        <p:strVal val="visible"/>
                                      </p:to>
                                    </p:set>
                                    <p:anim calcmode="lin" valueType="num">
                                      <p:cBhvr>
                                        <p:cTn id="23" dur="1000" fill="hold"/>
                                        <p:tgtEl>
                                          <p:spTgt spid="95"/>
                                        </p:tgtEl>
                                        <p:attrNameLst>
                                          <p:attrName>ppt_w</p:attrName>
                                        </p:attrNameLst>
                                      </p:cBhvr>
                                      <p:tavLst>
                                        <p:tav tm="0">
                                          <p:val>
                                            <p:fltVal val="0"/>
                                          </p:val>
                                        </p:tav>
                                        <p:tav tm="100000">
                                          <p:val>
                                            <p:strVal val="#ppt_w"/>
                                          </p:val>
                                        </p:tav>
                                      </p:tavLst>
                                    </p:anim>
                                    <p:anim calcmode="lin" valueType="num">
                                      <p:cBhvr>
                                        <p:cTn id="24" dur="1000" fill="hold"/>
                                        <p:tgtEl>
                                          <p:spTgt spid="95"/>
                                        </p:tgtEl>
                                        <p:attrNameLst>
                                          <p:attrName>ppt_h</p:attrName>
                                        </p:attrNameLst>
                                      </p:cBhvr>
                                      <p:tavLst>
                                        <p:tav tm="0">
                                          <p:val>
                                            <p:fltVal val="0"/>
                                          </p:val>
                                        </p:tav>
                                        <p:tav tm="100000">
                                          <p:val>
                                            <p:strVal val="#ppt_h"/>
                                          </p:val>
                                        </p:tav>
                                      </p:tavLst>
                                    </p:anim>
                                    <p:anim calcmode="lin" valueType="num">
                                      <p:cBhvr>
                                        <p:cTn id="25" dur="1000" fill="hold"/>
                                        <p:tgtEl>
                                          <p:spTgt spid="95"/>
                                        </p:tgtEl>
                                        <p:attrNameLst>
                                          <p:attrName>style.rotation</p:attrName>
                                        </p:attrNameLst>
                                      </p:cBhvr>
                                      <p:tavLst>
                                        <p:tav tm="0">
                                          <p:val>
                                            <p:fltVal val="90"/>
                                          </p:val>
                                        </p:tav>
                                        <p:tav tm="100000">
                                          <p:val>
                                            <p:fltVal val="0"/>
                                          </p:val>
                                        </p:tav>
                                      </p:tavLst>
                                    </p:anim>
                                    <p:animEffect transition="in" filter="fade">
                                      <p:cBhvr>
                                        <p:cTn id="26" dur="1000"/>
                                        <p:tgtEl>
                                          <p:spTgt spid="95"/>
                                        </p:tgtEl>
                                      </p:cBhvr>
                                    </p:animEffect>
                                  </p:childTnLst>
                                </p:cTn>
                              </p:par>
                            </p:childTnLst>
                          </p:cTn>
                        </p:par>
                        <p:par>
                          <p:cTn id="27" fill="hold">
                            <p:stCondLst>
                              <p:cond delay="2000"/>
                            </p:stCondLst>
                            <p:childTnLst>
                              <p:par>
                                <p:cTn id="28" presetID="10" presetClass="entr" presetSubtype="0" fill="hold"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fade">
                                      <p:cBhvr>
                                        <p:cTn id="30"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22275" y="-1452033"/>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8" name="Group 22"/>
          <p:cNvGrpSpPr/>
          <p:nvPr/>
        </p:nvGrpSpPr>
        <p:grpSpPr bwMode="auto">
          <a:xfrm>
            <a:off x="1689863" y="2036125"/>
            <a:ext cx="1213167" cy="538620"/>
            <a:chOff x="0" y="0"/>
            <a:chExt cx="1131895" cy="504056"/>
          </a:xfrm>
          <a:solidFill>
            <a:srgbClr val="FFD064"/>
          </a:solidFill>
        </p:grpSpPr>
        <p:sp>
          <p:nvSpPr>
            <p:cNvPr id="9"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0" name="文本框 47"/>
            <p:cNvSpPr>
              <a:spLocks noChangeArrowheads="1"/>
            </p:cNvSpPr>
            <p:nvPr/>
          </p:nvSpPr>
          <p:spPr bwMode="auto">
            <a:xfrm>
              <a:off x="51774" y="7270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标题一</a:t>
              </a:r>
            </a:p>
          </p:txBody>
        </p:sp>
      </p:grpSp>
      <p:sp>
        <p:nvSpPr>
          <p:cNvPr id="11" name="矩形 60"/>
          <p:cNvSpPr>
            <a:spLocks noChangeArrowheads="1"/>
          </p:cNvSpPr>
          <p:nvPr/>
        </p:nvSpPr>
        <p:spPr bwMode="auto">
          <a:xfrm>
            <a:off x="3105720" y="1976444"/>
            <a:ext cx="3571006" cy="64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4" tIns="34282" rIns="68564" bIns="34282">
            <a:spAutoFit/>
          </a:bodyPr>
          <a:lstStyle/>
          <a:p>
            <a:pPr>
              <a:lnSpc>
                <a:spcPct val="120000"/>
              </a:lnSpc>
            </a:pPr>
            <a:r>
              <a:rPr lang="zh-CN" altLang="en-US"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您的内容打在这里，或者通过复制您的文本后，在此框中选择粘贴</a:t>
            </a:r>
          </a:p>
        </p:txBody>
      </p:sp>
      <p:grpSp>
        <p:nvGrpSpPr>
          <p:cNvPr id="12" name="Group 22"/>
          <p:cNvGrpSpPr/>
          <p:nvPr/>
        </p:nvGrpSpPr>
        <p:grpSpPr bwMode="auto">
          <a:xfrm>
            <a:off x="1689863" y="2980744"/>
            <a:ext cx="1213167" cy="538620"/>
            <a:chOff x="0" y="0"/>
            <a:chExt cx="1131895" cy="504056"/>
          </a:xfrm>
          <a:solidFill>
            <a:srgbClr val="FFD064"/>
          </a:solidFill>
        </p:grpSpPr>
        <p:sp>
          <p:nvSpPr>
            <p:cNvPr id="13"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lumMod val="50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4" name="文本框 47"/>
            <p:cNvSpPr>
              <a:spLocks noChangeArrowheads="1"/>
            </p:cNvSpPr>
            <p:nvPr/>
          </p:nvSpPr>
          <p:spPr bwMode="auto">
            <a:xfrm>
              <a:off x="51774" y="7270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标题二</a:t>
              </a:r>
            </a:p>
          </p:txBody>
        </p:sp>
      </p:grpSp>
      <p:sp>
        <p:nvSpPr>
          <p:cNvPr id="15" name="矩形 60"/>
          <p:cNvSpPr>
            <a:spLocks noChangeArrowheads="1"/>
          </p:cNvSpPr>
          <p:nvPr/>
        </p:nvSpPr>
        <p:spPr bwMode="auto">
          <a:xfrm>
            <a:off x="3105720" y="2921063"/>
            <a:ext cx="3571006" cy="64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4" tIns="34282" rIns="68564" bIns="34282">
            <a:spAutoFit/>
          </a:bodyPr>
          <a:lstStyle/>
          <a:p>
            <a:pPr>
              <a:lnSpc>
                <a:spcPct val="120000"/>
              </a:lnSpc>
            </a:pPr>
            <a:r>
              <a:rPr lang="zh-CN" altLang="en-US"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您的内容打在这里，或者通过复制您的文本后，在此框中选择粘贴</a:t>
            </a:r>
          </a:p>
        </p:txBody>
      </p:sp>
      <p:grpSp>
        <p:nvGrpSpPr>
          <p:cNvPr id="16" name="Group 22"/>
          <p:cNvGrpSpPr/>
          <p:nvPr/>
        </p:nvGrpSpPr>
        <p:grpSpPr bwMode="auto">
          <a:xfrm>
            <a:off x="1689863" y="3939068"/>
            <a:ext cx="1213167" cy="538620"/>
            <a:chOff x="0" y="0"/>
            <a:chExt cx="1131895" cy="504056"/>
          </a:xfrm>
          <a:solidFill>
            <a:srgbClr val="FFD064"/>
          </a:solidFill>
        </p:grpSpPr>
        <p:sp>
          <p:nvSpPr>
            <p:cNvPr id="17"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lumMod val="50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8" name="文本框 47"/>
            <p:cNvSpPr>
              <a:spLocks noChangeArrowheads="1"/>
            </p:cNvSpPr>
            <p:nvPr/>
          </p:nvSpPr>
          <p:spPr bwMode="auto">
            <a:xfrm>
              <a:off x="51774" y="6239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标题三</a:t>
              </a:r>
            </a:p>
          </p:txBody>
        </p:sp>
      </p:grpSp>
      <p:sp>
        <p:nvSpPr>
          <p:cNvPr id="19" name="矩形 60"/>
          <p:cNvSpPr>
            <a:spLocks noChangeArrowheads="1"/>
          </p:cNvSpPr>
          <p:nvPr/>
        </p:nvSpPr>
        <p:spPr bwMode="auto">
          <a:xfrm>
            <a:off x="3105720" y="3879386"/>
            <a:ext cx="3571006" cy="64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4" tIns="34282" rIns="68564" bIns="34282">
            <a:spAutoFit/>
          </a:bodyPr>
          <a:lstStyle/>
          <a:p>
            <a:pPr>
              <a:lnSpc>
                <a:spcPct val="120000"/>
              </a:lnSpc>
            </a:pPr>
            <a:r>
              <a:rPr lang="zh-CN" altLang="en-US"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您的内容打在这里，或者通过复制您的文本后，在此框中选择粘贴</a:t>
            </a:r>
          </a:p>
        </p:txBody>
      </p:sp>
      <p:grpSp>
        <p:nvGrpSpPr>
          <p:cNvPr id="20" name="Group 22"/>
          <p:cNvGrpSpPr/>
          <p:nvPr/>
        </p:nvGrpSpPr>
        <p:grpSpPr bwMode="auto">
          <a:xfrm>
            <a:off x="1689863" y="4863916"/>
            <a:ext cx="1213167" cy="538620"/>
            <a:chOff x="0" y="0"/>
            <a:chExt cx="1131895" cy="504056"/>
          </a:xfrm>
          <a:solidFill>
            <a:srgbClr val="FFD064"/>
          </a:solidFill>
        </p:grpSpPr>
        <p:sp>
          <p:nvSpPr>
            <p:cNvPr id="21"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lumMod val="50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2" name="文本框 47"/>
            <p:cNvSpPr>
              <a:spLocks noChangeArrowheads="1"/>
            </p:cNvSpPr>
            <p:nvPr/>
          </p:nvSpPr>
          <p:spPr bwMode="auto">
            <a:xfrm>
              <a:off x="51774" y="5208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标题四</a:t>
              </a:r>
            </a:p>
          </p:txBody>
        </p:sp>
      </p:grpSp>
      <p:sp>
        <p:nvSpPr>
          <p:cNvPr id="23" name="矩形 60"/>
          <p:cNvSpPr>
            <a:spLocks noChangeArrowheads="1"/>
          </p:cNvSpPr>
          <p:nvPr/>
        </p:nvSpPr>
        <p:spPr bwMode="auto">
          <a:xfrm>
            <a:off x="3105720" y="4804235"/>
            <a:ext cx="3571006" cy="64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4" tIns="34282" rIns="68564" bIns="34282">
            <a:spAutoFit/>
          </a:bodyPr>
          <a:lstStyle/>
          <a:p>
            <a:pPr>
              <a:lnSpc>
                <a:spcPct val="120000"/>
              </a:lnSpc>
            </a:pPr>
            <a:r>
              <a:rPr lang="zh-CN" altLang="en-US"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您的内容打在这里，或者通过复制您的文本后，在此框中选择粘贴</a:t>
            </a:r>
          </a:p>
        </p:txBody>
      </p:sp>
      <p:sp>
        <p:nvSpPr>
          <p:cNvPr id="24" name="Arc 9"/>
          <p:cNvSpPr/>
          <p:nvPr/>
        </p:nvSpPr>
        <p:spPr>
          <a:xfrm>
            <a:off x="7106572" y="2140655"/>
            <a:ext cx="3256796" cy="3256796"/>
          </a:xfrm>
          <a:prstGeom prst="arc">
            <a:avLst>
              <a:gd name="adj1" fmla="val 16178588"/>
              <a:gd name="adj2" fmla="val 3649785"/>
            </a:avLst>
          </a:prstGeom>
          <a:ln w="2540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5" name="Arc 10"/>
          <p:cNvSpPr/>
          <p:nvPr/>
        </p:nvSpPr>
        <p:spPr>
          <a:xfrm>
            <a:off x="7377973" y="2412056"/>
            <a:ext cx="2713997" cy="2713997"/>
          </a:xfrm>
          <a:prstGeom prst="arc">
            <a:avLst>
              <a:gd name="adj1" fmla="val 16200006"/>
              <a:gd name="adj2" fmla="val 5273743"/>
            </a:avLst>
          </a:prstGeom>
          <a:ln w="254000">
            <a:solidFill>
              <a:srgbClr val="FFD06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6" name="Arc 12"/>
          <p:cNvSpPr/>
          <p:nvPr/>
        </p:nvSpPr>
        <p:spPr>
          <a:xfrm>
            <a:off x="7647086" y="2681169"/>
            <a:ext cx="2175768" cy="2175768"/>
          </a:xfrm>
          <a:prstGeom prst="arc">
            <a:avLst>
              <a:gd name="adj1" fmla="val 16200000"/>
              <a:gd name="adj2" fmla="val 7316301"/>
            </a:avLst>
          </a:prstGeom>
          <a:ln w="2540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7" name="Arc 13"/>
          <p:cNvSpPr/>
          <p:nvPr/>
        </p:nvSpPr>
        <p:spPr>
          <a:xfrm>
            <a:off x="7916772" y="2950855"/>
            <a:ext cx="1636397" cy="1636397"/>
          </a:xfrm>
          <a:prstGeom prst="arc">
            <a:avLst>
              <a:gd name="adj1" fmla="val 16201532"/>
              <a:gd name="adj2" fmla="val 9499492"/>
            </a:avLst>
          </a:prstGeom>
          <a:ln w="254000">
            <a:solidFill>
              <a:srgbClr val="FFD06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8" name="TextBox 15"/>
          <p:cNvSpPr txBox="1"/>
          <p:nvPr/>
        </p:nvSpPr>
        <p:spPr>
          <a:xfrm>
            <a:off x="8260498" y="2030502"/>
            <a:ext cx="452368" cy="246221"/>
          </a:xfrm>
          <a:prstGeom prst="rect">
            <a:avLst/>
          </a:prstGeom>
          <a:noFill/>
        </p:spPr>
        <p:txBody>
          <a:bodyPr wrap="none" rtlCol="0">
            <a:spAutoFit/>
          </a:bodyPr>
          <a:lstStyle/>
          <a:p>
            <a:r>
              <a:rPr lang="en-US" sz="1000" b="1"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85%</a:t>
            </a:r>
          </a:p>
        </p:txBody>
      </p:sp>
      <p:sp>
        <p:nvSpPr>
          <p:cNvPr id="29" name="TextBox 16"/>
          <p:cNvSpPr txBox="1"/>
          <p:nvPr/>
        </p:nvSpPr>
        <p:spPr>
          <a:xfrm>
            <a:off x="8260498" y="2299627"/>
            <a:ext cx="437940" cy="246221"/>
          </a:xfrm>
          <a:prstGeom prst="rect">
            <a:avLst/>
          </a:prstGeom>
          <a:noFill/>
        </p:spPr>
        <p:txBody>
          <a:bodyPr wrap="none" rtlCol="0">
            <a:spAutoFit/>
          </a:bodyPr>
          <a:lstStyle/>
          <a:p>
            <a:r>
              <a:rPr lang="en-US" sz="1000" b="1"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63%</a:t>
            </a:r>
          </a:p>
        </p:txBody>
      </p:sp>
      <p:sp>
        <p:nvSpPr>
          <p:cNvPr id="30" name="TextBox 17"/>
          <p:cNvSpPr txBox="1"/>
          <p:nvPr/>
        </p:nvSpPr>
        <p:spPr>
          <a:xfrm>
            <a:off x="8260498" y="2568990"/>
            <a:ext cx="452368" cy="246221"/>
          </a:xfrm>
          <a:prstGeom prst="rect">
            <a:avLst/>
          </a:prstGeom>
          <a:noFill/>
        </p:spPr>
        <p:txBody>
          <a:bodyPr wrap="none" rtlCol="0">
            <a:spAutoFit/>
          </a:bodyPr>
          <a:lstStyle/>
          <a:p>
            <a:r>
              <a:rPr lang="en-US" sz="1000" b="1">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78%</a:t>
            </a:r>
          </a:p>
        </p:txBody>
      </p:sp>
      <p:sp>
        <p:nvSpPr>
          <p:cNvPr id="31" name="TextBox 18"/>
          <p:cNvSpPr txBox="1"/>
          <p:nvPr/>
        </p:nvSpPr>
        <p:spPr>
          <a:xfrm>
            <a:off x="8260498" y="2838354"/>
            <a:ext cx="447558" cy="246221"/>
          </a:xfrm>
          <a:prstGeom prst="rect">
            <a:avLst/>
          </a:prstGeom>
          <a:noFill/>
        </p:spPr>
        <p:txBody>
          <a:bodyPr wrap="none" rtlCol="0">
            <a:spAutoFit/>
          </a:bodyPr>
          <a:lstStyle/>
          <a:p>
            <a:r>
              <a:rPr lang="en-US" sz="1000" b="1">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55%</a:t>
            </a:r>
          </a:p>
        </p:txBody>
      </p:sp>
      <p:sp>
        <p:nvSpPr>
          <p:cNvPr id="32" name="Rectangle 18"/>
          <p:cNvSpPr/>
          <p:nvPr/>
        </p:nvSpPr>
        <p:spPr>
          <a:xfrm>
            <a:off x="7566426" y="3632267"/>
            <a:ext cx="646181" cy="369247"/>
          </a:xfrm>
          <a:prstGeom prst="rect">
            <a:avLst/>
          </a:prstGeom>
        </p:spPr>
        <p:txBody>
          <a:bodyPr wrap="none">
            <a:spAutoFit/>
          </a:bodyPr>
          <a:lstStyle/>
          <a:p>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a:t>
            </a:r>
            <a:endParaRPr 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3" name="Rectangle 19"/>
          <p:cNvSpPr/>
          <p:nvPr/>
        </p:nvSpPr>
        <p:spPr>
          <a:xfrm>
            <a:off x="7594413" y="4458607"/>
            <a:ext cx="646181" cy="369247"/>
          </a:xfrm>
          <a:prstGeom prst="rect">
            <a:avLst/>
          </a:prstGeom>
        </p:spPr>
        <p:txBody>
          <a:bodyPr wrap="none">
            <a:spAutoFit/>
          </a:bodyPr>
          <a:lstStyle/>
          <a:p>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a:t>
            </a:r>
            <a:endParaRPr lang="en-US" altLang="zh-CN"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4" name="Rectangle 20"/>
          <p:cNvSpPr/>
          <p:nvPr/>
        </p:nvSpPr>
        <p:spPr>
          <a:xfrm>
            <a:off x="8108644" y="5002189"/>
            <a:ext cx="646181" cy="369247"/>
          </a:xfrm>
          <a:prstGeom prst="rect">
            <a:avLst/>
          </a:prstGeom>
        </p:spPr>
        <p:txBody>
          <a:bodyPr wrap="none">
            <a:spAutoFit/>
          </a:bodyPr>
          <a:lstStyle/>
          <a:p>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a:t>
            </a:r>
            <a:endParaRPr lang="en-US" altLang="zh-CN"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5" name="Rectangle 21"/>
          <p:cNvSpPr/>
          <p:nvPr/>
        </p:nvSpPr>
        <p:spPr>
          <a:xfrm>
            <a:off x="8908559" y="5144249"/>
            <a:ext cx="646181" cy="369247"/>
          </a:xfrm>
          <a:prstGeom prst="rect">
            <a:avLst/>
          </a:prstGeom>
        </p:spPr>
        <p:txBody>
          <a:bodyPr wrap="none">
            <a:spAutoFit/>
          </a:bodyPr>
          <a:lstStyle/>
          <a:p>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a:t>
            </a:r>
            <a:endParaRPr lang="en-US" altLang="zh-CN"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40" name="TextBox 8"/>
          <p:cNvSpPr txBox="1"/>
          <p:nvPr/>
        </p:nvSpPr>
        <p:spPr>
          <a:xfrm>
            <a:off x="4079777" y="677411"/>
            <a:ext cx="3744178" cy="369332"/>
          </a:xfrm>
          <a:prstGeom prst="rect">
            <a:avLst/>
          </a:prstGeom>
          <a:noFill/>
        </p:spPr>
        <p:txBody>
          <a:bodyPr wrap="square" lIns="0" tIns="0" rIns="0" bIns="0" rtlCol="0" anchor="ctr">
            <a:spAutoFit/>
          </a:bodyPr>
          <a:lstStyle/>
          <a:p>
            <a:pPr algn="ctr">
              <a:defRPr/>
            </a:pPr>
            <a:r>
              <a:rPr lang="zh-CN" altLang="en-US" sz="24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年度工作概述</a:t>
            </a:r>
            <a:endParaRPr lang="zh-CN" altLang="zh-CN" sz="2400" kern="100" dirty="0">
              <a:solidFill>
                <a:schemeClr val="tx1">
                  <a:lumMod val="95000"/>
                  <a:lumOff val="5000"/>
                </a:schemeClr>
              </a:solidFill>
              <a:latin typeface="思源宋体 CN ExtraLight" panose="02020200000000000000" pitchFamily="18" charset="-122"/>
              <a:ea typeface="思源宋体 CN ExtraLight" panose="02020200000000000000" pitchFamily="18" charset="-122"/>
              <a:cs typeface="+mn-ea"/>
              <a:sym typeface="+mn-lt"/>
            </a:endParaRPr>
          </a:p>
        </p:txBody>
      </p:sp>
      <p:grpSp>
        <p:nvGrpSpPr>
          <p:cNvPr id="41" name="组合 40"/>
          <p:cNvGrpSpPr/>
          <p:nvPr/>
        </p:nvGrpSpPr>
        <p:grpSpPr>
          <a:xfrm>
            <a:off x="840658" y="900990"/>
            <a:ext cx="10510685" cy="0"/>
            <a:chOff x="1028775" y="591989"/>
            <a:chExt cx="11086097" cy="0"/>
          </a:xfrm>
        </p:grpSpPr>
        <p:cxnSp>
          <p:nvCxnSpPr>
            <p:cNvPr id="42" name="直接连接符 41"/>
            <p:cNvCxnSpPr/>
            <p:nvPr/>
          </p:nvCxnSpPr>
          <p:spPr>
            <a:xfrm>
              <a:off x="10287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86106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1000" fill="hold"/>
                                        <p:tgtEl>
                                          <p:spTgt spid="2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anim calcmode="lin" valueType="num">
                                      <p:cBhvr>
                                        <p:cTn id="43" dur="1000" fill="hold"/>
                                        <p:tgtEl>
                                          <p:spTgt spid="23"/>
                                        </p:tgtEl>
                                        <p:attrNameLst>
                                          <p:attrName>ppt_x</p:attrName>
                                        </p:attrNameLst>
                                      </p:cBhvr>
                                      <p:tavLst>
                                        <p:tav tm="0">
                                          <p:val>
                                            <p:strVal val="#ppt_x"/>
                                          </p:val>
                                        </p:tav>
                                        <p:tav tm="100000">
                                          <p:val>
                                            <p:strVal val="#ppt_x"/>
                                          </p:val>
                                        </p:tav>
                                      </p:tavLst>
                                    </p:anim>
                                    <p:anim calcmode="lin" valueType="num">
                                      <p:cBhvr>
                                        <p:cTn id="44" dur="1000" fill="hold"/>
                                        <p:tgtEl>
                                          <p:spTgt spid="23"/>
                                        </p:tgtEl>
                                        <p:attrNameLst>
                                          <p:attrName>ppt_y</p:attrName>
                                        </p:attrNameLst>
                                      </p:cBhvr>
                                      <p:tavLst>
                                        <p:tav tm="0">
                                          <p:val>
                                            <p:strVal val="#ppt_y+.1"/>
                                          </p:val>
                                        </p:tav>
                                        <p:tav tm="100000">
                                          <p:val>
                                            <p:strVal val="#ppt_y"/>
                                          </p:val>
                                        </p:tav>
                                      </p:tavLst>
                                    </p:anim>
                                  </p:childTnLst>
                                </p:cTn>
                              </p:par>
                            </p:childTnLst>
                          </p:cTn>
                        </p:par>
                        <p:par>
                          <p:cTn id="45" fill="hold">
                            <p:stCondLst>
                              <p:cond delay="1000"/>
                            </p:stCondLst>
                            <p:childTnLst>
                              <p:par>
                                <p:cTn id="46" presetID="42" presetClass="entr" presetSubtype="0"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250"/>
                                        <p:tgtEl>
                                          <p:spTgt spid="24"/>
                                        </p:tgtEl>
                                      </p:cBhvr>
                                    </p:animEffect>
                                    <p:anim calcmode="lin" valueType="num">
                                      <p:cBhvr>
                                        <p:cTn id="49" dur="250" fill="hold"/>
                                        <p:tgtEl>
                                          <p:spTgt spid="24"/>
                                        </p:tgtEl>
                                        <p:attrNameLst>
                                          <p:attrName>ppt_x</p:attrName>
                                        </p:attrNameLst>
                                      </p:cBhvr>
                                      <p:tavLst>
                                        <p:tav tm="0">
                                          <p:val>
                                            <p:strVal val="#ppt_x"/>
                                          </p:val>
                                        </p:tav>
                                        <p:tav tm="100000">
                                          <p:val>
                                            <p:strVal val="#ppt_x"/>
                                          </p:val>
                                        </p:tav>
                                      </p:tavLst>
                                    </p:anim>
                                    <p:anim calcmode="lin" valueType="num">
                                      <p:cBhvr>
                                        <p:cTn id="50" dur="250" fill="hold"/>
                                        <p:tgtEl>
                                          <p:spTgt spid="24"/>
                                        </p:tgtEl>
                                        <p:attrNameLst>
                                          <p:attrName>ppt_y</p:attrName>
                                        </p:attrNameLst>
                                      </p:cBhvr>
                                      <p:tavLst>
                                        <p:tav tm="0">
                                          <p:val>
                                            <p:strVal val="#ppt_y+.1"/>
                                          </p:val>
                                        </p:tav>
                                        <p:tav tm="100000">
                                          <p:val>
                                            <p:strVal val="#ppt_y"/>
                                          </p:val>
                                        </p:tav>
                                      </p:tavLst>
                                    </p:anim>
                                  </p:childTnLst>
                                </p:cTn>
                              </p:par>
                            </p:childTnLst>
                          </p:cTn>
                        </p:par>
                        <p:par>
                          <p:cTn id="51" fill="hold">
                            <p:stCondLst>
                              <p:cond delay="1500"/>
                            </p:stCondLst>
                            <p:childTnLst>
                              <p:par>
                                <p:cTn id="52" presetID="42" presetClass="entr" presetSubtype="0" fill="hold" grpId="0" nodeType="after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250"/>
                                        <p:tgtEl>
                                          <p:spTgt spid="25"/>
                                        </p:tgtEl>
                                      </p:cBhvr>
                                    </p:animEffect>
                                    <p:anim calcmode="lin" valueType="num">
                                      <p:cBhvr>
                                        <p:cTn id="55" dur="250" fill="hold"/>
                                        <p:tgtEl>
                                          <p:spTgt spid="25"/>
                                        </p:tgtEl>
                                        <p:attrNameLst>
                                          <p:attrName>ppt_x</p:attrName>
                                        </p:attrNameLst>
                                      </p:cBhvr>
                                      <p:tavLst>
                                        <p:tav tm="0">
                                          <p:val>
                                            <p:strVal val="#ppt_x"/>
                                          </p:val>
                                        </p:tav>
                                        <p:tav tm="100000">
                                          <p:val>
                                            <p:strVal val="#ppt_x"/>
                                          </p:val>
                                        </p:tav>
                                      </p:tavLst>
                                    </p:anim>
                                    <p:anim calcmode="lin" valueType="num">
                                      <p:cBhvr>
                                        <p:cTn id="56" dur="250" fill="hold"/>
                                        <p:tgtEl>
                                          <p:spTgt spid="25"/>
                                        </p:tgtEl>
                                        <p:attrNameLst>
                                          <p:attrName>ppt_y</p:attrName>
                                        </p:attrNameLst>
                                      </p:cBhvr>
                                      <p:tavLst>
                                        <p:tav tm="0">
                                          <p:val>
                                            <p:strVal val="#ppt_y+.1"/>
                                          </p:val>
                                        </p:tav>
                                        <p:tav tm="100000">
                                          <p:val>
                                            <p:strVal val="#ppt_y"/>
                                          </p:val>
                                        </p:tav>
                                      </p:tavLst>
                                    </p:anim>
                                  </p:childTnLst>
                                </p:cTn>
                              </p:par>
                            </p:childTnLst>
                          </p:cTn>
                        </p:par>
                        <p:par>
                          <p:cTn id="57" fill="hold">
                            <p:stCondLst>
                              <p:cond delay="2000"/>
                            </p:stCondLst>
                            <p:childTnLst>
                              <p:par>
                                <p:cTn id="58" presetID="42" presetClass="entr" presetSubtype="0"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250"/>
                                        <p:tgtEl>
                                          <p:spTgt spid="26"/>
                                        </p:tgtEl>
                                      </p:cBhvr>
                                    </p:animEffect>
                                    <p:anim calcmode="lin" valueType="num">
                                      <p:cBhvr>
                                        <p:cTn id="61" dur="250" fill="hold"/>
                                        <p:tgtEl>
                                          <p:spTgt spid="26"/>
                                        </p:tgtEl>
                                        <p:attrNameLst>
                                          <p:attrName>ppt_x</p:attrName>
                                        </p:attrNameLst>
                                      </p:cBhvr>
                                      <p:tavLst>
                                        <p:tav tm="0">
                                          <p:val>
                                            <p:strVal val="#ppt_x"/>
                                          </p:val>
                                        </p:tav>
                                        <p:tav tm="100000">
                                          <p:val>
                                            <p:strVal val="#ppt_x"/>
                                          </p:val>
                                        </p:tav>
                                      </p:tavLst>
                                    </p:anim>
                                    <p:anim calcmode="lin" valueType="num">
                                      <p:cBhvr>
                                        <p:cTn id="62" dur="250" fill="hold"/>
                                        <p:tgtEl>
                                          <p:spTgt spid="26"/>
                                        </p:tgtEl>
                                        <p:attrNameLst>
                                          <p:attrName>ppt_y</p:attrName>
                                        </p:attrNameLst>
                                      </p:cBhvr>
                                      <p:tavLst>
                                        <p:tav tm="0">
                                          <p:val>
                                            <p:strVal val="#ppt_y+.1"/>
                                          </p:val>
                                        </p:tav>
                                        <p:tav tm="100000">
                                          <p:val>
                                            <p:strVal val="#ppt_y"/>
                                          </p:val>
                                        </p:tav>
                                      </p:tavLst>
                                    </p:anim>
                                  </p:childTnLst>
                                </p:cTn>
                              </p:par>
                            </p:childTnLst>
                          </p:cTn>
                        </p:par>
                        <p:par>
                          <p:cTn id="63" fill="hold">
                            <p:stCondLst>
                              <p:cond delay="2500"/>
                            </p:stCondLst>
                            <p:childTnLst>
                              <p:par>
                                <p:cTn id="64" presetID="42" presetClass="entr" presetSubtype="0" fill="hold" grpId="0" nodeType="after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fade">
                                      <p:cBhvr>
                                        <p:cTn id="66" dur="250"/>
                                        <p:tgtEl>
                                          <p:spTgt spid="27"/>
                                        </p:tgtEl>
                                      </p:cBhvr>
                                    </p:animEffect>
                                    <p:anim calcmode="lin" valueType="num">
                                      <p:cBhvr>
                                        <p:cTn id="67" dur="250" fill="hold"/>
                                        <p:tgtEl>
                                          <p:spTgt spid="27"/>
                                        </p:tgtEl>
                                        <p:attrNameLst>
                                          <p:attrName>ppt_x</p:attrName>
                                        </p:attrNameLst>
                                      </p:cBhvr>
                                      <p:tavLst>
                                        <p:tav tm="0">
                                          <p:val>
                                            <p:strVal val="#ppt_x"/>
                                          </p:val>
                                        </p:tav>
                                        <p:tav tm="100000">
                                          <p:val>
                                            <p:strVal val="#ppt_x"/>
                                          </p:val>
                                        </p:tav>
                                      </p:tavLst>
                                    </p:anim>
                                    <p:anim calcmode="lin" valueType="num">
                                      <p:cBhvr>
                                        <p:cTn id="68" dur="250" fill="hold"/>
                                        <p:tgtEl>
                                          <p:spTgt spid="27"/>
                                        </p:tgtEl>
                                        <p:attrNameLst>
                                          <p:attrName>ppt_y</p:attrName>
                                        </p:attrNameLst>
                                      </p:cBhvr>
                                      <p:tavLst>
                                        <p:tav tm="0">
                                          <p:val>
                                            <p:strVal val="#ppt_y+.1"/>
                                          </p:val>
                                        </p:tav>
                                        <p:tav tm="100000">
                                          <p:val>
                                            <p:strVal val="#ppt_y"/>
                                          </p:val>
                                        </p:tav>
                                      </p:tavLst>
                                    </p:anim>
                                  </p:childTnLst>
                                </p:cTn>
                              </p:par>
                            </p:childTnLst>
                          </p:cTn>
                        </p:par>
                        <p:par>
                          <p:cTn id="69" fill="hold">
                            <p:stCondLst>
                              <p:cond delay="3000"/>
                            </p:stCondLst>
                            <p:childTnLst>
                              <p:par>
                                <p:cTn id="70" presetID="42" presetClass="entr" presetSubtype="0" fill="hold" grpId="0"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250"/>
                                        <p:tgtEl>
                                          <p:spTgt spid="28"/>
                                        </p:tgtEl>
                                      </p:cBhvr>
                                    </p:animEffect>
                                    <p:anim calcmode="lin" valueType="num">
                                      <p:cBhvr>
                                        <p:cTn id="73" dur="250" fill="hold"/>
                                        <p:tgtEl>
                                          <p:spTgt spid="28"/>
                                        </p:tgtEl>
                                        <p:attrNameLst>
                                          <p:attrName>ppt_x</p:attrName>
                                        </p:attrNameLst>
                                      </p:cBhvr>
                                      <p:tavLst>
                                        <p:tav tm="0">
                                          <p:val>
                                            <p:strVal val="#ppt_x"/>
                                          </p:val>
                                        </p:tav>
                                        <p:tav tm="100000">
                                          <p:val>
                                            <p:strVal val="#ppt_x"/>
                                          </p:val>
                                        </p:tav>
                                      </p:tavLst>
                                    </p:anim>
                                    <p:anim calcmode="lin" valueType="num">
                                      <p:cBhvr>
                                        <p:cTn id="74" dur="25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3500"/>
                            </p:stCondLst>
                            <p:childTnLst>
                              <p:par>
                                <p:cTn id="76" presetID="42" presetClass="entr" presetSubtype="0" fill="hold" grpId="0" nodeType="after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fade">
                                      <p:cBhvr>
                                        <p:cTn id="78" dur="250"/>
                                        <p:tgtEl>
                                          <p:spTgt spid="29"/>
                                        </p:tgtEl>
                                      </p:cBhvr>
                                    </p:animEffect>
                                    <p:anim calcmode="lin" valueType="num">
                                      <p:cBhvr>
                                        <p:cTn id="79" dur="250" fill="hold"/>
                                        <p:tgtEl>
                                          <p:spTgt spid="29"/>
                                        </p:tgtEl>
                                        <p:attrNameLst>
                                          <p:attrName>ppt_x</p:attrName>
                                        </p:attrNameLst>
                                      </p:cBhvr>
                                      <p:tavLst>
                                        <p:tav tm="0">
                                          <p:val>
                                            <p:strVal val="#ppt_x"/>
                                          </p:val>
                                        </p:tav>
                                        <p:tav tm="100000">
                                          <p:val>
                                            <p:strVal val="#ppt_x"/>
                                          </p:val>
                                        </p:tav>
                                      </p:tavLst>
                                    </p:anim>
                                    <p:anim calcmode="lin" valueType="num">
                                      <p:cBhvr>
                                        <p:cTn id="80" dur="250" fill="hold"/>
                                        <p:tgtEl>
                                          <p:spTgt spid="29"/>
                                        </p:tgtEl>
                                        <p:attrNameLst>
                                          <p:attrName>ppt_y</p:attrName>
                                        </p:attrNameLst>
                                      </p:cBhvr>
                                      <p:tavLst>
                                        <p:tav tm="0">
                                          <p:val>
                                            <p:strVal val="#ppt_y+.1"/>
                                          </p:val>
                                        </p:tav>
                                        <p:tav tm="100000">
                                          <p:val>
                                            <p:strVal val="#ppt_y"/>
                                          </p:val>
                                        </p:tav>
                                      </p:tavLst>
                                    </p:anim>
                                  </p:childTnLst>
                                </p:cTn>
                              </p:par>
                            </p:childTnLst>
                          </p:cTn>
                        </p:par>
                        <p:par>
                          <p:cTn id="81" fill="hold">
                            <p:stCondLst>
                              <p:cond delay="4000"/>
                            </p:stCondLst>
                            <p:childTnLst>
                              <p:par>
                                <p:cTn id="82" presetID="42" presetClass="entr" presetSubtype="0" fill="hold" grpId="0" nodeType="after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250"/>
                                        <p:tgtEl>
                                          <p:spTgt spid="30"/>
                                        </p:tgtEl>
                                      </p:cBhvr>
                                    </p:animEffect>
                                    <p:anim calcmode="lin" valueType="num">
                                      <p:cBhvr>
                                        <p:cTn id="85" dur="250" fill="hold"/>
                                        <p:tgtEl>
                                          <p:spTgt spid="30"/>
                                        </p:tgtEl>
                                        <p:attrNameLst>
                                          <p:attrName>ppt_x</p:attrName>
                                        </p:attrNameLst>
                                      </p:cBhvr>
                                      <p:tavLst>
                                        <p:tav tm="0">
                                          <p:val>
                                            <p:strVal val="#ppt_x"/>
                                          </p:val>
                                        </p:tav>
                                        <p:tav tm="100000">
                                          <p:val>
                                            <p:strVal val="#ppt_x"/>
                                          </p:val>
                                        </p:tav>
                                      </p:tavLst>
                                    </p:anim>
                                    <p:anim calcmode="lin" valueType="num">
                                      <p:cBhvr>
                                        <p:cTn id="86" dur="250" fill="hold"/>
                                        <p:tgtEl>
                                          <p:spTgt spid="30"/>
                                        </p:tgtEl>
                                        <p:attrNameLst>
                                          <p:attrName>ppt_y</p:attrName>
                                        </p:attrNameLst>
                                      </p:cBhvr>
                                      <p:tavLst>
                                        <p:tav tm="0">
                                          <p:val>
                                            <p:strVal val="#ppt_y+.1"/>
                                          </p:val>
                                        </p:tav>
                                        <p:tav tm="100000">
                                          <p:val>
                                            <p:strVal val="#ppt_y"/>
                                          </p:val>
                                        </p:tav>
                                      </p:tavLst>
                                    </p:anim>
                                  </p:childTnLst>
                                </p:cTn>
                              </p:par>
                            </p:childTnLst>
                          </p:cTn>
                        </p:par>
                        <p:par>
                          <p:cTn id="87" fill="hold">
                            <p:stCondLst>
                              <p:cond delay="4500"/>
                            </p:stCondLst>
                            <p:childTnLst>
                              <p:par>
                                <p:cTn id="88" presetID="42" presetClass="entr" presetSubtype="0" fill="hold" grpId="0" nodeType="after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fade">
                                      <p:cBhvr>
                                        <p:cTn id="90" dur="250"/>
                                        <p:tgtEl>
                                          <p:spTgt spid="31"/>
                                        </p:tgtEl>
                                      </p:cBhvr>
                                    </p:animEffect>
                                    <p:anim calcmode="lin" valueType="num">
                                      <p:cBhvr>
                                        <p:cTn id="91" dur="250" fill="hold"/>
                                        <p:tgtEl>
                                          <p:spTgt spid="31"/>
                                        </p:tgtEl>
                                        <p:attrNameLst>
                                          <p:attrName>ppt_x</p:attrName>
                                        </p:attrNameLst>
                                      </p:cBhvr>
                                      <p:tavLst>
                                        <p:tav tm="0">
                                          <p:val>
                                            <p:strVal val="#ppt_x"/>
                                          </p:val>
                                        </p:tav>
                                        <p:tav tm="100000">
                                          <p:val>
                                            <p:strVal val="#ppt_x"/>
                                          </p:val>
                                        </p:tav>
                                      </p:tavLst>
                                    </p:anim>
                                    <p:anim calcmode="lin" valueType="num">
                                      <p:cBhvr>
                                        <p:cTn id="92" dur="250" fill="hold"/>
                                        <p:tgtEl>
                                          <p:spTgt spid="31"/>
                                        </p:tgtEl>
                                        <p:attrNameLst>
                                          <p:attrName>ppt_y</p:attrName>
                                        </p:attrNameLst>
                                      </p:cBhvr>
                                      <p:tavLst>
                                        <p:tav tm="0">
                                          <p:val>
                                            <p:strVal val="#ppt_y+.1"/>
                                          </p:val>
                                        </p:tav>
                                        <p:tav tm="100000">
                                          <p:val>
                                            <p:strVal val="#ppt_y"/>
                                          </p:val>
                                        </p:tav>
                                      </p:tavLst>
                                    </p:anim>
                                  </p:childTnLst>
                                </p:cTn>
                              </p:par>
                            </p:childTnLst>
                          </p:cTn>
                        </p:par>
                        <p:par>
                          <p:cTn id="93" fill="hold">
                            <p:stCondLst>
                              <p:cond delay="5000"/>
                            </p:stCondLst>
                            <p:childTnLst>
                              <p:par>
                                <p:cTn id="94" presetID="42" presetClass="entr" presetSubtype="0" fill="hold" grpId="0" nodeType="after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fade">
                                      <p:cBhvr>
                                        <p:cTn id="96" dur="250"/>
                                        <p:tgtEl>
                                          <p:spTgt spid="32"/>
                                        </p:tgtEl>
                                      </p:cBhvr>
                                    </p:animEffect>
                                    <p:anim calcmode="lin" valueType="num">
                                      <p:cBhvr>
                                        <p:cTn id="97" dur="250" fill="hold"/>
                                        <p:tgtEl>
                                          <p:spTgt spid="32"/>
                                        </p:tgtEl>
                                        <p:attrNameLst>
                                          <p:attrName>ppt_x</p:attrName>
                                        </p:attrNameLst>
                                      </p:cBhvr>
                                      <p:tavLst>
                                        <p:tav tm="0">
                                          <p:val>
                                            <p:strVal val="#ppt_x"/>
                                          </p:val>
                                        </p:tav>
                                        <p:tav tm="100000">
                                          <p:val>
                                            <p:strVal val="#ppt_x"/>
                                          </p:val>
                                        </p:tav>
                                      </p:tavLst>
                                    </p:anim>
                                    <p:anim calcmode="lin" valueType="num">
                                      <p:cBhvr>
                                        <p:cTn id="98" dur="250" fill="hold"/>
                                        <p:tgtEl>
                                          <p:spTgt spid="32"/>
                                        </p:tgtEl>
                                        <p:attrNameLst>
                                          <p:attrName>ppt_y</p:attrName>
                                        </p:attrNameLst>
                                      </p:cBhvr>
                                      <p:tavLst>
                                        <p:tav tm="0">
                                          <p:val>
                                            <p:strVal val="#ppt_y+.1"/>
                                          </p:val>
                                        </p:tav>
                                        <p:tav tm="100000">
                                          <p:val>
                                            <p:strVal val="#ppt_y"/>
                                          </p:val>
                                        </p:tav>
                                      </p:tavLst>
                                    </p:anim>
                                  </p:childTnLst>
                                </p:cTn>
                              </p:par>
                            </p:childTnLst>
                          </p:cTn>
                        </p:par>
                        <p:par>
                          <p:cTn id="99" fill="hold">
                            <p:stCondLst>
                              <p:cond delay="5500"/>
                            </p:stCondLst>
                            <p:childTnLst>
                              <p:par>
                                <p:cTn id="100" presetID="42" presetClass="entr" presetSubtype="0" fill="hold" grpId="0" nodeType="after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fade">
                                      <p:cBhvr>
                                        <p:cTn id="102" dur="250"/>
                                        <p:tgtEl>
                                          <p:spTgt spid="33"/>
                                        </p:tgtEl>
                                      </p:cBhvr>
                                    </p:animEffect>
                                    <p:anim calcmode="lin" valueType="num">
                                      <p:cBhvr>
                                        <p:cTn id="103" dur="250" fill="hold"/>
                                        <p:tgtEl>
                                          <p:spTgt spid="33"/>
                                        </p:tgtEl>
                                        <p:attrNameLst>
                                          <p:attrName>ppt_x</p:attrName>
                                        </p:attrNameLst>
                                      </p:cBhvr>
                                      <p:tavLst>
                                        <p:tav tm="0">
                                          <p:val>
                                            <p:strVal val="#ppt_x"/>
                                          </p:val>
                                        </p:tav>
                                        <p:tav tm="100000">
                                          <p:val>
                                            <p:strVal val="#ppt_x"/>
                                          </p:val>
                                        </p:tav>
                                      </p:tavLst>
                                    </p:anim>
                                    <p:anim calcmode="lin" valueType="num">
                                      <p:cBhvr>
                                        <p:cTn id="104" dur="250" fill="hold"/>
                                        <p:tgtEl>
                                          <p:spTgt spid="33"/>
                                        </p:tgtEl>
                                        <p:attrNameLst>
                                          <p:attrName>ppt_y</p:attrName>
                                        </p:attrNameLst>
                                      </p:cBhvr>
                                      <p:tavLst>
                                        <p:tav tm="0">
                                          <p:val>
                                            <p:strVal val="#ppt_y+.1"/>
                                          </p:val>
                                        </p:tav>
                                        <p:tav tm="100000">
                                          <p:val>
                                            <p:strVal val="#ppt_y"/>
                                          </p:val>
                                        </p:tav>
                                      </p:tavLst>
                                    </p:anim>
                                  </p:childTnLst>
                                </p:cTn>
                              </p:par>
                            </p:childTnLst>
                          </p:cTn>
                        </p:par>
                        <p:par>
                          <p:cTn id="105" fill="hold">
                            <p:stCondLst>
                              <p:cond delay="6000"/>
                            </p:stCondLst>
                            <p:childTnLst>
                              <p:par>
                                <p:cTn id="106" presetID="42" presetClass="entr" presetSubtype="0" fill="hold" grpId="0" nodeType="afterEffect">
                                  <p:stCondLst>
                                    <p:cond delay="0"/>
                                  </p:stCondLst>
                                  <p:childTnLst>
                                    <p:set>
                                      <p:cBhvr>
                                        <p:cTn id="107" dur="1" fill="hold">
                                          <p:stCondLst>
                                            <p:cond delay="0"/>
                                          </p:stCondLst>
                                        </p:cTn>
                                        <p:tgtEl>
                                          <p:spTgt spid="34"/>
                                        </p:tgtEl>
                                        <p:attrNameLst>
                                          <p:attrName>style.visibility</p:attrName>
                                        </p:attrNameLst>
                                      </p:cBhvr>
                                      <p:to>
                                        <p:strVal val="visible"/>
                                      </p:to>
                                    </p:set>
                                    <p:animEffect transition="in" filter="fade">
                                      <p:cBhvr>
                                        <p:cTn id="108" dur="250"/>
                                        <p:tgtEl>
                                          <p:spTgt spid="34"/>
                                        </p:tgtEl>
                                      </p:cBhvr>
                                    </p:animEffect>
                                    <p:anim calcmode="lin" valueType="num">
                                      <p:cBhvr>
                                        <p:cTn id="109" dur="250" fill="hold"/>
                                        <p:tgtEl>
                                          <p:spTgt spid="34"/>
                                        </p:tgtEl>
                                        <p:attrNameLst>
                                          <p:attrName>ppt_x</p:attrName>
                                        </p:attrNameLst>
                                      </p:cBhvr>
                                      <p:tavLst>
                                        <p:tav tm="0">
                                          <p:val>
                                            <p:strVal val="#ppt_x"/>
                                          </p:val>
                                        </p:tav>
                                        <p:tav tm="100000">
                                          <p:val>
                                            <p:strVal val="#ppt_x"/>
                                          </p:val>
                                        </p:tav>
                                      </p:tavLst>
                                    </p:anim>
                                    <p:anim calcmode="lin" valueType="num">
                                      <p:cBhvr>
                                        <p:cTn id="110" dur="250" fill="hold"/>
                                        <p:tgtEl>
                                          <p:spTgt spid="34"/>
                                        </p:tgtEl>
                                        <p:attrNameLst>
                                          <p:attrName>ppt_y</p:attrName>
                                        </p:attrNameLst>
                                      </p:cBhvr>
                                      <p:tavLst>
                                        <p:tav tm="0">
                                          <p:val>
                                            <p:strVal val="#ppt_y+.1"/>
                                          </p:val>
                                        </p:tav>
                                        <p:tav tm="100000">
                                          <p:val>
                                            <p:strVal val="#ppt_y"/>
                                          </p:val>
                                        </p:tav>
                                      </p:tavLst>
                                    </p:anim>
                                  </p:childTnLst>
                                </p:cTn>
                              </p:par>
                            </p:childTnLst>
                          </p:cTn>
                        </p:par>
                        <p:par>
                          <p:cTn id="111" fill="hold">
                            <p:stCondLst>
                              <p:cond delay="6500"/>
                            </p:stCondLst>
                            <p:childTnLst>
                              <p:par>
                                <p:cTn id="112" presetID="42" presetClass="entr" presetSubtype="0" fill="hold" grpId="0" nodeType="afterEffect">
                                  <p:stCondLst>
                                    <p:cond delay="0"/>
                                  </p:stCondLst>
                                  <p:childTnLst>
                                    <p:set>
                                      <p:cBhvr>
                                        <p:cTn id="113" dur="1" fill="hold">
                                          <p:stCondLst>
                                            <p:cond delay="0"/>
                                          </p:stCondLst>
                                        </p:cTn>
                                        <p:tgtEl>
                                          <p:spTgt spid="35"/>
                                        </p:tgtEl>
                                        <p:attrNameLst>
                                          <p:attrName>style.visibility</p:attrName>
                                        </p:attrNameLst>
                                      </p:cBhvr>
                                      <p:to>
                                        <p:strVal val="visible"/>
                                      </p:to>
                                    </p:set>
                                    <p:animEffect transition="in" filter="fade">
                                      <p:cBhvr>
                                        <p:cTn id="114" dur="250"/>
                                        <p:tgtEl>
                                          <p:spTgt spid="35"/>
                                        </p:tgtEl>
                                      </p:cBhvr>
                                    </p:animEffect>
                                    <p:anim calcmode="lin" valueType="num">
                                      <p:cBhvr>
                                        <p:cTn id="115" dur="250" fill="hold"/>
                                        <p:tgtEl>
                                          <p:spTgt spid="35"/>
                                        </p:tgtEl>
                                        <p:attrNameLst>
                                          <p:attrName>ppt_x</p:attrName>
                                        </p:attrNameLst>
                                      </p:cBhvr>
                                      <p:tavLst>
                                        <p:tav tm="0">
                                          <p:val>
                                            <p:strVal val="#ppt_x"/>
                                          </p:val>
                                        </p:tav>
                                        <p:tav tm="100000">
                                          <p:val>
                                            <p:strVal val="#ppt_x"/>
                                          </p:val>
                                        </p:tav>
                                      </p:tavLst>
                                    </p:anim>
                                    <p:anim calcmode="lin" valueType="num">
                                      <p:cBhvr>
                                        <p:cTn id="116" dur="25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9" grpId="0"/>
      <p:bldP spid="23" grpId="0"/>
      <p:bldP spid="24" grpId="0" animBg="1"/>
      <p:bldP spid="25" grpId="0" animBg="1"/>
      <p:bldP spid="26" grpId="0" animBg="1"/>
      <p:bldP spid="27" grpId="0" animBg="1"/>
      <p:bldP spid="28" grpId="0"/>
      <p:bldP spid="29" grpId="0"/>
      <p:bldP spid="30" grpId="0"/>
      <p:bldP spid="31" grpId="0"/>
      <p:bldP spid="32" grpId="0"/>
      <p:bldP spid="33" grpId="0"/>
      <p:bldP spid="34"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22275" y="-1452033"/>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3" name="组合 2"/>
          <p:cNvGrpSpPr/>
          <p:nvPr/>
        </p:nvGrpSpPr>
        <p:grpSpPr>
          <a:xfrm>
            <a:off x="1664692" y="2240140"/>
            <a:ext cx="8250432" cy="2377720"/>
            <a:chOff x="1314439" y="2072921"/>
            <a:chExt cx="9578068" cy="2760336"/>
          </a:xfrm>
        </p:grpSpPr>
        <p:grpSp>
          <p:nvGrpSpPr>
            <p:cNvPr id="4" name="组合 3"/>
            <p:cNvGrpSpPr/>
            <p:nvPr/>
          </p:nvGrpSpPr>
          <p:grpSpPr>
            <a:xfrm>
              <a:off x="1314439" y="4140778"/>
              <a:ext cx="2390675" cy="692479"/>
              <a:chOff x="1378857" y="3771092"/>
              <a:chExt cx="2105062" cy="568679"/>
            </a:xfrm>
          </p:grpSpPr>
          <p:cxnSp>
            <p:nvCxnSpPr>
              <p:cNvPr id="23" name="直接连接符 22"/>
              <p:cNvCxnSpPr/>
              <p:nvPr/>
            </p:nvCxnSpPr>
            <p:spPr>
              <a:xfrm flipV="1">
                <a:off x="1378857" y="3771092"/>
                <a:ext cx="957943" cy="568679"/>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2336800" y="3771092"/>
                <a:ext cx="1147119" cy="1"/>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grpSp>
        <p:grpSp>
          <p:nvGrpSpPr>
            <p:cNvPr id="5" name="组合 4"/>
            <p:cNvGrpSpPr/>
            <p:nvPr/>
          </p:nvGrpSpPr>
          <p:grpSpPr>
            <a:xfrm>
              <a:off x="3705114" y="3451493"/>
              <a:ext cx="2390675" cy="692479"/>
              <a:chOff x="1378857" y="3771092"/>
              <a:chExt cx="2105062" cy="568679"/>
            </a:xfrm>
          </p:grpSpPr>
          <p:cxnSp>
            <p:nvCxnSpPr>
              <p:cNvPr id="21" name="直接连接符 20"/>
              <p:cNvCxnSpPr/>
              <p:nvPr/>
            </p:nvCxnSpPr>
            <p:spPr>
              <a:xfrm flipV="1">
                <a:off x="1378857" y="3771092"/>
                <a:ext cx="957943" cy="568679"/>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2336800" y="3771092"/>
                <a:ext cx="1147119" cy="1"/>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6095232" y="2762207"/>
              <a:ext cx="2390675" cy="692479"/>
              <a:chOff x="1378857" y="3771092"/>
              <a:chExt cx="2105062" cy="568679"/>
            </a:xfrm>
          </p:grpSpPr>
          <p:cxnSp>
            <p:nvCxnSpPr>
              <p:cNvPr id="19" name="直接连接符 18"/>
              <p:cNvCxnSpPr/>
              <p:nvPr/>
            </p:nvCxnSpPr>
            <p:spPr>
              <a:xfrm flipV="1">
                <a:off x="1378857" y="3771092"/>
                <a:ext cx="957943" cy="568679"/>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2336800" y="3771092"/>
                <a:ext cx="1147119" cy="1"/>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8501832" y="2072921"/>
              <a:ext cx="2390675" cy="692479"/>
              <a:chOff x="1378857" y="3771092"/>
              <a:chExt cx="2105062" cy="568679"/>
            </a:xfrm>
          </p:grpSpPr>
          <p:cxnSp>
            <p:nvCxnSpPr>
              <p:cNvPr id="17" name="直接连接符 16"/>
              <p:cNvCxnSpPr/>
              <p:nvPr/>
            </p:nvCxnSpPr>
            <p:spPr>
              <a:xfrm flipV="1">
                <a:off x="1378857" y="3771092"/>
                <a:ext cx="957943" cy="568679"/>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2336800" y="3771092"/>
                <a:ext cx="1147119" cy="1"/>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3588539" y="3933308"/>
              <a:ext cx="421330" cy="421330"/>
              <a:chOff x="3283590" y="2455656"/>
              <a:chExt cx="421330" cy="421330"/>
            </a:xfrm>
          </p:grpSpPr>
          <p:sp>
            <p:nvSpPr>
              <p:cNvPr id="15" name="椭圆 14"/>
              <p:cNvSpPr/>
              <p:nvPr/>
            </p:nvSpPr>
            <p:spPr>
              <a:xfrm>
                <a:off x="3283590" y="2455656"/>
                <a:ext cx="421330" cy="421330"/>
              </a:xfrm>
              <a:prstGeom prst="ellipse">
                <a:avLst/>
              </a:prstGeom>
              <a:solidFill>
                <a:schemeClr val="bg2">
                  <a:lumMod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加号 15"/>
              <p:cNvSpPr/>
              <p:nvPr/>
            </p:nvSpPr>
            <p:spPr>
              <a:xfrm>
                <a:off x="3366641" y="2538707"/>
                <a:ext cx="255228" cy="255228"/>
              </a:xfrm>
              <a:prstGeom prst="mathPlus">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9" name="组合 8"/>
            <p:cNvGrpSpPr/>
            <p:nvPr/>
          </p:nvGrpSpPr>
          <p:grpSpPr>
            <a:xfrm>
              <a:off x="5880946" y="3240828"/>
              <a:ext cx="421330" cy="421330"/>
              <a:chOff x="3283590" y="2455656"/>
              <a:chExt cx="421330" cy="421330"/>
            </a:xfrm>
          </p:grpSpPr>
          <p:sp>
            <p:nvSpPr>
              <p:cNvPr id="13" name="椭圆 12"/>
              <p:cNvSpPr/>
              <p:nvPr/>
            </p:nvSpPr>
            <p:spPr>
              <a:xfrm>
                <a:off x="3283590" y="2455656"/>
                <a:ext cx="421330" cy="421330"/>
              </a:xfrm>
              <a:prstGeom prst="ellipse">
                <a:avLst/>
              </a:prstGeom>
              <a:solidFill>
                <a:schemeClr val="bg2">
                  <a:lumMod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加号 13"/>
              <p:cNvSpPr/>
              <p:nvPr/>
            </p:nvSpPr>
            <p:spPr>
              <a:xfrm>
                <a:off x="3366641" y="2538707"/>
                <a:ext cx="255228" cy="255228"/>
              </a:xfrm>
              <a:prstGeom prst="mathPlus">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0" name="组合 9"/>
            <p:cNvGrpSpPr/>
            <p:nvPr/>
          </p:nvGrpSpPr>
          <p:grpSpPr>
            <a:xfrm>
              <a:off x="8291167" y="2508000"/>
              <a:ext cx="421330" cy="421330"/>
              <a:chOff x="3283590" y="2455656"/>
              <a:chExt cx="421330" cy="421330"/>
            </a:xfrm>
          </p:grpSpPr>
          <p:sp>
            <p:nvSpPr>
              <p:cNvPr id="11" name="椭圆 10"/>
              <p:cNvSpPr/>
              <p:nvPr/>
            </p:nvSpPr>
            <p:spPr>
              <a:xfrm>
                <a:off x="3283590" y="2455656"/>
                <a:ext cx="421330" cy="421330"/>
              </a:xfrm>
              <a:prstGeom prst="ellipse">
                <a:avLst/>
              </a:prstGeom>
              <a:solidFill>
                <a:schemeClr val="bg2">
                  <a:lumMod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加号 11"/>
              <p:cNvSpPr/>
              <p:nvPr/>
            </p:nvSpPr>
            <p:spPr>
              <a:xfrm>
                <a:off x="3366641" y="2538707"/>
                <a:ext cx="255228" cy="255228"/>
              </a:xfrm>
              <a:prstGeom prst="mathPlus">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25" name="椭圆 48"/>
          <p:cNvSpPr/>
          <p:nvPr/>
        </p:nvSpPr>
        <p:spPr>
          <a:xfrm>
            <a:off x="9014206" y="1374989"/>
            <a:ext cx="679653" cy="830060"/>
          </a:xfrm>
          <a:custGeom>
            <a:avLst/>
            <a:gdLst>
              <a:gd name="connsiteX0" fmla="*/ 257144 w 271667"/>
              <a:gd name="connsiteY0" fmla="*/ 19113 h 331787"/>
              <a:gd name="connsiteX1" fmla="*/ 267707 w 271667"/>
              <a:gd name="connsiteY1" fmla="*/ 24066 h 331787"/>
              <a:gd name="connsiteX2" fmla="*/ 267707 w 271667"/>
              <a:gd name="connsiteY2" fmla="*/ 46517 h 331787"/>
              <a:gd name="connsiteX3" fmla="*/ 199047 w 271667"/>
              <a:gd name="connsiteY3" fmla="*/ 115193 h 331787"/>
              <a:gd name="connsiteX4" fmla="*/ 188484 w 271667"/>
              <a:gd name="connsiteY4" fmla="*/ 144249 h 331787"/>
              <a:gd name="connsiteX5" fmla="*/ 188484 w 271667"/>
              <a:gd name="connsiteY5" fmla="*/ 331787 h 331787"/>
              <a:gd name="connsiteX6" fmla="*/ 146232 w 271667"/>
              <a:gd name="connsiteY6" fmla="*/ 331787 h 331787"/>
              <a:gd name="connsiteX7" fmla="*/ 146232 w 271667"/>
              <a:gd name="connsiteY7" fmla="*/ 207642 h 331787"/>
              <a:gd name="connsiteX8" fmla="*/ 126427 w 271667"/>
              <a:gd name="connsiteY8" fmla="*/ 207642 h 331787"/>
              <a:gd name="connsiteX9" fmla="*/ 126427 w 271667"/>
              <a:gd name="connsiteY9" fmla="*/ 331787 h 331787"/>
              <a:gd name="connsiteX10" fmla="*/ 84175 w 271667"/>
              <a:gd name="connsiteY10" fmla="*/ 331787 h 331787"/>
              <a:gd name="connsiteX11" fmla="*/ 84175 w 271667"/>
              <a:gd name="connsiteY11" fmla="*/ 144249 h 331787"/>
              <a:gd name="connsiteX12" fmla="*/ 73612 w 271667"/>
              <a:gd name="connsiteY12" fmla="*/ 113873 h 331787"/>
              <a:gd name="connsiteX13" fmla="*/ 4952 w 271667"/>
              <a:gd name="connsiteY13" fmla="*/ 45197 h 331787"/>
              <a:gd name="connsiteX14" fmla="*/ 4952 w 271667"/>
              <a:gd name="connsiteY14" fmla="*/ 24066 h 331787"/>
              <a:gd name="connsiteX15" fmla="*/ 26078 w 271667"/>
              <a:gd name="connsiteY15" fmla="*/ 25386 h 331787"/>
              <a:gd name="connsiteX16" fmla="*/ 76252 w 271667"/>
              <a:gd name="connsiteY16" fmla="*/ 74252 h 331787"/>
              <a:gd name="connsiteX17" fmla="*/ 92097 w 271667"/>
              <a:gd name="connsiteY17" fmla="*/ 82176 h 331787"/>
              <a:gd name="connsiteX18" fmla="*/ 128861 w 271667"/>
              <a:gd name="connsiteY18" fmla="*/ 82176 h 331787"/>
              <a:gd name="connsiteX19" fmla="*/ 135559 w 271667"/>
              <a:gd name="connsiteY19" fmla="*/ 82176 h 331787"/>
              <a:gd name="connsiteX20" fmla="*/ 136462 w 271667"/>
              <a:gd name="connsiteY20" fmla="*/ 82550 h 331787"/>
              <a:gd name="connsiteX21" fmla="*/ 137365 w 271667"/>
              <a:gd name="connsiteY21" fmla="*/ 82176 h 331787"/>
              <a:gd name="connsiteX22" fmla="*/ 150477 w 271667"/>
              <a:gd name="connsiteY22" fmla="*/ 82176 h 331787"/>
              <a:gd name="connsiteX23" fmla="*/ 179242 w 271667"/>
              <a:gd name="connsiteY23" fmla="*/ 82176 h 331787"/>
              <a:gd name="connsiteX24" fmla="*/ 199047 w 271667"/>
              <a:gd name="connsiteY24" fmla="*/ 74252 h 331787"/>
              <a:gd name="connsiteX25" fmla="*/ 246581 w 271667"/>
              <a:gd name="connsiteY25" fmla="*/ 24066 h 331787"/>
              <a:gd name="connsiteX26" fmla="*/ 257144 w 271667"/>
              <a:gd name="connsiteY26" fmla="*/ 19113 h 331787"/>
              <a:gd name="connsiteX27" fmla="*/ 136462 w 271667"/>
              <a:gd name="connsiteY27" fmla="*/ 0 h 331787"/>
              <a:gd name="connsiteX28" fmla="*/ 177737 w 271667"/>
              <a:gd name="connsiteY28" fmla="*/ 41275 h 331787"/>
              <a:gd name="connsiteX29" fmla="*/ 165648 w 271667"/>
              <a:gd name="connsiteY29" fmla="*/ 70461 h 331787"/>
              <a:gd name="connsiteX30" fmla="*/ 137365 w 271667"/>
              <a:gd name="connsiteY30" fmla="*/ 82176 h 331787"/>
              <a:gd name="connsiteX31" fmla="*/ 135559 w 271667"/>
              <a:gd name="connsiteY31" fmla="*/ 82176 h 331787"/>
              <a:gd name="connsiteX32" fmla="*/ 107276 w 271667"/>
              <a:gd name="connsiteY32" fmla="*/ 70461 h 331787"/>
              <a:gd name="connsiteX33" fmla="*/ 95187 w 271667"/>
              <a:gd name="connsiteY33" fmla="*/ 41275 h 331787"/>
              <a:gd name="connsiteX34" fmla="*/ 136462 w 271667"/>
              <a:gd name="connsiteY34"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1667" h="331787">
                <a:moveTo>
                  <a:pt x="257144" y="19113"/>
                </a:moveTo>
                <a:cubicBezTo>
                  <a:pt x="260775" y="19113"/>
                  <a:pt x="264406" y="20764"/>
                  <a:pt x="267707" y="24066"/>
                </a:cubicBezTo>
                <a:cubicBezTo>
                  <a:pt x="272988" y="30669"/>
                  <a:pt x="272988" y="41235"/>
                  <a:pt x="267707" y="46517"/>
                </a:cubicBezTo>
                <a:cubicBezTo>
                  <a:pt x="267707" y="46517"/>
                  <a:pt x="267707" y="46517"/>
                  <a:pt x="199047" y="115193"/>
                </a:cubicBezTo>
                <a:cubicBezTo>
                  <a:pt x="199047" y="115193"/>
                  <a:pt x="188484" y="125759"/>
                  <a:pt x="188484" y="144249"/>
                </a:cubicBezTo>
                <a:cubicBezTo>
                  <a:pt x="188484" y="144249"/>
                  <a:pt x="188484" y="144249"/>
                  <a:pt x="188484" y="331787"/>
                </a:cubicBezTo>
                <a:cubicBezTo>
                  <a:pt x="188484" y="331787"/>
                  <a:pt x="188484" y="331787"/>
                  <a:pt x="146232" y="331787"/>
                </a:cubicBezTo>
                <a:cubicBezTo>
                  <a:pt x="146232" y="331787"/>
                  <a:pt x="146232" y="331787"/>
                  <a:pt x="146232" y="207642"/>
                </a:cubicBezTo>
                <a:cubicBezTo>
                  <a:pt x="146232" y="207642"/>
                  <a:pt x="146232" y="207642"/>
                  <a:pt x="126427" y="207642"/>
                </a:cubicBezTo>
                <a:cubicBezTo>
                  <a:pt x="126427" y="207642"/>
                  <a:pt x="126427" y="207642"/>
                  <a:pt x="126427" y="331787"/>
                </a:cubicBezTo>
                <a:cubicBezTo>
                  <a:pt x="126427" y="331787"/>
                  <a:pt x="126427" y="331787"/>
                  <a:pt x="84175" y="331787"/>
                </a:cubicBezTo>
                <a:cubicBezTo>
                  <a:pt x="84175" y="331787"/>
                  <a:pt x="84175" y="331787"/>
                  <a:pt x="84175" y="144249"/>
                </a:cubicBezTo>
                <a:cubicBezTo>
                  <a:pt x="84175" y="125759"/>
                  <a:pt x="73612" y="115193"/>
                  <a:pt x="73612" y="113873"/>
                </a:cubicBezTo>
                <a:cubicBezTo>
                  <a:pt x="73612" y="113873"/>
                  <a:pt x="73612" y="113873"/>
                  <a:pt x="4952" y="45197"/>
                </a:cubicBezTo>
                <a:cubicBezTo>
                  <a:pt x="-1650" y="41235"/>
                  <a:pt x="-1650" y="30669"/>
                  <a:pt x="4952" y="24066"/>
                </a:cubicBezTo>
                <a:cubicBezTo>
                  <a:pt x="11554" y="20104"/>
                  <a:pt x="22117" y="20104"/>
                  <a:pt x="26078" y="25386"/>
                </a:cubicBezTo>
                <a:cubicBezTo>
                  <a:pt x="26078" y="25386"/>
                  <a:pt x="26078" y="25386"/>
                  <a:pt x="76252" y="74252"/>
                </a:cubicBezTo>
                <a:cubicBezTo>
                  <a:pt x="80213" y="79535"/>
                  <a:pt x="86815" y="82176"/>
                  <a:pt x="92097" y="82176"/>
                </a:cubicBezTo>
                <a:cubicBezTo>
                  <a:pt x="92097" y="82176"/>
                  <a:pt x="92097" y="82176"/>
                  <a:pt x="128861" y="82176"/>
                </a:cubicBezTo>
                <a:lnTo>
                  <a:pt x="135559" y="82176"/>
                </a:lnTo>
                <a:lnTo>
                  <a:pt x="136462" y="82550"/>
                </a:lnTo>
                <a:lnTo>
                  <a:pt x="137365" y="82176"/>
                </a:lnTo>
                <a:lnTo>
                  <a:pt x="150477" y="82176"/>
                </a:lnTo>
                <a:cubicBezTo>
                  <a:pt x="158817" y="82176"/>
                  <a:pt x="168349" y="82176"/>
                  <a:pt x="179242" y="82176"/>
                </a:cubicBezTo>
                <a:cubicBezTo>
                  <a:pt x="185843" y="82176"/>
                  <a:pt x="192445" y="79535"/>
                  <a:pt x="199047" y="74252"/>
                </a:cubicBezTo>
                <a:cubicBezTo>
                  <a:pt x="199047" y="74252"/>
                  <a:pt x="199047" y="74252"/>
                  <a:pt x="246581" y="24066"/>
                </a:cubicBezTo>
                <a:cubicBezTo>
                  <a:pt x="249882" y="20764"/>
                  <a:pt x="253513" y="19113"/>
                  <a:pt x="257144" y="19113"/>
                </a:cubicBezTo>
                <a:close/>
                <a:moveTo>
                  <a:pt x="136462" y="0"/>
                </a:moveTo>
                <a:cubicBezTo>
                  <a:pt x="159258" y="0"/>
                  <a:pt x="177737" y="18479"/>
                  <a:pt x="177737" y="41275"/>
                </a:cubicBezTo>
                <a:cubicBezTo>
                  <a:pt x="177737" y="52673"/>
                  <a:pt x="173118" y="62992"/>
                  <a:pt x="165648" y="70461"/>
                </a:cubicBezTo>
                <a:lnTo>
                  <a:pt x="137365" y="82176"/>
                </a:lnTo>
                <a:lnTo>
                  <a:pt x="135559" y="82176"/>
                </a:lnTo>
                <a:lnTo>
                  <a:pt x="107276" y="70461"/>
                </a:lnTo>
                <a:cubicBezTo>
                  <a:pt x="99807" y="62992"/>
                  <a:pt x="95187" y="52673"/>
                  <a:pt x="95187" y="41275"/>
                </a:cubicBezTo>
                <a:cubicBezTo>
                  <a:pt x="95187" y="18479"/>
                  <a:pt x="113666" y="0"/>
                  <a:pt x="136462" y="0"/>
                </a:cubicBez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宋体" panose="02010600030101010101" pitchFamily="2" charset="-122"/>
              <a:ea typeface="宋体" panose="02010600030101010101" pitchFamily="2" charset="-122"/>
            </a:endParaRPr>
          </a:p>
        </p:txBody>
      </p:sp>
      <p:sp>
        <p:nvSpPr>
          <p:cNvPr id="26" name="椭圆 45"/>
          <p:cNvSpPr/>
          <p:nvPr/>
        </p:nvSpPr>
        <p:spPr>
          <a:xfrm>
            <a:off x="3269821" y="3030213"/>
            <a:ext cx="459844" cy="830060"/>
          </a:xfrm>
          <a:custGeom>
            <a:avLst/>
            <a:gdLst>
              <a:gd name="T0" fmla="*/ 91 w 142"/>
              <a:gd name="T1" fmla="*/ 61 h 256"/>
              <a:gd name="T2" fmla="*/ 90 w 142"/>
              <a:gd name="T3" fmla="*/ 61 h 256"/>
              <a:gd name="T4" fmla="*/ 104 w 142"/>
              <a:gd name="T5" fmla="*/ 33 h 256"/>
              <a:gd name="T6" fmla="*/ 71 w 142"/>
              <a:gd name="T7" fmla="*/ 0 h 256"/>
              <a:gd name="T8" fmla="*/ 38 w 142"/>
              <a:gd name="T9" fmla="*/ 33 h 256"/>
              <a:gd name="T10" fmla="*/ 52 w 142"/>
              <a:gd name="T11" fmla="*/ 61 h 256"/>
              <a:gd name="T12" fmla="*/ 51 w 142"/>
              <a:gd name="T13" fmla="*/ 61 h 256"/>
              <a:gd name="T14" fmla="*/ 0 w 142"/>
              <a:gd name="T15" fmla="*/ 116 h 256"/>
              <a:gd name="T16" fmla="*/ 0 w 142"/>
              <a:gd name="T17" fmla="*/ 141 h 256"/>
              <a:gd name="T18" fmla="*/ 16 w 142"/>
              <a:gd name="T19" fmla="*/ 156 h 256"/>
              <a:gd name="T20" fmla="*/ 31 w 142"/>
              <a:gd name="T21" fmla="*/ 141 h 256"/>
              <a:gd name="T22" fmla="*/ 31 w 142"/>
              <a:gd name="T23" fmla="*/ 116 h 256"/>
              <a:gd name="T24" fmla="*/ 36 w 142"/>
              <a:gd name="T25" fmla="*/ 101 h 256"/>
              <a:gd name="T26" fmla="*/ 36 w 142"/>
              <a:gd name="T27" fmla="*/ 241 h 256"/>
              <a:gd name="T28" fmla="*/ 51 w 142"/>
              <a:gd name="T29" fmla="*/ 256 h 256"/>
              <a:gd name="T30" fmla="*/ 67 w 142"/>
              <a:gd name="T31" fmla="*/ 241 h 256"/>
              <a:gd name="T32" fmla="*/ 67 w 142"/>
              <a:gd name="T33" fmla="*/ 177 h 256"/>
              <a:gd name="T34" fmla="*/ 75 w 142"/>
              <a:gd name="T35" fmla="*/ 177 h 256"/>
              <a:gd name="T36" fmla="*/ 75 w 142"/>
              <a:gd name="T37" fmla="*/ 241 h 256"/>
              <a:gd name="T38" fmla="*/ 91 w 142"/>
              <a:gd name="T39" fmla="*/ 256 h 256"/>
              <a:gd name="T40" fmla="*/ 106 w 142"/>
              <a:gd name="T41" fmla="*/ 241 h 256"/>
              <a:gd name="T42" fmla="*/ 106 w 142"/>
              <a:gd name="T43" fmla="*/ 101 h 256"/>
              <a:gd name="T44" fmla="*/ 111 w 142"/>
              <a:gd name="T45" fmla="*/ 116 h 256"/>
              <a:gd name="T46" fmla="*/ 111 w 142"/>
              <a:gd name="T47" fmla="*/ 141 h 256"/>
              <a:gd name="T48" fmla="*/ 126 w 142"/>
              <a:gd name="T49" fmla="*/ 156 h 256"/>
              <a:gd name="T50" fmla="*/ 142 w 142"/>
              <a:gd name="T51" fmla="*/ 141 h 256"/>
              <a:gd name="T52" fmla="*/ 142 w 142"/>
              <a:gd name="T53" fmla="*/ 116 h 256"/>
              <a:gd name="T54" fmla="*/ 91 w 142"/>
              <a:gd name="T55" fmla="*/ 61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2" h="256">
                <a:moveTo>
                  <a:pt x="91" y="61"/>
                </a:moveTo>
                <a:cubicBezTo>
                  <a:pt x="90" y="61"/>
                  <a:pt x="90" y="61"/>
                  <a:pt x="90" y="61"/>
                </a:cubicBezTo>
                <a:cubicBezTo>
                  <a:pt x="99" y="55"/>
                  <a:pt x="104" y="45"/>
                  <a:pt x="104" y="33"/>
                </a:cubicBezTo>
                <a:cubicBezTo>
                  <a:pt x="104" y="15"/>
                  <a:pt x="89" y="0"/>
                  <a:pt x="71" y="0"/>
                </a:cubicBezTo>
                <a:cubicBezTo>
                  <a:pt x="53" y="0"/>
                  <a:pt x="38" y="15"/>
                  <a:pt x="38" y="33"/>
                </a:cubicBezTo>
                <a:cubicBezTo>
                  <a:pt x="38" y="45"/>
                  <a:pt x="43" y="55"/>
                  <a:pt x="52" y="61"/>
                </a:cubicBezTo>
                <a:cubicBezTo>
                  <a:pt x="51" y="61"/>
                  <a:pt x="51" y="61"/>
                  <a:pt x="51" y="61"/>
                </a:cubicBezTo>
                <a:cubicBezTo>
                  <a:pt x="23" y="61"/>
                  <a:pt x="0" y="85"/>
                  <a:pt x="0" y="116"/>
                </a:cubicBezTo>
                <a:cubicBezTo>
                  <a:pt x="0" y="141"/>
                  <a:pt x="0" y="141"/>
                  <a:pt x="0" y="141"/>
                </a:cubicBezTo>
                <a:cubicBezTo>
                  <a:pt x="0" y="149"/>
                  <a:pt x="7" y="156"/>
                  <a:pt x="16" y="156"/>
                </a:cubicBezTo>
                <a:cubicBezTo>
                  <a:pt x="24" y="156"/>
                  <a:pt x="31" y="149"/>
                  <a:pt x="31" y="141"/>
                </a:cubicBezTo>
                <a:cubicBezTo>
                  <a:pt x="31" y="116"/>
                  <a:pt x="31" y="116"/>
                  <a:pt x="31" y="116"/>
                </a:cubicBezTo>
                <a:cubicBezTo>
                  <a:pt x="31" y="110"/>
                  <a:pt x="33" y="105"/>
                  <a:pt x="36" y="101"/>
                </a:cubicBezTo>
                <a:cubicBezTo>
                  <a:pt x="36" y="241"/>
                  <a:pt x="36" y="241"/>
                  <a:pt x="36" y="241"/>
                </a:cubicBezTo>
                <a:cubicBezTo>
                  <a:pt x="36" y="249"/>
                  <a:pt x="43" y="256"/>
                  <a:pt x="51" y="256"/>
                </a:cubicBezTo>
                <a:cubicBezTo>
                  <a:pt x="60" y="256"/>
                  <a:pt x="67" y="249"/>
                  <a:pt x="67" y="241"/>
                </a:cubicBezTo>
                <a:cubicBezTo>
                  <a:pt x="67" y="177"/>
                  <a:pt x="67" y="177"/>
                  <a:pt x="67" y="177"/>
                </a:cubicBezTo>
                <a:cubicBezTo>
                  <a:pt x="75" y="177"/>
                  <a:pt x="75" y="177"/>
                  <a:pt x="75" y="177"/>
                </a:cubicBezTo>
                <a:cubicBezTo>
                  <a:pt x="75" y="241"/>
                  <a:pt x="75" y="241"/>
                  <a:pt x="75" y="241"/>
                </a:cubicBezTo>
                <a:cubicBezTo>
                  <a:pt x="75" y="249"/>
                  <a:pt x="82" y="256"/>
                  <a:pt x="91" y="256"/>
                </a:cubicBezTo>
                <a:cubicBezTo>
                  <a:pt x="99" y="256"/>
                  <a:pt x="106" y="249"/>
                  <a:pt x="106" y="241"/>
                </a:cubicBezTo>
                <a:cubicBezTo>
                  <a:pt x="106" y="101"/>
                  <a:pt x="106" y="101"/>
                  <a:pt x="106" y="101"/>
                </a:cubicBezTo>
                <a:cubicBezTo>
                  <a:pt x="109" y="105"/>
                  <a:pt x="111" y="110"/>
                  <a:pt x="111" y="116"/>
                </a:cubicBezTo>
                <a:cubicBezTo>
                  <a:pt x="111" y="141"/>
                  <a:pt x="111" y="141"/>
                  <a:pt x="111" y="141"/>
                </a:cubicBezTo>
                <a:cubicBezTo>
                  <a:pt x="111" y="149"/>
                  <a:pt x="118" y="156"/>
                  <a:pt x="126" y="156"/>
                </a:cubicBezTo>
                <a:cubicBezTo>
                  <a:pt x="135" y="156"/>
                  <a:pt x="142" y="149"/>
                  <a:pt x="142" y="141"/>
                </a:cubicBezTo>
                <a:cubicBezTo>
                  <a:pt x="142" y="116"/>
                  <a:pt x="142" y="116"/>
                  <a:pt x="142" y="116"/>
                </a:cubicBezTo>
                <a:cubicBezTo>
                  <a:pt x="142" y="85"/>
                  <a:pt x="119" y="61"/>
                  <a:pt x="91" y="61"/>
                </a:cubicBez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宋体" panose="02010600030101010101" pitchFamily="2" charset="-122"/>
              <a:ea typeface="宋体" panose="02010600030101010101" pitchFamily="2" charset="-122"/>
            </a:endParaRPr>
          </a:p>
        </p:txBody>
      </p:sp>
      <p:sp>
        <p:nvSpPr>
          <p:cNvPr id="27" name="椭圆 46"/>
          <p:cNvSpPr/>
          <p:nvPr/>
        </p:nvSpPr>
        <p:spPr>
          <a:xfrm>
            <a:off x="5279423" y="2433924"/>
            <a:ext cx="390342" cy="830060"/>
          </a:xfrm>
          <a:custGeom>
            <a:avLst/>
            <a:gdLst>
              <a:gd name="connsiteX0" fmla="*/ 59298 w 159012"/>
              <a:gd name="connsiteY0" fmla="*/ 82550 h 338138"/>
              <a:gd name="connsiteX1" fmla="*/ 105677 w 159012"/>
              <a:gd name="connsiteY1" fmla="*/ 82550 h 338138"/>
              <a:gd name="connsiteX2" fmla="*/ 117603 w 159012"/>
              <a:gd name="connsiteY2" fmla="*/ 93090 h 338138"/>
              <a:gd name="connsiteX3" fmla="*/ 117603 w 159012"/>
              <a:gd name="connsiteY3" fmla="*/ 94407 h 338138"/>
              <a:gd name="connsiteX4" fmla="*/ 117603 w 159012"/>
              <a:gd name="connsiteY4" fmla="*/ 132614 h 338138"/>
              <a:gd name="connsiteX5" fmla="*/ 122903 w 159012"/>
              <a:gd name="connsiteY5" fmla="*/ 143153 h 338138"/>
              <a:gd name="connsiteX6" fmla="*/ 156031 w 159012"/>
              <a:gd name="connsiteY6" fmla="*/ 180042 h 338138"/>
              <a:gd name="connsiteX7" fmla="*/ 156031 w 159012"/>
              <a:gd name="connsiteY7" fmla="*/ 195852 h 338138"/>
              <a:gd name="connsiteX8" fmla="*/ 152055 w 159012"/>
              <a:gd name="connsiteY8" fmla="*/ 199804 h 338138"/>
              <a:gd name="connsiteX9" fmla="*/ 145430 w 159012"/>
              <a:gd name="connsiteY9" fmla="*/ 202439 h 338138"/>
              <a:gd name="connsiteX10" fmla="*/ 137479 w 159012"/>
              <a:gd name="connsiteY10" fmla="*/ 199804 h 338138"/>
              <a:gd name="connsiteX11" fmla="*/ 117603 w 159012"/>
              <a:gd name="connsiteY11" fmla="*/ 178725 h 338138"/>
              <a:gd name="connsiteX12" fmla="*/ 117603 w 159012"/>
              <a:gd name="connsiteY12" fmla="*/ 195852 h 338138"/>
              <a:gd name="connsiteX13" fmla="*/ 117603 w 159012"/>
              <a:gd name="connsiteY13" fmla="*/ 197169 h 338138"/>
              <a:gd name="connsiteX14" fmla="*/ 128203 w 159012"/>
              <a:gd name="connsiteY14" fmla="*/ 222201 h 338138"/>
              <a:gd name="connsiteX15" fmla="*/ 136154 w 159012"/>
              <a:gd name="connsiteY15" fmla="*/ 251185 h 338138"/>
              <a:gd name="connsiteX16" fmla="*/ 145430 w 159012"/>
              <a:gd name="connsiteY16" fmla="*/ 314424 h 338138"/>
              <a:gd name="connsiteX17" fmla="*/ 129529 w 159012"/>
              <a:gd name="connsiteY17" fmla="*/ 336821 h 338138"/>
              <a:gd name="connsiteX18" fmla="*/ 128203 w 159012"/>
              <a:gd name="connsiteY18" fmla="*/ 336821 h 338138"/>
              <a:gd name="connsiteX19" fmla="*/ 122903 w 159012"/>
              <a:gd name="connsiteY19" fmla="*/ 338138 h 338138"/>
              <a:gd name="connsiteX20" fmla="*/ 107002 w 159012"/>
              <a:gd name="connsiteY20" fmla="*/ 323646 h 338138"/>
              <a:gd name="connsiteX21" fmla="*/ 101701 w 159012"/>
              <a:gd name="connsiteY21" fmla="*/ 270947 h 338138"/>
              <a:gd name="connsiteX22" fmla="*/ 95076 w 159012"/>
              <a:gd name="connsiteY22" fmla="*/ 244598 h 338138"/>
              <a:gd name="connsiteX23" fmla="*/ 83150 w 159012"/>
              <a:gd name="connsiteY23" fmla="*/ 215614 h 338138"/>
              <a:gd name="connsiteX24" fmla="*/ 50022 w 159012"/>
              <a:gd name="connsiteY24" fmla="*/ 318376 h 338138"/>
              <a:gd name="connsiteX25" fmla="*/ 32796 w 159012"/>
              <a:gd name="connsiteY25" fmla="*/ 331551 h 338138"/>
              <a:gd name="connsiteX26" fmla="*/ 27495 w 159012"/>
              <a:gd name="connsiteY26" fmla="*/ 330233 h 338138"/>
              <a:gd name="connsiteX27" fmla="*/ 24845 w 159012"/>
              <a:gd name="connsiteY27" fmla="*/ 330233 h 338138"/>
              <a:gd name="connsiteX28" fmla="*/ 14244 w 159012"/>
              <a:gd name="connsiteY28" fmla="*/ 321011 h 338138"/>
              <a:gd name="connsiteX29" fmla="*/ 12919 w 159012"/>
              <a:gd name="connsiteY29" fmla="*/ 307836 h 338138"/>
              <a:gd name="connsiteX30" fmla="*/ 48697 w 159012"/>
              <a:gd name="connsiteY30" fmla="*/ 198487 h 338138"/>
              <a:gd name="connsiteX31" fmla="*/ 48697 w 159012"/>
              <a:gd name="connsiteY31" fmla="*/ 197169 h 338138"/>
              <a:gd name="connsiteX32" fmla="*/ 48697 w 159012"/>
              <a:gd name="connsiteY32" fmla="*/ 155011 h 338138"/>
              <a:gd name="connsiteX33" fmla="*/ 27495 w 159012"/>
              <a:gd name="connsiteY33" fmla="*/ 197169 h 338138"/>
              <a:gd name="connsiteX34" fmla="*/ 18219 w 159012"/>
              <a:gd name="connsiteY34" fmla="*/ 202439 h 338138"/>
              <a:gd name="connsiteX35" fmla="*/ 12919 w 159012"/>
              <a:gd name="connsiteY35" fmla="*/ 202439 h 338138"/>
              <a:gd name="connsiteX36" fmla="*/ 6293 w 159012"/>
              <a:gd name="connsiteY36" fmla="*/ 199804 h 338138"/>
              <a:gd name="connsiteX37" fmla="*/ 993 w 159012"/>
              <a:gd name="connsiteY37" fmla="*/ 193217 h 338138"/>
              <a:gd name="connsiteX38" fmla="*/ 993 w 159012"/>
              <a:gd name="connsiteY38" fmla="*/ 185312 h 338138"/>
              <a:gd name="connsiteX39" fmla="*/ 46047 w 159012"/>
              <a:gd name="connsiteY39" fmla="*/ 90455 h 338138"/>
              <a:gd name="connsiteX40" fmla="*/ 59298 w 159012"/>
              <a:gd name="connsiteY40" fmla="*/ 82550 h 338138"/>
              <a:gd name="connsiteX41" fmla="*/ 85393 w 159012"/>
              <a:gd name="connsiteY41" fmla="*/ 0 h 338138"/>
              <a:gd name="connsiteX42" fmla="*/ 120318 w 159012"/>
              <a:gd name="connsiteY42" fmla="*/ 36513 h 338138"/>
              <a:gd name="connsiteX43" fmla="*/ 85393 w 159012"/>
              <a:gd name="connsiteY43" fmla="*/ 73026 h 338138"/>
              <a:gd name="connsiteX44" fmla="*/ 50468 w 159012"/>
              <a:gd name="connsiteY44" fmla="*/ 36513 h 338138"/>
              <a:gd name="connsiteX45" fmla="*/ 85393 w 159012"/>
              <a:gd name="connsiteY45"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9012" h="338138">
                <a:moveTo>
                  <a:pt x="59298" y="82550"/>
                </a:moveTo>
                <a:cubicBezTo>
                  <a:pt x="59298" y="82550"/>
                  <a:pt x="59298" y="82550"/>
                  <a:pt x="105677" y="82550"/>
                </a:cubicBezTo>
                <a:cubicBezTo>
                  <a:pt x="112302" y="82550"/>
                  <a:pt x="117603" y="86502"/>
                  <a:pt x="117603" y="93090"/>
                </a:cubicBezTo>
                <a:cubicBezTo>
                  <a:pt x="117603" y="93090"/>
                  <a:pt x="117603" y="93090"/>
                  <a:pt x="117603" y="94407"/>
                </a:cubicBezTo>
                <a:cubicBezTo>
                  <a:pt x="117603" y="94407"/>
                  <a:pt x="117603" y="94407"/>
                  <a:pt x="117603" y="132614"/>
                </a:cubicBezTo>
                <a:cubicBezTo>
                  <a:pt x="118928" y="135249"/>
                  <a:pt x="120253" y="140518"/>
                  <a:pt x="122903" y="143153"/>
                </a:cubicBezTo>
                <a:cubicBezTo>
                  <a:pt x="122903" y="143153"/>
                  <a:pt x="122903" y="143153"/>
                  <a:pt x="156031" y="180042"/>
                </a:cubicBezTo>
                <a:cubicBezTo>
                  <a:pt x="160006" y="183995"/>
                  <a:pt x="160006" y="190582"/>
                  <a:pt x="156031" y="195852"/>
                </a:cubicBezTo>
                <a:cubicBezTo>
                  <a:pt x="156031" y="195852"/>
                  <a:pt x="156031" y="195852"/>
                  <a:pt x="152055" y="199804"/>
                </a:cubicBezTo>
                <a:cubicBezTo>
                  <a:pt x="150730" y="201122"/>
                  <a:pt x="148080" y="202439"/>
                  <a:pt x="145430" y="202439"/>
                </a:cubicBezTo>
                <a:cubicBezTo>
                  <a:pt x="141455" y="202439"/>
                  <a:pt x="138804" y="201122"/>
                  <a:pt x="137479" y="199804"/>
                </a:cubicBezTo>
                <a:cubicBezTo>
                  <a:pt x="137479" y="199804"/>
                  <a:pt x="137479" y="199804"/>
                  <a:pt x="117603" y="178725"/>
                </a:cubicBezTo>
                <a:cubicBezTo>
                  <a:pt x="117603" y="178725"/>
                  <a:pt x="117603" y="178725"/>
                  <a:pt x="117603" y="195852"/>
                </a:cubicBezTo>
                <a:cubicBezTo>
                  <a:pt x="117603" y="195852"/>
                  <a:pt x="117603" y="195852"/>
                  <a:pt x="117603" y="197169"/>
                </a:cubicBezTo>
                <a:cubicBezTo>
                  <a:pt x="117603" y="197169"/>
                  <a:pt x="117603" y="197169"/>
                  <a:pt x="128203" y="222201"/>
                </a:cubicBezTo>
                <a:cubicBezTo>
                  <a:pt x="132179" y="230106"/>
                  <a:pt x="136154" y="243281"/>
                  <a:pt x="136154" y="251185"/>
                </a:cubicBezTo>
                <a:cubicBezTo>
                  <a:pt x="136154" y="251185"/>
                  <a:pt x="136154" y="251185"/>
                  <a:pt x="145430" y="314424"/>
                </a:cubicBezTo>
                <a:cubicBezTo>
                  <a:pt x="146755" y="324963"/>
                  <a:pt x="140129" y="334186"/>
                  <a:pt x="129529" y="336821"/>
                </a:cubicBezTo>
                <a:cubicBezTo>
                  <a:pt x="129529" y="336821"/>
                  <a:pt x="129529" y="336821"/>
                  <a:pt x="128203" y="336821"/>
                </a:cubicBezTo>
                <a:cubicBezTo>
                  <a:pt x="126878" y="338138"/>
                  <a:pt x="124228" y="338138"/>
                  <a:pt x="122903" y="338138"/>
                </a:cubicBezTo>
                <a:cubicBezTo>
                  <a:pt x="114952" y="338138"/>
                  <a:pt x="108327" y="331551"/>
                  <a:pt x="107002" y="323646"/>
                </a:cubicBezTo>
                <a:cubicBezTo>
                  <a:pt x="107002" y="323646"/>
                  <a:pt x="107002" y="323646"/>
                  <a:pt x="101701" y="270947"/>
                </a:cubicBezTo>
                <a:cubicBezTo>
                  <a:pt x="101701" y="263043"/>
                  <a:pt x="97726" y="251185"/>
                  <a:pt x="95076" y="244598"/>
                </a:cubicBezTo>
                <a:cubicBezTo>
                  <a:pt x="95076" y="244598"/>
                  <a:pt x="95076" y="244598"/>
                  <a:pt x="83150" y="215614"/>
                </a:cubicBezTo>
                <a:cubicBezTo>
                  <a:pt x="83150" y="215614"/>
                  <a:pt x="83150" y="215614"/>
                  <a:pt x="50022" y="318376"/>
                </a:cubicBezTo>
                <a:cubicBezTo>
                  <a:pt x="47372" y="326281"/>
                  <a:pt x="40746" y="331551"/>
                  <a:pt x="32796" y="331551"/>
                </a:cubicBezTo>
                <a:cubicBezTo>
                  <a:pt x="30145" y="331551"/>
                  <a:pt x="28820" y="331551"/>
                  <a:pt x="27495" y="330233"/>
                </a:cubicBezTo>
                <a:cubicBezTo>
                  <a:pt x="27495" y="330233"/>
                  <a:pt x="27495" y="330233"/>
                  <a:pt x="24845" y="330233"/>
                </a:cubicBezTo>
                <a:cubicBezTo>
                  <a:pt x="20870" y="328916"/>
                  <a:pt x="16894" y="326281"/>
                  <a:pt x="14244" y="321011"/>
                </a:cubicBezTo>
                <a:cubicBezTo>
                  <a:pt x="11594" y="317059"/>
                  <a:pt x="11594" y="313106"/>
                  <a:pt x="12919" y="307836"/>
                </a:cubicBezTo>
                <a:cubicBezTo>
                  <a:pt x="12919" y="307836"/>
                  <a:pt x="12919" y="307836"/>
                  <a:pt x="48697" y="198487"/>
                </a:cubicBezTo>
                <a:cubicBezTo>
                  <a:pt x="48697" y="197169"/>
                  <a:pt x="48697" y="197169"/>
                  <a:pt x="48697" y="197169"/>
                </a:cubicBezTo>
                <a:cubicBezTo>
                  <a:pt x="48697" y="197169"/>
                  <a:pt x="48697" y="197169"/>
                  <a:pt x="48697" y="155011"/>
                </a:cubicBezTo>
                <a:cubicBezTo>
                  <a:pt x="48697" y="155011"/>
                  <a:pt x="48697" y="155011"/>
                  <a:pt x="27495" y="197169"/>
                </a:cubicBezTo>
                <a:cubicBezTo>
                  <a:pt x="26170" y="201122"/>
                  <a:pt x="22195" y="202439"/>
                  <a:pt x="18219" y="202439"/>
                </a:cubicBezTo>
                <a:cubicBezTo>
                  <a:pt x="16894" y="202439"/>
                  <a:pt x="14244" y="202439"/>
                  <a:pt x="12919" y="202439"/>
                </a:cubicBezTo>
                <a:cubicBezTo>
                  <a:pt x="12919" y="202439"/>
                  <a:pt x="12919" y="202439"/>
                  <a:pt x="6293" y="199804"/>
                </a:cubicBezTo>
                <a:cubicBezTo>
                  <a:pt x="3643" y="198487"/>
                  <a:pt x="2318" y="195852"/>
                  <a:pt x="993" y="193217"/>
                </a:cubicBezTo>
                <a:cubicBezTo>
                  <a:pt x="-332" y="190582"/>
                  <a:pt x="-332" y="187947"/>
                  <a:pt x="993" y="185312"/>
                </a:cubicBezTo>
                <a:cubicBezTo>
                  <a:pt x="993" y="185312"/>
                  <a:pt x="993" y="185312"/>
                  <a:pt x="46047" y="90455"/>
                </a:cubicBezTo>
                <a:cubicBezTo>
                  <a:pt x="48697" y="85185"/>
                  <a:pt x="53997" y="82550"/>
                  <a:pt x="59298" y="82550"/>
                </a:cubicBezTo>
                <a:close/>
                <a:moveTo>
                  <a:pt x="85393" y="0"/>
                </a:moveTo>
                <a:cubicBezTo>
                  <a:pt x="104682" y="0"/>
                  <a:pt x="120318" y="16347"/>
                  <a:pt x="120318" y="36513"/>
                </a:cubicBezTo>
                <a:cubicBezTo>
                  <a:pt x="120318" y="56679"/>
                  <a:pt x="104682" y="73026"/>
                  <a:pt x="85393" y="73026"/>
                </a:cubicBezTo>
                <a:cubicBezTo>
                  <a:pt x="66104" y="73026"/>
                  <a:pt x="50468" y="56679"/>
                  <a:pt x="50468" y="36513"/>
                </a:cubicBezTo>
                <a:cubicBezTo>
                  <a:pt x="50468" y="16347"/>
                  <a:pt x="66104" y="0"/>
                  <a:pt x="85393" y="0"/>
                </a:cubicBez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宋体" panose="02010600030101010101" pitchFamily="2" charset="-122"/>
              <a:ea typeface="宋体" panose="02010600030101010101" pitchFamily="2" charset="-122"/>
            </a:endParaRPr>
          </a:p>
        </p:txBody>
      </p:sp>
      <p:sp>
        <p:nvSpPr>
          <p:cNvPr id="28" name="椭圆 47"/>
          <p:cNvSpPr/>
          <p:nvPr/>
        </p:nvSpPr>
        <p:spPr>
          <a:xfrm>
            <a:off x="7108788" y="1836965"/>
            <a:ext cx="802222" cy="830060"/>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宋体" panose="02010600030101010101" pitchFamily="2" charset="-122"/>
              <a:ea typeface="宋体" panose="02010600030101010101" pitchFamily="2" charset="-122"/>
            </a:endParaRPr>
          </a:p>
        </p:txBody>
      </p:sp>
      <p:sp>
        <p:nvSpPr>
          <p:cNvPr id="29" name="文本框 28"/>
          <p:cNvSpPr txBox="1"/>
          <p:nvPr/>
        </p:nvSpPr>
        <p:spPr>
          <a:xfrm>
            <a:off x="2955262" y="4691439"/>
            <a:ext cx="1919404" cy="738664"/>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在此输入文字内容文字在此输入文字内容文字在此输入</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0" name="Rectangle 24"/>
          <p:cNvSpPr>
            <a:spLocks noChangeArrowheads="1"/>
          </p:cNvSpPr>
          <p:nvPr/>
        </p:nvSpPr>
        <p:spPr bwMode="auto">
          <a:xfrm>
            <a:off x="3173638" y="4420819"/>
            <a:ext cx="1398263"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年度工作概述</a:t>
            </a:r>
            <a:endParaRPr lang="zh-CN" altLang="en-US" sz="1600" b="1" dirty="0">
              <a:solidFill>
                <a:schemeClr val="tx1">
                  <a:lumMod val="85000"/>
                  <a:lumOff val="15000"/>
                </a:schemeClr>
              </a:solidFill>
              <a:latin typeface="宋体" panose="02010600030101010101" pitchFamily="2" charset="-122"/>
              <a:ea typeface="宋体" panose="02010600030101010101" pitchFamily="2" charset="-122"/>
            </a:endParaRPr>
          </a:p>
        </p:txBody>
      </p:sp>
      <p:sp>
        <p:nvSpPr>
          <p:cNvPr id="31" name="文本框 30"/>
          <p:cNvSpPr txBox="1"/>
          <p:nvPr/>
        </p:nvSpPr>
        <p:spPr>
          <a:xfrm>
            <a:off x="4929914" y="4094947"/>
            <a:ext cx="1919404" cy="738664"/>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2" name="Rectangle 24"/>
          <p:cNvSpPr>
            <a:spLocks noChangeArrowheads="1"/>
          </p:cNvSpPr>
          <p:nvPr/>
        </p:nvSpPr>
        <p:spPr bwMode="auto">
          <a:xfrm>
            <a:off x="5192894" y="3824327"/>
            <a:ext cx="1341722"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年度工作概述</a:t>
            </a:r>
            <a:endParaRPr lang="zh-CN" altLang="en-US" sz="1600" b="1" dirty="0">
              <a:solidFill>
                <a:schemeClr val="tx1">
                  <a:lumMod val="85000"/>
                  <a:lumOff val="15000"/>
                </a:schemeClr>
              </a:solidFill>
              <a:latin typeface="宋体" panose="02010600030101010101" pitchFamily="2" charset="-122"/>
              <a:ea typeface="宋体" panose="02010600030101010101" pitchFamily="2" charset="-122"/>
            </a:endParaRPr>
          </a:p>
        </p:txBody>
      </p:sp>
      <p:sp>
        <p:nvSpPr>
          <p:cNvPr id="33" name="文本框 32"/>
          <p:cNvSpPr txBox="1"/>
          <p:nvPr/>
        </p:nvSpPr>
        <p:spPr>
          <a:xfrm>
            <a:off x="7034285" y="3517469"/>
            <a:ext cx="1919404" cy="738664"/>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4" name="Rectangle 24"/>
          <p:cNvSpPr>
            <a:spLocks noChangeArrowheads="1"/>
          </p:cNvSpPr>
          <p:nvPr/>
        </p:nvSpPr>
        <p:spPr bwMode="auto">
          <a:xfrm>
            <a:off x="7297265" y="3246849"/>
            <a:ext cx="1375392"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年度工作概述</a:t>
            </a:r>
            <a:endParaRPr lang="zh-CN" altLang="en-US" sz="1600" b="1" dirty="0">
              <a:solidFill>
                <a:schemeClr val="tx1">
                  <a:lumMod val="85000"/>
                  <a:lumOff val="15000"/>
                </a:schemeClr>
              </a:solidFill>
              <a:latin typeface="宋体" panose="02010600030101010101" pitchFamily="2" charset="-122"/>
              <a:ea typeface="宋体" panose="02010600030101010101" pitchFamily="2" charset="-122"/>
            </a:endParaRPr>
          </a:p>
        </p:txBody>
      </p:sp>
      <p:sp>
        <p:nvSpPr>
          <p:cNvPr id="35" name="文本框 34"/>
          <p:cNvSpPr txBox="1"/>
          <p:nvPr/>
        </p:nvSpPr>
        <p:spPr>
          <a:xfrm>
            <a:off x="8476583" y="2840907"/>
            <a:ext cx="1919404" cy="738664"/>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6" name="Rectangle 24"/>
          <p:cNvSpPr>
            <a:spLocks noChangeArrowheads="1"/>
          </p:cNvSpPr>
          <p:nvPr/>
        </p:nvSpPr>
        <p:spPr bwMode="auto">
          <a:xfrm>
            <a:off x="8717261" y="2570287"/>
            <a:ext cx="1371568"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年度工作概述</a:t>
            </a:r>
            <a:endParaRPr lang="zh-CN" altLang="en-US" sz="1600" b="1" dirty="0">
              <a:solidFill>
                <a:schemeClr val="tx1">
                  <a:lumMod val="85000"/>
                  <a:lumOff val="15000"/>
                </a:schemeClr>
              </a:solidFill>
              <a:latin typeface="宋体" panose="02010600030101010101" pitchFamily="2" charset="-122"/>
              <a:ea typeface="宋体" panose="02010600030101010101" pitchFamily="2" charset="-122"/>
            </a:endParaRPr>
          </a:p>
        </p:txBody>
      </p:sp>
      <p:sp>
        <p:nvSpPr>
          <p:cNvPr id="41" name="TextBox 8"/>
          <p:cNvSpPr txBox="1"/>
          <p:nvPr/>
        </p:nvSpPr>
        <p:spPr>
          <a:xfrm>
            <a:off x="4079777" y="677411"/>
            <a:ext cx="3744178" cy="369332"/>
          </a:xfrm>
          <a:prstGeom prst="rect">
            <a:avLst/>
          </a:prstGeom>
          <a:noFill/>
        </p:spPr>
        <p:txBody>
          <a:bodyPr wrap="square" lIns="0" tIns="0" rIns="0" bIns="0" rtlCol="0" anchor="ctr">
            <a:spAutoFit/>
          </a:bodyPr>
          <a:lstStyle/>
          <a:p>
            <a:pPr algn="ctr">
              <a:defRPr/>
            </a:pPr>
            <a:r>
              <a:rPr lang="zh-CN" altLang="en-US" sz="24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年度工作概述</a:t>
            </a:r>
            <a:endParaRPr lang="zh-CN" altLang="zh-CN" sz="2400" kern="100" dirty="0">
              <a:solidFill>
                <a:schemeClr val="tx1">
                  <a:lumMod val="95000"/>
                  <a:lumOff val="5000"/>
                </a:schemeClr>
              </a:solidFill>
              <a:latin typeface="思源宋体 CN ExtraLight" panose="02020200000000000000" pitchFamily="18" charset="-122"/>
              <a:ea typeface="思源宋体 CN ExtraLight" panose="02020200000000000000" pitchFamily="18" charset="-122"/>
              <a:cs typeface="+mn-ea"/>
              <a:sym typeface="+mn-lt"/>
            </a:endParaRPr>
          </a:p>
        </p:txBody>
      </p:sp>
      <p:grpSp>
        <p:nvGrpSpPr>
          <p:cNvPr id="42" name="组合 41"/>
          <p:cNvGrpSpPr/>
          <p:nvPr/>
        </p:nvGrpSpPr>
        <p:grpSpPr>
          <a:xfrm>
            <a:off x="840658" y="900990"/>
            <a:ext cx="10510685" cy="0"/>
            <a:chOff x="1028775" y="591989"/>
            <a:chExt cx="11086097" cy="0"/>
          </a:xfrm>
        </p:grpSpPr>
        <p:cxnSp>
          <p:nvCxnSpPr>
            <p:cNvPr id="43" name="直接连接符 42"/>
            <p:cNvCxnSpPr/>
            <p:nvPr/>
          </p:nvCxnSpPr>
          <p:spPr>
            <a:xfrm>
              <a:off x="10287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86106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750"/>
                                        <p:tgtEl>
                                          <p:spTgt spid="25"/>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750"/>
                                        <p:tgtEl>
                                          <p:spTgt spid="26"/>
                                        </p:tgtEl>
                                      </p:cBhvr>
                                    </p:animEffect>
                                  </p:childTnLst>
                                </p:cTn>
                              </p:par>
                              <p:par>
                                <p:cTn id="15" presetID="10" presetClass="entr" presetSubtype="0" fill="hold" grpId="0" nodeType="withEffect">
                                  <p:stCondLst>
                                    <p:cond delay="25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750"/>
                                        <p:tgtEl>
                                          <p:spTgt spid="27"/>
                                        </p:tgtEl>
                                      </p:cBhvr>
                                    </p:animEffect>
                                  </p:childTnLst>
                                </p:cTn>
                              </p:par>
                              <p:par>
                                <p:cTn id="18" presetID="10" presetClass="entr" presetSubtype="0" fill="hold" grpId="0" nodeType="withEffect">
                                  <p:stCondLst>
                                    <p:cond delay="50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750"/>
                                        <p:tgtEl>
                                          <p:spTgt spid="28"/>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wipe(down)">
                                      <p:cBhvr>
                                        <p:cTn id="24" dur="500"/>
                                        <p:tgtEl>
                                          <p:spTgt spid="30"/>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down)">
                                      <p:cBhvr>
                                        <p:cTn id="28" dur="500"/>
                                        <p:tgtEl>
                                          <p:spTgt spid="29"/>
                                        </p:tgtEl>
                                      </p:cBhvr>
                                    </p:animEffect>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down)">
                                      <p:cBhvr>
                                        <p:cTn id="32" dur="500"/>
                                        <p:tgtEl>
                                          <p:spTgt spid="32"/>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wipe(down)">
                                      <p:cBhvr>
                                        <p:cTn id="36" dur="500"/>
                                        <p:tgtEl>
                                          <p:spTgt spid="31"/>
                                        </p:tgtEl>
                                      </p:cBhvr>
                                    </p:animEffect>
                                  </p:childTnLst>
                                </p:cTn>
                              </p:par>
                            </p:childTnLst>
                          </p:cTn>
                        </p:par>
                        <p:par>
                          <p:cTn id="37" fill="hold">
                            <p:stCondLst>
                              <p:cond delay="4000"/>
                            </p:stCondLst>
                            <p:childTnLst>
                              <p:par>
                                <p:cTn id="38" presetID="22" presetClass="entr" presetSubtype="4" fill="hold" grpId="0" nodeType="after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down)">
                                      <p:cBhvr>
                                        <p:cTn id="40" dur="500"/>
                                        <p:tgtEl>
                                          <p:spTgt spid="34"/>
                                        </p:tgtEl>
                                      </p:cBhvr>
                                    </p:animEffect>
                                  </p:childTnLst>
                                </p:cTn>
                              </p:par>
                            </p:childTnLst>
                          </p:cTn>
                        </p:par>
                        <p:par>
                          <p:cTn id="41" fill="hold">
                            <p:stCondLst>
                              <p:cond delay="4500"/>
                            </p:stCondLst>
                            <p:childTnLst>
                              <p:par>
                                <p:cTn id="42" presetID="22" presetClass="entr" presetSubtype="4" fill="hold" grpId="0"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down)">
                                      <p:cBhvr>
                                        <p:cTn id="44" dur="500"/>
                                        <p:tgtEl>
                                          <p:spTgt spid="33"/>
                                        </p:tgtEl>
                                      </p:cBhvr>
                                    </p:animEffect>
                                  </p:childTnLst>
                                </p:cTn>
                              </p:par>
                            </p:childTnLst>
                          </p:cTn>
                        </p:par>
                        <p:par>
                          <p:cTn id="45" fill="hold">
                            <p:stCondLst>
                              <p:cond delay="5000"/>
                            </p:stCondLst>
                            <p:childTnLst>
                              <p:par>
                                <p:cTn id="46" presetID="22" presetClass="entr" presetSubtype="4" fill="hold" grpId="0" nodeType="after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wipe(down)">
                                      <p:cBhvr>
                                        <p:cTn id="48" dur="500"/>
                                        <p:tgtEl>
                                          <p:spTgt spid="36"/>
                                        </p:tgtEl>
                                      </p:cBhvr>
                                    </p:animEffect>
                                  </p:childTnLst>
                                </p:cTn>
                              </p:par>
                            </p:childTnLst>
                          </p:cTn>
                        </p:par>
                        <p:par>
                          <p:cTn id="49" fill="hold">
                            <p:stCondLst>
                              <p:cond delay="5500"/>
                            </p:stCondLst>
                            <p:childTnLst>
                              <p:par>
                                <p:cTn id="50" presetID="22" presetClass="entr" presetSubtype="4"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ipe(down)">
                                      <p:cBhvr>
                                        <p:cTn id="5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p:bldP spid="30" grpId="0"/>
      <p:bldP spid="31" grpId="0"/>
      <p:bldP spid="32" grpId="0"/>
      <p:bldP spid="33" grpId="0"/>
      <p:bldP spid="34" grpId="0"/>
      <p:bldP spid="35" grpId="0"/>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22275" y="-1452033"/>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9" name="Group 3"/>
          <p:cNvGrpSpPr/>
          <p:nvPr/>
        </p:nvGrpSpPr>
        <p:grpSpPr bwMode="auto">
          <a:xfrm>
            <a:off x="4525918" y="3885904"/>
            <a:ext cx="1749944" cy="1749943"/>
            <a:chOff x="3012066" y="4238100"/>
            <a:chExt cx="2371719" cy="2371719"/>
          </a:xfrm>
          <a:solidFill>
            <a:srgbClr val="FFD064"/>
          </a:solidFill>
        </p:grpSpPr>
        <p:sp>
          <p:nvSpPr>
            <p:cNvPr id="10" name="Oval 4"/>
            <p:cNvSpPr/>
            <p:nvPr/>
          </p:nvSpPr>
          <p:spPr>
            <a:xfrm>
              <a:off x="3012066" y="4238100"/>
              <a:ext cx="2371719" cy="2371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defRPr/>
              </a:pPr>
              <a:endParaRPr lang="en-GB"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1" name="AutoShape 17"/>
            <p:cNvSpPr/>
            <p:nvPr/>
          </p:nvSpPr>
          <p:spPr bwMode="auto">
            <a:xfrm>
              <a:off x="4027600" y="4920328"/>
              <a:ext cx="340649" cy="464345"/>
            </a:xfrm>
            <a:custGeom>
              <a:avLst/>
              <a:gdLst>
                <a:gd name="connsiteX0" fmla="*/ 106548 w 443856"/>
                <a:gd name="connsiteY0" fmla="*/ 446679 h 605028"/>
                <a:gd name="connsiteX1" fmla="*/ 148183 w 443856"/>
                <a:gd name="connsiteY1" fmla="*/ 446773 h 605028"/>
                <a:gd name="connsiteX2" fmla="*/ 148560 w 443856"/>
                <a:gd name="connsiteY2" fmla="*/ 446773 h 605028"/>
                <a:gd name="connsiteX3" fmla="*/ 148937 w 443856"/>
                <a:gd name="connsiteY3" fmla="*/ 446773 h 605028"/>
                <a:gd name="connsiteX4" fmla="*/ 149408 w 443856"/>
                <a:gd name="connsiteY4" fmla="*/ 446773 h 605028"/>
                <a:gd name="connsiteX5" fmla="*/ 159770 w 443856"/>
                <a:gd name="connsiteY5" fmla="*/ 452889 h 605028"/>
                <a:gd name="connsiteX6" fmla="*/ 160241 w 443856"/>
                <a:gd name="connsiteY6" fmla="*/ 453641 h 605028"/>
                <a:gd name="connsiteX7" fmla="*/ 160241 w 443856"/>
                <a:gd name="connsiteY7" fmla="*/ 453736 h 605028"/>
                <a:gd name="connsiteX8" fmla="*/ 221658 w 443856"/>
                <a:gd name="connsiteY8" fmla="*/ 531075 h 605028"/>
                <a:gd name="connsiteX9" fmla="*/ 282981 w 443856"/>
                <a:gd name="connsiteY9" fmla="*/ 453736 h 605028"/>
                <a:gd name="connsiteX10" fmla="*/ 282981 w 443856"/>
                <a:gd name="connsiteY10" fmla="*/ 453641 h 605028"/>
                <a:gd name="connsiteX11" fmla="*/ 283452 w 443856"/>
                <a:gd name="connsiteY11" fmla="*/ 452889 h 605028"/>
                <a:gd name="connsiteX12" fmla="*/ 293814 w 443856"/>
                <a:gd name="connsiteY12" fmla="*/ 446773 h 605028"/>
                <a:gd name="connsiteX13" fmla="*/ 294285 w 443856"/>
                <a:gd name="connsiteY13" fmla="*/ 446773 h 605028"/>
                <a:gd name="connsiteX14" fmla="*/ 294662 w 443856"/>
                <a:gd name="connsiteY14" fmla="*/ 446773 h 605028"/>
                <a:gd name="connsiteX15" fmla="*/ 295039 w 443856"/>
                <a:gd name="connsiteY15" fmla="*/ 446773 h 605028"/>
                <a:gd name="connsiteX16" fmla="*/ 336674 w 443856"/>
                <a:gd name="connsiteY16" fmla="*/ 446679 h 605028"/>
                <a:gd name="connsiteX17" fmla="*/ 431155 w 443856"/>
                <a:gd name="connsiteY17" fmla="*/ 530229 h 605028"/>
                <a:gd name="connsiteX18" fmla="*/ 431155 w 443856"/>
                <a:gd name="connsiteY18" fmla="*/ 605028 h 605028"/>
                <a:gd name="connsiteX19" fmla="*/ 221752 w 443856"/>
                <a:gd name="connsiteY19" fmla="*/ 605028 h 605028"/>
                <a:gd name="connsiteX20" fmla="*/ 221658 w 443856"/>
                <a:gd name="connsiteY20" fmla="*/ 605028 h 605028"/>
                <a:gd name="connsiteX21" fmla="*/ 221470 w 443856"/>
                <a:gd name="connsiteY21" fmla="*/ 605028 h 605028"/>
                <a:gd name="connsiteX22" fmla="*/ 12067 w 443856"/>
                <a:gd name="connsiteY22" fmla="*/ 605028 h 605028"/>
                <a:gd name="connsiteX23" fmla="*/ 12067 w 443856"/>
                <a:gd name="connsiteY23" fmla="*/ 530229 h 605028"/>
                <a:gd name="connsiteX24" fmla="*/ 106548 w 443856"/>
                <a:gd name="connsiteY24" fmla="*/ 446679 h 605028"/>
                <a:gd name="connsiteX25" fmla="*/ 279853 w 443856"/>
                <a:gd name="connsiteY25" fmla="*/ 256624 h 605028"/>
                <a:gd name="connsiteX26" fmla="*/ 265057 w 443856"/>
                <a:gd name="connsiteY26" fmla="*/ 271395 h 605028"/>
                <a:gd name="connsiteX27" fmla="*/ 279853 w 443856"/>
                <a:gd name="connsiteY27" fmla="*/ 286261 h 605028"/>
                <a:gd name="connsiteX28" fmla="*/ 294743 w 443856"/>
                <a:gd name="connsiteY28" fmla="*/ 271395 h 605028"/>
                <a:gd name="connsiteX29" fmla="*/ 279853 w 443856"/>
                <a:gd name="connsiteY29" fmla="*/ 256624 h 605028"/>
                <a:gd name="connsiteX30" fmla="*/ 164004 w 443856"/>
                <a:gd name="connsiteY30" fmla="*/ 256624 h 605028"/>
                <a:gd name="connsiteX31" fmla="*/ 149114 w 443856"/>
                <a:gd name="connsiteY31" fmla="*/ 271395 h 605028"/>
                <a:gd name="connsiteX32" fmla="*/ 164004 w 443856"/>
                <a:gd name="connsiteY32" fmla="*/ 286261 h 605028"/>
                <a:gd name="connsiteX33" fmla="*/ 178800 w 443856"/>
                <a:gd name="connsiteY33" fmla="*/ 271395 h 605028"/>
                <a:gd name="connsiteX34" fmla="*/ 164004 w 443856"/>
                <a:gd name="connsiteY34" fmla="*/ 256624 h 605028"/>
                <a:gd name="connsiteX35" fmla="*/ 285790 w 443856"/>
                <a:gd name="connsiteY35" fmla="*/ 238935 h 605028"/>
                <a:gd name="connsiteX36" fmla="*/ 314722 w 443856"/>
                <a:gd name="connsiteY36" fmla="*/ 267820 h 605028"/>
                <a:gd name="connsiteX37" fmla="*/ 285790 w 443856"/>
                <a:gd name="connsiteY37" fmla="*/ 296799 h 605028"/>
                <a:gd name="connsiteX38" fmla="*/ 256858 w 443856"/>
                <a:gd name="connsiteY38" fmla="*/ 267820 h 605028"/>
                <a:gd name="connsiteX39" fmla="*/ 285790 w 443856"/>
                <a:gd name="connsiteY39" fmla="*/ 238935 h 605028"/>
                <a:gd name="connsiteX40" fmla="*/ 158067 w 443856"/>
                <a:gd name="connsiteY40" fmla="*/ 238935 h 605028"/>
                <a:gd name="connsiteX41" fmla="*/ 186999 w 443856"/>
                <a:gd name="connsiteY41" fmla="*/ 267820 h 605028"/>
                <a:gd name="connsiteX42" fmla="*/ 158067 w 443856"/>
                <a:gd name="connsiteY42" fmla="*/ 296799 h 605028"/>
                <a:gd name="connsiteX43" fmla="*/ 129135 w 443856"/>
                <a:gd name="connsiteY43" fmla="*/ 267820 h 605028"/>
                <a:gd name="connsiteX44" fmla="*/ 158067 w 443856"/>
                <a:gd name="connsiteY44" fmla="*/ 238935 h 605028"/>
                <a:gd name="connsiteX45" fmla="*/ 166446 w 443856"/>
                <a:gd name="connsiteY45" fmla="*/ 167892 h 605028"/>
                <a:gd name="connsiteX46" fmla="*/ 128673 w 443856"/>
                <a:gd name="connsiteY46" fmla="*/ 169679 h 605028"/>
                <a:gd name="connsiteX47" fmla="*/ 103428 w 443856"/>
                <a:gd name="connsiteY47" fmla="*/ 237118 h 605028"/>
                <a:gd name="connsiteX48" fmla="*/ 103334 w 443856"/>
                <a:gd name="connsiteY48" fmla="*/ 237400 h 605028"/>
                <a:gd name="connsiteX49" fmla="*/ 103146 w 443856"/>
                <a:gd name="connsiteY49" fmla="*/ 237871 h 605028"/>
                <a:gd name="connsiteX50" fmla="*/ 103051 w 443856"/>
                <a:gd name="connsiteY50" fmla="*/ 238153 h 605028"/>
                <a:gd name="connsiteX51" fmla="*/ 95233 w 443856"/>
                <a:gd name="connsiteY51" fmla="*/ 243514 h 605028"/>
                <a:gd name="connsiteX52" fmla="*/ 88357 w 443856"/>
                <a:gd name="connsiteY52" fmla="*/ 240034 h 605028"/>
                <a:gd name="connsiteX53" fmla="*/ 50301 w 443856"/>
                <a:gd name="connsiteY53" fmla="*/ 225455 h 605028"/>
                <a:gd name="connsiteX54" fmla="*/ 25904 w 443856"/>
                <a:gd name="connsiteY54" fmla="*/ 269192 h 605028"/>
                <a:gd name="connsiteX55" fmla="*/ 55765 w 443856"/>
                <a:gd name="connsiteY55" fmla="*/ 308319 h 605028"/>
                <a:gd name="connsiteX56" fmla="*/ 57554 w 443856"/>
                <a:gd name="connsiteY56" fmla="*/ 308225 h 605028"/>
                <a:gd name="connsiteX57" fmla="*/ 66786 w 443856"/>
                <a:gd name="connsiteY57" fmla="*/ 307473 h 605028"/>
                <a:gd name="connsiteX58" fmla="*/ 70648 w 443856"/>
                <a:gd name="connsiteY58" fmla="*/ 315092 h 605028"/>
                <a:gd name="connsiteX59" fmla="*/ 221928 w 443856"/>
                <a:gd name="connsiteY59" fmla="*/ 416673 h 605028"/>
                <a:gd name="connsiteX60" fmla="*/ 373208 w 443856"/>
                <a:gd name="connsiteY60" fmla="*/ 315092 h 605028"/>
                <a:gd name="connsiteX61" fmla="*/ 377165 w 443856"/>
                <a:gd name="connsiteY61" fmla="*/ 307473 h 605028"/>
                <a:gd name="connsiteX62" fmla="*/ 386302 w 443856"/>
                <a:gd name="connsiteY62" fmla="*/ 308225 h 605028"/>
                <a:gd name="connsiteX63" fmla="*/ 388186 w 443856"/>
                <a:gd name="connsiteY63" fmla="*/ 308319 h 605028"/>
                <a:gd name="connsiteX64" fmla="*/ 417952 w 443856"/>
                <a:gd name="connsiteY64" fmla="*/ 269192 h 605028"/>
                <a:gd name="connsiteX65" fmla="*/ 393555 w 443856"/>
                <a:gd name="connsiteY65" fmla="*/ 225455 h 605028"/>
                <a:gd name="connsiteX66" fmla="*/ 355593 w 443856"/>
                <a:gd name="connsiteY66" fmla="*/ 240034 h 605028"/>
                <a:gd name="connsiteX67" fmla="*/ 348717 w 443856"/>
                <a:gd name="connsiteY67" fmla="*/ 243514 h 605028"/>
                <a:gd name="connsiteX68" fmla="*/ 340805 w 443856"/>
                <a:gd name="connsiteY68" fmla="*/ 238153 h 605028"/>
                <a:gd name="connsiteX69" fmla="*/ 340710 w 443856"/>
                <a:gd name="connsiteY69" fmla="*/ 237871 h 605028"/>
                <a:gd name="connsiteX70" fmla="*/ 340522 w 443856"/>
                <a:gd name="connsiteY70" fmla="*/ 237400 h 605028"/>
                <a:gd name="connsiteX71" fmla="*/ 340428 w 443856"/>
                <a:gd name="connsiteY71" fmla="*/ 237118 h 605028"/>
                <a:gd name="connsiteX72" fmla="*/ 315183 w 443856"/>
                <a:gd name="connsiteY72" fmla="*/ 169679 h 605028"/>
                <a:gd name="connsiteX73" fmla="*/ 222399 w 443856"/>
                <a:gd name="connsiteY73" fmla="*/ 170620 h 605028"/>
                <a:gd name="connsiteX74" fmla="*/ 221928 w 443856"/>
                <a:gd name="connsiteY74" fmla="*/ 170620 h 605028"/>
                <a:gd name="connsiteX75" fmla="*/ 221457 w 443856"/>
                <a:gd name="connsiteY75" fmla="*/ 170620 h 605028"/>
                <a:gd name="connsiteX76" fmla="*/ 166446 w 443856"/>
                <a:gd name="connsiteY76" fmla="*/ 167892 h 605028"/>
                <a:gd name="connsiteX77" fmla="*/ 221457 w 443856"/>
                <a:gd name="connsiteY77" fmla="*/ 0 h 605028"/>
                <a:gd name="connsiteX78" fmla="*/ 221928 w 443856"/>
                <a:gd name="connsiteY78" fmla="*/ 0 h 605028"/>
                <a:gd name="connsiteX79" fmla="*/ 222399 w 443856"/>
                <a:gd name="connsiteY79" fmla="*/ 0 h 605028"/>
                <a:gd name="connsiteX80" fmla="*/ 442726 w 443856"/>
                <a:gd name="connsiteY80" fmla="*/ 253766 h 605028"/>
                <a:gd name="connsiteX81" fmla="*/ 443856 w 443856"/>
                <a:gd name="connsiteY81" fmla="*/ 269192 h 605028"/>
                <a:gd name="connsiteX82" fmla="*/ 430292 w 443856"/>
                <a:gd name="connsiteY82" fmla="*/ 315186 h 605028"/>
                <a:gd name="connsiteX83" fmla="*/ 392330 w 443856"/>
                <a:gd name="connsiteY83" fmla="*/ 333997 h 605028"/>
                <a:gd name="connsiteX84" fmla="*/ 324979 w 443856"/>
                <a:gd name="connsiteY84" fmla="*/ 407456 h 605028"/>
                <a:gd name="connsiteX85" fmla="*/ 222399 w 443856"/>
                <a:gd name="connsiteY85" fmla="*/ 442445 h 605028"/>
                <a:gd name="connsiteX86" fmla="*/ 221928 w 443856"/>
                <a:gd name="connsiteY86" fmla="*/ 442445 h 605028"/>
                <a:gd name="connsiteX87" fmla="*/ 221457 w 443856"/>
                <a:gd name="connsiteY87" fmla="*/ 442445 h 605028"/>
                <a:gd name="connsiteX88" fmla="*/ 118971 w 443856"/>
                <a:gd name="connsiteY88" fmla="*/ 407456 h 605028"/>
                <a:gd name="connsiteX89" fmla="*/ 51526 w 443856"/>
                <a:gd name="connsiteY89" fmla="*/ 333997 h 605028"/>
                <a:gd name="connsiteX90" fmla="*/ 13564 w 443856"/>
                <a:gd name="connsiteY90" fmla="*/ 315186 h 605028"/>
                <a:gd name="connsiteX91" fmla="*/ 0 w 443856"/>
                <a:gd name="connsiteY91" fmla="*/ 269192 h 605028"/>
                <a:gd name="connsiteX92" fmla="*/ 1225 w 443856"/>
                <a:gd name="connsiteY92" fmla="*/ 253766 h 605028"/>
                <a:gd name="connsiteX93" fmla="*/ 221457 w 443856"/>
                <a:gd name="connsiteY93" fmla="*/ 0 h 60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43856" h="605028">
                  <a:moveTo>
                    <a:pt x="106548" y="446679"/>
                  </a:moveTo>
                  <a:cubicBezTo>
                    <a:pt x="115497" y="446679"/>
                    <a:pt x="142343" y="446773"/>
                    <a:pt x="148183" y="446773"/>
                  </a:cubicBezTo>
                  <a:cubicBezTo>
                    <a:pt x="148372" y="446773"/>
                    <a:pt x="148466" y="446773"/>
                    <a:pt x="148560" y="446773"/>
                  </a:cubicBezTo>
                  <a:cubicBezTo>
                    <a:pt x="148654" y="446773"/>
                    <a:pt x="148843" y="446773"/>
                    <a:pt x="148937" y="446773"/>
                  </a:cubicBezTo>
                  <a:cubicBezTo>
                    <a:pt x="149220" y="446773"/>
                    <a:pt x="149408" y="446773"/>
                    <a:pt x="149408" y="446773"/>
                  </a:cubicBezTo>
                  <a:cubicBezTo>
                    <a:pt x="153835" y="447055"/>
                    <a:pt x="157509" y="449408"/>
                    <a:pt x="159770" y="452889"/>
                  </a:cubicBezTo>
                  <a:cubicBezTo>
                    <a:pt x="159770" y="452889"/>
                    <a:pt x="159958" y="453171"/>
                    <a:pt x="160241" y="453641"/>
                  </a:cubicBezTo>
                  <a:cubicBezTo>
                    <a:pt x="160241" y="453641"/>
                    <a:pt x="160241" y="453736"/>
                    <a:pt x="160241" y="453736"/>
                  </a:cubicBezTo>
                  <a:cubicBezTo>
                    <a:pt x="165139" y="462015"/>
                    <a:pt x="205927" y="530605"/>
                    <a:pt x="221658" y="531075"/>
                  </a:cubicBezTo>
                  <a:cubicBezTo>
                    <a:pt x="237295" y="530605"/>
                    <a:pt x="278083" y="462015"/>
                    <a:pt x="282981" y="453736"/>
                  </a:cubicBezTo>
                  <a:cubicBezTo>
                    <a:pt x="282981" y="453736"/>
                    <a:pt x="282981" y="453641"/>
                    <a:pt x="282981" y="453641"/>
                  </a:cubicBezTo>
                  <a:cubicBezTo>
                    <a:pt x="283264" y="453171"/>
                    <a:pt x="283452" y="452889"/>
                    <a:pt x="283452" y="452889"/>
                  </a:cubicBezTo>
                  <a:cubicBezTo>
                    <a:pt x="285713" y="449408"/>
                    <a:pt x="289387" y="447055"/>
                    <a:pt x="293814" y="446773"/>
                  </a:cubicBezTo>
                  <a:cubicBezTo>
                    <a:pt x="293814" y="446773"/>
                    <a:pt x="294002" y="446773"/>
                    <a:pt x="294285" y="446773"/>
                  </a:cubicBezTo>
                  <a:cubicBezTo>
                    <a:pt x="294473" y="446773"/>
                    <a:pt x="294568" y="446773"/>
                    <a:pt x="294662" y="446773"/>
                  </a:cubicBezTo>
                  <a:cubicBezTo>
                    <a:pt x="294756" y="446773"/>
                    <a:pt x="294850" y="446773"/>
                    <a:pt x="295039" y="446773"/>
                  </a:cubicBezTo>
                  <a:cubicBezTo>
                    <a:pt x="300879" y="446773"/>
                    <a:pt x="327725" y="446679"/>
                    <a:pt x="336674" y="446679"/>
                  </a:cubicBezTo>
                  <a:cubicBezTo>
                    <a:pt x="377085" y="446679"/>
                    <a:pt x="431155" y="483373"/>
                    <a:pt x="431155" y="530229"/>
                  </a:cubicBezTo>
                  <a:lnTo>
                    <a:pt x="431155" y="605028"/>
                  </a:lnTo>
                  <a:lnTo>
                    <a:pt x="221752" y="605028"/>
                  </a:lnTo>
                  <a:lnTo>
                    <a:pt x="221658" y="605028"/>
                  </a:lnTo>
                  <a:lnTo>
                    <a:pt x="221470" y="605028"/>
                  </a:lnTo>
                  <a:lnTo>
                    <a:pt x="12067" y="605028"/>
                  </a:lnTo>
                  <a:lnTo>
                    <a:pt x="12067" y="530229"/>
                  </a:lnTo>
                  <a:cubicBezTo>
                    <a:pt x="12067" y="483373"/>
                    <a:pt x="66137" y="446679"/>
                    <a:pt x="106548" y="446679"/>
                  </a:cubicBezTo>
                  <a:close/>
                  <a:moveTo>
                    <a:pt x="279853" y="256624"/>
                  </a:moveTo>
                  <a:cubicBezTo>
                    <a:pt x="271654" y="256624"/>
                    <a:pt x="265057" y="263304"/>
                    <a:pt x="265057" y="271395"/>
                  </a:cubicBezTo>
                  <a:cubicBezTo>
                    <a:pt x="265057" y="279581"/>
                    <a:pt x="271654" y="286261"/>
                    <a:pt x="279853" y="286261"/>
                  </a:cubicBezTo>
                  <a:cubicBezTo>
                    <a:pt x="288052" y="286261"/>
                    <a:pt x="294743" y="279581"/>
                    <a:pt x="294743" y="271395"/>
                  </a:cubicBezTo>
                  <a:cubicBezTo>
                    <a:pt x="294743" y="263304"/>
                    <a:pt x="288052" y="256624"/>
                    <a:pt x="279853" y="256624"/>
                  </a:cubicBezTo>
                  <a:close/>
                  <a:moveTo>
                    <a:pt x="164004" y="256624"/>
                  </a:moveTo>
                  <a:cubicBezTo>
                    <a:pt x="155805" y="256624"/>
                    <a:pt x="149114" y="263304"/>
                    <a:pt x="149114" y="271395"/>
                  </a:cubicBezTo>
                  <a:cubicBezTo>
                    <a:pt x="149114" y="279581"/>
                    <a:pt x="155805" y="286261"/>
                    <a:pt x="164004" y="286261"/>
                  </a:cubicBezTo>
                  <a:cubicBezTo>
                    <a:pt x="172203" y="286261"/>
                    <a:pt x="178800" y="279581"/>
                    <a:pt x="178800" y="271395"/>
                  </a:cubicBezTo>
                  <a:cubicBezTo>
                    <a:pt x="178800" y="263304"/>
                    <a:pt x="172203" y="256624"/>
                    <a:pt x="164004" y="256624"/>
                  </a:cubicBezTo>
                  <a:close/>
                  <a:moveTo>
                    <a:pt x="285790" y="238935"/>
                  </a:moveTo>
                  <a:cubicBezTo>
                    <a:pt x="301811" y="238935"/>
                    <a:pt x="314722" y="251919"/>
                    <a:pt x="314722" y="267820"/>
                  </a:cubicBezTo>
                  <a:cubicBezTo>
                    <a:pt x="314722" y="283815"/>
                    <a:pt x="301811" y="296799"/>
                    <a:pt x="285790" y="296799"/>
                  </a:cubicBezTo>
                  <a:cubicBezTo>
                    <a:pt x="269863" y="296799"/>
                    <a:pt x="256858" y="283815"/>
                    <a:pt x="256858" y="267820"/>
                  </a:cubicBezTo>
                  <a:cubicBezTo>
                    <a:pt x="256858" y="251919"/>
                    <a:pt x="269863" y="238935"/>
                    <a:pt x="285790" y="238935"/>
                  </a:cubicBezTo>
                  <a:close/>
                  <a:moveTo>
                    <a:pt x="158067" y="238935"/>
                  </a:moveTo>
                  <a:cubicBezTo>
                    <a:pt x="173994" y="238935"/>
                    <a:pt x="186999" y="251919"/>
                    <a:pt x="186999" y="267820"/>
                  </a:cubicBezTo>
                  <a:cubicBezTo>
                    <a:pt x="186999" y="283815"/>
                    <a:pt x="173994" y="296799"/>
                    <a:pt x="158067" y="296799"/>
                  </a:cubicBezTo>
                  <a:cubicBezTo>
                    <a:pt x="142046" y="296799"/>
                    <a:pt x="129135" y="283815"/>
                    <a:pt x="129135" y="267820"/>
                  </a:cubicBezTo>
                  <a:cubicBezTo>
                    <a:pt x="129135" y="251919"/>
                    <a:pt x="142046" y="238935"/>
                    <a:pt x="158067" y="238935"/>
                  </a:cubicBezTo>
                  <a:close/>
                  <a:moveTo>
                    <a:pt x="166446" y="167892"/>
                  </a:moveTo>
                  <a:cubicBezTo>
                    <a:pt x="150362" y="167022"/>
                    <a:pt x="137151" y="166905"/>
                    <a:pt x="128673" y="169679"/>
                  </a:cubicBezTo>
                  <a:cubicBezTo>
                    <a:pt x="110776" y="175417"/>
                    <a:pt x="109080" y="211064"/>
                    <a:pt x="103428" y="237118"/>
                  </a:cubicBezTo>
                  <a:cubicBezTo>
                    <a:pt x="103428" y="237212"/>
                    <a:pt x="103334" y="237306"/>
                    <a:pt x="103334" y="237400"/>
                  </a:cubicBezTo>
                  <a:cubicBezTo>
                    <a:pt x="103240" y="237588"/>
                    <a:pt x="103240" y="237683"/>
                    <a:pt x="103146" y="237871"/>
                  </a:cubicBezTo>
                  <a:cubicBezTo>
                    <a:pt x="103146" y="237965"/>
                    <a:pt x="103146" y="238059"/>
                    <a:pt x="103051" y="238153"/>
                  </a:cubicBezTo>
                  <a:cubicBezTo>
                    <a:pt x="101827" y="241257"/>
                    <a:pt x="98718" y="243514"/>
                    <a:pt x="95233" y="243514"/>
                  </a:cubicBezTo>
                  <a:cubicBezTo>
                    <a:pt x="92407" y="243514"/>
                    <a:pt x="89864" y="242103"/>
                    <a:pt x="88357" y="240034"/>
                  </a:cubicBezTo>
                  <a:cubicBezTo>
                    <a:pt x="76771" y="225831"/>
                    <a:pt x="67916" y="223010"/>
                    <a:pt x="50301" y="225455"/>
                  </a:cubicBezTo>
                  <a:cubicBezTo>
                    <a:pt x="28918" y="228465"/>
                    <a:pt x="25904" y="260444"/>
                    <a:pt x="25904" y="269192"/>
                  </a:cubicBezTo>
                  <a:cubicBezTo>
                    <a:pt x="25904" y="295151"/>
                    <a:pt x="35889" y="308319"/>
                    <a:pt x="55765" y="308319"/>
                  </a:cubicBezTo>
                  <a:cubicBezTo>
                    <a:pt x="56141" y="308319"/>
                    <a:pt x="56895" y="308225"/>
                    <a:pt x="57554" y="308225"/>
                  </a:cubicBezTo>
                  <a:lnTo>
                    <a:pt x="66786" y="307473"/>
                  </a:lnTo>
                  <a:lnTo>
                    <a:pt x="70648" y="315092"/>
                  </a:lnTo>
                  <a:cubicBezTo>
                    <a:pt x="95610" y="363437"/>
                    <a:pt x="153353" y="415357"/>
                    <a:pt x="221928" y="416673"/>
                  </a:cubicBezTo>
                  <a:cubicBezTo>
                    <a:pt x="290503" y="415357"/>
                    <a:pt x="348246" y="363437"/>
                    <a:pt x="373208" y="315092"/>
                  </a:cubicBezTo>
                  <a:lnTo>
                    <a:pt x="377165" y="307473"/>
                  </a:lnTo>
                  <a:lnTo>
                    <a:pt x="386302" y="308225"/>
                  </a:lnTo>
                  <a:cubicBezTo>
                    <a:pt x="387055" y="308225"/>
                    <a:pt x="387715" y="308319"/>
                    <a:pt x="388186" y="308319"/>
                  </a:cubicBezTo>
                  <a:cubicBezTo>
                    <a:pt x="407967" y="308319"/>
                    <a:pt x="417952" y="295151"/>
                    <a:pt x="417952" y="269192"/>
                  </a:cubicBezTo>
                  <a:cubicBezTo>
                    <a:pt x="417952" y="260444"/>
                    <a:pt x="414938" y="228465"/>
                    <a:pt x="393555" y="225455"/>
                  </a:cubicBezTo>
                  <a:cubicBezTo>
                    <a:pt x="375940" y="223010"/>
                    <a:pt x="367180" y="225831"/>
                    <a:pt x="355593" y="240034"/>
                  </a:cubicBezTo>
                  <a:cubicBezTo>
                    <a:pt x="353992" y="242103"/>
                    <a:pt x="351543" y="243514"/>
                    <a:pt x="348717" y="243514"/>
                  </a:cubicBezTo>
                  <a:cubicBezTo>
                    <a:pt x="345138" y="243514"/>
                    <a:pt x="342029" y="241257"/>
                    <a:pt x="340805" y="238153"/>
                  </a:cubicBezTo>
                  <a:cubicBezTo>
                    <a:pt x="340805" y="238059"/>
                    <a:pt x="340710" y="237965"/>
                    <a:pt x="340710" y="237871"/>
                  </a:cubicBezTo>
                  <a:cubicBezTo>
                    <a:pt x="340616" y="237683"/>
                    <a:pt x="340616" y="237588"/>
                    <a:pt x="340522" y="237400"/>
                  </a:cubicBezTo>
                  <a:cubicBezTo>
                    <a:pt x="340522" y="237306"/>
                    <a:pt x="340428" y="237212"/>
                    <a:pt x="340428" y="237118"/>
                  </a:cubicBezTo>
                  <a:cubicBezTo>
                    <a:pt x="334776" y="211064"/>
                    <a:pt x="333080" y="175417"/>
                    <a:pt x="315183" y="169679"/>
                  </a:cubicBezTo>
                  <a:cubicBezTo>
                    <a:pt x="298228" y="164130"/>
                    <a:pt x="262339" y="170149"/>
                    <a:pt x="222399" y="170620"/>
                  </a:cubicBezTo>
                  <a:cubicBezTo>
                    <a:pt x="222211" y="170620"/>
                    <a:pt x="222116" y="170620"/>
                    <a:pt x="221928" y="170620"/>
                  </a:cubicBezTo>
                  <a:cubicBezTo>
                    <a:pt x="221740" y="170620"/>
                    <a:pt x="221645" y="170620"/>
                    <a:pt x="221457" y="170620"/>
                  </a:cubicBezTo>
                  <a:cubicBezTo>
                    <a:pt x="201488" y="170385"/>
                    <a:pt x="182530" y="168762"/>
                    <a:pt x="166446" y="167892"/>
                  </a:cubicBezTo>
                  <a:close/>
                  <a:moveTo>
                    <a:pt x="221457" y="0"/>
                  </a:moveTo>
                  <a:cubicBezTo>
                    <a:pt x="221645" y="0"/>
                    <a:pt x="221740" y="0"/>
                    <a:pt x="221928" y="0"/>
                  </a:cubicBezTo>
                  <a:cubicBezTo>
                    <a:pt x="222116" y="0"/>
                    <a:pt x="222211" y="0"/>
                    <a:pt x="222399" y="0"/>
                  </a:cubicBezTo>
                  <a:cubicBezTo>
                    <a:pt x="355688" y="941"/>
                    <a:pt x="440465" y="120393"/>
                    <a:pt x="442726" y="253766"/>
                  </a:cubicBezTo>
                  <a:cubicBezTo>
                    <a:pt x="443479" y="258657"/>
                    <a:pt x="443856" y="263830"/>
                    <a:pt x="443856" y="269192"/>
                  </a:cubicBezTo>
                  <a:cubicBezTo>
                    <a:pt x="443856" y="288379"/>
                    <a:pt x="439335" y="303899"/>
                    <a:pt x="430292" y="315186"/>
                  </a:cubicBezTo>
                  <a:cubicBezTo>
                    <a:pt x="421249" y="326567"/>
                    <a:pt x="408250" y="333057"/>
                    <a:pt x="392330" y="333997"/>
                  </a:cubicBezTo>
                  <a:cubicBezTo>
                    <a:pt x="376223" y="362496"/>
                    <a:pt x="352485" y="388362"/>
                    <a:pt x="324979" y="407456"/>
                  </a:cubicBezTo>
                  <a:cubicBezTo>
                    <a:pt x="292858" y="429747"/>
                    <a:pt x="257534" y="441787"/>
                    <a:pt x="222399" y="442445"/>
                  </a:cubicBezTo>
                  <a:cubicBezTo>
                    <a:pt x="222211" y="442445"/>
                    <a:pt x="222116" y="442445"/>
                    <a:pt x="221928" y="442445"/>
                  </a:cubicBezTo>
                  <a:cubicBezTo>
                    <a:pt x="221740" y="442445"/>
                    <a:pt x="221645" y="442445"/>
                    <a:pt x="221457" y="442445"/>
                  </a:cubicBezTo>
                  <a:cubicBezTo>
                    <a:pt x="186416" y="441787"/>
                    <a:pt x="150998" y="429747"/>
                    <a:pt x="118971" y="407456"/>
                  </a:cubicBezTo>
                  <a:cubicBezTo>
                    <a:pt x="91371" y="388362"/>
                    <a:pt x="67633" y="362496"/>
                    <a:pt x="51526" y="333997"/>
                  </a:cubicBezTo>
                  <a:cubicBezTo>
                    <a:pt x="35606" y="333057"/>
                    <a:pt x="22607" y="326567"/>
                    <a:pt x="13564" y="315186"/>
                  </a:cubicBezTo>
                  <a:cubicBezTo>
                    <a:pt x="4616" y="303899"/>
                    <a:pt x="0" y="288379"/>
                    <a:pt x="0" y="269192"/>
                  </a:cubicBezTo>
                  <a:cubicBezTo>
                    <a:pt x="0" y="263830"/>
                    <a:pt x="471" y="258657"/>
                    <a:pt x="1225" y="253766"/>
                  </a:cubicBezTo>
                  <a:cubicBezTo>
                    <a:pt x="3391" y="120393"/>
                    <a:pt x="88263" y="941"/>
                    <a:pt x="221457" y="0"/>
                  </a:cubicBezTo>
                  <a:close/>
                </a:path>
              </a:pathLst>
            </a:custGeom>
            <a:grpFill/>
            <a:ln>
              <a:noFill/>
            </a:ln>
            <a:effectLst/>
          </p:spPr>
          <p:txBody>
            <a:bodyPr lIns="26780" tIns="26780" rIns="26780" bIns="2678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hangingPunct="0">
                <a:lnSpc>
                  <a:spcPct val="120000"/>
                </a:lnSpc>
                <a:defRPr/>
              </a:pPr>
              <a:endParaRPr lang="en-US" sz="1335" dirty="0">
                <a:solidFill>
                  <a:schemeClr val="bg1"/>
                </a:solidFill>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2" name="TextBox 6"/>
            <p:cNvSpPr txBox="1"/>
            <p:nvPr/>
          </p:nvSpPr>
          <p:spPr>
            <a:xfrm>
              <a:off x="3274368" y="5425394"/>
              <a:ext cx="1847117" cy="440685"/>
            </a:xfrm>
            <a:prstGeom prst="rect">
              <a:avLst/>
            </a:prstGeom>
            <a:grpFill/>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defRPr/>
              </a:pPr>
              <a:r>
                <a:rPr lang="zh-CN" altLang="en-US"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请替换文字内容</a:t>
              </a:r>
              <a:endParaRPr lang="en-GB"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grpSp>
        <p:nvGrpSpPr>
          <p:cNvPr id="13" name="Group 9"/>
          <p:cNvGrpSpPr/>
          <p:nvPr/>
        </p:nvGrpSpPr>
        <p:grpSpPr bwMode="auto">
          <a:xfrm>
            <a:off x="5820918" y="2891378"/>
            <a:ext cx="1749944" cy="1749943"/>
            <a:chOff x="4783283" y="2878610"/>
            <a:chExt cx="2371719" cy="2371719"/>
          </a:xfrm>
          <a:solidFill>
            <a:srgbClr val="FFD064"/>
          </a:solidFill>
        </p:grpSpPr>
        <p:sp>
          <p:nvSpPr>
            <p:cNvPr id="14" name="Oval 10"/>
            <p:cNvSpPr/>
            <p:nvPr/>
          </p:nvSpPr>
          <p:spPr>
            <a:xfrm>
              <a:off x="4783283" y="2878610"/>
              <a:ext cx="2371719" cy="2371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defRPr/>
              </a:pPr>
              <a:endParaRPr lang="en-GB"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5" name="AutoShape 110"/>
            <p:cNvSpPr/>
            <p:nvPr/>
          </p:nvSpPr>
          <p:spPr bwMode="auto">
            <a:xfrm>
              <a:off x="5818593" y="3499566"/>
              <a:ext cx="295334" cy="347663"/>
            </a:xfrm>
            <a:custGeom>
              <a:avLst/>
              <a:gdLst>
                <a:gd name="connsiteX0" fmla="*/ 347836 w 513363"/>
                <a:gd name="connsiteY0" fmla="*/ 456072 h 604322"/>
                <a:gd name="connsiteX1" fmla="*/ 309950 w 513363"/>
                <a:gd name="connsiteY1" fmla="*/ 497009 h 604322"/>
                <a:gd name="connsiteX2" fmla="*/ 347836 w 513363"/>
                <a:gd name="connsiteY2" fmla="*/ 537842 h 604322"/>
                <a:gd name="connsiteX3" fmla="*/ 385825 w 513363"/>
                <a:gd name="connsiteY3" fmla="*/ 497009 h 604322"/>
                <a:gd name="connsiteX4" fmla="*/ 347836 w 513363"/>
                <a:gd name="connsiteY4" fmla="*/ 456072 h 604322"/>
                <a:gd name="connsiteX5" fmla="*/ 347836 w 513363"/>
                <a:gd name="connsiteY5" fmla="*/ 439058 h 604322"/>
                <a:gd name="connsiteX6" fmla="*/ 402858 w 513363"/>
                <a:gd name="connsiteY6" fmla="*/ 497009 h 604322"/>
                <a:gd name="connsiteX7" fmla="*/ 347836 w 513363"/>
                <a:gd name="connsiteY7" fmla="*/ 554856 h 604322"/>
                <a:gd name="connsiteX8" fmla="*/ 292917 w 513363"/>
                <a:gd name="connsiteY8" fmla="*/ 497009 h 604322"/>
                <a:gd name="connsiteX9" fmla="*/ 347836 w 513363"/>
                <a:gd name="connsiteY9" fmla="*/ 439058 h 604322"/>
                <a:gd name="connsiteX10" fmla="*/ 255403 w 513363"/>
                <a:gd name="connsiteY10" fmla="*/ 439058 h 604322"/>
                <a:gd name="connsiteX11" fmla="*/ 283073 w 513363"/>
                <a:gd name="connsiteY11" fmla="*/ 446895 h 604322"/>
                <a:gd name="connsiteX12" fmla="*/ 285861 w 513363"/>
                <a:gd name="connsiteY12" fmla="*/ 458650 h 604322"/>
                <a:gd name="connsiteX13" fmla="*/ 274194 w 513363"/>
                <a:gd name="connsiteY13" fmla="*/ 461434 h 604322"/>
                <a:gd name="connsiteX14" fmla="*/ 255403 w 513363"/>
                <a:gd name="connsiteY14" fmla="*/ 456072 h 604322"/>
                <a:gd name="connsiteX15" fmla="*/ 218338 w 513363"/>
                <a:gd name="connsiteY15" fmla="*/ 488450 h 604322"/>
                <a:gd name="connsiteX16" fmla="*/ 275949 w 513363"/>
                <a:gd name="connsiteY16" fmla="*/ 488450 h 604322"/>
                <a:gd name="connsiteX17" fmla="*/ 284415 w 513363"/>
                <a:gd name="connsiteY17" fmla="*/ 497009 h 604322"/>
                <a:gd name="connsiteX18" fmla="*/ 275949 w 513363"/>
                <a:gd name="connsiteY18" fmla="*/ 505464 h 604322"/>
                <a:gd name="connsiteX19" fmla="*/ 218338 w 513363"/>
                <a:gd name="connsiteY19" fmla="*/ 505464 h 604322"/>
                <a:gd name="connsiteX20" fmla="*/ 255403 w 513363"/>
                <a:gd name="connsiteY20" fmla="*/ 537842 h 604322"/>
                <a:gd name="connsiteX21" fmla="*/ 275639 w 513363"/>
                <a:gd name="connsiteY21" fmla="*/ 531552 h 604322"/>
                <a:gd name="connsiteX22" fmla="*/ 287513 w 513363"/>
                <a:gd name="connsiteY22" fmla="*/ 533821 h 604322"/>
                <a:gd name="connsiteX23" fmla="*/ 285241 w 513363"/>
                <a:gd name="connsiteY23" fmla="*/ 545679 h 604322"/>
                <a:gd name="connsiteX24" fmla="*/ 255403 w 513363"/>
                <a:gd name="connsiteY24" fmla="*/ 554856 h 604322"/>
                <a:gd name="connsiteX25" fmla="*/ 200476 w 513363"/>
                <a:gd name="connsiteY25" fmla="*/ 497009 h 604322"/>
                <a:gd name="connsiteX26" fmla="*/ 255403 w 513363"/>
                <a:gd name="connsiteY26" fmla="*/ 439058 h 604322"/>
                <a:gd name="connsiteX27" fmla="*/ 165516 w 513363"/>
                <a:gd name="connsiteY27" fmla="*/ 439058 h 604322"/>
                <a:gd name="connsiteX28" fmla="*/ 193176 w 513363"/>
                <a:gd name="connsiteY28" fmla="*/ 446895 h 604322"/>
                <a:gd name="connsiteX29" fmla="*/ 195962 w 513363"/>
                <a:gd name="connsiteY29" fmla="*/ 458650 h 604322"/>
                <a:gd name="connsiteX30" fmla="*/ 184197 w 513363"/>
                <a:gd name="connsiteY30" fmla="*/ 461434 h 604322"/>
                <a:gd name="connsiteX31" fmla="*/ 165516 w 513363"/>
                <a:gd name="connsiteY31" fmla="*/ 456072 h 604322"/>
                <a:gd name="connsiteX32" fmla="*/ 127535 w 513363"/>
                <a:gd name="connsiteY32" fmla="*/ 497009 h 604322"/>
                <a:gd name="connsiteX33" fmla="*/ 165516 w 513363"/>
                <a:gd name="connsiteY33" fmla="*/ 537842 h 604322"/>
                <a:gd name="connsiteX34" fmla="*/ 185641 w 513363"/>
                <a:gd name="connsiteY34" fmla="*/ 531552 h 604322"/>
                <a:gd name="connsiteX35" fmla="*/ 197511 w 513363"/>
                <a:gd name="connsiteY35" fmla="*/ 533821 h 604322"/>
                <a:gd name="connsiteX36" fmla="*/ 195240 w 513363"/>
                <a:gd name="connsiteY36" fmla="*/ 545679 h 604322"/>
                <a:gd name="connsiteX37" fmla="*/ 165516 w 513363"/>
                <a:gd name="connsiteY37" fmla="*/ 554856 h 604322"/>
                <a:gd name="connsiteX38" fmla="*/ 110505 w 513363"/>
                <a:gd name="connsiteY38" fmla="*/ 497009 h 604322"/>
                <a:gd name="connsiteX39" fmla="*/ 165516 w 513363"/>
                <a:gd name="connsiteY39" fmla="*/ 439058 h 604322"/>
                <a:gd name="connsiteX40" fmla="*/ 31182 w 513363"/>
                <a:gd name="connsiteY40" fmla="*/ 410818 h 604322"/>
                <a:gd name="connsiteX41" fmla="*/ 31182 w 513363"/>
                <a:gd name="connsiteY41" fmla="*/ 573188 h 604322"/>
                <a:gd name="connsiteX42" fmla="*/ 482181 w 513363"/>
                <a:gd name="connsiteY42" fmla="*/ 573188 h 604322"/>
                <a:gd name="connsiteX43" fmla="*/ 482181 w 513363"/>
                <a:gd name="connsiteY43" fmla="*/ 410818 h 604322"/>
                <a:gd name="connsiteX44" fmla="*/ 356835 w 513363"/>
                <a:gd name="connsiteY44" fmla="*/ 348448 h 604322"/>
                <a:gd name="connsiteX45" fmla="*/ 356835 w 513363"/>
                <a:gd name="connsiteY45" fmla="*/ 379685 h 604322"/>
                <a:gd name="connsiteX46" fmla="*/ 381925 w 513363"/>
                <a:gd name="connsiteY46" fmla="*/ 379685 h 604322"/>
                <a:gd name="connsiteX47" fmla="*/ 156528 w 513363"/>
                <a:gd name="connsiteY47" fmla="*/ 348448 h 604322"/>
                <a:gd name="connsiteX48" fmla="*/ 131438 w 513363"/>
                <a:gd name="connsiteY48" fmla="*/ 379685 h 604322"/>
                <a:gd name="connsiteX49" fmla="*/ 156528 w 513363"/>
                <a:gd name="connsiteY49" fmla="*/ 379685 h 604322"/>
                <a:gd name="connsiteX50" fmla="*/ 184612 w 513363"/>
                <a:gd name="connsiteY50" fmla="*/ 207109 h 604322"/>
                <a:gd name="connsiteX51" fmla="*/ 328751 w 513363"/>
                <a:gd name="connsiteY51" fmla="*/ 207109 h 604322"/>
                <a:gd name="connsiteX52" fmla="*/ 362514 w 513363"/>
                <a:gd name="connsiteY52" fmla="*/ 224634 h 604322"/>
                <a:gd name="connsiteX53" fmla="*/ 483110 w 513363"/>
                <a:gd name="connsiteY53" fmla="*/ 379685 h 604322"/>
                <a:gd name="connsiteX54" fmla="*/ 485795 w 513363"/>
                <a:gd name="connsiteY54" fmla="*/ 379685 h 604322"/>
                <a:gd name="connsiteX55" fmla="*/ 513363 w 513363"/>
                <a:gd name="connsiteY55" fmla="*/ 407210 h 604322"/>
                <a:gd name="connsiteX56" fmla="*/ 513363 w 513363"/>
                <a:gd name="connsiteY56" fmla="*/ 576797 h 604322"/>
                <a:gd name="connsiteX57" fmla="*/ 485795 w 513363"/>
                <a:gd name="connsiteY57" fmla="*/ 604322 h 604322"/>
                <a:gd name="connsiteX58" fmla="*/ 27568 w 513363"/>
                <a:gd name="connsiteY58" fmla="*/ 604322 h 604322"/>
                <a:gd name="connsiteX59" fmla="*/ 0 w 513363"/>
                <a:gd name="connsiteY59" fmla="*/ 576797 h 604322"/>
                <a:gd name="connsiteX60" fmla="*/ 0 w 513363"/>
                <a:gd name="connsiteY60" fmla="*/ 407210 h 604322"/>
                <a:gd name="connsiteX61" fmla="*/ 27568 w 513363"/>
                <a:gd name="connsiteY61" fmla="*/ 379685 h 604322"/>
                <a:gd name="connsiteX62" fmla="*/ 30252 w 513363"/>
                <a:gd name="connsiteY62" fmla="*/ 379685 h 604322"/>
                <a:gd name="connsiteX63" fmla="*/ 150849 w 513363"/>
                <a:gd name="connsiteY63" fmla="*/ 224634 h 604322"/>
                <a:gd name="connsiteX64" fmla="*/ 184612 w 513363"/>
                <a:gd name="connsiteY64" fmla="*/ 207109 h 604322"/>
                <a:gd name="connsiteX65" fmla="*/ 256682 w 513363"/>
                <a:gd name="connsiteY65" fmla="*/ 0 h 604322"/>
                <a:gd name="connsiteX66" fmla="*/ 354380 w 513363"/>
                <a:gd name="connsiteY66" fmla="*/ 97592 h 604322"/>
                <a:gd name="connsiteX67" fmla="*/ 256682 w 513363"/>
                <a:gd name="connsiteY67" fmla="*/ 195184 h 604322"/>
                <a:gd name="connsiteX68" fmla="*/ 158984 w 513363"/>
                <a:gd name="connsiteY68" fmla="*/ 97592 h 604322"/>
                <a:gd name="connsiteX69" fmla="*/ 256682 w 513363"/>
                <a:gd name="connsiteY69" fmla="*/ 0 h 604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13363" h="604322">
                  <a:moveTo>
                    <a:pt x="347836" y="456072"/>
                  </a:moveTo>
                  <a:cubicBezTo>
                    <a:pt x="326983" y="456072"/>
                    <a:pt x="309950" y="474427"/>
                    <a:pt x="309950" y="497009"/>
                  </a:cubicBezTo>
                  <a:cubicBezTo>
                    <a:pt x="309950" y="519488"/>
                    <a:pt x="326983" y="537842"/>
                    <a:pt x="347836" y="537842"/>
                  </a:cubicBezTo>
                  <a:cubicBezTo>
                    <a:pt x="368792" y="537842"/>
                    <a:pt x="385825" y="519488"/>
                    <a:pt x="385825" y="497009"/>
                  </a:cubicBezTo>
                  <a:cubicBezTo>
                    <a:pt x="385825" y="474427"/>
                    <a:pt x="368792" y="456072"/>
                    <a:pt x="347836" y="456072"/>
                  </a:cubicBezTo>
                  <a:close/>
                  <a:moveTo>
                    <a:pt x="347836" y="439058"/>
                  </a:moveTo>
                  <a:cubicBezTo>
                    <a:pt x="378186" y="439058"/>
                    <a:pt x="402858" y="465043"/>
                    <a:pt x="402858" y="497009"/>
                  </a:cubicBezTo>
                  <a:cubicBezTo>
                    <a:pt x="402858" y="528871"/>
                    <a:pt x="378186" y="554856"/>
                    <a:pt x="347836" y="554856"/>
                  </a:cubicBezTo>
                  <a:cubicBezTo>
                    <a:pt x="317589" y="554856"/>
                    <a:pt x="292917" y="528871"/>
                    <a:pt x="292917" y="497009"/>
                  </a:cubicBezTo>
                  <a:cubicBezTo>
                    <a:pt x="292917" y="465043"/>
                    <a:pt x="317589" y="439058"/>
                    <a:pt x="347836" y="439058"/>
                  </a:cubicBezTo>
                  <a:close/>
                  <a:moveTo>
                    <a:pt x="255403" y="439058"/>
                  </a:moveTo>
                  <a:cubicBezTo>
                    <a:pt x="265108" y="439058"/>
                    <a:pt x="274710" y="441739"/>
                    <a:pt x="283073" y="446895"/>
                  </a:cubicBezTo>
                  <a:cubicBezTo>
                    <a:pt x="287100" y="449370"/>
                    <a:pt x="288339" y="454629"/>
                    <a:pt x="285861" y="458650"/>
                  </a:cubicBezTo>
                  <a:cubicBezTo>
                    <a:pt x="283383" y="462672"/>
                    <a:pt x="278117" y="463909"/>
                    <a:pt x="274194" y="461434"/>
                  </a:cubicBezTo>
                  <a:cubicBezTo>
                    <a:pt x="268515" y="457928"/>
                    <a:pt x="262011" y="456072"/>
                    <a:pt x="255403" y="456072"/>
                  </a:cubicBezTo>
                  <a:cubicBezTo>
                    <a:pt x="237232" y="456072"/>
                    <a:pt x="221951" y="469993"/>
                    <a:pt x="218338" y="488450"/>
                  </a:cubicBezTo>
                  <a:lnTo>
                    <a:pt x="275949" y="488450"/>
                  </a:lnTo>
                  <a:cubicBezTo>
                    <a:pt x="280595" y="488450"/>
                    <a:pt x="284415" y="492266"/>
                    <a:pt x="284415" y="497009"/>
                  </a:cubicBezTo>
                  <a:cubicBezTo>
                    <a:pt x="284415" y="501649"/>
                    <a:pt x="280595" y="505464"/>
                    <a:pt x="275949" y="505464"/>
                  </a:cubicBezTo>
                  <a:lnTo>
                    <a:pt x="218338" y="505464"/>
                  </a:lnTo>
                  <a:cubicBezTo>
                    <a:pt x="221951" y="523922"/>
                    <a:pt x="237232" y="537842"/>
                    <a:pt x="255403" y="537842"/>
                  </a:cubicBezTo>
                  <a:cubicBezTo>
                    <a:pt x="262630" y="537842"/>
                    <a:pt x="269548" y="535677"/>
                    <a:pt x="275639" y="531552"/>
                  </a:cubicBezTo>
                  <a:cubicBezTo>
                    <a:pt x="279563" y="528974"/>
                    <a:pt x="284828" y="530006"/>
                    <a:pt x="287513" y="533821"/>
                  </a:cubicBezTo>
                  <a:cubicBezTo>
                    <a:pt x="290094" y="537739"/>
                    <a:pt x="289062" y="542998"/>
                    <a:pt x="285241" y="545679"/>
                  </a:cubicBezTo>
                  <a:cubicBezTo>
                    <a:pt x="276362" y="551763"/>
                    <a:pt x="266038" y="554856"/>
                    <a:pt x="255403" y="554856"/>
                  </a:cubicBezTo>
                  <a:cubicBezTo>
                    <a:pt x="225152" y="554856"/>
                    <a:pt x="200476" y="528871"/>
                    <a:pt x="200476" y="497009"/>
                  </a:cubicBezTo>
                  <a:cubicBezTo>
                    <a:pt x="200476" y="465043"/>
                    <a:pt x="225152" y="439058"/>
                    <a:pt x="255403" y="439058"/>
                  </a:cubicBezTo>
                  <a:close/>
                  <a:moveTo>
                    <a:pt x="165516" y="439058"/>
                  </a:moveTo>
                  <a:cubicBezTo>
                    <a:pt x="175217" y="439058"/>
                    <a:pt x="184816" y="441739"/>
                    <a:pt x="193176" y="446895"/>
                  </a:cubicBezTo>
                  <a:cubicBezTo>
                    <a:pt x="197098" y="449370"/>
                    <a:pt x="198439" y="454629"/>
                    <a:pt x="195962" y="458650"/>
                  </a:cubicBezTo>
                  <a:cubicBezTo>
                    <a:pt x="193485" y="462672"/>
                    <a:pt x="188222" y="463909"/>
                    <a:pt x="184197" y="461434"/>
                  </a:cubicBezTo>
                  <a:cubicBezTo>
                    <a:pt x="178520" y="457928"/>
                    <a:pt x="172121" y="456072"/>
                    <a:pt x="165516" y="456072"/>
                  </a:cubicBezTo>
                  <a:cubicBezTo>
                    <a:pt x="144564" y="456072"/>
                    <a:pt x="127535" y="474427"/>
                    <a:pt x="127535" y="497009"/>
                  </a:cubicBezTo>
                  <a:cubicBezTo>
                    <a:pt x="127535" y="519488"/>
                    <a:pt x="144564" y="537842"/>
                    <a:pt x="165516" y="537842"/>
                  </a:cubicBezTo>
                  <a:cubicBezTo>
                    <a:pt x="172637" y="537842"/>
                    <a:pt x="179655" y="535677"/>
                    <a:pt x="185641" y="531552"/>
                  </a:cubicBezTo>
                  <a:cubicBezTo>
                    <a:pt x="189563" y="528974"/>
                    <a:pt x="194930" y="530006"/>
                    <a:pt x="197511" y="533821"/>
                  </a:cubicBezTo>
                  <a:cubicBezTo>
                    <a:pt x="200194" y="537739"/>
                    <a:pt x="199162" y="542998"/>
                    <a:pt x="195240" y="545679"/>
                  </a:cubicBezTo>
                  <a:cubicBezTo>
                    <a:pt x="186364" y="551763"/>
                    <a:pt x="176146" y="554856"/>
                    <a:pt x="165516" y="554856"/>
                  </a:cubicBezTo>
                  <a:cubicBezTo>
                    <a:pt x="135172" y="554856"/>
                    <a:pt x="110505" y="528871"/>
                    <a:pt x="110505" y="497009"/>
                  </a:cubicBezTo>
                  <a:cubicBezTo>
                    <a:pt x="110505" y="465043"/>
                    <a:pt x="135172" y="439058"/>
                    <a:pt x="165516" y="439058"/>
                  </a:cubicBezTo>
                  <a:close/>
                  <a:moveTo>
                    <a:pt x="31182" y="410818"/>
                  </a:moveTo>
                  <a:lnTo>
                    <a:pt x="31182" y="573188"/>
                  </a:lnTo>
                  <a:lnTo>
                    <a:pt x="482181" y="573188"/>
                  </a:lnTo>
                  <a:lnTo>
                    <a:pt x="482181" y="410818"/>
                  </a:lnTo>
                  <a:close/>
                  <a:moveTo>
                    <a:pt x="356835" y="348448"/>
                  </a:moveTo>
                  <a:lnTo>
                    <a:pt x="356835" y="379685"/>
                  </a:lnTo>
                  <a:lnTo>
                    <a:pt x="381925" y="379685"/>
                  </a:lnTo>
                  <a:close/>
                  <a:moveTo>
                    <a:pt x="156528" y="348448"/>
                  </a:moveTo>
                  <a:lnTo>
                    <a:pt x="131438" y="379685"/>
                  </a:lnTo>
                  <a:lnTo>
                    <a:pt x="156528" y="379685"/>
                  </a:lnTo>
                  <a:close/>
                  <a:moveTo>
                    <a:pt x="184612" y="207109"/>
                  </a:moveTo>
                  <a:lnTo>
                    <a:pt x="328751" y="207109"/>
                  </a:lnTo>
                  <a:cubicBezTo>
                    <a:pt x="342276" y="207109"/>
                    <a:pt x="354873" y="213707"/>
                    <a:pt x="362514" y="224634"/>
                  </a:cubicBezTo>
                  <a:lnTo>
                    <a:pt x="483110" y="379685"/>
                  </a:lnTo>
                  <a:lnTo>
                    <a:pt x="485795" y="379685"/>
                  </a:lnTo>
                  <a:cubicBezTo>
                    <a:pt x="500973" y="379685"/>
                    <a:pt x="513363" y="392056"/>
                    <a:pt x="513363" y="407210"/>
                  </a:cubicBezTo>
                  <a:lnTo>
                    <a:pt x="513363" y="576797"/>
                  </a:lnTo>
                  <a:cubicBezTo>
                    <a:pt x="513363" y="591951"/>
                    <a:pt x="500973" y="604322"/>
                    <a:pt x="485795" y="604322"/>
                  </a:cubicBezTo>
                  <a:lnTo>
                    <a:pt x="27568" y="604322"/>
                  </a:lnTo>
                  <a:cubicBezTo>
                    <a:pt x="12390" y="604322"/>
                    <a:pt x="0" y="591951"/>
                    <a:pt x="0" y="576797"/>
                  </a:cubicBezTo>
                  <a:lnTo>
                    <a:pt x="0" y="407210"/>
                  </a:lnTo>
                  <a:cubicBezTo>
                    <a:pt x="0" y="392056"/>
                    <a:pt x="12390" y="379685"/>
                    <a:pt x="27568" y="379685"/>
                  </a:cubicBezTo>
                  <a:lnTo>
                    <a:pt x="30252" y="379685"/>
                  </a:lnTo>
                  <a:lnTo>
                    <a:pt x="150849" y="224634"/>
                  </a:lnTo>
                  <a:cubicBezTo>
                    <a:pt x="158490" y="213707"/>
                    <a:pt x="171190" y="207109"/>
                    <a:pt x="184612" y="207109"/>
                  </a:cubicBezTo>
                  <a:close/>
                  <a:moveTo>
                    <a:pt x="256682" y="0"/>
                  </a:moveTo>
                  <a:cubicBezTo>
                    <a:pt x="310639" y="0"/>
                    <a:pt x="354380" y="43693"/>
                    <a:pt x="354380" y="97592"/>
                  </a:cubicBezTo>
                  <a:cubicBezTo>
                    <a:pt x="354380" y="151491"/>
                    <a:pt x="310639" y="195184"/>
                    <a:pt x="256682" y="195184"/>
                  </a:cubicBezTo>
                  <a:cubicBezTo>
                    <a:pt x="202725" y="195184"/>
                    <a:pt x="158984" y="151491"/>
                    <a:pt x="158984" y="97592"/>
                  </a:cubicBezTo>
                  <a:cubicBezTo>
                    <a:pt x="158984" y="43693"/>
                    <a:pt x="202725" y="0"/>
                    <a:pt x="256682" y="0"/>
                  </a:cubicBezTo>
                  <a:close/>
                </a:path>
              </a:pathLst>
            </a:custGeom>
            <a:grpFill/>
            <a:ln>
              <a:noFill/>
            </a:ln>
            <a:effectLst/>
          </p:spPr>
          <p:txBody>
            <a:bodyPr lIns="26780" tIns="26780" rIns="26780" bIns="2678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hangingPunct="0">
                <a:lnSpc>
                  <a:spcPct val="120000"/>
                </a:lnSpc>
                <a:defRPr/>
              </a:pPr>
              <a:endParaRPr lang="en-US" sz="1335" dirty="0">
                <a:solidFill>
                  <a:schemeClr val="bg1"/>
                </a:solidFill>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6" name="TextBox 12"/>
            <p:cNvSpPr txBox="1"/>
            <p:nvPr/>
          </p:nvSpPr>
          <p:spPr>
            <a:xfrm>
              <a:off x="5107136" y="3899088"/>
              <a:ext cx="1847117" cy="440685"/>
            </a:xfrm>
            <a:prstGeom prst="rect">
              <a:avLst/>
            </a:prstGeom>
            <a:grpFill/>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defRPr/>
              </a:pPr>
              <a:r>
                <a:rPr lang="zh-CN" altLang="en-US"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请替换文字内容</a:t>
              </a:r>
              <a:endParaRPr lang="en-GB"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grpSp>
        <p:nvGrpSpPr>
          <p:cNvPr id="17" name="Group 15"/>
          <p:cNvGrpSpPr/>
          <p:nvPr/>
        </p:nvGrpSpPr>
        <p:grpSpPr bwMode="auto">
          <a:xfrm>
            <a:off x="7105337" y="1833371"/>
            <a:ext cx="1749942" cy="1749943"/>
            <a:chOff x="6554500" y="1450117"/>
            <a:chExt cx="2371719" cy="2371719"/>
          </a:xfrm>
          <a:solidFill>
            <a:srgbClr val="FFD064"/>
          </a:solidFill>
        </p:grpSpPr>
        <p:sp>
          <p:nvSpPr>
            <p:cNvPr id="18" name="Oval 16"/>
            <p:cNvSpPr/>
            <p:nvPr/>
          </p:nvSpPr>
          <p:spPr>
            <a:xfrm>
              <a:off x="6554500" y="1450117"/>
              <a:ext cx="2371719" cy="2371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defRPr/>
              </a:pPr>
              <a:endParaRPr lang="en-GB"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9" name="AutoShape 122"/>
            <p:cNvSpPr/>
            <p:nvPr/>
          </p:nvSpPr>
          <p:spPr bwMode="auto">
            <a:xfrm>
              <a:off x="7507791" y="1863888"/>
              <a:ext cx="465138" cy="459206"/>
            </a:xfrm>
            <a:custGeom>
              <a:avLst/>
              <a:gdLst>
                <a:gd name="connsiteX0" fmla="*/ 301562 w 608768"/>
                <a:gd name="connsiteY0" fmla="*/ 298844 h 601005"/>
                <a:gd name="connsiteX1" fmla="*/ 368988 w 608768"/>
                <a:gd name="connsiteY1" fmla="*/ 366164 h 601005"/>
                <a:gd name="connsiteX2" fmla="*/ 301562 w 608768"/>
                <a:gd name="connsiteY2" fmla="*/ 433484 h 601005"/>
                <a:gd name="connsiteX3" fmla="*/ 234136 w 608768"/>
                <a:gd name="connsiteY3" fmla="*/ 366164 h 601005"/>
                <a:gd name="connsiteX4" fmla="*/ 301562 w 608768"/>
                <a:gd name="connsiteY4" fmla="*/ 298844 h 601005"/>
                <a:gd name="connsiteX5" fmla="*/ 304384 w 608768"/>
                <a:gd name="connsiteY5" fmla="*/ 196727 h 601005"/>
                <a:gd name="connsiteX6" fmla="*/ 229495 w 608768"/>
                <a:gd name="connsiteY6" fmla="*/ 203302 h 601005"/>
                <a:gd name="connsiteX7" fmla="*/ 229846 w 608768"/>
                <a:gd name="connsiteY7" fmla="*/ 210840 h 601005"/>
                <a:gd name="connsiteX8" fmla="*/ 229846 w 608768"/>
                <a:gd name="connsiteY8" fmla="*/ 280703 h 601005"/>
                <a:gd name="connsiteX9" fmla="*/ 229320 w 608768"/>
                <a:gd name="connsiteY9" fmla="*/ 280703 h 601005"/>
                <a:gd name="connsiteX10" fmla="*/ 224842 w 608768"/>
                <a:gd name="connsiteY10" fmla="*/ 282983 h 601005"/>
                <a:gd name="connsiteX11" fmla="*/ 122386 w 608768"/>
                <a:gd name="connsiteY11" fmla="*/ 302180 h 601005"/>
                <a:gd name="connsiteX12" fmla="*/ 66548 w 608768"/>
                <a:gd name="connsiteY12" fmla="*/ 297709 h 601005"/>
                <a:gd name="connsiteX13" fmla="*/ 56715 w 608768"/>
                <a:gd name="connsiteY13" fmla="*/ 336804 h 601005"/>
                <a:gd name="connsiteX14" fmla="*/ 200084 w 608768"/>
                <a:gd name="connsiteY14" fmla="*/ 463821 h 601005"/>
                <a:gd name="connsiteX15" fmla="*/ 251005 w 608768"/>
                <a:gd name="connsiteY15" fmla="*/ 426391 h 601005"/>
                <a:gd name="connsiteX16" fmla="*/ 301575 w 608768"/>
                <a:gd name="connsiteY16" fmla="*/ 446377 h 601005"/>
                <a:gd name="connsiteX17" fmla="*/ 352144 w 608768"/>
                <a:gd name="connsiteY17" fmla="*/ 426391 h 601005"/>
                <a:gd name="connsiteX18" fmla="*/ 403855 w 608768"/>
                <a:gd name="connsiteY18" fmla="*/ 465048 h 601005"/>
                <a:gd name="connsiteX19" fmla="*/ 552140 w 608768"/>
                <a:gd name="connsiteY19" fmla="*/ 336804 h 601005"/>
                <a:gd name="connsiteX20" fmla="*/ 543098 w 608768"/>
                <a:gd name="connsiteY20" fmla="*/ 299462 h 601005"/>
                <a:gd name="connsiteX21" fmla="*/ 501307 w 608768"/>
                <a:gd name="connsiteY21" fmla="*/ 302180 h 601005"/>
                <a:gd name="connsiteX22" fmla="*/ 384014 w 608768"/>
                <a:gd name="connsiteY22" fmla="*/ 283333 h 601005"/>
                <a:gd name="connsiteX23" fmla="*/ 379185 w 608768"/>
                <a:gd name="connsiteY23" fmla="*/ 281843 h 601005"/>
                <a:gd name="connsiteX24" fmla="*/ 379009 w 608768"/>
                <a:gd name="connsiteY24" fmla="*/ 280703 h 601005"/>
                <a:gd name="connsiteX25" fmla="*/ 379009 w 608768"/>
                <a:gd name="connsiteY25" fmla="*/ 210840 h 601005"/>
                <a:gd name="connsiteX26" fmla="*/ 379361 w 608768"/>
                <a:gd name="connsiteY26" fmla="*/ 203302 h 601005"/>
                <a:gd name="connsiteX27" fmla="*/ 304384 w 608768"/>
                <a:gd name="connsiteY27" fmla="*/ 196727 h 601005"/>
                <a:gd name="connsiteX28" fmla="*/ 64353 w 608768"/>
                <a:gd name="connsiteY28" fmla="*/ 127653 h 601005"/>
                <a:gd name="connsiteX29" fmla="*/ 114923 w 608768"/>
                <a:gd name="connsiteY29" fmla="*/ 147639 h 601005"/>
                <a:gd name="connsiteX30" fmla="*/ 165493 w 608768"/>
                <a:gd name="connsiteY30" fmla="*/ 127653 h 601005"/>
                <a:gd name="connsiteX31" fmla="*/ 225896 w 608768"/>
                <a:gd name="connsiteY31" fmla="*/ 185419 h 601005"/>
                <a:gd name="connsiteX32" fmla="*/ 304384 w 608768"/>
                <a:gd name="connsiteY32" fmla="*/ 178319 h 601005"/>
                <a:gd name="connsiteX33" fmla="*/ 382960 w 608768"/>
                <a:gd name="connsiteY33" fmla="*/ 185419 h 601005"/>
                <a:gd name="connsiteX34" fmla="*/ 443275 w 608768"/>
                <a:gd name="connsiteY34" fmla="*/ 127653 h 601005"/>
                <a:gd name="connsiteX35" fmla="*/ 493933 w 608768"/>
                <a:gd name="connsiteY35" fmla="*/ 147639 h 601005"/>
                <a:gd name="connsiteX36" fmla="*/ 544502 w 608768"/>
                <a:gd name="connsiteY36" fmla="*/ 127653 h 601005"/>
                <a:gd name="connsiteX37" fmla="*/ 608768 w 608768"/>
                <a:gd name="connsiteY37" fmla="*/ 210840 h 601005"/>
                <a:gd name="connsiteX38" fmla="*/ 608768 w 608768"/>
                <a:gd name="connsiteY38" fmla="*/ 280703 h 601005"/>
                <a:gd name="connsiteX39" fmla="*/ 608329 w 608768"/>
                <a:gd name="connsiteY39" fmla="*/ 280703 h 601005"/>
                <a:gd name="connsiteX40" fmla="*/ 603764 w 608768"/>
                <a:gd name="connsiteY40" fmla="*/ 282983 h 601005"/>
                <a:gd name="connsiteX41" fmla="*/ 561622 w 608768"/>
                <a:gd name="connsiteY41" fmla="*/ 296307 h 601005"/>
                <a:gd name="connsiteX42" fmla="*/ 570490 w 608768"/>
                <a:gd name="connsiteY42" fmla="*/ 336804 h 601005"/>
                <a:gd name="connsiteX43" fmla="*/ 411757 w 608768"/>
                <a:gd name="connsiteY43" fmla="*/ 481703 h 601005"/>
                <a:gd name="connsiteX44" fmla="*/ 416498 w 608768"/>
                <a:gd name="connsiteY44" fmla="*/ 509666 h 601005"/>
                <a:gd name="connsiteX45" fmla="*/ 416498 w 608768"/>
                <a:gd name="connsiteY45" fmla="*/ 579529 h 601005"/>
                <a:gd name="connsiteX46" fmla="*/ 415971 w 608768"/>
                <a:gd name="connsiteY46" fmla="*/ 579529 h 601005"/>
                <a:gd name="connsiteX47" fmla="*/ 411493 w 608768"/>
                <a:gd name="connsiteY47" fmla="*/ 581808 h 601005"/>
                <a:gd name="connsiteX48" fmla="*/ 309037 w 608768"/>
                <a:gd name="connsiteY48" fmla="*/ 601005 h 601005"/>
                <a:gd name="connsiteX49" fmla="*/ 191656 w 608768"/>
                <a:gd name="connsiteY49" fmla="*/ 582071 h 601005"/>
                <a:gd name="connsiteX50" fmla="*/ 186827 w 608768"/>
                <a:gd name="connsiteY50" fmla="*/ 580581 h 601005"/>
                <a:gd name="connsiteX51" fmla="*/ 186651 w 608768"/>
                <a:gd name="connsiteY51" fmla="*/ 579529 h 601005"/>
                <a:gd name="connsiteX52" fmla="*/ 186651 w 608768"/>
                <a:gd name="connsiteY52" fmla="*/ 509666 h 601005"/>
                <a:gd name="connsiteX53" fmla="*/ 191919 w 608768"/>
                <a:gd name="connsiteY53" fmla="*/ 480300 h 601005"/>
                <a:gd name="connsiteX54" fmla="*/ 38278 w 608768"/>
                <a:gd name="connsiteY54" fmla="*/ 336804 h 601005"/>
                <a:gd name="connsiteX55" fmla="*/ 48024 w 608768"/>
                <a:gd name="connsiteY55" fmla="*/ 294378 h 601005"/>
                <a:gd name="connsiteX56" fmla="*/ 5004 w 608768"/>
                <a:gd name="connsiteY56" fmla="*/ 283333 h 601005"/>
                <a:gd name="connsiteX57" fmla="*/ 176 w 608768"/>
                <a:gd name="connsiteY57" fmla="*/ 281843 h 601005"/>
                <a:gd name="connsiteX58" fmla="*/ 0 w 608768"/>
                <a:gd name="connsiteY58" fmla="*/ 280703 h 601005"/>
                <a:gd name="connsiteX59" fmla="*/ 0 w 608768"/>
                <a:gd name="connsiteY59" fmla="*/ 210840 h 601005"/>
                <a:gd name="connsiteX60" fmla="*/ 64353 w 608768"/>
                <a:gd name="connsiteY60" fmla="*/ 127653 h 601005"/>
                <a:gd name="connsiteX61" fmla="*/ 493887 w 608768"/>
                <a:gd name="connsiteY61" fmla="*/ 0 h 601005"/>
                <a:gd name="connsiteX62" fmla="*/ 561277 w 608768"/>
                <a:gd name="connsiteY62" fmla="*/ 67320 h 601005"/>
                <a:gd name="connsiteX63" fmla="*/ 493887 w 608768"/>
                <a:gd name="connsiteY63" fmla="*/ 134640 h 601005"/>
                <a:gd name="connsiteX64" fmla="*/ 426497 w 608768"/>
                <a:gd name="connsiteY64" fmla="*/ 67320 h 601005"/>
                <a:gd name="connsiteX65" fmla="*/ 493887 w 608768"/>
                <a:gd name="connsiteY65" fmla="*/ 0 h 601005"/>
                <a:gd name="connsiteX66" fmla="*/ 114917 w 608768"/>
                <a:gd name="connsiteY66" fmla="*/ 0 h 601005"/>
                <a:gd name="connsiteX67" fmla="*/ 182343 w 608768"/>
                <a:gd name="connsiteY67" fmla="*/ 67320 h 601005"/>
                <a:gd name="connsiteX68" fmla="*/ 114917 w 608768"/>
                <a:gd name="connsiteY68" fmla="*/ 134640 h 601005"/>
                <a:gd name="connsiteX69" fmla="*/ 47491 w 608768"/>
                <a:gd name="connsiteY69" fmla="*/ 67320 h 601005"/>
                <a:gd name="connsiteX70" fmla="*/ 114917 w 608768"/>
                <a:gd name="connsiteY70" fmla="*/ 0 h 601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608768" h="601005">
                  <a:moveTo>
                    <a:pt x="301562" y="298844"/>
                  </a:moveTo>
                  <a:cubicBezTo>
                    <a:pt x="338800" y="298844"/>
                    <a:pt x="368988" y="328984"/>
                    <a:pt x="368988" y="366164"/>
                  </a:cubicBezTo>
                  <a:cubicBezTo>
                    <a:pt x="368988" y="403344"/>
                    <a:pt x="338800" y="433484"/>
                    <a:pt x="301562" y="433484"/>
                  </a:cubicBezTo>
                  <a:cubicBezTo>
                    <a:pt x="264324" y="433484"/>
                    <a:pt x="234136" y="403344"/>
                    <a:pt x="234136" y="366164"/>
                  </a:cubicBezTo>
                  <a:cubicBezTo>
                    <a:pt x="234136" y="328984"/>
                    <a:pt x="264324" y="298844"/>
                    <a:pt x="301562" y="298844"/>
                  </a:cubicBezTo>
                  <a:close/>
                  <a:moveTo>
                    <a:pt x="304384" y="196727"/>
                  </a:moveTo>
                  <a:cubicBezTo>
                    <a:pt x="278309" y="196727"/>
                    <a:pt x="253112" y="199006"/>
                    <a:pt x="229495" y="203302"/>
                  </a:cubicBezTo>
                  <a:cubicBezTo>
                    <a:pt x="229671" y="205756"/>
                    <a:pt x="229846" y="208298"/>
                    <a:pt x="229846" y="210840"/>
                  </a:cubicBezTo>
                  <a:lnTo>
                    <a:pt x="229846" y="280703"/>
                  </a:lnTo>
                  <a:lnTo>
                    <a:pt x="229320" y="280703"/>
                  </a:lnTo>
                  <a:lnTo>
                    <a:pt x="224842" y="282983"/>
                  </a:lnTo>
                  <a:cubicBezTo>
                    <a:pt x="222559" y="284122"/>
                    <a:pt x="185773" y="302180"/>
                    <a:pt x="122386" y="302180"/>
                  </a:cubicBezTo>
                  <a:cubicBezTo>
                    <a:pt x="105617" y="302180"/>
                    <a:pt x="86917" y="300865"/>
                    <a:pt x="66548" y="297709"/>
                  </a:cubicBezTo>
                  <a:cubicBezTo>
                    <a:pt x="60139" y="310157"/>
                    <a:pt x="56715" y="323218"/>
                    <a:pt x="56715" y="336804"/>
                  </a:cubicBezTo>
                  <a:cubicBezTo>
                    <a:pt x="56715" y="392905"/>
                    <a:pt x="115450" y="441468"/>
                    <a:pt x="200084" y="463821"/>
                  </a:cubicBezTo>
                  <a:cubicBezTo>
                    <a:pt x="211585" y="445675"/>
                    <a:pt x="229671" y="432088"/>
                    <a:pt x="251005" y="426391"/>
                  </a:cubicBezTo>
                  <a:cubicBezTo>
                    <a:pt x="264262" y="438750"/>
                    <a:pt x="282084" y="446377"/>
                    <a:pt x="301575" y="446377"/>
                  </a:cubicBezTo>
                  <a:cubicBezTo>
                    <a:pt x="321153" y="446377"/>
                    <a:pt x="338887" y="438750"/>
                    <a:pt x="352144" y="426391"/>
                  </a:cubicBezTo>
                  <a:cubicBezTo>
                    <a:pt x="374005" y="432176"/>
                    <a:pt x="392442" y="446289"/>
                    <a:pt x="403855" y="465048"/>
                  </a:cubicBezTo>
                  <a:cubicBezTo>
                    <a:pt x="491035" y="443309"/>
                    <a:pt x="552140" y="394045"/>
                    <a:pt x="552140" y="336804"/>
                  </a:cubicBezTo>
                  <a:cubicBezTo>
                    <a:pt x="552140" y="323831"/>
                    <a:pt x="548892" y="311384"/>
                    <a:pt x="543098" y="299462"/>
                  </a:cubicBezTo>
                  <a:cubicBezTo>
                    <a:pt x="530894" y="301128"/>
                    <a:pt x="516935" y="302180"/>
                    <a:pt x="501307" y="302180"/>
                  </a:cubicBezTo>
                  <a:cubicBezTo>
                    <a:pt x="468911" y="302180"/>
                    <a:pt x="429404" y="297446"/>
                    <a:pt x="384014" y="283333"/>
                  </a:cubicBezTo>
                  <a:lnTo>
                    <a:pt x="379185" y="281843"/>
                  </a:lnTo>
                  <a:lnTo>
                    <a:pt x="379009" y="280703"/>
                  </a:lnTo>
                  <a:lnTo>
                    <a:pt x="379009" y="210840"/>
                  </a:lnTo>
                  <a:cubicBezTo>
                    <a:pt x="379009" y="208298"/>
                    <a:pt x="379097" y="205756"/>
                    <a:pt x="379361" y="203302"/>
                  </a:cubicBezTo>
                  <a:cubicBezTo>
                    <a:pt x="355656" y="199006"/>
                    <a:pt x="330547" y="196727"/>
                    <a:pt x="304384" y="196727"/>
                  </a:cubicBezTo>
                  <a:close/>
                  <a:moveTo>
                    <a:pt x="64353" y="127653"/>
                  </a:moveTo>
                  <a:cubicBezTo>
                    <a:pt x="77610" y="140013"/>
                    <a:pt x="95345" y="147639"/>
                    <a:pt x="114923" y="147639"/>
                  </a:cubicBezTo>
                  <a:cubicBezTo>
                    <a:pt x="134501" y="147639"/>
                    <a:pt x="152236" y="140013"/>
                    <a:pt x="165493" y="127653"/>
                  </a:cubicBezTo>
                  <a:cubicBezTo>
                    <a:pt x="194202" y="135192"/>
                    <a:pt x="217116" y="157194"/>
                    <a:pt x="225896" y="185419"/>
                  </a:cubicBezTo>
                  <a:cubicBezTo>
                    <a:pt x="250741" y="180861"/>
                    <a:pt x="277080" y="178319"/>
                    <a:pt x="304384" y="178319"/>
                  </a:cubicBezTo>
                  <a:cubicBezTo>
                    <a:pt x="331688" y="178319"/>
                    <a:pt x="358114" y="180861"/>
                    <a:pt x="382960" y="185419"/>
                  </a:cubicBezTo>
                  <a:cubicBezTo>
                    <a:pt x="391740" y="157194"/>
                    <a:pt x="414566" y="135192"/>
                    <a:pt x="443275" y="127653"/>
                  </a:cubicBezTo>
                  <a:cubicBezTo>
                    <a:pt x="456620" y="140013"/>
                    <a:pt x="474354" y="147639"/>
                    <a:pt x="493933" y="147639"/>
                  </a:cubicBezTo>
                  <a:cubicBezTo>
                    <a:pt x="513423" y="147639"/>
                    <a:pt x="531245" y="140013"/>
                    <a:pt x="544502" y="127653"/>
                  </a:cubicBezTo>
                  <a:cubicBezTo>
                    <a:pt x="581464" y="137383"/>
                    <a:pt x="608768" y="170956"/>
                    <a:pt x="608768" y="210840"/>
                  </a:cubicBezTo>
                  <a:lnTo>
                    <a:pt x="608768" y="280703"/>
                  </a:lnTo>
                  <a:lnTo>
                    <a:pt x="608329" y="280703"/>
                  </a:lnTo>
                  <a:lnTo>
                    <a:pt x="603764" y="282983"/>
                  </a:lnTo>
                  <a:cubicBezTo>
                    <a:pt x="602359" y="283684"/>
                    <a:pt x="587697" y="290872"/>
                    <a:pt x="561622" y="296307"/>
                  </a:cubicBezTo>
                  <a:cubicBezTo>
                    <a:pt x="567417" y="309192"/>
                    <a:pt x="570490" y="322779"/>
                    <a:pt x="570490" y="336804"/>
                  </a:cubicBezTo>
                  <a:cubicBezTo>
                    <a:pt x="570490" y="401408"/>
                    <a:pt x="505170" y="457071"/>
                    <a:pt x="411757" y="481703"/>
                  </a:cubicBezTo>
                  <a:cubicBezTo>
                    <a:pt x="414830" y="490469"/>
                    <a:pt x="416498" y="499848"/>
                    <a:pt x="416498" y="509666"/>
                  </a:cubicBezTo>
                  <a:lnTo>
                    <a:pt x="416498" y="579529"/>
                  </a:lnTo>
                  <a:lnTo>
                    <a:pt x="415971" y="579529"/>
                  </a:lnTo>
                  <a:lnTo>
                    <a:pt x="411493" y="581808"/>
                  </a:lnTo>
                  <a:cubicBezTo>
                    <a:pt x="409211" y="582948"/>
                    <a:pt x="372513" y="601005"/>
                    <a:pt x="309037" y="601005"/>
                  </a:cubicBezTo>
                  <a:cubicBezTo>
                    <a:pt x="276553" y="601005"/>
                    <a:pt x="237133" y="596272"/>
                    <a:pt x="191656" y="582071"/>
                  </a:cubicBezTo>
                  <a:lnTo>
                    <a:pt x="186827" y="580581"/>
                  </a:lnTo>
                  <a:lnTo>
                    <a:pt x="186651" y="579529"/>
                  </a:lnTo>
                  <a:lnTo>
                    <a:pt x="186651" y="509666"/>
                  </a:lnTo>
                  <a:cubicBezTo>
                    <a:pt x="186651" y="499322"/>
                    <a:pt x="188495" y="489504"/>
                    <a:pt x="191919" y="480300"/>
                  </a:cubicBezTo>
                  <a:cubicBezTo>
                    <a:pt x="101227" y="455055"/>
                    <a:pt x="38278" y="400181"/>
                    <a:pt x="38278" y="336804"/>
                  </a:cubicBezTo>
                  <a:cubicBezTo>
                    <a:pt x="38278" y="322078"/>
                    <a:pt x="41702" y="307877"/>
                    <a:pt x="48024" y="294378"/>
                  </a:cubicBezTo>
                  <a:cubicBezTo>
                    <a:pt x="34328" y="291573"/>
                    <a:pt x="20017" y="287979"/>
                    <a:pt x="5004" y="283333"/>
                  </a:cubicBezTo>
                  <a:lnTo>
                    <a:pt x="176" y="281843"/>
                  </a:lnTo>
                  <a:lnTo>
                    <a:pt x="0" y="280703"/>
                  </a:lnTo>
                  <a:lnTo>
                    <a:pt x="0" y="210840"/>
                  </a:lnTo>
                  <a:cubicBezTo>
                    <a:pt x="0" y="170956"/>
                    <a:pt x="27392" y="137383"/>
                    <a:pt x="64353" y="127653"/>
                  </a:cubicBezTo>
                  <a:close/>
                  <a:moveTo>
                    <a:pt x="493887" y="0"/>
                  </a:moveTo>
                  <a:cubicBezTo>
                    <a:pt x="531105" y="0"/>
                    <a:pt x="561277" y="30140"/>
                    <a:pt x="561277" y="67320"/>
                  </a:cubicBezTo>
                  <a:cubicBezTo>
                    <a:pt x="561277" y="104500"/>
                    <a:pt x="531105" y="134640"/>
                    <a:pt x="493887" y="134640"/>
                  </a:cubicBezTo>
                  <a:cubicBezTo>
                    <a:pt x="456669" y="134640"/>
                    <a:pt x="426497" y="104500"/>
                    <a:pt x="426497" y="67320"/>
                  </a:cubicBezTo>
                  <a:cubicBezTo>
                    <a:pt x="426497" y="30140"/>
                    <a:pt x="456669" y="0"/>
                    <a:pt x="493887" y="0"/>
                  </a:cubicBezTo>
                  <a:close/>
                  <a:moveTo>
                    <a:pt x="114917" y="0"/>
                  </a:moveTo>
                  <a:cubicBezTo>
                    <a:pt x="152155" y="0"/>
                    <a:pt x="182343" y="30140"/>
                    <a:pt x="182343" y="67320"/>
                  </a:cubicBezTo>
                  <a:cubicBezTo>
                    <a:pt x="182343" y="104500"/>
                    <a:pt x="152155" y="134640"/>
                    <a:pt x="114917" y="134640"/>
                  </a:cubicBezTo>
                  <a:cubicBezTo>
                    <a:pt x="77679" y="134640"/>
                    <a:pt x="47491" y="104500"/>
                    <a:pt x="47491" y="67320"/>
                  </a:cubicBezTo>
                  <a:cubicBezTo>
                    <a:pt x="47491" y="30140"/>
                    <a:pt x="77679" y="0"/>
                    <a:pt x="114917" y="0"/>
                  </a:cubicBezTo>
                  <a:close/>
                </a:path>
              </a:pathLst>
            </a:custGeom>
            <a:grpFill/>
            <a:ln>
              <a:noFill/>
            </a:ln>
            <a:effectLst/>
          </p:spPr>
          <p:txBody>
            <a:bodyPr lIns="26780" tIns="26780" rIns="26780" bIns="2678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hangingPunct="0">
                <a:lnSpc>
                  <a:spcPct val="120000"/>
                </a:lnSpc>
                <a:defRPr/>
              </a:pPr>
              <a:endParaRPr lang="en-US" sz="1335" dirty="0">
                <a:solidFill>
                  <a:schemeClr val="bg1"/>
                </a:solidFill>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0" name="TextBox 18"/>
            <p:cNvSpPr txBox="1"/>
            <p:nvPr/>
          </p:nvSpPr>
          <p:spPr>
            <a:xfrm>
              <a:off x="6823969" y="2387906"/>
              <a:ext cx="1847119" cy="440685"/>
            </a:xfrm>
            <a:prstGeom prst="rect">
              <a:avLst/>
            </a:prstGeom>
            <a:grpFill/>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defRPr/>
              </a:pPr>
              <a:r>
                <a:rPr lang="zh-CN" altLang="en-US"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请替换文字内容</a:t>
              </a:r>
              <a:endParaRPr lang="en-GB"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grpSp>
        <p:nvGrpSpPr>
          <p:cNvPr id="21" name="Group 22"/>
          <p:cNvGrpSpPr/>
          <p:nvPr/>
        </p:nvGrpSpPr>
        <p:grpSpPr bwMode="auto">
          <a:xfrm>
            <a:off x="8319937" y="1712758"/>
            <a:ext cx="677125" cy="675009"/>
            <a:chOff x="8314266" y="1179092"/>
            <a:chExt cx="915990" cy="914400"/>
          </a:xfrm>
          <a:solidFill>
            <a:schemeClr val="tx1">
              <a:lumMod val="75000"/>
              <a:lumOff val="25000"/>
            </a:schemeClr>
          </a:solidFill>
        </p:grpSpPr>
        <p:sp>
          <p:nvSpPr>
            <p:cNvPr id="22" name="Oval 23"/>
            <p:cNvSpPr/>
            <p:nvPr/>
          </p:nvSpPr>
          <p:spPr>
            <a:xfrm>
              <a:off x="8314266" y="1179092"/>
              <a:ext cx="91599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endParaRPr lang="en-GB"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3" name="TextBox 24"/>
            <p:cNvSpPr txBox="1"/>
            <p:nvPr/>
          </p:nvSpPr>
          <p:spPr>
            <a:xfrm>
              <a:off x="8455872" y="1393376"/>
              <a:ext cx="685675" cy="440469"/>
            </a:xfrm>
            <a:prstGeom prst="rect">
              <a:avLst/>
            </a:prstGeom>
            <a:grpFill/>
          </p:spPr>
          <p:txBody>
            <a:bodyPr wrap="none">
              <a:spAutoFit/>
            </a:bodyPr>
            <a:lstStyle/>
            <a:p>
              <a:pPr algn="ctr">
                <a:lnSpc>
                  <a:spcPct val="120000"/>
                </a:lnSpc>
                <a:defRPr/>
              </a:pPr>
              <a:r>
                <a:rPr lang="en-US"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80%</a:t>
              </a:r>
              <a:endParaRPr lang="en-GB"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grpSp>
        <p:nvGrpSpPr>
          <p:cNvPr id="24" name="Group 25"/>
          <p:cNvGrpSpPr/>
          <p:nvPr/>
        </p:nvGrpSpPr>
        <p:grpSpPr bwMode="auto">
          <a:xfrm>
            <a:off x="7086296" y="2908306"/>
            <a:ext cx="672893" cy="675008"/>
            <a:chOff x="6375422" y="2866838"/>
            <a:chExt cx="914400" cy="914400"/>
          </a:xfrm>
          <a:solidFill>
            <a:schemeClr val="tx1">
              <a:lumMod val="75000"/>
              <a:lumOff val="25000"/>
            </a:schemeClr>
          </a:solidFill>
        </p:grpSpPr>
        <p:sp>
          <p:nvSpPr>
            <p:cNvPr id="25" name="Oval 26"/>
            <p:cNvSpPr/>
            <p:nvPr/>
          </p:nvSpPr>
          <p:spPr>
            <a:xfrm>
              <a:off x="6375422" y="2866838"/>
              <a:ext cx="91440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endParaRPr lang="en-GB"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6" name="TextBox 27"/>
            <p:cNvSpPr txBox="1"/>
            <p:nvPr/>
          </p:nvSpPr>
          <p:spPr>
            <a:xfrm>
              <a:off x="6505480" y="3078956"/>
              <a:ext cx="688789" cy="440470"/>
            </a:xfrm>
            <a:prstGeom prst="rect">
              <a:avLst/>
            </a:prstGeom>
            <a:grpFill/>
          </p:spPr>
          <p:txBody>
            <a:bodyPr wrap="none">
              <a:spAutoFit/>
            </a:bodyPr>
            <a:lstStyle/>
            <a:p>
              <a:pPr algn="ctr">
                <a:lnSpc>
                  <a:spcPct val="120000"/>
                </a:lnSpc>
                <a:defRPr/>
              </a:pPr>
              <a:r>
                <a:rPr lang="en-US"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60%</a:t>
              </a:r>
              <a:endParaRPr lang="en-GB"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grpSp>
        <p:nvGrpSpPr>
          <p:cNvPr id="27" name="Group 28"/>
          <p:cNvGrpSpPr/>
          <p:nvPr/>
        </p:nvGrpSpPr>
        <p:grpSpPr bwMode="auto">
          <a:xfrm>
            <a:off x="5755323" y="3913412"/>
            <a:ext cx="675008" cy="675009"/>
            <a:chOff x="4701717" y="4238100"/>
            <a:chExt cx="914400" cy="914400"/>
          </a:xfrm>
          <a:solidFill>
            <a:schemeClr val="tx1">
              <a:lumMod val="75000"/>
              <a:lumOff val="25000"/>
            </a:schemeClr>
          </a:solidFill>
        </p:grpSpPr>
        <p:sp>
          <p:nvSpPr>
            <p:cNvPr id="28" name="Oval 29"/>
            <p:cNvSpPr/>
            <p:nvPr/>
          </p:nvSpPr>
          <p:spPr>
            <a:xfrm>
              <a:off x="4701717" y="4238100"/>
              <a:ext cx="91440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endParaRPr lang="en-GB"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9" name="TextBox 30"/>
            <p:cNvSpPr txBox="1"/>
            <p:nvPr/>
          </p:nvSpPr>
          <p:spPr>
            <a:xfrm>
              <a:off x="4835539" y="4458335"/>
              <a:ext cx="686630" cy="440469"/>
            </a:xfrm>
            <a:prstGeom prst="rect">
              <a:avLst/>
            </a:prstGeom>
            <a:grpFill/>
          </p:spPr>
          <p:txBody>
            <a:bodyPr wrap="none">
              <a:spAutoFit/>
            </a:bodyPr>
            <a:lstStyle/>
            <a:p>
              <a:pPr algn="ctr">
                <a:lnSpc>
                  <a:spcPct val="120000"/>
                </a:lnSpc>
                <a:defRPr/>
              </a:pPr>
              <a:r>
                <a:rPr lang="en-US"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40%</a:t>
              </a:r>
              <a:endParaRPr lang="en-GB" sz="1335"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sp>
        <p:nvSpPr>
          <p:cNvPr id="30" name="Rectangle 31"/>
          <p:cNvSpPr/>
          <p:nvPr/>
        </p:nvSpPr>
        <p:spPr>
          <a:xfrm>
            <a:off x="1436539" y="2387767"/>
            <a:ext cx="3849029" cy="896596"/>
          </a:xfrm>
          <a:prstGeom prst="rect">
            <a:avLst/>
          </a:prstGeom>
        </p:spPr>
        <p:txBody>
          <a:bodyPr lIns="86683" tIns="43341" rIns="86683" bIns="43341">
            <a:spAutoFit/>
          </a:bodyPr>
          <a:lstStyle/>
          <a:p>
            <a:pPr>
              <a:lnSpc>
                <a:spcPct val="130000"/>
              </a:lnSpc>
            </a:pPr>
            <a:r>
              <a:rPr lang="zh-CN" altLang="en-US" sz="11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您的内容打在这里，或者通过复制您的文本后，在此框中选择粘贴。您的内容打在这里，或者通过复制您的文本后，在此框中选择粘贴。</a:t>
            </a:r>
          </a:p>
          <a:p>
            <a:pPr>
              <a:lnSpc>
                <a:spcPct val="130000"/>
              </a:lnSpc>
            </a:pPr>
            <a:endParaRPr lang="zh-CN" altLang="en-US" sz="8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nvGrpSpPr>
          <p:cNvPr id="31" name="Group 32"/>
          <p:cNvGrpSpPr/>
          <p:nvPr/>
        </p:nvGrpSpPr>
        <p:grpSpPr bwMode="auto">
          <a:xfrm>
            <a:off x="9009751" y="2168009"/>
            <a:ext cx="2337621" cy="851161"/>
            <a:chOff x="9229456" y="2686241"/>
            <a:chExt cx="3797511" cy="851177"/>
          </a:xfrm>
        </p:grpSpPr>
        <p:sp>
          <p:nvSpPr>
            <p:cNvPr id="32" name="TextBox 33"/>
            <p:cNvSpPr txBox="1"/>
            <p:nvPr/>
          </p:nvSpPr>
          <p:spPr>
            <a:xfrm>
              <a:off x="9229458" y="2686241"/>
              <a:ext cx="2888479" cy="406658"/>
            </a:xfrm>
            <a:prstGeom prst="rect">
              <a:avLst/>
            </a:prstGeom>
            <a:noFill/>
          </p:spPr>
          <p:txBody>
            <a:bodyPr wrap="none">
              <a:spAutoFit/>
            </a:bodyPr>
            <a:lstStyle/>
            <a:p>
              <a:pPr>
                <a:lnSpc>
                  <a:spcPct val="120000"/>
                </a:lnSpc>
                <a:defRPr/>
              </a:pP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请替换文字内容</a:t>
              </a:r>
              <a:endParaRPr lang="en-GB"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3" name="Rectangle 34"/>
            <p:cNvSpPr/>
            <p:nvPr/>
          </p:nvSpPr>
          <p:spPr>
            <a:xfrm>
              <a:off x="9229456" y="3020278"/>
              <a:ext cx="3797511" cy="517140"/>
            </a:xfrm>
            <a:prstGeom prst="rect">
              <a:avLst/>
            </a:prstGeom>
          </p:spPr>
          <p:txBody>
            <a:bodyPr wrap="square">
              <a:spAutoFit/>
            </a:bodyPr>
            <a:lstStyle/>
            <a:p>
              <a:pPr>
                <a:lnSpc>
                  <a:spcPct val="130000"/>
                </a:lnSpc>
              </a:pPr>
              <a:r>
                <a:rPr lang="zh-CN" altLang="en-US" sz="11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您的内容打在这里，或者通过复制您的文本后，在此框中选择粘贴。</a:t>
              </a:r>
            </a:p>
          </p:txBody>
        </p:sp>
      </p:grpSp>
      <p:grpSp>
        <p:nvGrpSpPr>
          <p:cNvPr id="34" name="Group 35"/>
          <p:cNvGrpSpPr/>
          <p:nvPr/>
        </p:nvGrpSpPr>
        <p:grpSpPr bwMode="auto">
          <a:xfrm>
            <a:off x="7659735" y="3793531"/>
            <a:ext cx="2746584" cy="823213"/>
            <a:chOff x="9199697" y="2714133"/>
            <a:chExt cx="4989050" cy="823283"/>
          </a:xfrm>
        </p:grpSpPr>
        <p:sp>
          <p:nvSpPr>
            <p:cNvPr id="35" name="TextBox 36"/>
            <p:cNvSpPr txBox="1"/>
            <p:nvPr/>
          </p:nvSpPr>
          <p:spPr>
            <a:xfrm>
              <a:off x="9199697" y="2714133"/>
              <a:ext cx="3229752" cy="406684"/>
            </a:xfrm>
            <a:prstGeom prst="rect">
              <a:avLst/>
            </a:prstGeom>
            <a:noFill/>
          </p:spPr>
          <p:txBody>
            <a:bodyPr wrap="none">
              <a:spAutoFit/>
            </a:bodyPr>
            <a:lstStyle/>
            <a:p>
              <a:pPr>
                <a:lnSpc>
                  <a:spcPct val="120000"/>
                </a:lnSpc>
                <a:defRPr/>
              </a:pP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请替换文字内容</a:t>
              </a:r>
              <a:endParaRPr lang="en-GB"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6" name="Rectangle 37"/>
            <p:cNvSpPr/>
            <p:nvPr/>
          </p:nvSpPr>
          <p:spPr>
            <a:xfrm>
              <a:off x="9230446" y="3020244"/>
              <a:ext cx="4958301" cy="517172"/>
            </a:xfrm>
            <a:prstGeom prst="rect">
              <a:avLst/>
            </a:prstGeom>
          </p:spPr>
          <p:txBody>
            <a:bodyPr wrap="square">
              <a:spAutoFit/>
            </a:bodyPr>
            <a:lstStyle/>
            <a:p>
              <a:pPr>
                <a:lnSpc>
                  <a:spcPct val="130000"/>
                </a:lnSpc>
              </a:pPr>
              <a:r>
                <a:rPr lang="zh-CN" altLang="en-US" sz="11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您的内容打在这里，或者通过复制您的文本后，在此框中选择粘贴。</a:t>
              </a:r>
            </a:p>
          </p:txBody>
        </p:sp>
      </p:grpSp>
      <p:grpSp>
        <p:nvGrpSpPr>
          <p:cNvPr id="37" name="Group 38"/>
          <p:cNvGrpSpPr/>
          <p:nvPr/>
        </p:nvGrpSpPr>
        <p:grpSpPr bwMode="auto">
          <a:xfrm>
            <a:off x="6265281" y="4961648"/>
            <a:ext cx="2878718" cy="814315"/>
            <a:chOff x="9183395" y="2800658"/>
            <a:chExt cx="6230614" cy="816062"/>
          </a:xfrm>
        </p:grpSpPr>
        <p:sp>
          <p:nvSpPr>
            <p:cNvPr id="38" name="TextBox 39"/>
            <p:cNvSpPr txBox="1"/>
            <p:nvPr/>
          </p:nvSpPr>
          <p:spPr>
            <a:xfrm>
              <a:off x="9183395" y="2800658"/>
              <a:ext cx="3848362" cy="407523"/>
            </a:xfrm>
            <a:prstGeom prst="rect">
              <a:avLst/>
            </a:prstGeom>
            <a:noFill/>
          </p:spPr>
          <p:txBody>
            <a:bodyPr wrap="none">
              <a:spAutoFit/>
            </a:bodyPr>
            <a:lstStyle/>
            <a:p>
              <a:pPr>
                <a:lnSpc>
                  <a:spcPct val="120000"/>
                </a:lnSpc>
                <a:defRPr/>
              </a:pP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请替换文字内容</a:t>
              </a:r>
              <a:endParaRPr lang="en-GB"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9" name="Rectangle 40"/>
            <p:cNvSpPr/>
            <p:nvPr/>
          </p:nvSpPr>
          <p:spPr>
            <a:xfrm>
              <a:off x="9229191" y="3098481"/>
              <a:ext cx="6184818" cy="518239"/>
            </a:xfrm>
            <a:prstGeom prst="rect">
              <a:avLst/>
            </a:prstGeom>
          </p:spPr>
          <p:txBody>
            <a:bodyPr wrap="square">
              <a:spAutoFit/>
            </a:bodyPr>
            <a:lstStyle/>
            <a:p>
              <a:pPr>
                <a:lnSpc>
                  <a:spcPct val="130000"/>
                </a:lnSpc>
              </a:pPr>
              <a:r>
                <a:rPr lang="zh-CN" altLang="en-US" sz="11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您的内容打在这里，或者通过复制您的文本后，在此框中选择粘贴。</a:t>
              </a:r>
            </a:p>
          </p:txBody>
        </p:sp>
      </p:grpSp>
      <p:sp>
        <p:nvSpPr>
          <p:cNvPr id="40" name="TextBox 41"/>
          <p:cNvSpPr txBox="1"/>
          <p:nvPr/>
        </p:nvSpPr>
        <p:spPr>
          <a:xfrm>
            <a:off x="1436537" y="1970843"/>
            <a:ext cx="2232079" cy="401845"/>
          </a:xfrm>
          <a:prstGeom prst="rect">
            <a:avLst/>
          </a:prstGeom>
          <a:noFill/>
        </p:spPr>
        <p:txBody>
          <a:bodyPr wrap="square" lIns="86683" tIns="43341" rIns="86683" bIns="43341">
            <a:spAutoFit/>
          </a:bodyPr>
          <a:lstStyle/>
          <a:p>
            <a:pPr>
              <a:lnSpc>
                <a:spcPct val="120000"/>
              </a:lnSpc>
              <a:defRPr/>
            </a:pP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请替换文字内容</a:t>
            </a:r>
            <a:endParaRPr lang="en-GB"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cxnSp>
        <p:nvCxnSpPr>
          <p:cNvPr id="41" name="Straight Connector 42"/>
          <p:cNvCxnSpPr/>
          <p:nvPr/>
        </p:nvCxnSpPr>
        <p:spPr>
          <a:xfrm>
            <a:off x="1527528" y="2368722"/>
            <a:ext cx="370302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2" name="Group 43"/>
          <p:cNvGrpSpPr/>
          <p:nvPr/>
        </p:nvGrpSpPr>
        <p:grpSpPr bwMode="auto">
          <a:xfrm>
            <a:off x="1375175" y="3359017"/>
            <a:ext cx="469755" cy="469755"/>
            <a:chOff x="647516" y="3587220"/>
            <a:chExt cx="469232" cy="469232"/>
          </a:xfrm>
        </p:grpSpPr>
        <p:sp>
          <p:nvSpPr>
            <p:cNvPr id="43" name="Oval 44"/>
            <p:cNvSpPr/>
            <p:nvPr/>
          </p:nvSpPr>
          <p:spPr>
            <a:xfrm>
              <a:off x="647516" y="3587220"/>
              <a:ext cx="469232" cy="469232"/>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defRPr/>
              </a:pPr>
              <a:endParaRPr lang="en-GB" sz="800" dirty="0">
                <a:solidFill>
                  <a:schemeClr val="tx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44" name="AutoShape 139"/>
            <p:cNvSpPr/>
            <p:nvPr/>
          </p:nvSpPr>
          <p:spPr bwMode="auto">
            <a:xfrm>
              <a:off x="706698" y="3642175"/>
              <a:ext cx="350867" cy="338185"/>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lIns="26780" tIns="26780" rIns="26780" bIns="26780" anchor="ctr"/>
            <a:lstStyle/>
            <a:p>
              <a:pPr algn="just" defTabSz="228600" hangingPunct="0">
                <a:lnSpc>
                  <a:spcPct val="120000"/>
                </a:lnSpc>
                <a:defRPr/>
              </a:pPr>
              <a:endParaRPr lang="en-US" sz="800"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grpSp>
        <p:nvGrpSpPr>
          <p:cNvPr id="45" name="Group 46"/>
          <p:cNvGrpSpPr/>
          <p:nvPr/>
        </p:nvGrpSpPr>
        <p:grpSpPr bwMode="auto">
          <a:xfrm>
            <a:off x="1375175" y="4175798"/>
            <a:ext cx="469755" cy="469755"/>
            <a:chOff x="647516" y="4402912"/>
            <a:chExt cx="469232" cy="469232"/>
          </a:xfrm>
        </p:grpSpPr>
        <p:sp>
          <p:nvSpPr>
            <p:cNvPr id="46" name="Oval 47"/>
            <p:cNvSpPr/>
            <p:nvPr/>
          </p:nvSpPr>
          <p:spPr>
            <a:xfrm>
              <a:off x="647516" y="4402912"/>
              <a:ext cx="469232" cy="469232"/>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defRPr/>
              </a:pPr>
              <a:endParaRPr lang="en-GB" sz="800" dirty="0">
                <a:solidFill>
                  <a:schemeClr val="tx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47" name="AutoShape 139"/>
            <p:cNvSpPr/>
            <p:nvPr/>
          </p:nvSpPr>
          <p:spPr bwMode="auto">
            <a:xfrm>
              <a:off x="708811" y="4468436"/>
              <a:ext cx="348754" cy="338185"/>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lIns="26780" tIns="26780" rIns="26780" bIns="26780" anchor="ctr"/>
            <a:lstStyle/>
            <a:p>
              <a:pPr algn="just" defTabSz="228600" hangingPunct="0">
                <a:lnSpc>
                  <a:spcPct val="120000"/>
                </a:lnSpc>
                <a:defRPr/>
              </a:pPr>
              <a:endParaRPr lang="en-US" sz="800"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grpSp>
        <p:nvGrpSpPr>
          <p:cNvPr id="48" name="Group 49"/>
          <p:cNvGrpSpPr/>
          <p:nvPr/>
        </p:nvGrpSpPr>
        <p:grpSpPr bwMode="auto">
          <a:xfrm>
            <a:off x="1375175" y="4994696"/>
            <a:ext cx="469755" cy="467638"/>
            <a:chOff x="647516" y="5218604"/>
            <a:chExt cx="469232" cy="469232"/>
          </a:xfrm>
        </p:grpSpPr>
        <p:sp>
          <p:nvSpPr>
            <p:cNvPr id="49" name="Oval 50"/>
            <p:cNvSpPr/>
            <p:nvPr/>
          </p:nvSpPr>
          <p:spPr>
            <a:xfrm>
              <a:off x="647516" y="5218604"/>
              <a:ext cx="469232" cy="469232"/>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defRPr/>
              </a:pPr>
              <a:endParaRPr lang="en-GB" sz="800" dirty="0">
                <a:solidFill>
                  <a:schemeClr val="tx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50" name="AutoShape 139"/>
            <p:cNvSpPr/>
            <p:nvPr/>
          </p:nvSpPr>
          <p:spPr bwMode="auto">
            <a:xfrm>
              <a:off x="706698" y="5284423"/>
              <a:ext cx="350867" cy="337593"/>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lIns="26780" tIns="26780" rIns="26780" bIns="26780" anchor="ctr"/>
            <a:lstStyle/>
            <a:p>
              <a:pPr algn="just" defTabSz="228600" hangingPunct="0">
                <a:lnSpc>
                  <a:spcPct val="120000"/>
                </a:lnSpc>
                <a:defRPr/>
              </a:pPr>
              <a:endParaRPr lang="en-US" sz="800"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sp>
        <p:nvSpPr>
          <p:cNvPr id="51" name="Rectangle 52"/>
          <p:cNvSpPr/>
          <p:nvPr/>
        </p:nvSpPr>
        <p:spPr>
          <a:xfrm>
            <a:off x="1851277" y="3386525"/>
            <a:ext cx="2947528" cy="512325"/>
          </a:xfrm>
          <a:prstGeom prst="rect">
            <a:avLst/>
          </a:prstGeom>
        </p:spPr>
        <p:txBody>
          <a:bodyPr wrap="square" lIns="86683" tIns="43341" rIns="86683" bIns="43341">
            <a:spAutoFit/>
          </a:bodyPr>
          <a:lstStyle/>
          <a:p>
            <a:pPr>
              <a:lnSpc>
                <a:spcPct val="130000"/>
              </a:lnSpc>
            </a:pPr>
            <a:r>
              <a:rPr lang="zh-CN" altLang="en-US" sz="11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您的内容打在这里，或者通过复制您的文本后，在此框中选择粘贴。</a:t>
            </a:r>
          </a:p>
        </p:txBody>
      </p:sp>
      <p:sp>
        <p:nvSpPr>
          <p:cNvPr id="52" name="Rectangle 53"/>
          <p:cNvSpPr/>
          <p:nvPr/>
        </p:nvSpPr>
        <p:spPr>
          <a:xfrm>
            <a:off x="1851277" y="4201189"/>
            <a:ext cx="2173147" cy="732385"/>
          </a:xfrm>
          <a:prstGeom prst="rect">
            <a:avLst/>
          </a:prstGeom>
        </p:spPr>
        <p:txBody>
          <a:bodyPr lIns="86683" tIns="43341" rIns="86683" bIns="43341">
            <a:spAutoFit/>
          </a:bodyPr>
          <a:lstStyle/>
          <a:p>
            <a:pPr>
              <a:lnSpc>
                <a:spcPct val="130000"/>
              </a:lnSpc>
            </a:pPr>
            <a:r>
              <a:rPr lang="zh-CN" altLang="en-US" sz="11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您的内容打在这里，或者通过复制您的文本后，在此框中选择粘贴。</a:t>
            </a:r>
          </a:p>
        </p:txBody>
      </p:sp>
      <p:sp>
        <p:nvSpPr>
          <p:cNvPr id="53" name="Rectangle 54"/>
          <p:cNvSpPr/>
          <p:nvPr/>
        </p:nvSpPr>
        <p:spPr>
          <a:xfrm>
            <a:off x="1851277" y="5020087"/>
            <a:ext cx="2173147" cy="732385"/>
          </a:xfrm>
          <a:prstGeom prst="rect">
            <a:avLst/>
          </a:prstGeom>
        </p:spPr>
        <p:txBody>
          <a:bodyPr lIns="86683" tIns="43341" rIns="86683" bIns="43341">
            <a:spAutoFit/>
          </a:bodyPr>
          <a:lstStyle/>
          <a:p>
            <a:pPr>
              <a:lnSpc>
                <a:spcPct val="130000"/>
              </a:lnSpc>
            </a:pPr>
            <a:r>
              <a:rPr lang="zh-CN" altLang="en-US" sz="11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您的内容打在这里，或者通过复制您的文本后，在此框中选择粘贴。</a:t>
            </a:r>
          </a:p>
        </p:txBody>
      </p:sp>
      <p:sp>
        <p:nvSpPr>
          <p:cNvPr id="54" name="TextBox 8"/>
          <p:cNvSpPr txBox="1"/>
          <p:nvPr/>
        </p:nvSpPr>
        <p:spPr>
          <a:xfrm>
            <a:off x="4079777" y="677411"/>
            <a:ext cx="3744178" cy="369332"/>
          </a:xfrm>
          <a:prstGeom prst="rect">
            <a:avLst/>
          </a:prstGeom>
          <a:noFill/>
        </p:spPr>
        <p:txBody>
          <a:bodyPr wrap="square" lIns="0" tIns="0" rIns="0" bIns="0" rtlCol="0" anchor="ctr">
            <a:spAutoFit/>
          </a:bodyPr>
          <a:lstStyle/>
          <a:p>
            <a:pPr algn="ctr">
              <a:defRPr/>
            </a:pPr>
            <a:r>
              <a:rPr lang="zh-CN" altLang="en-US" sz="24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年度工作概述</a:t>
            </a:r>
            <a:endParaRPr lang="zh-CN" altLang="zh-CN" sz="2400" kern="100" dirty="0">
              <a:solidFill>
                <a:schemeClr val="tx1">
                  <a:lumMod val="95000"/>
                  <a:lumOff val="5000"/>
                </a:schemeClr>
              </a:solidFill>
              <a:latin typeface="思源宋体 CN ExtraLight" panose="02020200000000000000" pitchFamily="18" charset="-122"/>
              <a:ea typeface="思源宋体 CN ExtraLight" panose="02020200000000000000" pitchFamily="18" charset="-122"/>
              <a:cs typeface="+mn-ea"/>
              <a:sym typeface="+mn-lt"/>
            </a:endParaRPr>
          </a:p>
        </p:txBody>
      </p:sp>
      <p:grpSp>
        <p:nvGrpSpPr>
          <p:cNvPr id="55" name="组合 54"/>
          <p:cNvGrpSpPr/>
          <p:nvPr/>
        </p:nvGrpSpPr>
        <p:grpSpPr>
          <a:xfrm>
            <a:off x="840658" y="900990"/>
            <a:ext cx="10510685" cy="0"/>
            <a:chOff x="1028775" y="591989"/>
            <a:chExt cx="11086097" cy="0"/>
          </a:xfrm>
        </p:grpSpPr>
        <p:cxnSp>
          <p:nvCxnSpPr>
            <p:cNvPr id="56" name="直接连接符 55"/>
            <p:cNvCxnSpPr/>
            <p:nvPr/>
          </p:nvCxnSpPr>
          <p:spPr>
            <a:xfrm>
              <a:off x="10287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86106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 calcmode="lin" valueType="num">
                                      <p:cBhvr>
                                        <p:cTn id="9" dur="500" fill="hold"/>
                                        <p:tgtEl>
                                          <p:spTgt spid="27"/>
                                        </p:tgtEl>
                                        <p:attrNameLst>
                                          <p:attrName>style.rotation</p:attrName>
                                        </p:attrNameLst>
                                      </p:cBhvr>
                                      <p:tavLst>
                                        <p:tav tm="0">
                                          <p:val>
                                            <p:fltVal val="360"/>
                                          </p:val>
                                        </p:tav>
                                        <p:tav tm="100000">
                                          <p:val>
                                            <p:fltVal val="0"/>
                                          </p:val>
                                        </p:tav>
                                      </p:tavLst>
                                    </p:anim>
                                    <p:animEffect transition="in" filter="fade">
                                      <p:cBhvr>
                                        <p:cTn id="10" dur="500"/>
                                        <p:tgtEl>
                                          <p:spTgt spid="27"/>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 calcmode="lin" valueType="num">
                                      <p:cBhvr>
                                        <p:cTn id="16" dur="500" fill="hold"/>
                                        <p:tgtEl>
                                          <p:spTgt spid="24"/>
                                        </p:tgtEl>
                                        <p:attrNameLst>
                                          <p:attrName>style.rotation</p:attrName>
                                        </p:attrNameLst>
                                      </p:cBhvr>
                                      <p:tavLst>
                                        <p:tav tm="0">
                                          <p:val>
                                            <p:fltVal val="360"/>
                                          </p:val>
                                        </p:tav>
                                        <p:tav tm="100000">
                                          <p:val>
                                            <p:fltVal val="0"/>
                                          </p:val>
                                        </p:tav>
                                      </p:tavLst>
                                    </p:anim>
                                    <p:animEffect transition="in" filter="fade">
                                      <p:cBhvr>
                                        <p:cTn id="17" dur="500"/>
                                        <p:tgtEl>
                                          <p:spTgt spid="24"/>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ppt_w</p:attrName>
                                        </p:attrNameLst>
                                      </p:cBhvr>
                                      <p:tavLst>
                                        <p:tav tm="0">
                                          <p:val>
                                            <p:fltVal val="0"/>
                                          </p:val>
                                        </p:tav>
                                        <p:tav tm="100000">
                                          <p:val>
                                            <p:strVal val="#ppt_w"/>
                                          </p:val>
                                        </p:tav>
                                      </p:tavLst>
                                    </p:anim>
                                    <p:anim calcmode="lin" valueType="num">
                                      <p:cBhvr>
                                        <p:cTn id="22" dur="500" fill="hold"/>
                                        <p:tgtEl>
                                          <p:spTgt spid="21"/>
                                        </p:tgtEl>
                                        <p:attrNameLst>
                                          <p:attrName>ppt_h</p:attrName>
                                        </p:attrNameLst>
                                      </p:cBhvr>
                                      <p:tavLst>
                                        <p:tav tm="0">
                                          <p:val>
                                            <p:fltVal val="0"/>
                                          </p:val>
                                        </p:tav>
                                        <p:tav tm="100000">
                                          <p:val>
                                            <p:strVal val="#ppt_h"/>
                                          </p:val>
                                        </p:tav>
                                      </p:tavLst>
                                    </p:anim>
                                    <p:anim calcmode="lin" valueType="num">
                                      <p:cBhvr>
                                        <p:cTn id="23" dur="500" fill="hold"/>
                                        <p:tgtEl>
                                          <p:spTgt spid="21"/>
                                        </p:tgtEl>
                                        <p:attrNameLst>
                                          <p:attrName>style.rotation</p:attrName>
                                        </p:attrNameLst>
                                      </p:cBhvr>
                                      <p:tavLst>
                                        <p:tav tm="0">
                                          <p:val>
                                            <p:fltVal val="360"/>
                                          </p:val>
                                        </p:tav>
                                        <p:tav tm="100000">
                                          <p:val>
                                            <p:fltVal val="0"/>
                                          </p:val>
                                        </p:tav>
                                      </p:tavLst>
                                    </p:anim>
                                    <p:animEffect transition="in" filter="fade">
                                      <p:cBhvr>
                                        <p:cTn id="24" dur="500"/>
                                        <p:tgtEl>
                                          <p:spTgt spid="21"/>
                                        </p:tgtEl>
                                      </p:cBhvr>
                                    </p:animEffect>
                                  </p:childTnLst>
                                </p:cTn>
                              </p:par>
                            </p:childTnLst>
                          </p:cTn>
                        </p:par>
                        <p:par>
                          <p:cTn id="25" fill="hold">
                            <p:stCondLst>
                              <p:cond delay="1500"/>
                            </p:stCondLst>
                            <p:childTnLst>
                              <p:par>
                                <p:cTn id="26" presetID="12" presetClass="entr" presetSubtype="8" fill="hold" nodeType="afterEffect">
                                  <p:stCondLst>
                                    <p:cond delay="0"/>
                                  </p:stCondLst>
                                  <p:childTnLst>
                                    <p:set>
                                      <p:cBhvr>
                                        <p:cTn id="27" dur="1" fill="hold">
                                          <p:stCondLst>
                                            <p:cond delay="0"/>
                                          </p:stCondLst>
                                        </p:cTn>
                                        <p:tgtEl>
                                          <p:spTgt spid="37"/>
                                        </p:tgtEl>
                                        <p:attrNameLst>
                                          <p:attrName>style.visibility</p:attrName>
                                        </p:attrNameLst>
                                      </p:cBhvr>
                                      <p:to>
                                        <p:strVal val="visible"/>
                                      </p:to>
                                    </p:set>
                                    <p:anim calcmode="lin" valueType="num">
                                      <p:cBhvr additive="base">
                                        <p:cTn id="28" dur="500"/>
                                        <p:tgtEl>
                                          <p:spTgt spid="37"/>
                                        </p:tgtEl>
                                        <p:attrNameLst>
                                          <p:attrName>ppt_x</p:attrName>
                                        </p:attrNameLst>
                                      </p:cBhvr>
                                      <p:tavLst>
                                        <p:tav tm="0">
                                          <p:val>
                                            <p:strVal val="#ppt_x-#ppt_w*1.125000"/>
                                          </p:val>
                                        </p:tav>
                                        <p:tav tm="100000">
                                          <p:val>
                                            <p:strVal val="#ppt_x"/>
                                          </p:val>
                                        </p:tav>
                                      </p:tavLst>
                                    </p:anim>
                                    <p:animEffect transition="in" filter="wipe(right)">
                                      <p:cBhvr>
                                        <p:cTn id="29" dur="500"/>
                                        <p:tgtEl>
                                          <p:spTgt spid="37"/>
                                        </p:tgtEl>
                                      </p:cBhvr>
                                    </p:animEffect>
                                  </p:childTnLst>
                                </p:cTn>
                              </p:par>
                            </p:childTnLst>
                          </p:cTn>
                        </p:par>
                        <p:par>
                          <p:cTn id="30" fill="hold">
                            <p:stCondLst>
                              <p:cond delay="2000"/>
                            </p:stCondLst>
                            <p:childTnLst>
                              <p:par>
                                <p:cTn id="31" presetID="12" presetClass="entr" presetSubtype="8"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500"/>
                                        <p:tgtEl>
                                          <p:spTgt spid="34"/>
                                        </p:tgtEl>
                                        <p:attrNameLst>
                                          <p:attrName>ppt_x</p:attrName>
                                        </p:attrNameLst>
                                      </p:cBhvr>
                                      <p:tavLst>
                                        <p:tav tm="0">
                                          <p:val>
                                            <p:strVal val="#ppt_x-#ppt_w*1.125000"/>
                                          </p:val>
                                        </p:tav>
                                        <p:tav tm="100000">
                                          <p:val>
                                            <p:strVal val="#ppt_x"/>
                                          </p:val>
                                        </p:tav>
                                      </p:tavLst>
                                    </p:anim>
                                    <p:animEffect transition="in" filter="wipe(right)">
                                      <p:cBhvr>
                                        <p:cTn id="34" dur="500"/>
                                        <p:tgtEl>
                                          <p:spTgt spid="34"/>
                                        </p:tgtEl>
                                      </p:cBhvr>
                                    </p:animEffect>
                                  </p:childTnLst>
                                </p:cTn>
                              </p:par>
                            </p:childTnLst>
                          </p:cTn>
                        </p:par>
                        <p:par>
                          <p:cTn id="35" fill="hold">
                            <p:stCondLst>
                              <p:cond delay="2500"/>
                            </p:stCondLst>
                            <p:childTnLst>
                              <p:par>
                                <p:cTn id="36" presetID="12" presetClass="entr" presetSubtype="8" fill="hold" nodeType="afterEffect">
                                  <p:stCondLst>
                                    <p:cond delay="0"/>
                                  </p:stCondLst>
                                  <p:childTnLst>
                                    <p:set>
                                      <p:cBhvr>
                                        <p:cTn id="37" dur="1" fill="hold">
                                          <p:stCondLst>
                                            <p:cond delay="0"/>
                                          </p:stCondLst>
                                        </p:cTn>
                                        <p:tgtEl>
                                          <p:spTgt spid="31"/>
                                        </p:tgtEl>
                                        <p:attrNameLst>
                                          <p:attrName>style.visibility</p:attrName>
                                        </p:attrNameLst>
                                      </p:cBhvr>
                                      <p:to>
                                        <p:strVal val="visible"/>
                                      </p:to>
                                    </p:set>
                                    <p:anim calcmode="lin" valueType="num">
                                      <p:cBhvr additive="base">
                                        <p:cTn id="38" dur="500"/>
                                        <p:tgtEl>
                                          <p:spTgt spid="31"/>
                                        </p:tgtEl>
                                        <p:attrNameLst>
                                          <p:attrName>ppt_x</p:attrName>
                                        </p:attrNameLst>
                                      </p:cBhvr>
                                      <p:tavLst>
                                        <p:tav tm="0">
                                          <p:val>
                                            <p:strVal val="#ppt_x-#ppt_w*1.125000"/>
                                          </p:val>
                                        </p:tav>
                                        <p:tav tm="100000">
                                          <p:val>
                                            <p:strVal val="#ppt_x"/>
                                          </p:val>
                                        </p:tav>
                                      </p:tavLst>
                                    </p:anim>
                                    <p:animEffect transition="in" filter="wipe(right)">
                                      <p:cBhvr>
                                        <p:cTn id="39" dur="500"/>
                                        <p:tgtEl>
                                          <p:spTgt spid="31"/>
                                        </p:tgtEl>
                                      </p:cBhvr>
                                    </p:animEffect>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500"/>
                                        <p:tgtEl>
                                          <p:spTgt spid="40"/>
                                        </p:tgtEl>
                                      </p:cBhvr>
                                    </p:animEffect>
                                  </p:childTnLst>
                                </p:cTn>
                              </p:par>
                            </p:childTnLst>
                          </p:cTn>
                        </p:par>
                        <p:par>
                          <p:cTn id="44" fill="hold">
                            <p:stCondLst>
                              <p:cond delay="3500"/>
                            </p:stCondLst>
                            <p:childTnLst>
                              <p:par>
                                <p:cTn id="45" presetID="10" presetClass="entr" presetSubtype="0" fill="hold"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childTnLst>
                          </p:cTn>
                        </p:par>
                        <p:par>
                          <p:cTn id="48" fill="hold">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500"/>
                                        <p:tgtEl>
                                          <p:spTgt spid="30"/>
                                        </p:tgtEl>
                                      </p:cBhvr>
                                    </p:animEffect>
                                  </p:childTnLst>
                                </p:cTn>
                              </p:par>
                            </p:childTnLst>
                          </p:cTn>
                        </p:par>
                        <p:par>
                          <p:cTn id="52" fill="hold">
                            <p:stCondLst>
                              <p:cond delay="4500"/>
                            </p:stCondLst>
                            <p:childTnLst>
                              <p:par>
                                <p:cTn id="53" presetID="10" presetClass="entr" presetSubtype="0" fill="hold"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500"/>
                                        <p:tgtEl>
                                          <p:spTgt spid="42"/>
                                        </p:tgtEl>
                                      </p:cBhvr>
                                    </p:animEffect>
                                  </p:childTnLst>
                                </p:cTn>
                              </p:par>
                            </p:childTnLst>
                          </p:cTn>
                        </p:par>
                        <p:par>
                          <p:cTn id="56" fill="hold">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51"/>
                                        </p:tgtEl>
                                        <p:attrNameLst>
                                          <p:attrName>style.visibility</p:attrName>
                                        </p:attrNameLst>
                                      </p:cBhvr>
                                      <p:to>
                                        <p:strVal val="visible"/>
                                      </p:to>
                                    </p:set>
                                    <p:animEffect transition="in" filter="fade">
                                      <p:cBhvr>
                                        <p:cTn id="59" dur="500"/>
                                        <p:tgtEl>
                                          <p:spTgt spid="51"/>
                                        </p:tgtEl>
                                      </p:cBhvr>
                                    </p:animEffect>
                                  </p:childTnLst>
                                </p:cTn>
                              </p:par>
                            </p:childTnLst>
                          </p:cTn>
                        </p:par>
                        <p:par>
                          <p:cTn id="60" fill="hold">
                            <p:stCondLst>
                              <p:cond delay="5500"/>
                            </p:stCondLst>
                            <p:childTnLst>
                              <p:par>
                                <p:cTn id="61" presetID="10" presetClass="entr" presetSubtype="0" fill="hold" nodeType="after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500"/>
                                        <p:tgtEl>
                                          <p:spTgt spid="45"/>
                                        </p:tgtEl>
                                      </p:cBhvr>
                                    </p:animEffect>
                                  </p:childTnLst>
                                </p:cTn>
                              </p:par>
                            </p:childTnLst>
                          </p:cTn>
                        </p:par>
                        <p:par>
                          <p:cTn id="64" fill="hold">
                            <p:stCondLst>
                              <p:cond delay="6000"/>
                            </p:stCondLst>
                            <p:childTnLst>
                              <p:par>
                                <p:cTn id="65" presetID="10" presetClass="entr" presetSubtype="0" fill="hold" grpId="0" nodeType="after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fade">
                                      <p:cBhvr>
                                        <p:cTn id="67" dur="500"/>
                                        <p:tgtEl>
                                          <p:spTgt spid="52"/>
                                        </p:tgtEl>
                                      </p:cBhvr>
                                    </p:animEffect>
                                  </p:childTnLst>
                                </p:cTn>
                              </p:par>
                            </p:childTnLst>
                          </p:cTn>
                        </p:par>
                        <p:par>
                          <p:cTn id="68" fill="hold">
                            <p:stCondLst>
                              <p:cond delay="6500"/>
                            </p:stCondLst>
                            <p:childTnLst>
                              <p:par>
                                <p:cTn id="69" presetID="10" presetClass="entr" presetSubtype="0" fill="hold" nodeType="afterEffect">
                                  <p:stCondLst>
                                    <p:cond delay="0"/>
                                  </p:stCondLst>
                                  <p:childTnLst>
                                    <p:set>
                                      <p:cBhvr>
                                        <p:cTn id="70" dur="1" fill="hold">
                                          <p:stCondLst>
                                            <p:cond delay="0"/>
                                          </p:stCondLst>
                                        </p:cTn>
                                        <p:tgtEl>
                                          <p:spTgt spid="48"/>
                                        </p:tgtEl>
                                        <p:attrNameLst>
                                          <p:attrName>style.visibility</p:attrName>
                                        </p:attrNameLst>
                                      </p:cBhvr>
                                      <p:to>
                                        <p:strVal val="visible"/>
                                      </p:to>
                                    </p:set>
                                    <p:animEffect transition="in" filter="fade">
                                      <p:cBhvr>
                                        <p:cTn id="71" dur="500"/>
                                        <p:tgtEl>
                                          <p:spTgt spid="48"/>
                                        </p:tgtEl>
                                      </p:cBhvr>
                                    </p:animEffect>
                                  </p:childTnLst>
                                </p:cTn>
                              </p:par>
                            </p:childTnLst>
                          </p:cTn>
                        </p:par>
                        <p:par>
                          <p:cTn id="72" fill="hold">
                            <p:stCondLst>
                              <p:cond delay="7000"/>
                            </p:stCondLst>
                            <p:childTnLst>
                              <p:par>
                                <p:cTn id="73" presetID="10" presetClass="entr" presetSubtype="0" fill="hold" grpId="0"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fade">
                                      <p:cBhvr>
                                        <p:cTn id="7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0" grpId="0"/>
      <p:bldP spid="51" grpId="0"/>
      <p:bldP spid="52" grpId="0"/>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457450" y="266701"/>
            <a:ext cx="7277100" cy="72771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95" name="组合 94"/>
          <p:cNvGrpSpPr/>
          <p:nvPr/>
        </p:nvGrpSpPr>
        <p:grpSpPr>
          <a:xfrm>
            <a:off x="-1798130" y="-2514599"/>
            <a:ext cx="15538696" cy="10857625"/>
            <a:chOff x="-1798130" y="-2514599"/>
            <a:chExt cx="15538696" cy="10857625"/>
          </a:xfrm>
        </p:grpSpPr>
        <p:sp>
          <p:nvSpPr>
            <p:cNvPr id="3" name="椭圆 2"/>
            <p:cNvSpPr/>
            <p:nvPr/>
          </p:nvSpPr>
          <p:spPr>
            <a:xfrm>
              <a:off x="-1798130" y="1350400"/>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椭圆 3"/>
            <p:cNvSpPr/>
            <p:nvPr/>
          </p:nvSpPr>
          <p:spPr>
            <a:xfrm>
              <a:off x="10311566" y="4140269"/>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7810500" y="-2514599"/>
              <a:ext cx="3429000" cy="3429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1554545" y="720572"/>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椭圆 6"/>
            <p:cNvSpPr/>
            <p:nvPr/>
          </p:nvSpPr>
          <p:spPr>
            <a:xfrm>
              <a:off x="1542793" y="-1607504"/>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1065951" y="6304676"/>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15" name="TextBox 65"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094598" y="2574983"/>
            <a:ext cx="5872174" cy="1274195"/>
          </a:xfrm>
          <a:prstGeom prst="rect">
            <a:avLst/>
          </a:prstGeom>
          <a:noFill/>
        </p:spPr>
        <p:txBody>
          <a:bodyPr wrap="square" rtlCol="0">
            <a:spAutoFit/>
          </a:bodyPr>
          <a:lstStyle/>
          <a:p>
            <a:pPr algn="ctr">
              <a:lnSpc>
                <a:spcPct val="80000"/>
              </a:lnSpc>
            </a:pPr>
            <a:r>
              <a:rPr lang="en-US" altLang="zh-CN" sz="9600" dirty="0">
                <a:latin typeface="宋体" panose="02010600030101010101" pitchFamily="2" charset="-122"/>
                <a:ea typeface="宋体" panose="02010600030101010101" pitchFamily="2" charset="-122"/>
                <a:sym typeface="Century Gothic" panose="020B0502020202020204" pitchFamily="34" charset="0"/>
              </a:rPr>
              <a:t>PART02</a:t>
            </a:r>
            <a:endParaRPr lang="zh-CN" altLang="en-US" sz="9600" dirty="0">
              <a:latin typeface="宋体" panose="02010600030101010101" pitchFamily="2" charset="-122"/>
              <a:ea typeface="宋体" panose="02010600030101010101" pitchFamily="2" charset="-122"/>
              <a:sym typeface="Century Gothic" panose="020B0502020202020204" pitchFamily="34" charset="0"/>
            </a:endParaRPr>
          </a:p>
        </p:txBody>
      </p:sp>
      <p:sp>
        <p:nvSpPr>
          <p:cNvPr id="16" name="TextBox 102"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773756" y="4146889"/>
            <a:ext cx="4513859" cy="620426"/>
          </a:xfrm>
          <a:prstGeom prst="rect">
            <a:avLst/>
          </a:prstGeom>
          <a:noFill/>
        </p:spPr>
        <p:txBody>
          <a:bodyPr wrap="square" rtlCol="0">
            <a:spAutoFit/>
          </a:bodyPr>
          <a:lstStyle/>
          <a:p>
            <a:pPr algn="ctr">
              <a:lnSpc>
                <a:spcPct val="150000"/>
              </a:lnSpc>
            </a:pPr>
            <a:r>
              <a:rPr lang="zh-CN" altLang="en-US" sz="120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文本建议使用阿里巴巴普惠体，文本可根据需要更改请在请在此输入文字内容建议使用阿里巴巴普惠体，文本可根据需</a:t>
            </a:r>
            <a:endParaRPr lang="zh-CN" altLang="en-US" sz="1200"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17" name="文本框 16"/>
          <p:cNvSpPr txBox="1"/>
          <p:nvPr/>
        </p:nvSpPr>
        <p:spPr>
          <a:xfrm>
            <a:off x="3554185" y="3692909"/>
            <a:ext cx="4953000" cy="369332"/>
          </a:xfrm>
          <a:prstGeom prst="rect">
            <a:avLst/>
          </a:prstGeom>
          <a:noFill/>
        </p:spPr>
        <p:txBody>
          <a:bodyPr wrap="square" rtlCol="0">
            <a:spAutoFit/>
          </a:bodyPr>
          <a:lstStyle/>
          <a:p>
            <a:pPr algn="ctr"/>
            <a:r>
              <a:rPr lang="zh-CN" altLang="en-US"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工作完成情况</a:t>
            </a:r>
            <a:endParaRPr lang="zh-CN" altLang="en-US" dirty="0">
              <a:latin typeface="思源宋体 CN Medium" panose="02020500000000000000" pitchFamily="18" charset="-122"/>
              <a:ea typeface="思源宋体 CN Medium" panose="02020500000000000000" pitchFamily="18" charset="-122"/>
              <a:sym typeface="Century Gothic" panose="020B0502020202020204" pitchFamily="34" charset="0"/>
            </a:endParaRPr>
          </a:p>
        </p:txBody>
      </p:sp>
      <p:sp>
        <p:nvSpPr>
          <p:cNvPr id="43" name="íṩlíḓè"/>
          <p:cNvSpPr/>
          <p:nvPr/>
        </p:nvSpPr>
        <p:spPr bwMode="auto">
          <a:xfrm rot="21170071">
            <a:off x="12593139" y="3504612"/>
            <a:ext cx="187938" cy="323119"/>
          </a:xfrm>
          <a:custGeom>
            <a:avLst/>
            <a:gdLst>
              <a:gd name="T0" fmla="*/ 88 w 299"/>
              <a:gd name="T1" fmla="*/ 30 h 470"/>
              <a:gd name="T2" fmla="*/ 53 w 299"/>
              <a:gd name="T3" fmla="*/ 121 h 470"/>
              <a:gd name="T4" fmla="*/ 182 w 299"/>
              <a:gd name="T5" fmla="*/ 397 h 470"/>
              <a:gd name="T6" fmla="*/ 277 w 299"/>
              <a:gd name="T7" fmla="*/ 408 h 470"/>
              <a:gd name="T8" fmla="*/ 88 w 299"/>
              <a:gd name="T9" fmla="*/ 30 h 470"/>
            </a:gdLst>
            <a:ahLst/>
            <a:cxnLst>
              <a:cxn ang="0">
                <a:pos x="T0" y="T1"/>
              </a:cxn>
              <a:cxn ang="0">
                <a:pos x="T2" y="T3"/>
              </a:cxn>
              <a:cxn ang="0">
                <a:pos x="T4" y="T5"/>
              </a:cxn>
              <a:cxn ang="0">
                <a:pos x="T6" y="T7"/>
              </a:cxn>
              <a:cxn ang="0">
                <a:pos x="T8" y="T9"/>
              </a:cxn>
            </a:cxnLst>
            <a:rect l="0" t="0" r="r" b="b"/>
            <a:pathLst>
              <a:path w="299" h="470">
                <a:moveTo>
                  <a:pt x="88" y="30"/>
                </a:moveTo>
                <a:cubicBezTo>
                  <a:pt x="34" y="0"/>
                  <a:pt x="0" y="91"/>
                  <a:pt x="53" y="121"/>
                </a:cubicBezTo>
                <a:cubicBezTo>
                  <a:pt x="150" y="175"/>
                  <a:pt x="198" y="287"/>
                  <a:pt x="182" y="397"/>
                </a:cubicBezTo>
                <a:cubicBezTo>
                  <a:pt x="174" y="458"/>
                  <a:pt x="268" y="470"/>
                  <a:pt x="277" y="408"/>
                </a:cubicBezTo>
                <a:cubicBezTo>
                  <a:pt x="299" y="251"/>
                  <a:pt x="222" y="106"/>
                  <a:pt x="88"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1" name="iṣļïďê"/>
          <p:cNvSpPr/>
          <p:nvPr/>
        </p:nvSpPr>
        <p:spPr bwMode="auto">
          <a:xfrm>
            <a:off x="611133" y="7076851"/>
            <a:ext cx="141342" cy="133575"/>
          </a:xfrm>
          <a:custGeom>
            <a:avLst/>
            <a:gdLst>
              <a:gd name="T0" fmla="*/ 191 w 222"/>
              <a:gd name="T1" fmla="*/ 14 h 213"/>
              <a:gd name="T2" fmla="*/ 129 w 222"/>
              <a:gd name="T3" fmla="*/ 31 h 213"/>
              <a:gd name="T4" fmla="*/ 49 w 222"/>
              <a:gd name="T5" fmla="*/ 102 h 213"/>
              <a:gd name="T6" fmla="*/ 95 w 222"/>
              <a:gd name="T7" fmla="*/ 182 h 213"/>
              <a:gd name="T8" fmla="*/ 207 w 222"/>
              <a:gd name="T9" fmla="*/ 78 h 213"/>
              <a:gd name="T10" fmla="*/ 191 w 222"/>
              <a:gd name="T11" fmla="*/ 14 h 213"/>
            </a:gdLst>
            <a:ahLst/>
            <a:cxnLst>
              <a:cxn ang="0">
                <a:pos x="T0" y="T1"/>
              </a:cxn>
              <a:cxn ang="0">
                <a:pos x="T2" y="T3"/>
              </a:cxn>
              <a:cxn ang="0">
                <a:pos x="T4" y="T5"/>
              </a:cxn>
              <a:cxn ang="0">
                <a:pos x="T6" y="T7"/>
              </a:cxn>
              <a:cxn ang="0">
                <a:pos x="T8" y="T9"/>
              </a:cxn>
              <a:cxn ang="0">
                <a:pos x="T10" y="T11"/>
              </a:cxn>
            </a:cxnLst>
            <a:rect l="0" t="0" r="r" b="b"/>
            <a:pathLst>
              <a:path w="222" h="213">
                <a:moveTo>
                  <a:pt x="191" y="14"/>
                </a:moveTo>
                <a:cubicBezTo>
                  <a:pt x="167" y="0"/>
                  <a:pt x="143" y="11"/>
                  <a:pt x="129" y="31"/>
                </a:cubicBezTo>
                <a:cubicBezTo>
                  <a:pt x="107" y="60"/>
                  <a:pt x="79" y="83"/>
                  <a:pt x="49" y="102"/>
                </a:cubicBezTo>
                <a:cubicBezTo>
                  <a:pt x="0" y="133"/>
                  <a:pt x="45" y="213"/>
                  <a:pt x="95" y="182"/>
                </a:cubicBezTo>
                <a:cubicBezTo>
                  <a:pt x="139" y="154"/>
                  <a:pt x="176" y="119"/>
                  <a:pt x="207" y="78"/>
                </a:cubicBezTo>
                <a:cubicBezTo>
                  <a:pt x="222" y="58"/>
                  <a:pt x="210" y="26"/>
                  <a:pt x="191" y="1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5" name="ïş1îḑê"/>
          <p:cNvSpPr/>
          <p:nvPr/>
        </p:nvSpPr>
        <p:spPr bwMode="auto">
          <a:xfrm>
            <a:off x="-2139583" y="5213772"/>
            <a:ext cx="438003" cy="346365"/>
          </a:xfrm>
          <a:custGeom>
            <a:avLst/>
            <a:gdLst>
              <a:gd name="T0" fmla="*/ 664 w 693"/>
              <a:gd name="T1" fmla="*/ 446 h 550"/>
              <a:gd name="T2" fmla="*/ 643 w 693"/>
              <a:gd name="T3" fmla="*/ 288 h 550"/>
              <a:gd name="T4" fmla="*/ 493 w 693"/>
              <a:gd name="T5" fmla="*/ 239 h 550"/>
              <a:gd name="T6" fmla="*/ 262 w 693"/>
              <a:gd name="T7" fmla="*/ 258 h 550"/>
              <a:gd name="T8" fmla="*/ 106 w 693"/>
              <a:gd name="T9" fmla="*/ 61 h 550"/>
              <a:gd name="T10" fmla="*/ 14 w 693"/>
              <a:gd name="T11" fmla="*/ 86 h 550"/>
              <a:gd name="T12" fmla="*/ 268 w 693"/>
              <a:gd name="T13" fmla="*/ 356 h 550"/>
              <a:gd name="T14" fmla="*/ 506 w 693"/>
              <a:gd name="T15" fmla="*/ 335 h 550"/>
              <a:gd name="T16" fmla="*/ 562 w 693"/>
              <a:gd name="T17" fmla="*/ 419 h 550"/>
              <a:gd name="T18" fmla="*/ 582 w 693"/>
              <a:gd name="T19" fmla="*/ 495 h 550"/>
              <a:gd name="T20" fmla="*/ 664 w 693"/>
              <a:gd name="T21" fmla="*/ 446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3" h="550">
                <a:moveTo>
                  <a:pt x="664" y="446"/>
                </a:moveTo>
                <a:cubicBezTo>
                  <a:pt x="639" y="398"/>
                  <a:pt x="675" y="338"/>
                  <a:pt x="643" y="288"/>
                </a:cubicBezTo>
                <a:cubicBezTo>
                  <a:pt x="612" y="238"/>
                  <a:pt x="545" y="236"/>
                  <a:pt x="493" y="239"/>
                </a:cubicBezTo>
                <a:cubicBezTo>
                  <a:pt x="417" y="242"/>
                  <a:pt x="339" y="270"/>
                  <a:pt x="262" y="258"/>
                </a:cubicBezTo>
                <a:cubicBezTo>
                  <a:pt x="163" y="242"/>
                  <a:pt x="127" y="150"/>
                  <a:pt x="106" y="61"/>
                </a:cubicBezTo>
                <a:cubicBezTo>
                  <a:pt x="92" y="0"/>
                  <a:pt x="0" y="26"/>
                  <a:pt x="14" y="86"/>
                </a:cubicBezTo>
                <a:cubicBezTo>
                  <a:pt x="46" y="222"/>
                  <a:pt x="119" y="344"/>
                  <a:pt x="268" y="356"/>
                </a:cubicBezTo>
                <a:cubicBezTo>
                  <a:pt x="347" y="363"/>
                  <a:pt x="428" y="325"/>
                  <a:pt x="506" y="335"/>
                </a:cubicBezTo>
                <a:cubicBezTo>
                  <a:pt x="571" y="343"/>
                  <a:pt x="561" y="368"/>
                  <a:pt x="562" y="419"/>
                </a:cubicBezTo>
                <a:cubicBezTo>
                  <a:pt x="563" y="447"/>
                  <a:pt x="569" y="470"/>
                  <a:pt x="582" y="495"/>
                </a:cubicBezTo>
                <a:cubicBezTo>
                  <a:pt x="611" y="550"/>
                  <a:pt x="693" y="501"/>
                  <a:pt x="664" y="44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6" name="íşḷiḓe"/>
          <p:cNvSpPr/>
          <p:nvPr/>
        </p:nvSpPr>
        <p:spPr bwMode="auto">
          <a:xfrm>
            <a:off x="-2195498" y="5696817"/>
            <a:ext cx="59022" cy="76107"/>
          </a:xfrm>
          <a:custGeom>
            <a:avLst/>
            <a:gdLst>
              <a:gd name="T0" fmla="*/ 48 w 95"/>
              <a:gd name="T1" fmla="*/ 1 h 121"/>
              <a:gd name="T2" fmla="*/ 0 w 95"/>
              <a:gd name="T3" fmla="*/ 50 h 121"/>
              <a:gd name="T4" fmla="*/ 0 w 95"/>
              <a:gd name="T5" fmla="*/ 71 h 121"/>
              <a:gd name="T6" fmla="*/ 48 w 95"/>
              <a:gd name="T7" fmla="*/ 120 h 121"/>
              <a:gd name="T8" fmla="*/ 95 w 95"/>
              <a:gd name="T9" fmla="*/ 71 h 121"/>
              <a:gd name="T10" fmla="*/ 95 w 95"/>
              <a:gd name="T11" fmla="*/ 50 h 121"/>
              <a:gd name="T12" fmla="*/ 48 w 95"/>
              <a:gd name="T13" fmla="*/ 1 h 121"/>
            </a:gdLst>
            <a:ahLst/>
            <a:cxnLst>
              <a:cxn ang="0">
                <a:pos x="T0" y="T1"/>
              </a:cxn>
              <a:cxn ang="0">
                <a:pos x="T2" y="T3"/>
              </a:cxn>
              <a:cxn ang="0">
                <a:pos x="T4" y="T5"/>
              </a:cxn>
              <a:cxn ang="0">
                <a:pos x="T6" y="T7"/>
              </a:cxn>
              <a:cxn ang="0">
                <a:pos x="T8" y="T9"/>
              </a:cxn>
              <a:cxn ang="0">
                <a:pos x="T10" y="T11"/>
              </a:cxn>
              <a:cxn ang="0">
                <a:pos x="T12" y="T13"/>
              </a:cxn>
            </a:cxnLst>
            <a:rect l="0" t="0" r="r" b="b"/>
            <a:pathLst>
              <a:path w="95" h="121">
                <a:moveTo>
                  <a:pt x="48" y="1"/>
                </a:moveTo>
                <a:cubicBezTo>
                  <a:pt x="22" y="3"/>
                  <a:pt x="0" y="23"/>
                  <a:pt x="0" y="50"/>
                </a:cubicBezTo>
                <a:cubicBezTo>
                  <a:pt x="0" y="71"/>
                  <a:pt x="0" y="71"/>
                  <a:pt x="0" y="71"/>
                </a:cubicBezTo>
                <a:cubicBezTo>
                  <a:pt x="0" y="97"/>
                  <a:pt x="22" y="121"/>
                  <a:pt x="48" y="120"/>
                </a:cubicBezTo>
                <a:cubicBezTo>
                  <a:pt x="73" y="119"/>
                  <a:pt x="95" y="99"/>
                  <a:pt x="95" y="71"/>
                </a:cubicBezTo>
                <a:cubicBezTo>
                  <a:pt x="95" y="50"/>
                  <a:pt x="95" y="50"/>
                  <a:pt x="95" y="50"/>
                </a:cubicBezTo>
                <a:cubicBezTo>
                  <a:pt x="95" y="25"/>
                  <a:pt x="73" y="0"/>
                  <a:pt x="48"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grpSp>
        <p:nvGrpSpPr>
          <p:cNvPr id="96" name="组合 95"/>
          <p:cNvGrpSpPr/>
          <p:nvPr/>
        </p:nvGrpSpPr>
        <p:grpSpPr>
          <a:xfrm>
            <a:off x="18695" y="-166172"/>
            <a:ext cx="11774378" cy="6750590"/>
            <a:chOff x="18695" y="-166172"/>
            <a:chExt cx="11774378" cy="6750590"/>
          </a:xfrm>
        </p:grpSpPr>
        <p:sp>
          <p:nvSpPr>
            <p:cNvPr id="41" name="íṣḷíḑè"/>
            <p:cNvSpPr/>
            <p:nvPr/>
          </p:nvSpPr>
          <p:spPr bwMode="auto">
            <a:xfrm rot="21170071">
              <a:off x="9253720" y="5512225"/>
              <a:ext cx="812325" cy="872423"/>
            </a:xfrm>
            <a:custGeom>
              <a:avLst/>
              <a:gdLst>
                <a:gd name="T0" fmla="*/ 1224 w 1285"/>
                <a:gd name="T1" fmla="*/ 9 h 1263"/>
                <a:gd name="T2" fmla="*/ 411 w 1285"/>
                <a:gd name="T3" fmla="*/ 367 h 1263"/>
                <a:gd name="T4" fmla="*/ 13 w 1285"/>
                <a:gd name="T5" fmla="*/ 1191 h 1263"/>
                <a:gd name="T6" fmla="*/ 108 w 1285"/>
                <a:gd name="T7" fmla="*/ 1203 h 1263"/>
                <a:gd name="T8" fmla="*/ 1213 w 1285"/>
                <a:gd name="T9" fmla="*/ 105 h 1263"/>
                <a:gd name="T10" fmla="*/ 1224 w 1285"/>
                <a:gd name="T11" fmla="*/ 9 h 1263"/>
              </a:gdLst>
              <a:ahLst/>
              <a:cxnLst>
                <a:cxn ang="0">
                  <a:pos x="T0" y="T1"/>
                </a:cxn>
                <a:cxn ang="0">
                  <a:pos x="T2" y="T3"/>
                </a:cxn>
                <a:cxn ang="0">
                  <a:pos x="T4" y="T5"/>
                </a:cxn>
                <a:cxn ang="0">
                  <a:pos x="T6" y="T7"/>
                </a:cxn>
                <a:cxn ang="0">
                  <a:pos x="T8" y="T9"/>
                </a:cxn>
                <a:cxn ang="0">
                  <a:pos x="T10" y="T11"/>
                </a:cxn>
              </a:cxnLst>
              <a:rect l="0" t="0" r="r" b="b"/>
              <a:pathLst>
                <a:path w="1285" h="1263">
                  <a:moveTo>
                    <a:pt x="1224" y="9"/>
                  </a:moveTo>
                  <a:cubicBezTo>
                    <a:pt x="914" y="0"/>
                    <a:pt x="623" y="140"/>
                    <a:pt x="411" y="367"/>
                  </a:cubicBezTo>
                  <a:cubicBezTo>
                    <a:pt x="199" y="594"/>
                    <a:pt x="78" y="889"/>
                    <a:pt x="13" y="1191"/>
                  </a:cubicBezTo>
                  <a:cubicBezTo>
                    <a:pt x="0" y="1252"/>
                    <a:pt x="95" y="1263"/>
                    <a:pt x="108" y="1203"/>
                  </a:cubicBezTo>
                  <a:cubicBezTo>
                    <a:pt x="225" y="659"/>
                    <a:pt x="605" y="87"/>
                    <a:pt x="1213" y="105"/>
                  </a:cubicBezTo>
                  <a:cubicBezTo>
                    <a:pt x="1274" y="107"/>
                    <a:pt x="1285" y="11"/>
                    <a:pt x="1224" y="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5" name="îṥḷidè"/>
            <p:cNvSpPr/>
            <p:nvPr/>
          </p:nvSpPr>
          <p:spPr bwMode="auto">
            <a:xfrm rot="21170071">
              <a:off x="1110224" y="192723"/>
              <a:ext cx="265598" cy="147955"/>
            </a:xfrm>
            <a:custGeom>
              <a:avLst/>
              <a:gdLst>
                <a:gd name="T0" fmla="*/ 365 w 421"/>
                <a:gd name="T1" fmla="*/ 37 h 214"/>
                <a:gd name="T2" fmla="*/ 145 w 421"/>
                <a:gd name="T3" fmla="*/ 23 h 214"/>
                <a:gd name="T4" fmla="*/ 19 w 421"/>
                <a:gd name="T5" fmla="*/ 156 h 214"/>
                <a:gd name="T6" fmla="*/ 114 w 421"/>
                <a:gd name="T7" fmla="*/ 148 h 214"/>
                <a:gd name="T8" fmla="*/ 130 w 421"/>
                <a:gd name="T9" fmla="*/ 134 h 214"/>
                <a:gd name="T10" fmla="*/ 145 w 421"/>
                <a:gd name="T11" fmla="*/ 126 h 214"/>
                <a:gd name="T12" fmla="*/ 209 w 421"/>
                <a:gd name="T13" fmla="*/ 108 h 214"/>
                <a:gd name="T14" fmla="*/ 330 w 421"/>
                <a:gd name="T15" fmla="*/ 127 h 214"/>
                <a:gd name="T16" fmla="*/ 365 w 421"/>
                <a:gd name="T17" fmla="*/ 3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1" h="214">
                  <a:moveTo>
                    <a:pt x="365" y="37"/>
                  </a:moveTo>
                  <a:cubicBezTo>
                    <a:pt x="295" y="6"/>
                    <a:pt x="219" y="0"/>
                    <a:pt x="145" y="23"/>
                  </a:cubicBezTo>
                  <a:cubicBezTo>
                    <a:pt x="90" y="40"/>
                    <a:pt x="0" y="83"/>
                    <a:pt x="19" y="156"/>
                  </a:cubicBezTo>
                  <a:cubicBezTo>
                    <a:pt x="34" y="214"/>
                    <a:pt x="122" y="202"/>
                    <a:pt x="114" y="148"/>
                  </a:cubicBezTo>
                  <a:cubicBezTo>
                    <a:pt x="117" y="146"/>
                    <a:pt x="122" y="141"/>
                    <a:pt x="130" y="134"/>
                  </a:cubicBezTo>
                  <a:cubicBezTo>
                    <a:pt x="135" y="132"/>
                    <a:pt x="140" y="129"/>
                    <a:pt x="145" y="126"/>
                  </a:cubicBezTo>
                  <a:cubicBezTo>
                    <a:pt x="166" y="116"/>
                    <a:pt x="187" y="111"/>
                    <a:pt x="209" y="108"/>
                  </a:cubicBezTo>
                  <a:cubicBezTo>
                    <a:pt x="252" y="102"/>
                    <a:pt x="291" y="110"/>
                    <a:pt x="330" y="127"/>
                  </a:cubicBezTo>
                  <a:cubicBezTo>
                    <a:pt x="387" y="152"/>
                    <a:pt x="421" y="62"/>
                    <a:pt x="365" y="37"/>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6" name="ïšḻidè"/>
            <p:cNvSpPr/>
            <p:nvPr/>
          </p:nvSpPr>
          <p:spPr bwMode="auto">
            <a:xfrm rot="21170071">
              <a:off x="11583390" y="179773"/>
              <a:ext cx="209683" cy="314617"/>
            </a:xfrm>
            <a:custGeom>
              <a:avLst/>
              <a:gdLst>
                <a:gd name="T0" fmla="*/ 236 w 333"/>
                <a:gd name="T1" fmla="*/ 21 h 456"/>
                <a:gd name="T2" fmla="*/ 45 w 333"/>
                <a:gd name="T3" fmla="*/ 397 h 456"/>
                <a:gd name="T4" fmla="*/ 139 w 333"/>
                <a:gd name="T5" fmla="*/ 383 h 456"/>
                <a:gd name="T6" fmla="*/ 275 w 333"/>
                <a:gd name="T7" fmla="*/ 109 h 456"/>
                <a:gd name="T8" fmla="*/ 236 w 333"/>
                <a:gd name="T9" fmla="*/ 21 h 456"/>
              </a:gdLst>
              <a:ahLst/>
              <a:cxnLst>
                <a:cxn ang="0">
                  <a:pos x="T0" y="T1"/>
                </a:cxn>
                <a:cxn ang="0">
                  <a:pos x="T2" y="T3"/>
                </a:cxn>
                <a:cxn ang="0">
                  <a:pos x="T4" y="T5"/>
                </a:cxn>
                <a:cxn ang="0">
                  <a:pos x="T6" y="T7"/>
                </a:cxn>
                <a:cxn ang="0">
                  <a:pos x="T8" y="T9"/>
                </a:cxn>
              </a:cxnLst>
              <a:rect l="0" t="0" r="r" b="b"/>
              <a:pathLst>
                <a:path w="333" h="456">
                  <a:moveTo>
                    <a:pt x="236" y="21"/>
                  </a:moveTo>
                  <a:cubicBezTo>
                    <a:pt x="84" y="75"/>
                    <a:pt x="0" y="239"/>
                    <a:pt x="45" y="397"/>
                  </a:cubicBezTo>
                  <a:cubicBezTo>
                    <a:pt x="62" y="456"/>
                    <a:pt x="156" y="442"/>
                    <a:pt x="139" y="383"/>
                  </a:cubicBezTo>
                  <a:cubicBezTo>
                    <a:pt x="105" y="263"/>
                    <a:pt x="159" y="151"/>
                    <a:pt x="275" y="109"/>
                  </a:cubicBezTo>
                  <a:cubicBezTo>
                    <a:pt x="333" y="89"/>
                    <a:pt x="294" y="0"/>
                    <a:pt x="236" y="2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7" name="ïṧļïḋé"/>
            <p:cNvSpPr/>
            <p:nvPr/>
          </p:nvSpPr>
          <p:spPr bwMode="auto">
            <a:xfrm rot="21170071">
              <a:off x="11184319" y="519940"/>
              <a:ext cx="310640" cy="181968"/>
            </a:xfrm>
            <a:custGeom>
              <a:avLst/>
              <a:gdLst>
                <a:gd name="T0" fmla="*/ 465 w 491"/>
                <a:gd name="T1" fmla="*/ 169 h 265"/>
                <a:gd name="T2" fmla="*/ 298 w 491"/>
                <a:gd name="T3" fmla="*/ 17 h 265"/>
                <a:gd name="T4" fmla="*/ 52 w 491"/>
                <a:gd name="T5" fmla="*/ 86 h 265"/>
                <a:gd name="T6" fmla="*/ 91 w 491"/>
                <a:gd name="T7" fmla="*/ 174 h 265"/>
                <a:gd name="T8" fmla="*/ 378 w 491"/>
                <a:gd name="T9" fmla="*/ 208 h 265"/>
                <a:gd name="T10" fmla="*/ 465 w 491"/>
                <a:gd name="T11" fmla="*/ 169 h 265"/>
              </a:gdLst>
              <a:ahLst/>
              <a:cxnLst>
                <a:cxn ang="0">
                  <a:pos x="T0" y="T1"/>
                </a:cxn>
                <a:cxn ang="0">
                  <a:pos x="T2" y="T3"/>
                </a:cxn>
                <a:cxn ang="0">
                  <a:pos x="T4" y="T5"/>
                </a:cxn>
                <a:cxn ang="0">
                  <a:pos x="T6" y="T7"/>
                </a:cxn>
                <a:cxn ang="0">
                  <a:pos x="T8" y="T9"/>
                </a:cxn>
                <a:cxn ang="0">
                  <a:pos x="T10" y="T11"/>
                </a:cxn>
              </a:cxnLst>
              <a:rect l="0" t="0" r="r" b="b"/>
              <a:pathLst>
                <a:path w="491" h="265">
                  <a:moveTo>
                    <a:pt x="465" y="169"/>
                  </a:moveTo>
                  <a:cubicBezTo>
                    <a:pt x="432" y="97"/>
                    <a:pt x="378" y="33"/>
                    <a:pt x="298" y="17"/>
                  </a:cubicBezTo>
                  <a:cubicBezTo>
                    <a:pt x="210" y="0"/>
                    <a:pt x="127" y="42"/>
                    <a:pt x="52" y="86"/>
                  </a:cubicBezTo>
                  <a:cubicBezTo>
                    <a:pt x="0" y="116"/>
                    <a:pt x="38" y="205"/>
                    <a:pt x="91" y="174"/>
                  </a:cubicBezTo>
                  <a:cubicBezTo>
                    <a:pt x="197" y="113"/>
                    <a:pt x="314" y="67"/>
                    <a:pt x="378" y="208"/>
                  </a:cubicBezTo>
                  <a:cubicBezTo>
                    <a:pt x="404" y="265"/>
                    <a:pt x="491" y="225"/>
                    <a:pt x="465" y="16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48" name="iṣlíḓè"/>
            <p:cNvSpPr/>
            <p:nvPr/>
          </p:nvSpPr>
          <p:spPr bwMode="auto">
            <a:xfrm rot="21170071">
              <a:off x="10166373" y="1841489"/>
              <a:ext cx="146001" cy="289107"/>
            </a:xfrm>
            <a:custGeom>
              <a:avLst/>
              <a:gdLst>
                <a:gd name="T0" fmla="*/ 124 w 231"/>
                <a:gd name="T1" fmla="*/ 40 h 419"/>
                <a:gd name="T2" fmla="*/ 38 w 231"/>
                <a:gd name="T3" fmla="*/ 360 h 419"/>
                <a:gd name="T4" fmla="*/ 125 w 231"/>
                <a:gd name="T5" fmla="*/ 321 h 419"/>
                <a:gd name="T6" fmla="*/ 184 w 231"/>
                <a:gd name="T7" fmla="*/ 116 h 419"/>
                <a:gd name="T8" fmla="*/ 124 w 231"/>
                <a:gd name="T9" fmla="*/ 40 h 419"/>
              </a:gdLst>
              <a:ahLst/>
              <a:cxnLst>
                <a:cxn ang="0">
                  <a:pos x="T0" y="T1"/>
                </a:cxn>
                <a:cxn ang="0">
                  <a:pos x="T2" y="T3"/>
                </a:cxn>
                <a:cxn ang="0">
                  <a:pos x="T4" y="T5"/>
                </a:cxn>
                <a:cxn ang="0">
                  <a:pos x="T6" y="T7"/>
                </a:cxn>
                <a:cxn ang="0">
                  <a:pos x="T8" y="T9"/>
                </a:cxn>
              </a:cxnLst>
              <a:rect l="0" t="0" r="r" b="b"/>
              <a:pathLst>
                <a:path w="231" h="419">
                  <a:moveTo>
                    <a:pt x="124" y="40"/>
                  </a:moveTo>
                  <a:cubicBezTo>
                    <a:pt x="32" y="120"/>
                    <a:pt x="0" y="244"/>
                    <a:pt x="38" y="360"/>
                  </a:cubicBezTo>
                  <a:cubicBezTo>
                    <a:pt x="58" y="419"/>
                    <a:pt x="144" y="380"/>
                    <a:pt x="125" y="321"/>
                  </a:cubicBezTo>
                  <a:cubicBezTo>
                    <a:pt x="101" y="247"/>
                    <a:pt x="126" y="165"/>
                    <a:pt x="184" y="116"/>
                  </a:cubicBezTo>
                  <a:cubicBezTo>
                    <a:pt x="231" y="76"/>
                    <a:pt x="171" y="0"/>
                    <a:pt x="124" y="4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0" name="íṡḻïḓe"/>
            <p:cNvSpPr/>
            <p:nvPr/>
          </p:nvSpPr>
          <p:spPr bwMode="auto">
            <a:xfrm rot="21170071">
              <a:off x="2738027" y="1330670"/>
              <a:ext cx="73001" cy="96936"/>
            </a:xfrm>
            <a:custGeom>
              <a:avLst/>
              <a:gdLst>
                <a:gd name="T0" fmla="*/ 82 w 116"/>
                <a:gd name="T1" fmla="*/ 8 h 141"/>
                <a:gd name="T2" fmla="*/ 20 w 116"/>
                <a:gd name="T3" fmla="*/ 36 h 141"/>
                <a:gd name="T4" fmla="*/ 8 w 116"/>
                <a:gd name="T5" fmla="*/ 70 h 141"/>
                <a:gd name="T6" fmla="*/ 35 w 116"/>
                <a:gd name="T7" fmla="*/ 133 h 141"/>
                <a:gd name="T8" fmla="*/ 97 w 116"/>
                <a:gd name="T9" fmla="*/ 105 h 141"/>
                <a:gd name="T10" fmla="*/ 108 w 116"/>
                <a:gd name="T11" fmla="*/ 71 h 141"/>
                <a:gd name="T12" fmla="*/ 82 w 116"/>
                <a:gd name="T13" fmla="*/ 8 h 141"/>
              </a:gdLst>
              <a:ahLst/>
              <a:cxnLst>
                <a:cxn ang="0">
                  <a:pos x="T0" y="T1"/>
                </a:cxn>
                <a:cxn ang="0">
                  <a:pos x="T2" y="T3"/>
                </a:cxn>
                <a:cxn ang="0">
                  <a:pos x="T4" y="T5"/>
                </a:cxn>
                <a:cxn ang="0">
                  <a:pos x="T6" y="T7"/>
                </a:cxn>
                <a:cxn ang="0">
                  <a:pos x="T8" y="T9"/>
                </a:cxn>
                <a:cxn ang="0">
                  <a:pos x="T10" y="T11"/>
                </a:cxn>
                <a:cxn ang="0">
                  <a:pos x="T12" y="T13"/>
                </a:cxn>
              </a:cxnLst>
              <a:rect l="0" t="0" r="r" b="b"/>
              <a:pathLst>
                <a:path w="116" h="141">
                  <a:moveTo>
                    <a:pt x="82" y="8"/>
                  </a:moveTo>
                  <a:cubicBezTo>
                    <a:pt x="58" y="0"/>
                    <a:pt x="29" y="10"/>
                    <a:pt x="20" y="36"/>
                  </a:cubicBezTo>
                  <a:cubicBezTo>
                    <a:pt x="16" y="47"/>
                    <a:pt x="12" y="58"/>
                    <a:pt x="8" y="70"/>
                  </a:cubicBezTo>
                  <a:cubicBezTo>
                    <a:pt x="0" y="94"/>
                    <a:pt x="10" y="124"/>
                    <a:pt x="35" y="133"/>
                  </a:cubicBezTo>
                  <a:cubicBezTo>
                    <a:pt x="58" y="141"/>
                    <a:pt x="88" y="131"/>
                    <a:pt x="97" y="105"/>
                  </a:cubicBezTo>
                  <a:cubicBezTo>
                    <a:pt x="100" y="94"/>
                    <a:pt x="104" y="83"/>
                    <a:pt x="108" y="71"/>
                  </a:cubicBezTo>
                  <a:cubicBezTo>
                    <a:pt x="116" y="47"/>
                    <a:pt x="106" y="17"/>
                    <a:pt x="82" y="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6" name="ïsľîďè"/>
            <p:cNvSpPr/>
            <p:nvPr/>
          </p:nvSpPr>
          <p:spPr bwMode="auto">
            <a:xfrm rot="21170071">
              <a:off x="934092" y="968579"/>
              <a:ext cx="158427" cy="471074"/>
            </a:xfrm>
            <a:custGeom>
              <a:avLst/>
              <a:gdLst>
                <a:gd name="T0" fmla="*/ 216 w 252"/>
                <a:gd name="T1" fmla="*/ 353 h 684"/>
                <a:gd name="T2" fmla="*/ 117 w 252"/>
                <a:gd name="T3" fmla="*/ 54 h 684"/>
                <a:gd name="T4" fmla="*/ 30 w 252"/>
                <a:gd name="T5" fmla="*/ 94 h 684"/>
                <a:gd name="T6" fmla="*/ 116 w 252"/>
                <a:gd name="T7" fmla="*/ 339 h 684"/>
                <a:gd name="T8" fmla="*/ 141 w 252"/>
                <a:gd name="T9" fmla="*/ 588 h 684"/>
                <a:gd name="T10" fmla="*/ 230 w 252"/>
                <a:gd name="T11" fmla="*/ 623 h 684"/>
                <a:gd name="T12" fmla="*/ 216 w 252"/>
                <a:gd name="T13" fmla="*/ 353 h 684"/>
              </a:gdLst>
              <a:ahLst/>
              <a:cxnLst>
                <a:cxn ang="0">
                  <a:pos x="T0" y="T1"/>
                </a:cxn>
                <a:cxn ang="0">
                  <a:pos x="T2" y="T3"/>
                </a:cxn>
                <a:cxn ang="0">
                  <a:pos x="T4" y="T5"/>
                </a:cxn>
                <a:cxn ang="0">
                  <a:pos x="T6" y="T7"/>
                </a:cxn>
                <a:cxn ang="0">
                  <a:pos x="T8" y="T9"/>
                </a:cxn>
                <a:cxn ang="0">
                  <a:pos x="T10" y="T11"/>
                </a:cxn>
                <a:cxn ang="0">
                  <a:pos x="T12" y="T13"/>
                </a:cxn>
              </a:cxnLst>
              <a:rect l="0" t="0" r="r" b="b"/>
              <a:pathLst>
                <a:path w="252" h="684">
                  <a:moveTo>
                    <a:pt x="216" y="353"/>
                  </a:moveTo>
                  <a:cubicBezTo>
                    <a:pt x="195" y="249"/>
                    <a:pt x="168" y="148"/>
                    <a:pt x="117" y="54"/>
                  </a:cubicBezTo>
                  <a:cubicBezTo>
                    <a:pt x="88" y="0"/>
                    <a:pt x="0" y="39"/>
                    <a:pt x="30" y="94"/>
                  </a:cubicBezTo>
                  <a:cubicBezTo>
                    <a:pt x="72" y="171"/>
                    <a:pt x="98" y="253"/>
                    <a:pt x="116" y="339"/>
                  </a:cubicBezTo>
                  <a:cubicBezTo>
                    <a:pt x="132" y="416"/>
                    <a:pt x="161" y="509"/>
                    <a:pt x="141" y="588"/>
                  </a:cubicBezTo>
                  <a:cubicBezTo>
                    <a:pt x="126" y="647"/>
                    <a:pt x="215" y="684"/>
                    <a:pt x="230" y="623"/>
                  </a:cubicBezTo>
                  <a:cubicBezTo>
                    <a:pt x="252" y="531"/>
                    <a:pt x="234" y="444"/>
                    <a:pt x="216" y="353"/>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8" name="ïŝlïḋè"/>
            <p:cNvSpPr/>
            <p:nvPr/>
          </p:nvSpPr>
          <p:spPr bwMode="auto">
            <a:xfrm rot="21170071">
              <a:off x="10683780" y="3039177"/>
              <a:ext cx="209683" cy="301012"/>
            </a:xfrm>
            <a:custGeom>
              <a:avLst/>
              <a:gdLst>
                <a:gd name="T0" fmla="*/ 232 w 330"/>
                <a:gd name="T1" fmla="*/ 133 h 435"/>
                <a:gd name="T2" fmla="*/ 71 w 330"/>
                <a:gd name="T3" fmla="*/ 8 h 435"/>
                <a:gd name="T4" fmla="*/ 60 w 330"/>
                <a:gd name="T5" fmla="*/ 104 h 435"/>
                <a:gd name="T6" fmla="*/ 171 w 330"/>
                <a:gd name="T7" fmla="*/ 212 h 435"/>
                <a:gd name="T8" fmla="*/ 233 w 330"/>
                <a:gd name="T9" fmla="*/ 373 h 435"/>
                <a:gd name="T10" fmla="*/ 327 w 330"/>
                <a:gd name="T11" fmla="*/ 358 h 435"/>
                <a:gd name="T12" fmla="*/ 232 w 330"/>
                <a:gd name="T13" fmla="*/ 133 h 435"/>
              </a:gdLst>
              <a:ahLst/>
              <a:cxnLst>
                <a:cxn ang="0">
                  <a:pos x="T0" y="T1"/>
                </a:cxn>
                <a:cxn ang="0">
                  <a:pos x="T2" y="T3"/>
                </a:cxn>
                <a:cxn ang="0">
                  <a:pos x="T4" y="T5"/>
                </a:cxn>
                <a:cxn ang="0">
                  <a:pos x="T6" y="T7"/>
                </a:cxn>
                <a:cxn ang="0">
                  <a:pos x="T8" y="T9"/>
                </a:cxn>
                <a:cxn ang="0">
                  <a:pos x="T10" y="T11"/>
                </a:cxn>
                <a:cxn ang="0">
                  <a:pos x="T12" y="T13"/>
                </a:cxn>
              </a:cxnLst>
              <a:rect l="0" t="0" r="r" b="b"/>
              <a:pathLst>
                <a:path w="330" h="435">
                  <a:moveTo>
                    <a:pt x="232" y="133"/>
                  </a:moveTo>
                  <a:cubicBezTo>
                    <a:pt x="189" y="75"/>
                    <a:pt x="145" y="18"/>
                    <a:pt x="71" y="8"/>
                  </a:cubicBezTo>
                  <a:cubicBezTo>
                    <a:pt x="11" y="0"/>
                    <a:pt x="0" y="97"/>
                    <a:pt x="60" y="104"/>
                  </a:cubicBezTo>
                  <a:cubicBezTo>
                    <a:pt x="108" y="111"/>
                    <a:pt x="146" y="175"/>
                    <a:pt x="171" y="212"/>
                  </a:cubicBezTo>
                  <a:cubicBezTo>
                    <a:pt x="205" y="262"/>
                    <a:pt x="230" y="311"/>
                    <a:pt x="233" y="373"/>
                  </a:cubicBezTo>
                  <a:cubicBezTo>
                    <a:pt x="236" y="435"/>
                    <a:pt x="330" y="420"/>
                    <a:pt x="327" y="358"/>
                  </a:cubicBezTo>
                  <a:cubicBezTo>
                    <a:pt x="323" y="272"/>
                    <a:pt x="281" y="200"/>
                    <a:pt x="232" y="133"/>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59" name="íṩľîḑe"/>
            <p:cNvSpPr/>
            <p:nvPr/>
          </p:nvSpPr>
          <p:spPr bwMode="auto">
            <a:xfrm rot="21170071">
              <a:off x="11447672" y="3517017"/>
              <a:ext cx="85427" cy="79930"/>
            </a:xfrm>
            <a:custGeom>
              <a:avLst/>
              <a:gdLst>
                <a:gd name="T0" fmla="*/ 61 w 135"/>
                <a:gd name="T1" fmla="*/ 10 h 115"/>
                <a:gd name="T2" fmla="*/ 75 w 135"/>
                <a:gd name="T3" fmla="*/ 105 h 115"/>
                <a:gd name="T4" fmla="*/ 61 w 135"/>
                <a:gd name="T5" fmla="*/ 10 h 115"/>
              </a:gdLst>
              <a:ahLst/>
              <a:cxnLst>
                <a:cxn ang="0">
                  <a:pos x="T0" y="T1"/>
                </a:cxn>
                <a:cxn ang="0">
                  <a:pos x="T2" y="T3"/>
                </a:cxn>
                <a:cxn ang="0">
                  <a:pos x="T4" y="T5"/>
                </a:cxn>
              </a:cxnLst>
              <a:rect l="0" t="0" r="r" b="b"/>
              <a:pathLst>
                <a:path w="135" h="115">
                  <a:moveTo>
                    <a:pt x="61" y="10"/>
                  </a:moveTo>
                  <a:cubicBezTo>
                    <a:pt x="0" y="19"/>
                    <a:pt x="14" y="115"/>
                    <a:pt x="75" y="105"/>
                  </a:cubicBezTo>
                  <a:cubicBezTo>
                    <a:pt x="135" y="96"/>
                    <a:pt x="121" y="0"/>
                    <a:pt x="61" y="1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0" name="ïṣļïḑè"/>
            <p:cNvSpPr/>
            <p:nvPr/>
          </p:nvSpPr>
          <p:spPr bwMode="auto">
            <a:xfrm rot="21170071">
              <a:off x="5812892" y="-115850"/>
              <a:ext cx="341704" cy="200674"/>
            </a:xfrm>
            <a:custGeom>
              <a:avLst/>
              <a:gdLst>
                <a:gd name="T0" fmla="*/ 499 w 542"/>
                <a:gd name="T1" fmla="*/ 186 h 291"/>
                <a:gd name="T2" fmla="*/ 313 w 542"/>
                <a:gd name="T3" fmla="*/ 37 h 291"/>
                <a:gd name="T4" fmla="*/ 61 w 542"/>
                <a:gd name="T5" fmla="*/ 26 h 291"/>
                <a:gd name="T6" fmla="*/ 76 w 542"/>
                <a:gd name="T7" fmla="*/ 121 h 291"/>
                <a:gd name="T8" fmla="*/ 278 w 542"/>
                <a:gd name="T9" fmla="*/ 127 h 291"/>
                <a:gd name="T10" fmla="*/ 425 w 542"/>
                <a:gd name="T11" fmla="*/ 247 h 291"/>
                <a:gd name="T12" fmla="*/ 499 w 542"/>
                <a:gd name="T13" fmla="*/ 186 h 291"/>
              </a:gdLst>
              <a:ahLst/>
              <a:cxnLst>
                <a:cxn ang="0">
                  <a:pos x="T0" y="T1"/>
                </a:cxn>
                <a:cxn ang="0">
                  <a:pos x="T2" y="T3"/>
                </a:cxn>
                <a:cxn ang="0">
                  <a:pos x="T4" y="T5"/>
                </a:cxn>
                <a:cxn ang="0">
                  <a:pos x="T6" y="T7"/>
                </a:cxn>
                <a:cxn ang="0">
                  <a:pos x="T8" y="T9"/>
                </a:cxn>
                <a:cxn ang="0">
                  <a:pos x="T10" y="T11"/>
                </a:cxn>
                <a:cxn ang="0">
                  <a:pos x="T12" y="T13"/>
                </a:cxn>
              </a:cxnLst>
              <a:rect l="0" t="0" r="r" b="b"/>
              <a:pathLst>
                <a:path w="542" h="291">
                  <a:moveTo>
                    <a:pt x="499" y="186"/>
                  </a:moveTo>
                  <a:cubicBezTo>
                    <a:pt x="444" y="129"/>
                    <a:pt x="386" y="70"/>
                    <a:pt x="313" y="37"/>
                  </a:cubicBezTo>
                  <a:cubicBezTo>
                    <a:pt x="231" y="0"/>
                    <a:pt x="147" y="16"/>
                    <a:pt x="61" y="26"/>
                  </a:cubicBezTo>
                  <a:cubicBezTo>
                    <a:pt x="0" y="32"/>
                    <a:pt x="15" y="128"/>
                    <a:pt x="76" y="121"/>
                  </a:cubicBezTo>
                  <a:cubicBezTo>
                    <a:pt x="143" y="114"/>
                    <a:pt x="213" y="97"/>
                    <a:pt x="278" y="127"/>
                  </a:cubicBezTo>
                  <a:cubicBezTo>
                    <a:pt x="335" y="153"/>
                    <a:pt x="382" y="202"/>
                    <a:pt x="425" y="247"/>
                  </a:cubicBezTo>
                  <a:cubicBezTo>
                    <a:pt x="467" y="291"/>
                    <a:pt x="542" y="230"/>
                    <a:pt x="499" y="18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1" name="ïsļïḓê"/>
            <p:cNvSpPr/>
            <p:nvPr/>
          </p:nvSpPr>
          <p:spPr bwMode="auto">
            <a:xfrm rot="21170071">
              <a:off x="10268853" y="4642856"/>
              <a:ext cx="85427" cy="78229"/>
            </a:xfrm>
            <a:custGeom>
              <a:avLst/>
              <a:gdLst>
                <a:gd name="T0" fmla="*/ 61 w 135"/>
                <a:gd name="T1" fmla="*/ 9 h 114"/>
                <a:gd name="T2" fmla="*/ 75 w 135"/>
                <a:gd name="T3" fmla="*/ 105 h 114"/>
                <a:gd name="T4" fmla="*/ 61 w 135"/>
                <a:gd name="T5" fmla="*/ 9 h 114"/>
              </a:gdLst>
              <a:ahLst/>
              <a:cxnLst>
                <a:cxn ang="0">
                  <a:pos x="T0" y="T1"/>
                </a:cxn>
                <a:cxn ang="0">
                  <a:pos x="T2" y="T3"/>
                </a:cxn>
                <a:cxn ang="0">
                  <a:pos x="T4" y="T5"/>
                </a:cxn>
              </a:cxnLst>
              <a:rect l="0" t="0" r="r" b="b"/>
              <a:pathLst>
                <a:path w="135" h="114">
                  <a:moveTo>
                    <a:pt x="61" y="9"/>
                  </a:moveTo>
                  <a:cubicBezTo>
                    <a:pt x="0" y="19"/>
                    <a:pt x="14" y="114"/>
                    <a:pt x="75" y="105"/>
                  </a:cubicBezTo>
                  <a:cubicBezTo>
                    <a:pt x="135" y="95"/>
                    <a:pt x="121" y="0"/>
                    <a:pt x="61" y="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2" name="îşľíḍè"/>
            <p:cNvSpPr/>
            <p:nvPr/>
          </p:nvSpPr>
          <p:spPr bwMode="auto">
            <a:xfrm rot="21170071">
              <a:off x="6291757" y="6382042"/>
              <a:ext cx="332385" cy="202376"/>
            </a:xfrm>
            <a:custGeom>
              <a:avLst/>
              <a:gdLst>
                <a:gd name="T0" fmla="*/ 497 w 526"/>
                <a:gd name="T1" fmla="*/ 199 h 293"/>
                <a:gd name="T2" fmla="*/ 273 w 526"/>
                <a:gd name="T3" fmla="*/ 18 h 293"/>
                <a:gd name="T4" fmla="*/ 131 w 526"/>
                <a:gd name="T5" fmla="*/ 16 h 293"/>
                <a:gd name="T6" fmla="*/ 36 w 526"/>
                <a:gd name="T7" fmla="*/ 117 h 293"/>
                <a:gd name="T8" fmla="*/ 113 w 526"/>
                <a:gd name="T9" fmla="*/ 174 h 293"/>
                <a:gd name="T10" fmla="*/ 174 w 526"/>
                <a:gd name="T11" fmla="*/ 106 h 293"/>
                <a:gd name="T12" fmla="*/ 270 w 526"/>
                <a:gd name="T13" fmla="*/ 117 h 293"/>
                <a:gd name="T14" fmla="*/ 410 w 526"/>
                <a:gd name="T15" fmla="*/ 238 h 293"/>
                <a:gd name="T16" fmla="*/ 497 w 526"/>
                <a:gd name="T17" fmla="*/ 199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6" h="293">
                  <a:moveTo>
                    <a:pt x="497" y="199"/>
                  </a:moveTo>
                  <a:cubicBezTo>
                    <a:pt x="449" y="109"/>
                    <a:pt x="372" y="43"/>
                    <a:pt x="273" y="18"/>
                  </a:cubicBezTo>
                  <a:cubicBezTo>
                    <a:pt x="230" y="7"/>
                    <a:pt x="174" y="0"/>
                    <a:pt x="131" y="16"/>
                  </a:cubicBezTo>
                  <a:cubicBezTo>
                    <a:pt x="87" y="34"/>
                    <a:pt x="63" y="80"/>
                    <a:pt x="36" y="117"/>
                  </a:cubicBezTo>
                  <a:cubicBezTo>
                    <a:pt x="0" y="167"/>
                    <a:pt x="76" y="224"/>
                    <a:pt x="113" y="174"/>
                  </a:cubicBezTo>
                  <a:cubicBezTo>
                    <a:pt x="130" y="151"/>
                    <a:pt x="145" y="117"/>
                    <a:pt x="174" y="106"/>
                  </a:cubicBezTo>
                  <a:cubicBezTo>
                    <a:pt x="199" y="96"/>
                    <a:pt x="246" y="109"/>
                    <a:pt x="270" y="117"/>
                  </a:cubicBezTo>
                  <a:cubicBezTo>
                    <a:pt x="330" y="138"/>
                    <a:pt x="380" y="181"/>
                    <a:pt x="410" y="238"/>
                  </a:cubicBezTo>
                  <a:cubicBezTo>
                    <a:pt x="439" y="293"/>
                    <a:pt x="526" y="254"/>
                    <a:pt x="497" y="199"/>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4" name="íṩḷîḋé"/>
            <p:cNvSpPr/>
            <p:nvPr/>
          </p:nvSpPr>
          <p:spPr bwMode="auto">
            <a:xfrm rot="21170071">
              <a:off x="10760828" y="1471077"/>
              <a:ext cx="378981" cy="340125"/>
            </a:xfrm>
            <a:custGeom>
              <a:avLst/>
              <a:gdLst>
                <a:gd name="T0" fmla="*/ 556 w 600"/>
                <a:gd name="T1" fmla="*/ 88 h 493"/>
                <a:gd name="T2" fmla="*/ 212 w 600"/>
                <a:gd name="T3" fmla="*/ 110 h 493"/>
                <a:gd name="T4" fmla="*/ 14 w 600"/>
                <a:gd name="T5" fmla="*/ 422 h 493"/>
                <a:gd name="T6" fmla="*/ 108 w 600"/>
                <a:gd name="T7" fmla="*/ 433 h 493"/>
                <a:gd name="T8" fmla="*/ 250 w 600"/>
                <a:gd name="T9" fmla="*/ 199 h 493"/>
                <a:gd name="T10" fmla="*/ 499 w 600"/>
                <a:gd name="T11" fmla="*/ 166 h 493"/>
                <a:gd name="T12" fmla="*/ 556 w 600"/>
                <a:gd name="T13" fmla="*/ 88 h 493"/>
              </a:gdLst>
              <a:ahLst/>
              <a:cxnLst>
                <a:cxn ang="0">
                  <a:pos x="T0" y="T1"/>
                </a:cxn>
                <a:cxn ang="0">
                  <a:pos x="T2" y="T3"/>
                </a:cxn>
                <a:cxn ang="0">
                  <a:pos x="T4" y="T5"/>
                </a:cxn>
                <a:cxn ang="0">
                  <a:pos x="T6" y="T7"/>
                </a:cxn>
                <a:cxn ang="0">
                  <a:pos x="T8" y="T9"/>
                </a:cxn>
                <a:cxn ang="0">
                  <a:pos x="T10" y="T11"/>
                </a:cxn>
                <a:cxn ang="0">
                  <a:pos x="T12" y="T13"/>
                </a:cxn>
              </a:cxnLst>
              <a:rect l="0" t="0" r="r" b="b"/>
              <a:pathLst>
                <a:path w="600" h="493">
                  <a:moveTo>
                    <a:pt x="556" y="88"/>
                  </a:moveTo>
                  <a:cubicBezTo>
                    <a:pt x="464" y="0"/>
                    <a:pt x="309" y="60"/>
                    <a:pt x="212" y="110"/>
                  </a:cubicBezTo>
                  <a:cubicBezTo>
                    <a:pt x="86" y="174"/>
                    <a:pt x="45" y="290"/>
                    <a:pt x="14" y="422"/>
                  </a:cubicBezTo>
                  <a:cubicBezTo>
                    <a:pt x="0" y="483"/>
                    <a:pt x="94" y="493"/>
                    <a:pt x="108" y="433"/>
                  </a:cubicBezTo>
                  <a:cubicBezTo>
                    <a:pt x="131" y="337"/>
                    <a:pt x="158" y="247"/>
                    <a:pt x="250" y="199"/>
                  </a:cubicBezTo>
                  <a:cubicBezTo>
                    <a:pt x="315" y="164"/>
                    <a:pt x="438" y="108"/>
                    <a:pt x="499" y="166"/>
                  </a:cubicBezTo>
                  <a:cubicBezTo>
                    <a:pt x="544" y="209"/>
                    <a:pt x="600" y="130"/>
                    <a:pt x="556" y="8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5" name="ï$ļíḑè"/>
            <p:cNvSpPr/>
            <p:nvPr/>
          </p:nvSpPr>
          <p:spPr bwMode="auto">
            <a:xfrm rot="21170071">
              <a:off x="3652887" y="5519322"/>
              <a:ext cx="71447" cy="81631"/>
            </a:xfrm>
            <a:custGeom>
              <a:avLst/>
              <a:gdLst>
                <a:gd name="T0" fmla="*/ 88 w 113"/>
                <a:gd name="T1" fmla="*/ 15 h 117"/>
                <a:gd name="T2" fmla="*/ 21 w 113"/>
                <a:gd name="T3" fmla="*/ 25 h 117"/>
                <a:gd name="T4" fmla="*/ 15 w 113"/>
                <a:gd name="T5" fmla="*/ 35 h 117"/>
                <a:gd name="T6" fmla="*/ 25 w 113"/>
                <a:gd name="T7" fmla="*/ 102 h 117"/>
                <a:gd name="T8" fmla="*/ 91 w 113"/>
                <a:gd name="T9" fmla="*/ 92 h 117"/>
                <a:gd name="T10" fmla="*/ 98 w 113"/>
                <a:gd name="T11" fmla="*/ 83 h 117"/>
                <a:gd name="T12" fmla="*/ 88 w 113"/>
                <a:gd name="T13" fmla="*/ 15 h 117"/>
              </a:gdLst>
              <a:ahLst/>
              <a:cxnLst>
                <a:cxn ang="0">
                  <a:pos x="T0" y="T1"/>
                </a:cxn>
                <a:cxn ang="0">
                  <a:pos x="T2" y="T3"/>
                </a:cxn>
                <a:cxn ang="0">
                  <a:pos x="T4" y="T5"/>
                </a:cxn>
                <a:cxn ang="0">
                  <a:pos x="T6" y="T7"/>
                </a:cxn>
                <a:cxn ang="0">
                  <a:pos x="T8" y="T9"/>
                </a:cxn>
                <a:cxn ang="0">
                  <a:pos x="T10" y="T11"/>
                </a:cxn>
                <a:cxn ang="0">
                  <a:pos x="T12" y="T13"/>
                </a:cxn>
              </a:cxnLst>
              <a:rect l="0" t="0" r="r" b="b"/>
              <a:pathLst>
                <a:path w="113" h="117">
                  <a:moveTo>
                    <a:pt x="88" y="15"/>
                  </a:moveTo>
                  <a:cubicBezTo>
                    <a:pt x="66" y="0"/>
                    <a:pt x="37" y="4"/>
                    <a:pt x="21" y="25"/>
                  </a:cubicBezTo>
                  <a:cubicBezTo>
                    <a:pt x="19" y="29"/>
                    <a:pt x="17" y="32"/>
                    <a:pt x="15" y="35"/>
                  </a:cubicBezTo>
                  <a:cubicBezTo>
                    <a:pt x="0" y="55"/>
                    <a:pt x="4" y="88"/>
                    <a:pt x="25" y="102"/>
                  </a:cubicBezTo>
                  <a:cubicBezTo>
                    <a:pt x="46" y="117"/>
                    <a:pt x="76" y="114"/>
                    <a:pt x="91" y="92"/>
                  </a:cubicBezTo>
                  <a:cubicBezTo>
                    <a:pt x="98" y="83"/>
                    <a:pt x="98" y="83"/>
                    <a:pt x="98" y="83"/>
                  </a:cubicBezTo>
                  <a:cubicBezTo>
                    <a:pt x="113" y="62"/>
                    <a:pt x="109" y="30"/>
                    <a:pt x="88" y="15"/>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8" name="îšḻiḍè"/>
            <p:cNvSpPr/>
            <p:nvPr/>
          </p:nvSpPr>
          <p:spPr bwMode="auto">
            <a:xfrm rot="21170071">
              <a:off x="11542144" y="2466275"/>
              <a:ext cx="60575" cy="74828"/>
            </a:xfrm>
            <a:custGeom>
              <a:avLst/>
              <a:gdLst>
                <a:gd name="T0" fmla="*/ 47 w 95"/>
                <a:gd name="T1" fmla="*/ 1 h 110"/>
                <a:gd name="T2" fmla="*/ 0 w 95"/>
                <a:gd name="T3" fmla="*/ 50 h 110"/>
                <a:gd name="T4" fmla="*/ 0 w 95"/>
                <a:gd name="T5" fmla="*/ 60 h 110"/>
                <a:gd name="T6" fmla="*/ 47 w 95"/>
                <a:gd name="T7" fmla="*/ 109 h 110"/>
                <a:gd name="T8" fmla="*/ 95 w 95"/>
                <a:gd name="T9" fmla="*/ 60 h 110"/>
                <a:gd name="T10" fmla="*/ 95 w 95"/>
                <a:gd name="T11" fmla="*/ 50 h 110"/>
                <a:gd name="T12" fmla="*/ 47 w 95"/>
                <a:gd name="T13" fmla="*/ 1 h 110"/>
              </a:gdLst>
              <a:ahLst/>
              <a:cxnLst>
                <a:cxn ang="0">
                  <a:pos x="T0" y="T1"/>
                </a:cxn>
                <a:cxn ang="0">
                  <a:pos x="T2" y="T3"/>
                </a:cxn>
                <a:cxn ang="0">
                  <a:pos x="T4" y="T5"/>
                </a:cxn>
                <a:cxn ang="0">
                  <a:pos x="T6" y="T7"/>
                </a:cxn>
                <a:cxn ang="0">
                  <a:pos x="T8" y="T9"/>
                </a:cxn>
                <a:cxn ang="0">
                  <a:pos x="T10" y="T11"/>
                </a:cxn>
                <a:cxn ang="0">
                  <a:pos x="T12" y="T13"/>
                </a:cxn>
              </a:cxnLst>
              <a:rect l="0" t="0" r="r" b="b"/>
              <a:pathLst>
                <a:path w="95" h="110">
                  <a:moveTo>
                    <a:pt x="47" y="1"/>
                  </a:moveTo>
                  <a:cubicBezTo>
                    <a:pt x="21" y="2"/>
                    <a:pt x="0" y="22"/>
                    <a:pt x="0" y="50"/>
                  </a:cubicBezTo>
                  <a:cubicBezTo>
                    <a:pt x="0" y="60"/>
                    <a:pt x="0" y="60"/>
                    <a:pt x="0" y="60"/>
                  </a:cubicBezTo>
                  <a:cubicBezTo>
                    <a:pt x="0" y="86"/>
                    <a:pt x="21" y="110"/>
                    <a:pt x="47" y="109"/>
                  </a:cubicBezTo>
                  <a:cubicBezTo>
                    <a:pt x="73" y="108"/>
                    <a:pt x="95" y="87"/>
                    <a:pt x="95" y="60"/>
                  </a:cubicBezTo>
                  <a:cubicBezTo>
                    <a:pt x="95" y="50"/>
                    <a:pt x="95" y="50"/>
                    <a:pt x="95" y="50"/>
                  </a:cubicBezTo>
                  <a:cubicBezTo>
                    <a:pt x="95" y="24"/>
                    <a:pt x="73" y="0"/>
                    <a:pt x="47"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69" name="ïsļïḓè"/>
            <p:cNvSpPr/>
            <p:nvPr/>
          </p:nvSpPr>
          <p:spPr bwMode="auto">
            <a:xfrm rot="21170071">
              <a:off x="9901865" y="3545217"/>
              <a:ext cx="83873" cy="86733"/>
            </a:xfrm>
            <a:custGeom>
              <a:avLst/>
              <a:gdLst>
                <a:gd name="T0" fmla="*/ 131 w 132"/>
                <a:gd name="T1" fmla="*/ 51 h 125"/>
                <a:gd name="T2" fmla="*/ 83 w 132"/>
                <a:gd name="T3" fmla="*/ 3 h 125"/>
                <a:gd name="T4" fmla="*/ 7 w 132"/>
                <a:gd name="T5" fmla="*/ 61 h 125"/>
                <a:gd name="T6" fmla="*/ 40 w 132"/>
                <a:gd name="T7" fmla="*/ 120 h 125"/>
                <a:gd name="T8" fmla="*/ 92 w 132"/>
                <a:gd name="T9" fmla="*/ 99 h 125"/>
                <a:gd name="T10" fmla="*/ 131 w 132"/>
                <a:gd name="T11" fmla="*/ 51 h 125"/>
              </a:gdLst>
              <a:ahLst/>
              <a:cxnLst>
                <a:cxn ang="0">
                  <a:pos x="T0" y="T1"/>
                </a:cxn>
                <a:cxn ang="0">
                  <a:pos x="T2" y="T3"/>
                </a:cxn>
                <a:cxn ang="0">
                  <a:pos x="T4" y="T5"/>
                </a:cxn>
                <a:cxn ang="0">
                  <a:pos x="T6" y="T7"/>
                </a:cxn>
                <a:cxn ang="0">
                  <a:pos x="T8" y="T9"/>
                </a:cxn>
                <a:cxn ang="0">
                  <a:pos x="T10" y="T11"/>
                </a:cxn>
              </a:cxnLst>
              <a:rect l="0" t="0" r="r" b="b"/>
              <a:pathLst>
                <a:path w="132" h="125">
                  <a:moveTo>
                    <a:pt x="131" y="51"/>
                  </a:moveTo>
                  <a:cubicBezTo>
                    <a:pt x="130" y="23"/>
                    <a:pt x="110" y="5"/>
                    <a:pt x="83" y="3"/>
                  </a:cubicBezTo>
                  <a:cubicBezTo>
                    <a:pt x="48" y="0"/>
                    <a:pt x="15" y="27"/>
                    <a:pt x="7" y="61"/>
                  </a:cubicBezTo>
                  <a:cubicBezTo>
                    <a:pt x="0" y="85"/>
                    <a:pt x="15" y="114"/>
                    <a:pt x="40" y="120"/>
                  </a:cubicBezTo>
                  <a:cubicBezTo>
                    <a:pt x="60" y="125"/>
                    <a:pt x="82" y="117"/>
                    <a:pt x="92" y="99"/>
                  </a:cubicBezTo>
                  <a:cubicBezTo>
                    <a:pt x="114" y="95"/>
                    <a:pt x="132" y="73"/>
                    <a:pt x="131" y="5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1" name="îṡ1ïḑé"/>
            <p:cNvSpPr/>
            <p:nvPr/>
          </p:nvSpPr>
          <p:spPr bwMode="auto">
            <a:xfrm rot="21170071">
              <a:off x="9980641" y="2681993"/>
              <a:ext cx="79214" cy="78229"/>
            </a:xfrm>
            <a:custGeom>
              <a:avLst/>
              <a:gdLst>
                <a:gd name="T0" fmla="*/ 87 w 126"/>
                <a:gd name="T1" fmla="*/ 4 h 112"/>
                <a:gd name="T2" fmla="*/ 38 w 126"/>
                <a:gd name="T3" fmla="*/ 10 h 112"/>
                <a:gd name="T4" fmla="*/ 8 w 126"/>
                <a:gd name="T5" fmla="*/ 49 h 112"/>
                <a:gd name="T6" fmla="*/ 41 w 126"/>
                <a:gd name="T7" fmla="*/ 109 h 112"/>
                <a:gd name="T8" fmla="*/ 85 w 126"/>
                <a:gd name="T9" fmla="*/ 98 h 112"/>
                <a:gd name="T10" fmla="*/ 120 w 126"/>
                <a:gd name="T11" fmla="*/ 64 h 112"/>
                <a:gd name="T12" fmla="*/ 87 w 126"/>
                <a:gd name="T13" fmla="*/ 4 h 112"/>
              </a:gdLst>
              <a:ahLst/>
              <a:cxnLst>
                <a:cxn ang="0">
                  <a:pos x="T0" y="T1"/>
                </a:cxn>
                <a:cxn ang="0">
                  <a:pos x="T2" y="T3"/>
                </a:cxn>
                <a:cxn ang="0">
                  <a:pos x="T4" y="T5"/>
                </a:cxn>
                <a:cxn ang="0">
                  <a:pos x="T6" y="T7"/>
                </a:cxn>
                <a:cxn ang="0">
                  <a:pos x="T8" y="T9"/>
                </a:cxn>
                <a:cxn ang="0">
                  <a:pos x="T10" y="T11"/>
                </a:cxn>
                <a:cxn ang="0">
                  <a:pos x="T12" y="T13"/>
                </a:cxn>
              </a:cxnLst>
              <a:rect l="0" t="0" r="r" b="b"/>
              <a:pathLst>
                <a:path w="126" h="112">
                  <a:moveTo>
                    <a:pt x="87" y="4"/>
                  </a:moveTo>
                  <a:cubicBezTo>
                    <a:pt x="71" y="0"/>
                    <a:pt x="53" y="2"/>
                    <a:pt x="38" y="10"/>
                  </a:cubicBezTo>
                  <a:cubicBezTo>
                    <a:pt x="23" y="19"/>
                    <a:pt x="14" y="32"/>
                    <a:pt x="8" y="49"/>
                  </a:cubicBezTo>
                  <a:cubicBezTo>
                    <a:pt x="0" y="73"/>
                    <a:pt x="18" y="103"/>
                    <a:pt x="41" y="109"/>
                  </a:cubicBezTo>
                  <a:cubicBezTo>
                    <a:pt x="58" y="112"/>
                    <a:pt x="73" y="108"/>
                    <a:pt x="85" y="98"/>
                  </a:cubicBezTo>
                  <a:cubicBezTo>
                    <a:pt x="101" y="94"/>
                    <a:pt x="116" y="81"/>
                    <a:pt x="120" y="64"/>
                  </a:cubicBezTo>
                  <a:cubicBezTo>
                    <a:pt x="126" y="38"/>
                    <a:pt x="113" y="12"/>
                    <a:pt x="87" y="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3" name="îṡḻïďé"/>
            <p:cNvSpPr/>
            <p:nvPr/>
          </p:nvSpPr>
          <p:spPr bwMode="auto">
            <a:xfrm>
              <a:off x="2063611" y="2788544"/>
              <a:ext cx="274917" cy="301321"/>
            </a:xfrm>
            <a:custGeom>
              <a:avLst/>
              <a:gdLst>
                <a:gd name="T0" fmla="*/ 191 w 436"/>
                <a:gd name="T1" fmla="*/ 454 h 478"/>
                <a:gd name="T2" fmla="*/ 352 w 436"/>
                <a:gd name="T3" fmla="*/ 413 h 478"/>
                <a:gd name="T4" fmla="*/ 433 w 436"/>
                <a:gd name="T5" fmla="*/ 250 h 478"/>
                <a:gd name="T6" fmla="*/ 434 w 436"/>
                <a:gd name="T7" fmla="*/ 224 h 478"/>
                <a:gd name="T8" fmla="*/ 432 w 436"/>
                <a:gd name="T9" fmla="*/ 218 h 478"/>
                <a:gd name="T10" fmla="*/ 406 w 436"/>
                <a:gd name="T11" fmla="*/ 147 h 478"/>
                <a:gd name="T12" fmla="*/ 168 w 436"/>
                <a:gd name="T13" fmla="*/ 33 h 478"/>
                <a:gd name="T14" fmla="*/ 52 w 436"/>
                <a:gd name="T15" fmla="*/ 324 h 478"/>
                <a:gd name="T16" fmla="*/ 191 w 436"/>
                <a:gd name="T17" fmla="*/ 454 h 478"/>
                <a:gd name="T18" fmla="*/ 127 w 436"/>
                <a:gd name="T19" fmla="*/ 254 h 478"/>
                <a:gd name="T20" fmla="*/ 219 w 436"/>
                <a:gd name="T21" fmla="*/ 122 h 478"/>
                <a:gd name="T22" fmla="*/ 285 w 436"/>
                <a:gd name="T23" fmla="*/ 345 h 478"/>
                <a:gd name="T24" fmla="*/ 127 w 436"/>
                <a:gd name="T25" fmla="*/ 254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478">
                  <a:moveTo>
                    <a:pt x="191" y="454"/>
                  </a:moveTo>
                  <a:cubicBezTo>
                    <a:pt x="254" y="478"/>
                    <a:pt x="305" y="458"/>
                    <a:pt x="352" y="413"/>
                  </a:cubicBezTo>
                  <a:cubicBezTo>
                    <a:pt x="397" y="371"/>
                    <a:pt x="428" y="310"/>
                    <a:pt x="433" y="250"/>
                  </a:cubicBezTo>
                  <a:cubicBezTo>
                    <a:pt x="435" y="242"/>
                    <a:pt x="436" y="234"/>
                    <a:pt x="434" y="224"/>
                  </a:cubicBezTo>
                  <a:cubicBezTo>
                    <a:pt x="433" y="222"/>
                    <a:pt x="433" y="220"/>
                    <a:pt x="432" y="218"/>
                  </a:cubicBezTo>
                  <a:cubicBezTo>
                    <a:pt x="429" y="193"/>
                    <a:pt x="421" y="168"/>
                    <a:pt x="406" y="147"/>
                  </a:cubicBezTo>
                  <a:cubicBezTo>
                    <a:pt x="360" y="59"/>
                    <a:pt x="276" y="0"/>
                    <a:pt x="168" y="33"/>
                  </a:cubicBezTo>
                  <a:cubicBezTo>
                    <a:pt x="47" y="71"/>
                    <a:pt x="0" y="213"/>
                    <a:pt x="52" y="324"/>
                  </a:cubicBezTo>
                  <a:cubicBezTo>
                    <a:pt x="79" y="384"/>
                    <a:pt x="130" y="431"/>
                    <a:pt x="191" y="454"/>
                  </a:cubicBezTo>
                  <a:close/>
                  <a:moveTo>
                    <a:pt x="127" y="254"/>
                  </a:moveTo>
                  <a:cubicBezTo>
                    <a:pt x="113" y="192"/>
                    <a:pt x="154" y="126"/>
                    <a:pt x="219" y="122"/>
                  </a:cubicBezTo>
                  <a:cubicBezTo>
                    <a:pt x="344" y="114"/>
                    <a:pt x="373" y="272"/>
                    <a:pt x="285" y="345"/>
                  </a:cubicBezTo>
                  <a:cubicBezTo>
                    <a:pt x="220" y="398"/>
                    <a:pt x="143" y="323"/>
                    <a:pt x="127" y="25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4" name="ïšḻiḍê"/>
            <p:cNvSpPr/>
            <p:nvPr/>
          </p:nvSpPr>
          <p:spPr bwMode="auto">
            <a:xfrm>
              <a:off x="1843465" y="1906034"/>
              <a:ext cx="82320" cy="282683"/>
            </a:xfrm>
            <a:custGeom>
              <a:avLst/>
              <a:gdLst>
                <a:gd name="T0" fmla="*/ 100 w 129"/>
                <a:gd name="T1" fmla="*/ 62 h 448"/>
                <a:gd name="T2" fmla="*/ 5 w 129"/>
                <a:gd name="T3" fmla="*/ 62 h 448"/>
                <a:gd name="T4" fmla="*/ 30 w 129"/>
                <a:gd name="T5" fmla="*/ 386 h 448"/>
                <a:gd name="T6" fmla="*/ 125 w 129"/>
                <a:gd name="T7" fmla="*/ 386 h 448"/>
                <a:gd name="T8" fmla="*/ 100 w 129"/>
                <a:gd name="T9" fmla="*/ 62 h 448"/>
              </a:gdLst>
              <a:ahLst/>
              <a:cxnLst>
                <a:cxn ang="0">
                  <a:pos x="T0" y="T1"/>
                </a:cxn>
                <a:cxn ang="0">
                  <a:pos x="T2" y="T3"/>
                </a:cxn>
                <a:cxn ang="0">
                  <a:pos x="T4" y="T5"/>
                </a:cxn>
                <a:cxn ang="0">
                  <a:pos x="T6" y="T7"/>
                </a:cxn>
                <a:cxn ang="0">
                  <a:pos x="T8" y="T9"/>
                </a:cxn>
              </a:cxnLst>
              <a:rect l="0" t="0" r="r" b="b"/>
              <a:pathLst>
                <a:path w="129" h="448">
                  <a:moveTo>
                    <a:pt x="100" y="62"/>
                  </a:moveTo>
                  <a:cubicBezTo>
                    <a:pt x="95" y="0"/>
                    <a:pt x="0" y="0"/>
                    <a:pt x="5" y="62"/>
                  </a:cubicBezTo>
                  <a:cubicBezTo>
                    <a:pt x="13" y="170"/>
                    <a:pt x="21" y="278"/>
                    <a:pt x="30" y="386"/>
                  </a:cubicBezTo>
                  <a:cubicBezTo>
                    <a:pt x="34" y="447"/>
                    <a:pt x="129" y="448"/>
                    <a:pt x="125" y="386"/>
                  </a:cubicBezTo>
                  <a:cubicBezTo>
                    <a:pt x="116" y="278"/>
                    <a:pt x="108" y="170"/>
                    <a:pt x="100" y="62"/>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5" name="îṡḷïḋe"/>
            <p:cNvSpPr/>
            <p:nvPr/>
          </p:nvSpPr>
          <p:spPr bwMode="auto">
            <a:xfrm>
              <a:off x="686581" y="6191251"/>
              <a:ext cx="60575" cy="82320"/>
            </a:xfrm>
            <a:custGeom>
              <a:avLst/>
              <a:gdLst>
                <a:gd name="T0" fmla="*/ 47 w 95"/>
                <a:gd name="T1" fmla="*/ 1 h 132"/>
                <a:gd name="T2" fmla="*/ 0 w 95"/>
                <a:gd name="T3" fmla="*/ 50 h 132"/>
                <a:gd name="T4" fmla="*/ 0 w 95"/>
                <a:gd name="T5" fmla="*/ 82 h 132"/>
                <a:gd name="T6" fmla="*/ 47 w 95"/>
                <a:gd name="T7" fmla="*/ 131 h 132"/>
                <a:gd name="T8" fmla="*/ 95 w 95"/>
                <a:gd name="T9" fmla="*/ 82 h 132"/>
                <a:gd name="T10" fmla="*/ 95 w 95"/>
                <a:gd name="T11" fmla="*/ 50 h 132"/>
                <a:gd name="T12" fmla="*/ 47 w 95"/>
                <a:gd name="T13" fmla="*/ 1 h 132"/>
              </a:gdLst>
              <a:ahLst/>
              <a:cxnLst>
                <a:cxn ang="0">
                  <a:pos x="T0" y="T1"/>
                </a:cxn>
                <a:cxn ang="0">
                  <a:pos x="T2" y="T3"/>
                </a:cxn>
                <a:cxn ang="0">
                  <a:pos x="T4" y="T5"/>
                </a:cxn>
                <a:cxn ang="0">
                  <a:pos x="T6" y="T7"/>
                </a:cxn>
                <a:cxn ang="0">
                  <a:pos x="T8" y="T9"/>
                </a:cxn>
                <a:cxn ang="0">
                  <a:pos x="T10" y="T11"/>
                </a:cxn>
                <a:cxn ang="0">
                  <a:pos x="T12" y="T13"/>
                </a:cxn>
              </a:cxnLst>
              <a:rect l="0" t="0" r="r" b="b"/>
              <a:pathLst>
                <a:path w="95" h="132">
                  <a:moveTo>
                    <a:pt x="47" y="1"/>
                  </a:moveTo>
                  <a:cubicBezTo>
                    <a:pt x="21" y="3"/>
                    <a:pt x="0" y="23"/>
                    <a:pt x="0" y="50"/>
                  </a:cubicBezTo>
                  <a:cubicBezTo>
                    <a:pt x="0" y="82"/>
                    <a:pt x="0" y="82"/>
                    <a:pt x="0" y="82"/>
                  </a:cubicBezTo>
                  <a:cubicBezTo>
                    <a:pt x="0" y="108"/>
                    <a:pt x="22" y="132"/>
                    <a:pt x="47" y="131"/>
                  </a:cubicBezTo>
                  <a:cubicBezTo>
                    <a:pt x="73" y="129"/>
                    <a:pt x="95" y="109"/>
                    <a:pt x="95" y="82"/>
                  </a:cubicBezTo>
                  <a:cubicBezTo>
                    <a:pt x="95" y="50"/>
                    <a:pt x="95" y="50"/>
                    <a:pt x="95" y="50"/>
                  </a:cubicBezTo>
                  <a:cubicBezTo>
                    <a:pt x="95" y="25"/>
                    <a:pt x="73" y="0"/>
                    <a:pt x="47"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6" name="iṥliḓé"/>
            <p:cNvSpPr/>
            <p:nvPr/>
          </p:nvSpPr>
          <p:spPr bwMode="auto">
            <a:xfrm>
              <a:off x="3506035" y="511520"/>
              <a:ext cx="96299" cy="273364"/>
            </a:xfrm>
            <a:custGeom>
              <a:avLst/>
              <a:gdLst>
                <a:gd name="T0" fmla="*/ 133 w 152"/>
                <a:gd name="T1" fmla="*/ 350 h 435"/>
                <a:gd name="T2" fmla="*/ 108 w 152"/>
                <a:gd name="T3" fmla="*/ 61 h 435"/>
                <a:gd name="T4" fmla="*/ 13 w 152"/>
                <a:gd name="T5" fmla="*/ 61 h 435"/>
                <a:gd name="T6" fmla="*/ 42 w 152"/>
                <a:gd name="T7" fmla="*/ 376 h 435"/>
                <a:gd name="T8" fmla="*/ 133 w 152"/>
                <a:gd name="T9" fmla="*/ 350 h 435"/>
              </a:gdLst>
              <a:ahLst/>
              <a:cxnLst>
                <a:cxn ang="0">
                  <a:pos x="T0" y="T1"/>
                </a:cxn>
                <a:cxn ang="0">
                  <a:pos x="T2" y="T3"/>
                </a:cxn>
                <a:cxn ang="0">
                  <a:pos x="T4" y="T5"/>
                </a:cxn>
                <a:cxn ang="0">
                  <a:pos x="T6" y="T7"/>
                </a:cxn>
                <a:cxn ang="0">
                  <a:pos x="T8" y="T9"/>
                </a:cxn>
              </a:cxnLst>
              <a:rect l="0" t="0" r="r" b="b"/>
              <a:pathLst>
                <a:path w="152" h="435">
                  <a:moveTo>
                    <a:pt x="133" y="350"/>
                  </a:moveTo>
                  <a:cubicBezTo>
                    <a:pt x="104" y="255"/>
                    <a:pt x="96" y="160"/>
                    <a:pt x="108" y="61"/>
                  </a:cubicBezTo>
                  <a:cubicBezTo>
                    <a:pt x="116" y="0"/>
                    <a:pt x="20" y="0"/>
                    <a:pt x="13" y="61"/>
                  </a:cubicBezTo>
                  <a:cubicBezTo>
                    <a:pt x="0" y="168"/>
                    <a:pt x="10" y="273"/>
                    <a:pt x="42" y="376"/>
                  </a:cubicBezTo>
                  <a:cubicBezTo>
                    <a:pt x="60" y="435"/>
                    <a:pt x="152" y="410"/>
                    <a:pt x="133" y="35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7" name="ïšļïḓé"/>
            <p:cNvSpPr/>
            <p:nvPr/>
          </p:nvSpPr>
          <p:spPr bwMode="auto">
            <a:xfrm>
              <a:off x="2574832" y="6096607"/>
              <a:ext cx="229874" cy="82320"/>
            </a:xfrm>
            <a:custGeom>
              <a:avLst/>
              <a:gdLst>
                <a:gd name="T0" fmla="*/ 304 w 365"/>
                <a:gd name="T1" fmla="*/ 34 h 132"/>
                <a:gd name="T2" fmla="*/ 85 w 365"/>
                <a:gd name="T3" fmla="*/ 11 h 132"/>
                <a:gd name="T4" fmla="*/ 60 w 365"/>
                <a:gd name="T5" fmla="*/ 105 h 132"/>
                <a:gd name="T6" fmla="*/ 304 w 365"/>
                <a:gd name="T7" fmla="*/ 131 h 132"/>
                <a:gd name="T8" fmla="*/ 304 w 365"/>
                <a:gd name="T9" fmla="*/ 34 h 132"/>
              </a:gdLst>
              <a:ahLst/>
              <a:cxnLst>
                <a:cxn ang="0">
                  <a:pos x="T0" y="T1"/>
                </a:cxn>
                <a:cxn ang="0">
                  <a:pos x="T2" y="T3"/>
                </a:cxn>
                <a:cxn ang="0">
                  <a:pos x="T4" y="T5"/>
                </a:cxn>
                <a:cxn ang="0">
                  <a:pos x="T6" y="T7"/>
                </a:cxn>
                <a:cxn ang="0">
                  <a:pos x="T8" y="T9"/>
                </a:cxn>
              </a:cxnLst>
              <a:rect l="0" t="0" r="r" b="b"/>
              <a:pathLst>
                <a:path w="365" h="132">
                  <a:moveTo>
                    <a:pt x="304" y="34"/>
                  </a:moveTo>
                  <a:cubicBezTo>
                    <a:pt x="230" y="32"/>
                    <a:pt x="158" y="25"/>
                    <a:pt x="85" y="11"/>
                  </a:cubicBezTo>
                  <a:cubicBezTo>
                    <a:pt x="25" y="0"/>
                    <a:pt x="0" y="94"/>
                    <a:pt x="60" y="105"/>
                  </a:cubicBezTo>
                  <a:cubicBezTo>
                    <a:pt x="141" y="119"/>
                    <a:pt x="222" y="128"/>
                    <a:pt x="304" y="131"/>
                  </a:cubicBezTo>
                  <a:cubicBezTo>
                    <a:pt x="365" y="132"/>
                    <a:pt x="365" y="35"/>
                    <a:pt x="304" y="3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79" name="íslíḑê"/>
            <p:cNvSpPr/>
            <p:nvPr/>
          </p:nvSpPr>
          <p:spPr bwMode="auto">
            <a:xfrm>
              <a:off x="1954516" y="5387968"/>
              <a:ext cx="114937" cy="119597"/>
            </a:xfrm>
            <a:custGeom>
              <a:avLst/>
              <a:gdLst>
                <a:gd name="T0" fmla="*/ 169 w 182"/>
                <a:gd name="T1" fmla="*/ 30 h 190"/>
                <a:gd name="T2" fmla="*/ 107 w 182"/>
                <a:gd name="T3" fmla="*/ 13 h 190"/>
                <a:gd name="T4" fmla="*/ 12 w 182"/>
                <a:gd name="T5" fmla="*/ 114 h 190"/>
                <a:gd name="T6" fmla="*/ 28 w 182"/>
                <a:gd name="T7" fmla="*/ 177 h 190"/>
                <a:gd name="T8" fmla="*/ 90 w 182"/>
                <a:gd name="T9" fmla="*/ 161 h 190"/>
                <a:gd name="T10" fmla="*/ 153 w 182"/>
                <a:gd name="T11" fmla="*/ 93 h 190"/>
                <a:gd name="T12" fmla="*/ 169 w 182"/>
                <a:gd name="T13" fmla="*/ 30 h 190"/>
              </a:gdLst>
              <a:ahLst/>
              <a:cxnLst>
                <a:cxn ang="0">
                  <a:pos x="T0" y="T1"/>
                </a:cxn>
                <a:cxn ang="0">
                  <a:pos x="T2" y="T3"/>
                </a:cxn>
                <a:cxn ang="0">
                  <a:pos x="T4" y="T5"/>
                </a:cxn>
                <a:cxn ang="0">
                  <a:pos x="T6" y="T7"/>
                </a:cxn>
                <a:cxn ang="0">
                  <a:pos x="T8" y="T9"/>
                </a:cxn>
                <a:cxn ang="0">
                  <a:pos x="T10" y="T11"/>
                </a:cxn>
                <a:cxn ang="0">
                  <a:pos x="T12" y="T13"/>
                </a:cxn>
              </a:cxnLst>
              <a:rect l="0" t="0" r="r" b="b"/>
              <a:pathLst>
                <a:path w="182" h="190">
                  <a:moveTo>
                    <a:pt x="169" y="30"/>
                  </a:moveTo>
                  <a:cubicBezTo>
                    <a:pt x="157" y="9"/>
                    <a:pt x="128" y="0"/>
                    <a:pt x="107" y="13"/>
                  </a:cubicBezTo>
                  <a:cubicBezTo>
                    <a:pt x="68" y="39"/>
                    <a:pt x="36" y="73"/>
                    <a:pt x="12" y="114"/>
                  </a:cubicBezTo>
                  <a:cubicBezTo>
                    <a:pt x="0" y="136"/>
                    <a:pt x="7" y="165"/>
                    <a:pt x="28" y="177"/>
                  </a:cubicBezTo>
                  <a:cubicBezTo>
                    <a:pt x="50" y="190"/>
                    <a:pt x="78" y="182"/>
                    <a:pt x="90" y="161"/>
                  </a:cubicBezTo>
                  <a:cubicBezTo>
                    <a:pt x="106" y="133"/>
                    <a:pt x="127" y="110"/>
                    <a:pt x="153" y="93"/>
                  </a:cubicBezTo>
                  <a:cubicBezTo>
                    <a:pt x="173" y="80"/>
                    <a:pt x="182" y="52"/>
                    <a:pt x="169"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0" name="íŝlïdè"/>
            <p:cNvSpPr/>
            <p:nvPr/>
          </p:nvSpPr>
          <p:spPr bwMode="auto">
            <a:xfrm>
              <a:off x="1996548" y="4432095"/>
              <a:ext cx="118043" cy="111831"/>
            </a:xfrm>
            <a:custGeom>
              <a:avLst/>
              <a:gdLst>
                <a:gd name="T0" fmla="*/ 158 w 186"/>
                <a:gd name="T1" fmla="*/ 86 h 178"/>
                <a:gd name="T2" fmla="*/ 93 w 186"/>
                <a:gd name="T3" fmla="*/ 31 h 178"/>
                <a:gd name="T4" fmla="*/ 31 w 186"/>
                <a:gd name="T5" fmla="*/ 14 h 178"/>
                <a:gd name="T6" fmla="*/ 15 w 186"/>
                <a:gd name="T7" fmla="*/ 77 h 178"/>
                <a:gd name="T8" fmla="*/ 112 w 186"/>
                <a:gd name="T9" fmla="*/ 166 h 178"/>
                <a:gd name="T10" fmla="*/ 174 w 186"/>
                <a:gd name="T11" fmla="*/ 150 h 178"/>
                <a:gd name="T12" fmla="*/ 158 w 186"/>
                <a:gd name="T13" fmla="*/ 86 h 178"/>
              </a:gdLst>
              <a:ahLst/>
              <a:cxnLst>
                <a:cxn ang="0">
                  <a:pos x="T0" y="T1"/>
                </a:cxn>
                <a:cxn ang="0">
                  <a:pos x="T2" y="T3"/>
                </a:cxn>
                <a:cxn ang="0">
                  <a:pos x="T4" y="T5"/>
                </a:cxn>
                <a:cxn ang="0">
                  <a:pos x="T6" y="T7"/>
                </a:cxn>
                <a:cxn ang="0">
                  <a:pos x="T8" y="T9"/>
                </a:cxn>
                <a:cxn ang="0">
                  <a:pos x="T10" y="T11"/>
                </a:cxn>
                <a:cxn ang="0">
                  <a:pos x="T12" y="T13"/>
                </a:cxn>
              </a:cxnLst>
              <a:rect l="0" t="0" r="r" b="b"/>
              <a:pathLst>
                <a:path w="186" h="178">
                  <a:moveTo>
                    <a:pt x="158" y="86"/>
                  </a:moveTo>
                  <a:cubicBezTo>
                    <a:pt x="133" y="72"/>
                    <a:pt x="110" y="53"/>
                    <a:pt x="93" y="31"/>
                  </a:cubicBezTo>
                  <a:cubicBezTo>
                    <a:pt x="79" y="11"/>
                    <a:pt x="54" y="0"/>
                    <a:pt x="31" y="14"/>
                  </a:cubicBezTo>
                  <a:cubicBezTo>
                    <a:pt x="12" y="26"/>
                    <a:pt x="0" y="57"/>
                    <a:pt x="15" y="77"/>
                  </a:cubicBezTo>
                  <a:cubicBezTo>
                    <a:pt x="42" y="113"/>
                    <a:pt x="73" y="144"/>
                    <a:pt x="112" y="166"/>
                  </a:cubicBezTo>
                  <a:cubicBezTo>
                    <a:pt x="133" y="178"/>
                    <a:pt x="162" y="171"/>
                    <a:pt x="174" y="150"/>
                  </a:cubicBezTo>
                  <a:cubicBezTo>
                    <a:pt x="186" y="128"/>
                    <a:pt x="179" y="99"/>
                    <a:pt x="158" y="8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2" name="išľïdê"/>
            <p:cNvSpPr/>
            <p:nvPr/>
          </p:nvSpPr>
          <p:spPr bwMode="auto">
            <a:xfrm>
              <a:off x="1382040" y="6191251"/>
              <a:ext cx="155320" cy="170852"/>
            </a:xfrm>
            <a:custGeom>
              <a:avLst/>
              <a:gdLst>
                <a:gd name="T0" fmla="*/ 214 w 246"/>
                <a:gd name="T1" fmla="*/ 168 h 270"/>
                <a:gd name="T2" fmla="*/ 87 w 246"/>
                <a:gd name="T3" fmla="*/ 21 h 270"/>
                <a:gd name="T4" fmla="*/ 20 w 246"/>
                <a:gd name="T5" fmla="*/ 21 h 270"/>
                <a:gd name="T6" fmla="*/ 20 w 246"/>
                <a:gd name="T7" fmla="*/ 89 h 270"/>
                <a:gd name="T8" fmla="*/ 132 w 246"/>
                <a:gd name="T9" fmla="*/ 217 h 270"/>
                <a:gd name="T10" fmla="*/ 214 w 246"/>
                <a:gd name="T11" fmla="*/ 168 h 270"/>
              </a:gdLst>
              <a:ahLst/>
              <a:cxnLst>
                <a:cxn ang="0">
                  <a:pos x="T0" y="T1"/>
                </a:cxn>
                <a:cxn ang="0">
                  <a:pos x="T2" y="T3"/>
                </a:cxn>
                <a:cxn ang="0">
                  <a:pos x="T4" y="T5"/>
                </a:cxn>
                <a:cxn ang="0">
                  <a:pos x="T6" y="T7"/>
                </a:cxn>
                <a:cxn ang="0">
                  <a:pos x="T8" y="T9"/>
                </a:cxn>
                <a:cxn ang="0">
                  <a:pos x="T10" y="T11"/>
                </a:cxn>
              </a:cxnLst>
              <a:rect l="0" t="0" r="r" b="b"/>
              <a:pathLst>
                <a:path w="246" h="270">
                  <a:moveTo>
                    <a:pt x="214" y="168"/>
                  </a:moveTo>
                  <a:cubicBezTo>
                    <a:pt x="181" y="111"/>
                    <a:pt x="138" y="61"/>
                    <a:pt x="87" y="21"/>
                  </a:cubicBezTo>
                  <a:cubicBezTo>
                    <a:pt x="67" y="4"/>
                    <a:pt x="40" y="0"/>
                    <a:pt x="20" y="21"/>
                  </a:cubicBezTo>
                  <a:cubicBezTo>
                    <a:pt x="3" y="37"/>
                    <a:pt x="0" y="73"/>
                    <a:pt x="20" y="89"/>
                  </a:cubicBezTo>
                  <a:cubicBezTo>
                    <a:pt x="65" y="125"/>
                    <a:pt x="102" y="167"/>
                    <a:pt x="132" y="217"/>
                  </a:cubicBezTo>
                  <a:cubicBezTo>
                    <a:pt x="163" y="270"/>
                    <a:pt x="246" y="222"/>
                    <a:pt x="214" y="168"/>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3" name="ïs1íḍé"/>
            <p:cNvSpPr/>
            <p:nvPr/>
          </p:nvSpPr>
          <p:spPr bwMode="auto">
            <a:xfrm>
              <a:off x="18695" y="5260367"/>
              <a:ext cx="450429" cy="784368"/>
            </a:xfrm>
            <a:custGeom>
              <a:avLst/>
              <a:gdLst>
                <a:gd name="T0" fmla="*/ 696 w 714"/>
                <a:gd name="T1" fmla="*/ 1157 h 1243"/>
                <a:gd name="T2" fmla="*/ 530 w 714"/>
                <a:gd name="T3" fmla="*/ 760 h 1243"/>
                <a:gd name="T4" fmla="*/ 477 w 714"/>
                <a:gd name="T5" fmla="*/ 737 h 1243"/>
                <a:gd name="T6" fmla="*/ 319 w 714"/>
                <a:gd name="T7" fmla="*/ 773 h 1243"/>
                <a:gd name="T8" fmla="*/ 316 w 714"/>
                <a:gd name="T9" fmla="*/ 430 h 1243"/>
                <a:gd name="T10" fmla="*/ 269 w 714"/>
                <a:gd name="T11" fmla="*/ 381 h 1243"/>
                <a:gd name="T12" fmla="*/ 101 w 714"/>
                <a:gd name="T13" fmla="*/ 389 h 1243"/>
                <a:gd name="T14" fmla="*/ 105 w 714"/>
                <a:gd name="T15" fmla="*/ 62 h 1243"/>
                <a:gd name="T16" fmla="*/ 10 w 714"/>
                <a:gd name="T17" fmla="*/ 62 h 1243"/>
                <a:gd name="T18" fmla="*/ 3 w 714"/>
                <a:gd name="T19" fmla="*/ 449 h 1243"/>
                <a:gd name="T20" fmla="*/ 63 w 714"/>
                <a:gd name="T21" fmla="*/ 496 h 1243"/>
                <a:gd name="T22" fmla="*/ 221 w 714"/>
                <a:gd name="T23" fmla="*/ 476 h 1243"/>
                <a:gd name="T24" fmla="*/ 225 w 714"/>
                <a:gd name="T25" fmla="*/ 840 h 1243"/>
                <a:gd name="T26" fmla="*/ 285 w 714"/>
                <a:gd name="T27" fmla="*/ 887 h 1243"/>
                <a:gd name="T28" fmla="*/ 461 w 714"/>
                <a:gd name="T29" fmla="*/ 838 h 1243"/>
                <a:gd name="T30" fmla="*/ 604 w 714"/>
                <a:gd name="T31" fmla="*/ 1183 h 1243"/>
                <a:gd name="T32" fmla="*/ 696 w 714"/>
                <a:gd name="T33" fmla="*/ 1157 h 1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4" h="1243">
                  <a:moveTo>
                    <a:pt x="696" y="1157"/>
                  </a:moveTo>
                  <a:cubicBezTo>
                    <a:pt x="655" y="1021"/>
                    <a:pt x="586" y="890"/>
                    <a:pt x="530" y="760"/>
                  </a:cubicBezTo>
                  <a:cubicBezTo>
                    <a:pt x="521" y="738"/>
                    <a:pt x="496" y="735"/>
                    <a:pt x="477" y="737"/>
                  </a:cubicBezTo>
                  <a:cubicBezTo>
                    <a:pt x="423" y="745"/>
                    <a:pt x="370" y="757"/>
                    <a:pt x="319" y="773"/>
                  </a:cubicBezTo>
                  <a:cubicBezTo>
                    <a:pt x="318" y="658"/>
                    <a:pt x="317" y="544"/>
                    <a:pt x="316" y="430"/>
                  </a:cubicBezTo>
                  <a:cubicBezTo>
                    <a:pt x="316" y="402"/>
                    <a:pt x="294" y="383"/>
                    <a:pt x="269" y="381"/>
                  </a:cubicBezTo>
                  <a:cubicBezTo>
                    <a:pt x="212" y="377"/>
                    <a:pt x="156" y="380"/>
                    <a:pt x="101" y="389"/>
                  </a:cubicBezTo>
                  <a:cubicBezTo>
                    <a:pt x="107" y="280"/>
                    <a:pt x="109" y="171"/>
                    <a:pt x="105" y="62"/>
                  </a:cubicBezTo>
                  <a:cubicBezTo>
                    <a:pt x="103" y="0"/>
                    <a:pt x="8" y="0"/>
                    <a:pt x="10" y="62"/>
                  </a:cubicBezTo>
                  <a:cubicBezTo>
                    <a:pt x="14" y="192"/>
                    <a:pt x="12" y="320"/>
                    <a:pt x="3" y="449"/>
                  </a:cubicBezTo>
                  <a:cubicBezTo>
                    <a:pt x="0" y="482"/>
                    <a:pt x="35" y="503"/>
                    <a:pt x="63" y="496"/>
                  </a:cubicBezTo>
                  <a:cubicBezTo>
                    <a:pt x="116" y="482"/>
                    <a:pt x="168" y="476"/>
                    <a:pt x="221" y="476"/>
                  </a:cubicBezTo>
                  <a:cubicBezTo>
                    <a:pt x="222" y="598"/>
                    <a:pt x="224" y="719"/>
                    <a:pt x="225" y="840"/>
                  </a:cubicBezTo>
                  <a:cubicBezTo>
                    <a:pt x="225" y="869"/>
                    <a:pt x="255" y="898"/>
                    <a:pt x="285" y="887"/>
                  </a:cubicBezTo>
                  <a:cubicBezTo>
                    <a:pt x="343" y="865"/>
                    <a:pt x="401" y="849"/>
                    <a:pt x="461" y="838"/>
                  </a:cubicBezTo>
                  <a:cubicBezTo>
                    <a:pt x="511" y="951"/>
                    <a:pt x="569" y="1065"/>
                    <a:pt x="604" y="1183"/>
                  </a:cubicBezTo>
                  <a:cubicBezTo>
                    <a:pt x="622" y="1243"/>
                    <a:pt x="714" y="1217"/>
                    <a:pt x="696" y="1157"/>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4" name="i$ļîḍe"/>
            <p:cNvSpPr/>
            <p:nvPr/>
          </p:nvSpPr>
          <p:spPr bwMode="auto">
            <a:xfrm>
              <a:off x="9173791" y="1045953"/>
              <a:ext cx="679681" cy="415803"/>
            </a:xfrm>
            <a:custGeom>
              <a:avLst/>
              <a:gdLst>
                <a:gd name="T0" fmla="*/ 1509 w 1539"/>
                <a:gd name="T1" fmla="*/ 335 h 772"/>
                <a:gd name="T2" fmla="*/ 1346 w 1539"/>
                <a:gd name="T3" fmla="*/ 29 h 772"/>
                <a:gd name="T4" fmla="*/ 1281 w 1539"/>
                <a:gd name="T5" fmla="*/ 11 h 772"/>
                <a:gd name="T6" fmla="*/ 53 w 1539"/>
                <a:gd name="T7" fmla="*/ 657 h 772"/>
                <a:gd name="T8" fmla="*/ 101 w 1539"/>
                <a:gd name="T9" fmla="*/ 741 h 772"/>
                <a:gd name="T10" fmla="*/ 1284 w 1539"/>
                <a:gd name="T11" fmla="*/ 116 h 772"/>
                <a:gd name="T12" fmla="*/ 1427 w 1539"/>
                <a:gd name="T13" fmla="*/ 384 h 772"/>
                <a:gd name="T14" fmla="*/ 1509 w 1539"/>
                <a:gd name="T15" fmla="*/ 335 h 7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9" h="772">
                  <a:moveTo>
                    <a:pt x="1509" y="335"/>
                  </a:moveTo>
                  <a:cubicBezTo>
                    <a:pt x="1455" y="233"/>
                    <a:pt x="1400" y="131"/>
                    <a:pt x="1346" y="29"/>
                  </a:cubicBezTo>
                  <a:cubicBezTo>
                    <a:pt x="1333" y="4"/>
                    <a:pt x="1303" y="0"/>
                    <a:pt x="1281" y="11"/>
                  </a:cubicBezTo>
                  <a:cubicBezTo>
                    <a:pt x="862" y="209"/>
                    <a:pt x="453" y="424"/>
                    <a:pt x="53" y="657"/>
                  </a:cubicBezTo>
                  <a:cubicBezTo>
                    <a:pt x="0" y="688"/>
                    <a:pt x="47" y="772"/>
                    <a:pt x="101" y="741"/>
                  </a:cubicBezTo>
                  <a:cubicBezTo>
                    <a:pt x="487" y="516"/>
                    <a:pt x="881" y="308"/>
                    <a:pt x="1284" y="116"/>
                  </a:cubicBezTo>
                  <a:cubicBezTo>
                    <a:pt x="1332" y="205"/>
                    <a:pt x="1380" y="295"/>
                    <a:pt x="1427" y="384"/>
                  </a:cubicBezTo>
                  <a:cubicBezTo>
                    <a:pt x="1456" y="439"/>
                    <a:pt x="1539" y="390"/>
                    <a:pt x="1509" y="335"/>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9" name="îṣlîde"/>
            <p:cNvSpPr/>
            <p:nvPr/>
          </p:nvSpPr>
          <p:spPr bwMode="auto">
            <a:xfrm>
              <a:off x="316867" y="362774"/>
              <a:ext cx="73001" cy="74554"/>
            </a:xfrm>
            <a:custGeom>
              <a:avLst/>
              <a:gdLst>
                <a:gd name="T0" fmla="*/ 96 w 115"/>
                <a:gd name="T1" fmla="*/ 30 h 118"/>
                <a:gd name="T2" fmla="*/ 86 w 115"/>
                <a:gd name="T3" fmla="*/ 19 h 118"/>
                <a:gd name="T4" fmla="*/ 19 w 115"/>
                <a:gd name="T5" fmla="*/ 19 h 118"/>
                <a:gd name="T6" fmla="*/ 19 w 115"/>
                <a:gd name="T7" fmla="*/ 88 h 118"/>
                <a:gd name="T8" fmla="*/ 29 w 115"/>
                <a:gd name="T9" fmla="*/ 99 h 118"/>
                <a:gd name="T10" fmla="*/ 96 w 115"/>
                <a:gd name="T11" fmla="*/ 99 h 118"/>
                <a:gd name="T12" fmla="*/ 96 w 115"/>
                <a:gd name="T13" fmla="*/ 30 h 118"/>
              </a:gdLst>
              <a:ahLst/>
              <a:cxnLst>
                <a:cxn ang="0">
                  <a:pos x="T0" y="T1"/>
                </a:cxn>
                <a:cxn ang="0">
                  <a:pos x="T2" y="T3"/>
                </a:cxn>
                <a:cxn ang="0">
                  <a:pos x="T4" y="T5"/>
                </a:cxn>
                <a:cxn ang="0">
                  <a:pos x="T6" y="T7"/>
                </a:cxn>
                <a:cxn ang="0">
                  <a:pos x="T8" y="T9"/>
                </a:cxn>
                <a:cxn ang="0">
                  <a:pos x="T10" y="T11"/>
                </a:cxn>
                <a:cxn ang="0">
                  <a:pos x="T12" y="T13"/>
                </a:cxn>
              </a:cxnLst>
              <a:rect l="0" t="0" r="r" b="b"/>
              <a:pathLst>
                <a:path w="115" h="118">
                  <a:moveTo>
                    <a:pt x="96" y="30"/>
                  </a:moveTo>
                  <a:cubicBezTo>
                    <a:pt x="93" y="27"/>
                    <a:pt x="89" y="23"/>
                    <a:pt x="86" y="19"/>
                  </a:cubicBezTo>
                  <a:cubicBezTo>
                    <a:pt x="68" y="1"/>
                    <a:pt x="36" y="0"/>
                    <a:pt x="19" y="19"/>
                  </a:cubicBezTo>
                  <a:cubicBezTo>
                    <a:pt x="1" y="39"/>
                    <a:pt x="0" y="69"/>
                    <a:pt x="19" y="88"/>
                  </a:cubicBezTo>
                  <a:cubicBezTo>
                    <a:pt x="22" y="91"/>
                    <a:pt x="26" y="95"/>
                    <a:pt x="29" y="99"/>
                  </a:cubicBezTo>
                  <a:cubicBezTo>
                    <a:pt x="47" y="117"/>
                    <a:pt x="79" y="118"/>
                    <a:pt x="96" y="99"/>
                  </a:cubicBezTo>
                  <a:cubicBezTo>
                    <a:pt x="114" y="79"/>
                    <a:pt x="115" y="49"/>
                    <a:pt x="96"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1" name="iŝľïḍè"/>
            <p:cNvSpPr/>
            <p:nvPr/>
          </p:nvSpPr>
          <p:spPr bwMode="auto">
            <a:xfrm>
              <a:off x="896927" y="5807095"/>
              <a:ext cx="74554" cy="60575"/>
            </a:xfrm>
            <a:custGeom>
              <a:avLst/>
              <a:gdLst>
                <a:gd name="T0" fmla="*/ 70 w 119"/>
                <a:gd name="T1" fmla="*/ 0 h 97"/>
                <a:gd name="T2" fmla="*/ 49 w 119"/>
                <a:gd name="T3" fmla="*/ 0 h 97"/>
                <a:gd name="T4" fmla="*/ 1 w 119"/>
                <a:gd name="T5" fmla="*/ 48 h 97"/>
                <a:gd name="T6" fmla="*/ 49 w 119"/>
                <a:gd name="T7" fmla="*/ 97 h 97"/>
                <a:gd name="T8" fmla="*/ 70 w 119"/>
                <a:gd name="T9" fmla="*/ 97 h 97"/>
                <a:gd name="T10" fmla="*/ 117 w 119"/>
                <a:gd name="T11" fmla="*/ 48 h 97"/>
                <a:gd name="T12" fmla="*/ 70 w 119"/>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19" h="97">
                  <a:moveTo>
                    <a:pt x="70" y="0"/>
                  </a:moveTo>
                  <a:cubicBezTo>
                    <a:pt x="49" y="0"/>
                    <a:pt x="49" y="0"/>
                    <a:pt x="49" y="0"/>
                  </a:cubicBezTo>
                  <a:cubicBezTo>
                    <a:pt x="24" y="0"/>
                    <a:pt x="0" y="22"/>
                    <a:pt x="1" y="48"/>
                  </a:cubicBezTo>
                  <a:cubicBezTo>
                    <a:pt x="2" y="74"/>
                    <a:pt x="22" y="97"/>
                    <a:pt x="49" y="97"/>
                  </a:cubicBezTo>
                  <a:cubicBezTo>
                    <a:pt x="70" y="97"/>
                    <a:pt x="70" y="97"/>
                    <a:pt x="70" y="97"/>
                  </a:cubicBezTo>
                  <a:cubicBezTo>
                    <a:pt x="95" y="97"/>
                    <a:pt x="119" y="74"/>
                    <a:pt x="117" y="48"/>
                  </a:cubicBezTo>
                  <a:cubicBezTo>
                    <a:pt x="116" y="22"/>
                    <a:pt x="97" y="0"/>
                    <a:pt x="70" y="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2" name="îşḻïḓê"/>
            <p:cNvSpPr/>
            <p:nvPr/>
          </p:nvSpPr>
          <p:spPr bwMode="auto">
            <a:xfrm>
              <a:off x="1121281" y="4965779"/>
              <a:ext cx="60575" cy="82320"/>
            </a:xfrm>
            <a:custGeom>
              <a:avLst/>
              <a:gdLst>
                <a:gd name="T0" fmla="*/ 0 w 95"/>
                <a:gd name="T1" fmla="*/ 62 h 131"/>
                <a:gd name="T2" fmla="*/ 0 w 95"/>
                <a:gd name="T3" fmla="*/ 69 h 131"/>
                <a:gd name="T4" fmla="*/ 95 w 95"/>
                <a:gd name="T5" fmla="*/ 69 h 131"/>
                <a:gd name="T6" fmla="*/ 95 w 95"/>
                <a:gd name="T7" fmla="*/ 62 h 131"/>
                <a:gd name="T8" fmla="*/ 0 w 95"/>
                <a:gd name="T9" fmla="*/ 62 h 131"/>
              </a:gdLst>
              <a:ahLst/>
              <a:cxnLst>
                <a:cxn ang="0">
                  <a:pos x="T0" y="T1"/>
                </a:cxn>
                <a:cxn ang="0">
                  <a:pos x="T2" y="T3"/>
                </a:cxn>
                <a:cxn ang="0">
                  <a:pos x="T4" y="T5"/>
                </a:cxn>
                <a:cxn ang="0">
                  <a:pos x="T6" y="T7"/>
                </a:cxn>
                <a:cxn ang="0">
                  <a:pos x="T8" y="T9"/>
                </a:cxn>
              </a:cxnLst>
              <a:rect l="0" t="0" r="r" b="b"/>
              <a:pathLst>
                <a:path w="95" h="131">
                  <a:moveTo>
                    <a:pt x="0" y="62"/>
                  </a:moveTo>
                  <a:cubicBezTo>
                    <a:pt x="0" y="69"/>
                    <a:pt x="0" y="69"/>
                    <a:pt x="0" y="69"/>
                  </a:cubicBezTo>
                  <a:cubicBezTo>
                    <a:pt x="0" y="131"/>
                    <a:pt x="95" y="131"/>
                    <a:pt x="95" y="69"/>
                  </a:cubicBezTo>
                  <a:cubicBezTo>
                    <a:pt x="95" y="62"/>
                    <a:pt x="95" y="62"/>
                    <a:pt x="95" y="62"/>
                  </a:cubicBezTo>
                  <a:cubicBezTo>
                    <a:pt x="95" y="0"/>
                    <a:pt x="0" y="0"/>
                    <a:pt x="0" y="62"/>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3" name="i$ļîḓè"/>
            <p:cNvSpPr/>
            <p:nvPr/>
          </p:nvSpPr>
          <p:spPr bwMode="auto">
            <a:xfrm>
              <a:off x="2050956" y="5839712"/>
              <a:ext cx="68341" cy="62128"/>
            </a:xfrm>
            <a:custGeom>
              <a:avLst/>
              <a:gdLst>
                <a:gd name="T0" fmla="*/ 59 w 108"/>
                <a:gd name="T1" fmla="*/ 0 h 97"/>
                <a:gd name="T2" fmla="*/ 49 w 108"/>
                <a:gd name="T3" fmla="*/ 0 h 97"/>
                <a:gd name="T4" fmla="*/ 1 w 108"/>
                <a:gd name="T5" fmla="*/ 49 h 97"/>
                <a:gd name="T6" fmla="*/ 49 w 108"/>
                <a:gd name="T7" fmla="*/ 97 h 97"/>
                <a:gd name="T8" fmla="*/ 59 w 108"/>
                <a:gd name="T9" fmla="*/ 97 h 97"/>
                <a:gd name="T10" fmla="*/ 107 w 108"/>
                <a:gd name="T11" fmla="*/ 49 h 97"/>
                <a:gd name="T12" fmla="*/ 59 w 108"/>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08" h="97">
                  <a:moveTo>
                    <a:pt x="59" y="0"/>
                  </a:moveTo>
                  <a:cubicBezTo>
                    <a:pt x="49" y="0"/>
                    <a:pt x="49" y="0"/>
                    <a:pt x="49" y="0"/>
                  </a:cubicBezTo>
                  <a:cubicBezTo>
                    <a:pt x="24" y="0"/>
                    <a:pt x="0" y="23"/>
                    <a:pt x="1" y="49"/>
                  </a:cubicBezTo>
                  <a:cubicBezTo>
                    <a:pt x="2" y="75"/>
                    <a:pt x="22" y="97"/>
                    <a:pt x="49" y="97"/>
                  </a:cubicBezTo>
                  <a:cubicBezTo>
                    <a:pt x="59" y="97"/>
                    <a:pt x="59" y="97"/>
                    <a:pt x="59" y="97"/>
                  </a:cubicBezTo>
                  <a:cubicBezTo>
                    <a:pt x="84" y="97"/>
                    <a:pt x="108" y="75"/>
                    <a:pt x="107" y="49"/>
                  </a:cubicBezTo>
                  <a:cubicBezTo>
                    <a:pt x="105" y="23"/>
                    <a:pt x="86" y="0"/>
                    <a:pt x="59" y="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4" name="îṡḻïďé"/>
            <p:cNvSpPr/>
            <p:nvPr/>
          </p:nvSpPr>
          <p:spPr bwMode="auto">
            <a:xfrm>
              <a:off x="7485414" y="-166172"/>
              <a:ext cx="274917" cy="301321"/>
            </a:xfrm>
            <a:custGeom>
              <a:avLst/>
              <a:gdLst>
                <a:gd name="T0" fmla="*/ 191 w 436"/>
                <a:gd name="T1" fmla="*/ 454 h 478"/>
                <a:gd name="T2" fmla="*/ 352 w 436"/>
                <a:gd name="T3" fmla="*/ 413 h 478"/>
                <a:gd name="T4" fmla="*/ 433 w 436"/>
                <a:gd name="T5" fmla="*/ 250 h 478"/>
                <a:gd name="T6" fmla="*/ 434 w 436"/>
                <a:gd name="T7" fmla="*/ 224 h 478"/>
                <a:gd name="T8" fmla="*/ 432 w 436"/>
                <a:gd name="T9" fmla="*/ 218 h 478"/>
                <a:gd name="T10" fmla="*/ 406 w 436"/>
                <a:gd name="T11" fmla="*/ 147 h 478"/>
                <a:gd name="T12" fmla="*/ 168 w 436"/>
                <a:gd name="T13" fmla="*/ 33 h 478"/>
                <a:gd name="T14" fmla="*/ 52 w 436"/>
                <a:gd name="T15" fmla="*/ 324 h 478"/>
                <a:gd name="T16" fmla="*/ 191 w 436"/>
                <a:gd name="T17" fmla="*/ 454 h 478"/>
                <a:gd name="T18" fmla="*/ 127 w 436"/>
                <a:gd name="T19" fmla="*/ 254 h 478"/>
                <a:gd name="T20" fmla="*/ 219 w 436"/>
                <a:gd name="T21" fmla="*/ 122 h 478"/>
                <a:gd name="T22" fmla="*/ 285 w 436"/>
                <a:gd name="T23" fmla="*/ 345 h 478"/>
                <a:gd name="T24" fmla="*/ 127 w 436"/>
                <a:gd name="T25" fmla="*/ 254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478">
                  <a:moveTo>
                    <a:pt x="191" y="454"/>
                  </a:moveTo>
                  <a:cubicBezTo>
                    <a:pt x="254" y="478"/>
                    <a:pt x="305" y="458"/>
                    <a:pt x="352" y="413"/>
                  </a:cubicBezTo>
                  <a:cubicBezTo>
                    <a:pt x="397" y="371"/>
                    <a:pt x="428" y="310"/>
                    <a:pt x="433" y="250"/>
                  </a:cubicBezTo>
                  <a:cubicBezTo>
                    <a:pt x="435" y="242"/>
                    <a:pt x="436" y="234"/>
                    <a:pt x="434" y="224"/>
                  </a:cubicBezTo>
                  <a:cubicBezTo>
                    <a:pt x="433" y="222"/>
                    <a:pt x="433" y="220"/>
                    <a:pt x="432" y="218"/>
                  </a:cubicBezTo>
                  <a:cubicBezTo>
                    <a:pt x="429" y="193"/>
                    <a:pt x="421" y="168"/>
                    <a:pt x="406" y="147"/>
                  </a:cubicBezTo>
                  <a:cubicBezTo>
                    <a:pt x="360" y="59"/>
                    <a:pt x="276" y="0"/>
                    <a:pt x="168" y="33"/>
                  </a:cubicBezTo>
                  <a:cubicBezTo>
                    <a:pt x="47" y="71"/>
                    <a:pt x="0" y="213"/>
                    <a:pt x="52" y="324"/>
                  </a:cubicBezTo>
                  <a:cubicBezTo>
                    <a:pt x="79" y="384"/>
                    <a:pt x="130" y="431"/>
                    <a:pt x="191" y="454"/>
                  </a:cubicBezTo>
                  <a:close/>
                  <a:moveTo>
                    <a:pt x="127" y="254"/>
                  </a:moveTo>
                  <a:cubicBezTo>
                    <a:pt x="113" y="192"/>
                    <a:pt x="154" y="126"/>
                    <a:pt x="219" y="122"/>
                  </a:cubicBezTo>
                  <a:cubicBezTo>
                    <a:pt x="344" y="114"/>
                    <a:pt x="373" y="272"/>
                    <a:pt x="285" y="345"/>
                  </a:cubicBezTo>
                  <a:cubicBezTo>
                    <a:pt x="220" y="398"/>
                    <a:pt x="143" y="323"/>
                    <a:pt x="127" y="25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000"/>
                            </p:stCondLst>
                            <p:childTnLst>
                              <p:par>
                                <p:cTn id="21" presetID="31" presetClass="entr" presetSubtype="0" fill="hold" nodeType="afterEffect">
                                  <p:stCondLst>
                                    <p:cond delay="0"/>
                                  </p:stCondLst>
                                  <p:childTnLst>
                                    <p:set>
                                      <p:cBhvr>
                                        <p:cTn id="22" dur="1" fill="hold">
                                          <p:stCondLst>
                                            <p:cond delay="0"/>
                                          </p:stCondLst>
                                        </p:cTn>
                                        <p:tgtEl>
                                          <p:spTgt spid="95"/>
                                        </p:tgtEl>
                                        <p:attrNameLst>
                                          <p:attrName>style.visibility</p:attrName>
                                        </p:attrNameLst>
                                      </p:cBhvr>
                                      <p:to>
                                        <p:strVal val="visible"/>
                                      </p:to>
                                    </p:set>
                                    <p:anim calcmode="lin" valueType="num">
                                      <p:cBhvr>
                                        <p:cTn id="23" dur="1000" fill="hold"/>
                                        <p:tgtEl>
                                          <p:spTgt spid="95"/>
                                        </p:tgtEl>
                                        <p:attrNameLst>
                                          <p:attrName>ppt_w</p:attrName>
                                        </p:attrNameLst>
                                      </p:cBhvr>
                                      <p:tavLst>
                                        <p:tav tm="0">
                                          <p:val>
                                            <p:fltVal val="0"/>
                                          </p:val>
                                        </p:tav>
                                        <p:tav tm="100000">
                                          <p:val>
                                            <p:strVal val="#ppt_w"/>
                                          </p:val>
                                        </p:tav>
                                      </p:tavLst>
                                    </p:anim>
                                    <p:anim calcmode="lin" valueType="num">
                                      <p:cBhvr>
                                        <p:cTn id="24" dur="1000" fill="hold"/>
                                        <p:tgtEl>
                                          <p:spTgt spid="95"/>
                                        </p:tgtEl>
                                        <p:attrNameLst>
                                          <p:attrName>ppt_h</p:attrName>
                                        </p:attrNameLst>
                                      </p:cBhvr>
                                      <p:tavLst>
                                        <p:tav tm="0">
                                          <p:val>
                                            <p:fltVal val="0"/>
                                          </p:val>
                                        </p:tav>
                                        <p:tav tm="100000">
                                          <p:val>
                                            <p:strVal val="#ppt_h"/>
                                          </p:val>
                                        </p:tav>
                                      </p:tavLst>
                                    </p:anim>
                                    <p:anim calcmode="lin" valueType="num">
                                      <p:cBhvr>
                                        <p:cTn id="25" dur="1000" fill="hold"/>
                                        <p:tgtEl>
                                          <p:spTgt spid="95"/>
                                        </p:tgtEl>
                                        <p:attrNameLst>
                                          <p:attrName>style.rotation</p:attrName>
                                        </p:attrNameLst>
                                      </p:cBhvr>
                                      <p:tavLst>
                                        <p:tav tm="0">
                                          <p:val>
                                            <p:fltVal val="90"/>
                                          </p:val>
                                        </p:tav>
                                        <p:tav tm="100000">
                                          <p:val>
                                            <p:fltVal val="0"/>
                                          </p:val>
                                        </p:tav>
                                      </p:tavLst>
                                    </p:anim>
                                    <p:animEffect transition="in" filter="fade">
                                      <p:cBhvr>
                                        <p:cTn id="26" dur="1000"/>
                                        <p:tgtEl>
                                          <p:spTgt spid="95"/>
                                        </p:tgtEl>
                                      </p:cBhvr>
                                    </p:animEffect>
                                  </p:childTnLst>
                                </p:cTn>
                              </p:par>
                            </p:childTnLst>
                          </p:cTn>
                        </p:par>
                        <p:par>
                          <p:cTn id="27" fill="hold">
                            <p:stCondLst>
                              <p:cond delay="2000"/>
                            </p:stCondLst>
                            <p:childTnLst>
                              <p:par>
                                <p:cTn id="28" presetID="10" presetClass="entr" presetSubtype="0" fill="hold"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fade">
                                      <p:cBhvr>
                                        <p:cTn id="30"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22275" y="-1452033"/>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Freeform 6"/>
          <p:cNvSpPr/>
          <p:nvPr/>
        </p:nvSpPr>
        <p:spPr bwMode="auto">
          <a:xfrm>
            <a:off x="1128119" y="1960041"/>
            <a:ext cx="1435531" cy="1503652"/>
          </a:xfrm>
          <a:custGeom>
            <a:avLst/>
            <a:gdLst>
              <a:gd name="T0" fmla="*/ 0 w 1247"/>
              <a:gd name="T1" fmla="*/ 0 h 1306"/>
              <a:gd name="T2" fmla="*/ 1247 w 1247"/>
              <a:gd name="T3" fmla="*/ 0 h 1306"/>
              <a:gd name="T4" fmla="*/ 1247 w 1247"/>
              <a:gd name="T5" fmla="*/ 945 h 1306"/>
              <a:gd name="T6" fmla="*/ 623 w 1247"/>
              <a:gd name="T7" fmla="*/ 1306 h 1306"/>
              <a:gd name="T8" fmla="*/ 0 w 1247"/>
              <a:gd name="T9" fmla="*/ 945 h 1306"/>
              <a:gd name="T10" fmla="*/ 0 w 1247"/>
              <a:gd name="T11" fmla="*/ 0 h 1306"/>
            </a:gdLst>
            <a:ahLst/>
            <a:cxnLst>
              <a:cxn ang="0">
                <a:pos x="T0" y="T1"/>
              </a:cxn>
              <a:cxn ang="0">
                <a:pos x="T2" y="T3"/>
              </a:cxn>
              <a:cxn ang="0">
                <a:pos x="T4" y="T5"/>
              </a:cxn>
              <a:cxn ang="0">
                <a:pos x="T6" y="T7"/>
              </a:cxn>
              <a:cxn ang="0">
                <a:pos x="T8" y="T9"/>
              </a:cxn>
              <a:cxn ang="0">
                <a:pos x="T10" y="T11"/>
              </a:cxn>
            </a:cxnLst>
            <a:rect l="0" t="0" r="r" b="b"/>
            <a:pathLst>
              <a:path w="1247" h="1306">
                <a:moveTo>
                  <a:pt x="0" y="0"/>
                </a:moveTo>
                <a:lnTo>
                  <a:pt x="1247" y="0"/>
                </a:lnTo>
                <a:lnTo>
                  <a:pt x="1247" y="945"/>
                </a:lnTo>
                <a:lnTo>
                  <a:pt x="623" y="1306"/>
                </a:lnTo>
                <a:lnTo>
                  <a:pt x="0" y="945"/>
                </a:lnTo>
                <a:lnTo>
                  <a:pt x="0" y="0"/>
                </a:lnTo>
                <a:close/>
              </a:path>
            </a:pathLst>
          </a:custGeom>
          <a:solidFill>
            <a:schemeClr val="tx1">
              <a:lumMod val="75000"/>
              <a:lumOff val="25000"/>
            </a:schemeClr>
          </a:solidFill>
          <a:ln>
            <a:noFill/>
          </a:ln>
        </p:spPr>
        <p:txBody>
          <a:bodyPr vert="horz" wrap="square" lIns="91431" tIns="287968" rIns="91431" bIns="45715" numCol="1" anchor="t" anchorCtr="0" compatLnSpc="1"/>
          <a:lstStyle/>
          <a:p>
            <a:pPr algn="ctr"/>
            <a:r>
              <a:rPr lang="zh-CN" altLang="en-US" sz="20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添加标题</a:t>
            </a:r>
          </a:p>
        </p:txBody>
      </p:sp>
      <p:sp>
        <p:nvSpPr>
          <p:cNvPr id="9" name="Freeform 7"/>
          <p:cNvSpPr/>
          <p:nvPr/>
        </p:nvSpPr>
        <p:spPr bwMode="auto">
          <a:xfrm>
            <a:off x="1128119" y="4126169"/>
            <a:ext cx="1435531" cy="1503652"/>
          </a:xfrm>
          <a:custGeom>
            <a:avLst/>
            <a:gdLst>
              <a:gd name="T0" fmla="*/ 0 w 1247"/>
              <a:gd name="T1" fmla="*/ 0 h 1306"/>
              <a:gd name="T2" fmla="*/ 1247 w 1247"/>
              <a:gd name="T3" fmla="*/ 0 h 1306"/>
              <a:gd name="T4" fmla="*/ 1247 w 1247"/>
              <a:gd name="T5" fmla="*/ 947 h 1306"/>
              <a:gd name="T6" fmla="*/ 623 w 1247"/>
              <a:gd name="T7" fmla="*/ 1306 h 1306"/>
              <a:gd name="T8" fmla="*/ 0 w 1247"/>
              <a:gd name="T9" fmla="*/ 947 h 1306"/>
              <a:gd name="T10" fmla="*/ 0 w 1247"/>
              <a:gd name="T11" fmla="*/ 0 h 1306"/>
            </a:gdLst>
            <a:ahLst/>
            <a:cxnLst>
              <a:cxn ang="0">
                <a:pos x="T0" y="T1"/>
              </a:cxn>
              <a:cxn ang="0">
                <a:pos x="T2" y="T3"/>
              </a:cxn>
              <a:cxn ang="0">
                <a:pos x="T4" y="T5"/>
              </a:cxn>
              <a:cxn ang="0">
                <a:pos x="T6" y="T7"/>
              </a:cxn>
              <a:cxn ang="0">
                <a:pos x="T8" y="T9"/>
              </a:cxn>
              <a:cxn ang="0">
                <a:pos x="T10" y="T11"/>
              </a:cxn>
            </a:cxnLst>
            <a:rect l="0" t="0" r="r" b="b"/>
            <a:pathLst>
              <a:path w="1247" h="1306">
                <a:moveTo>
                  <a:pt x="0" y="0"/>
                </a:moveTo>
                <a:lnTo>
                  <a:pt x="1247" y="0"/>
                </a:lnTo>
                <a:lnTo>
                  <a:pt x="1247" y="947"/>
                </a:lnTo>
                <a:lnTo>
                  <a:pt x="623" y="1306"/>
                </a:lnTo>
                <a:lnTo>
                  <a:pt x="0" y="947"/>
                </a:lnTo>
                <a:lnTo>
                  <a:pt x="0" y="0"/>
                </a:lnTo>
                <a:close/>
              </a:path>
            </a:pathLst>
          </a:custGeom>
          <a:solidFill>
            <a:schemeClr val="tx1">
              <a:lumMod val="75000"/>
              <a:lumOff val="25000"/>
            </a:schemeClr>
          </a:solidFill>
          <a:ln>
            <a:noFill/>
          </a:ln>
        </p:spPr>
        <p:txBody>
          <a:bodyPr vert="horz" wrap="square" lIns="91431" tIns="287968" rIns="91431" bIns="45715" numCol="1" anchor="t" anchorCtr="0" compatLnSpc="1"/>
          <a:lstStyle/>
          <a:p>
            <a:pPr algn="ctr"/>
            <a:r>
              <a:rPr lang="zh-CN" altLang="en-US" sz="20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添加标题</a:t>
            </a:r>
          </a:p>
        </p:txBody>
      </p:sp>
      <p:sp>
        <p:nvSpPr>
          <p:cNvPr id="10" name="Freeform 12"/>
          <p:cNvSpPr>
            <a:spLocks noEditPoints="1"/>
          </p:cNvSpPr>
          <p:nvPr/>
        </p:nvSpPr>
        <p:spPr bwMode="auto">
          <a:xfrm>
            <a:off x="1603175" y="4799038"/>
            <a:ext cx="485419" cy="484759"/>
          </a:xfrm>
          <a:custGeom>
            <a:avLst/>
            <a:gdLst>
              <a:gd name="T0" fmla="*/ 192 w 283"/>
              <a:gd name="T1" fmla="*/ 43 h 283"/>
              <a:gd name="T2" fmla="*/ 181 w 283"/>
              <a:gd name="T3" fmla="*/ 33 h 283"/>
              <a:gd name="T4" fmla="*/ 257 w 283"/>
              <a:gd name="T5" fmla="*/ 136 h 283"/>
              <a:gd name="T6" fmla="*/ 283 w 283"/>
              <a:gd name="T7" fmla="*/ 136 h 283"/>
              <a:gd name="T8" fmla="*/ 240 w 283"/>
              <a:gd name="T9" fmla="*/ 179 h 283"/>
              <a:gd name="T10" fmla="*/ 196 w 283"/>
              <a:gd name="T11" fmla="*/ 136 h 283"/>
              <a:gd name="T12" fmla="*/ 221 w 283"/>
              <a:gd name="T13" fmla="*/ 136 h 283"/>
              <a:gd name="T14" fmla="*/ 169 w 283"/>
              <a:gd name="T15" fmla="*/ 66 h 283"/>
              <a:gd name="T16" fmla="*/ 192 w 283"/>
              <a:gd name="T17" fmla="*/ 43 h 283"/>
              <a:gd name="T18" fmla="*/ 192 w 283"/>
              <a:gd name="T19" fmla="*/ 43 h 283"/>
              <a:gd name="T20" fmla="*/ 217 w 283"/>
              <a:gd name="T21" fmla="*/ 169 h 283"/>
              <a:gd name="T22" fmla="*/ 217 w 283"/>
              <a:gd name="T23" fmla="*/ 169 h 283"/>
              <a:gd name="T24" fmla="*/ 147 w 283"/>
              <a:gd name="T25" fmla="*/ 221 h 283"/>
              <a:gd name="T26" fmla="*/ 147 w 283"/>
              <a:gd name="T27" fmla="*/ 196 h 283"/>
              <a:gd name="T28" fmla="*/ 104 w 283"/>
              <a:gd name="T29" fmla="*/ 240 h 283"/>
              <a:gd name="T30" fmla="*/ 147 w 283"/>
              <a:gd name="T31" fmla="*/ 283 h 283"/>
              <a:gd name="T32" fmla="*/ 147 w 283"/>
              <a:gd name="T33" fmla="*/ 257 h 283"/>
              <a:gd name="T34" fmla="*/ 251 w 283"/>
              <a:gd name="T35" fmla="*/ 181 h 283"/>
              <a:gd name="T36" fmla="*/ 240 w 283"/>
              <a:gd name="T37" fmla="*/ 192 h 283"/>
              <a:gd name="T38" fmla="*/ 217 w 283"/>
              <a:gd name="T39" fmla="*/ 169 h 283"/>
              <a:gd name="T40" fmla="*/ 217 w 283"/>
              <a:gd name="T41" fmla="*/ 169 h 283"/>
              <a:gd name="T42" fmla="*/ 114 w 283"/>
              <a:gd name="T43" fmla="*/ 217 h 283"/>
              <a:gd name="T44" fmla="*/ 114 w 283"/>
              <a:gd name="T45" fmla="*/ 217 h 283"/>
              <a:gd name="T46" fmla="*/ 91 w 283"/>
              <a:gd name="T47" fmla="*/ 240 h 283"/>
              <a:gd name="T48" fmla="*/ 102 w 283"/>
              <a:gd name="T49" fmla="*/ 250 h 283"/>
              <a:gd name="T50" fmla="*/ 26 w 283"/>
              <a:gd name="T51" fmla="*/ 147 h 283"/>
              <a:gd name="T52" fmla="*/ 0 w 283"/>
              <a:gd name="T53" fmla="*/ 147 h 283"/>
              <a:gd name="T54" fmla="*/ 43 w 283"/>
              <a:gd name="T55" fmla="*/ 104 h 283"/>
              <a:gd name="T56" fmla="*/ 87 w 283"/>
              <a:gd name="T57" fmla="*/ 147 h 283"/>
              <a:gd name="T58" fmla="*/ 62 w 283"/>
              <a:gd name="T59" fmla="*/ 147 h 283"/>
              <a:gd name="T60" fmla="*/ 114 w 283"/>
              <a:gd name="T61" fmla="*/ 217 h 283"/>
              <a:gd name="T62" fmla="*/ 114 w 283"/>
              <a:gd name="T63" fmla="*/ 217 h 283"/>
              <a:gd name="T64" fmla="*/ 66 w 283"/>
              <a:gd name="T65" fmla="*/ 114 h 283"/>
              <a:gd name="T66" fmla="*/ 66 w 283"/>
              <a:gd name="T67" fmla="*/ 114 h 283"/>
              <a:gd name="T68" fmla="*/ 136 w 283"/>
              <a:gd name="T69" fmla="*/ 62 h 283"/>
              <a:gd name="T70" fmla="*/ 136 w 283"/>
              <a:gd name="T71" fmla="*/ 87 h 283"/>
              <a:gd name="T72" fmla="*/ 179 w 283"/>
              <a:gd name="T73" fmla="*/ 43 h 283"/>
              <a:gd name="T74" fmla="*/ 136 w 283"/>
              <a:gd name="T75" fmla="*/ 0 h 283"/>
              <a:gd name="T76" fmla="*/ 136 w 283"/>
              <a:gd name="T77" fmla="*/ 26 h 283"/>
              <a:gd name="T78" fmla="*/ 33 w 283"/>
              <a:gd name="T79" fmla="*/ 102 h 283"/>
              <a:gd name="T80" fmla="*/ 43 w 283"/>
              <a:gd name="T81" fmla="*/ 91 h 283"/>
              <a:gd name="T82" fmla="*/ 66 w 283"/>
              <a:gd name="T83" fmla="*/ 114 h 283"/>
              <a:gd name="T84" fmla="*/ 66 w 283"/>
              <a:gd name="T85" fmla="*/ 114 h 283"/>
              <a:gd name="T86" fmla="*/ 88 w 283"/>
              <a:gd name="T87" fmla="*/ 141 h 283"/>
              <a:gd name="T88" fmla="*/ 88 w 283"/>
              <a:gd name="T89" fmla="*/ 141 h 283"/>
              <a:gd name="T90" fmla="*/ 142 w 283"/>
              <a:gd name="T91" fmla="*/ 195 h 283"/>
              <a:gd name="T92" fmla="*/ 195 w 283"/>
              <a:gd name="T93" fmla="*/ 141 h 283"/>
              <a:gd name="T94" fmla="*/ 142 w 283"/>
              <a:gd name="T95" fmla="*/ 88 h 283"/>
              <a:gd name="T96" fmla="*/ 88 w 283"/>
              <a:gd name="T97" fmla="*/ 141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3" h="283">
                <a:moveTo>
                  <a:pt x="192" y="43"/>
                </a:moveTo>
                <a:cubicBezTo>
                  <a:pt x="181" y="33"/>
                  <a:pt x="181" y="33"/>
                  <a:pt x="181" y="33"/>
                </a:cubicBezTo>
                <a:cubicBezTo>
                  <a:pt x="224" y="48"/>
                  <a:pt x="255" y="88"/>
                  <a:pt x="257" y="136"/>
                </a:cubicBezTo>
                <a:cubicBezTo>
                  <a:pt x="283" y="136"/>
                  <a:pt x="283" y="136"/>
                  <a:pt x="283" y="136"/>
                </a:cubicBezTo>
                <a:cubicBezTo>
                  <a:pt x="240" y="179"/>
                  <a:pt x="240" y="179"/>
                  <a:pt x="240" y="179"/>
                </a:cubicBezTo>
                <a:cubicBezTo>
                  <a:pt x="196" y="136"/>
                  <a:pt x="196" y="136"/>
                  <a:pt x="196" y="136"/>
                </a:cubicBezTo>
                <a:cubicBezTo>
                  <a:pt x="221" y="136"/>
                  <a:pt x="221" y="136"/>
                  <a:pt x="221" y="136"/>
                </a:cubicBezTo>
                <a:cubicBezTo>
                  <a:pt x="219" y="104"/>
                  <a:pt x="198" y="77"/>
                  <a:pt x="169" y="66"/>
                </a:cubicBezTo>
                <a:cubicBezTo>
                  <a:pt x="192" y="43"/>
                  <a:pt x="192" y="43"/>
                  <a:pt x="192" y="43"/>
                </a:cubicBezTo>
                <a:cubicBezTo>
                  <a:pt x="192" y="43"/>
                  <a:pt x="192" y="43"/>
                  <a:pt x="192" y="43"/>
                </a:cubicBezTo>
                <a:close/>
                <a:moveTo>
                  <a:pt x="217" y="169"/>
                </a:moveTo>
                <a:cubicBezTo>
                  <a:pt x="217" y="169"/>
                  <a:pt x="217" y="169"/>
                  <a:pt x="217" y="169"/>
                </a:cubicBezTo>
                <a:cubicBezTo>
                  <a:pt x="206" y="198"/>
                  <a:pt x="179" y="219"/>
                  <a:pt x="147" y="221"/>
                </a:cubicBezTo>
                <a:cubicBezTo>
                  <a:pt x="147" y="196"/>
                  <a:pt x="147" y="196"/>
                  <a:pt x="147" y="196"/>
                </a:cubicBezTo>
                <a:cubicBezTo>
                  <a:pt x="104" y="240"/>
                  <a:pt x="104" y="240"/>
                  <a:pt x="104" y="240"/>
                </a:cubicBezTo>
                <a:cubicBezTo>
                  <a:pt x="147" y="283"/>
                  <a:pt x="147" y="283"/>
                  <a:pt x="147" y="283"/>
                </a:cubicBezTo>
                <a:cubicBezTo>
                  <a:pt x="147" y="257"/>
                  <a:pt x="147" y="257"/>
                  <a:pt x="147" y="257"/>
                </a:cubicBezTo>
                <a:cubicBezTo>
                  <a:pt x="195" y="255"/>
                  <a:pt x="235" y="224"/>
                  <a:pt x="251" y="181"/>
                </a:cubicBezTo>
                <a:cubicBezTo>
                  <a:pt x="240" y="192"/>
                  <a:pt x="240" y="192"/>
                  <a:pt x="240" y="192"/>
                </a:cubicBezTo>
                <a:cubicBezTo>
                  <a:pt x="217" y="169"/>
                  <a:pt x="217" y="169"/>
                  <a:pt x="217" y="169"/>
                </a:cubicBezTo>
                <a:cubicBezTo>
                  <a:pt x="217" y="169"/>
                  <a:pt x="217" y="169"/>
                  <a:pt x="217" y="169"/>
                </a:cubicBezTo>
                <a:close/>
                <a:moveTo>
                  <a:pt x="114" y="217"/>
                </a:moveTo>
                <a:cubicBezTo>
                  <a:pt x="114" y="217"/>
                  <a:pt x="114" y="217"/>
                  <a:pt x="114" y="217"/>
                </a:cubicBezTo>
                <a:cubicBezTo>
                  <a:pt x="91" y="240"/>
                  <a:pt x="91" y="240"/>
                  <a:pt x="91" y="240"/>
                </a:cubicBezTo>
                <a:cubicBezTo>
                  <a:pt x="102" y="250"/>
                  <a:pt x="102" y="250"/>
                  <a:pt x="102" y="250"/>
                </a:cubicBezTo>
                <a:cubicBezTo>
                  <a:pt x="59" y="235"/>
                  <a:pt x="28" y="195"/>
                  <a:pt x="26" y="147"/>
                </a:cubicBezTo>
                <a:cubicBezTo>
                  <a:pt x="0" y="147"/>
                  <a:pt x="0" y="147"/>
                  <a:pt x="0" y="147"/>
                </a:cubicBezTo>
                <a:cubicBezTo>
                  <a:pt x="43" y="104"/>
                  <a:pt x="43" y="104"/>
                  <a:pt x="43" y="104"/>
                </a:cubicBezTo>
                <a:cubicBezTo>
                  <a:pt x="87" y="147"/>
                  <a:pt x="87" y="147"/>
                  <a:pt x="87" y="147"/>
                </a:cubicBezTo>
                <a:cubicBezTo>
                  <a:pt x="62" y="147"/>
                  <a:pt x="62" y="147"/>
                  <a:pt x="62" y="147"/>
                </a:cubicBezTo>
                <a:cubicBezTo>
                  <a:pt x="64" y="179"/>
                  <a:pt x="85" y="206"/>
                  <a:pt x="114" y="217"/>
                </a:cubicBezTo>
                <a:cubicBezTo>
                  <a:pt x="114" y="217"/>
                  <a:pt x="114" y="217"/>
                  <a:pt x="114" y="217"/>
                </a:cubicBezTo>
                <a:close/>
                <a:moveTo>
                  <a:pt x="66" y="114"/>
                </a:moveTo>
                <a:cubicBezTo>
                  <a:pt x="66" y="114"/>
                  <a:pt x="66" y="114"/>
                  <a:pt x="66" y="114"/>
                </a:cubicBezTo>
                <a:cubicBezTo>
                  <a:pt x="77" y="85"/>
                  <a:pt x="104" y="64"/>
                  <a:pt x="136" y="62"/>
                </a:cubicBezTo>
                <a:cubicBezTo>
                  <a:pt x="136" y="87"/>
                  <a:pt x="136" y="87"/>
                  <a:pt x="136" y="87"/>
                </a:cubicBezTo>
                <a:cubicBezTo>
                  <a:pt x="179" y="43"/>
                  <a:pt x="179" y="43"/>
                  <a:pt x="179" y="43"/>
                </a:cubicBezTo>
                <a:cubicBezTo>
                  <a:pt x="136" y="0"/>
                  <a:pt x="136" y="0"/>
                  <a:pt x="136" y="0"/>
                </a:cubicBezTo>
                <a:cubicBezTo>
                  <a:pt x="136" y="26"/>
                  <a:pt x="136" y="26"/>
                  <a:pt x="136" y="26"/>
                </a:cubicBezTo>
                <a:cubicBezTo>
                  <a:pt x="88" y="28"/>
                  <a:pt x="48" y="59"/>
                  <a:pt x="33" y="102"/>
                </a:cubicBezTo>
                <a:cubicBezTo>
                  <a:pt x="43" y="91"/>
                  <a:pt x="43" y="91"/>
                  <a:pt x="43" y="91"/>
                </a:cubicBezTo>
                <a:cubicBezTo>
                  <a:pt x="66" y="114"/>
                  <a:pt x="66" y="114"/>
                  <a:pt x="66" y="114"/>
                </a:cubicBezTo>
                <a:cubicBezTo>
                  <a:pt x="66" y="114"/>
                  <a:pt x="66" y="114"/>
                  <a:pt x="66" y="114"/>
                </a:cubicBezTo>
                <a:close/>
                <a:moveTo>
                  <a:pt x="88" y="141"/>
                </a:moveTo>
                <a:cubicBezTo>
                  <a:pt x="88" y="141"/>
                  <a:pt x="88" y="141"/>
                  <a:pt x="88" y="141"/>
                </a:cubicBezTo>
                <a:cubicBezTo>
                  <a:pt x="88" y="171"/>
                  <a:pt x="112" y="195"/>
                  <a:pt x="142" y="195"/>
                </a:cubicBezTo>
                <a:cubicBezTo>
                  <a:pt x="171" y="195"/>
                  <a:pt x="195" y="171"/>
                  <a:pt x="195" y="141"/>
                </a:cubicBezTo>
                <a:cubicBezTo>
                  <a:pt x="195" y="112"/>
                  <a:pt x="171" y="88"/>
                  <a:pt x="142" y="88"/>
                </a:cubicBezTo>
                <a:cubicBezTo>
                  <a:pt x="112" y="88"/>
                  <a:pt x="88" y="112"/>
                  <a:pt x="88" y="141"/>
                </a:cubicBezTo>
                <a:close/>
              </a:path>
            </a:pathLst>
          </a:custGeom>
          <a:solidFill>
            <a:schemeClr val="bg1"/>
          </a:solidFill>
          <a:ln>
            <a:noFill/>
          </a:ln>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1" name="Freeform 13"/>
          <p:cNvSpPr>
            <a:spLocks noEditPoints="1"/>
          </p:cNvSpPr>
          <p:nvPr/>
        </p:nvSpPr>
        <p:spPr bwMode="auto">
          <a:xfrm>
            <a:off x="1611473" y="2636914"/>
            <a:ext cx="468823" cy="468887"/>
          </a:xfrm>
          <a:custGeom>
            <a:avLst/>
            <a:gdLst>
              <a:gd name="T0" fmla="*/ 99 w 285"/>
              <a:gd name="T1" fmla="*/ 198 h 285"/>
              <a:gd name="T2" fmla="*/ 63 w 285"/>
              <a:gd name="T3" fmla="*/ 261 h 285"/>
              <a:gd name="T4" fmla="*/ 0 w 285"/>
              <a:gd name="T5" fmla="*/ 142 h 285"/>
              <a:gd name="T6" fmla="*/ 133 w 285"/>
              <a:gd name="T7" fmla="*/ 0 h 285"/>
              <a:gd name="T8" fmla="*/ 133 w 285"/>
              <a:gd name="T9" fmla="*/ 71 h 285"/>
              <a:gd name="T10" fmla="*/ 71 w 285"/>
              <a:gd name="T11" fmla="*/ 142 h 285"/>
              <a:gd name="T12" fmla="*/ 99 w 285"/>
              <a:gd name="T13" fmla="*/ 198 h 285"/>
              <a:gd name="T14" fmla="*/ 99 w 285"/>
              <a:gd name="T15" fmla="*/ 198 h 285"/>
              <a:gd name="T16" fmla="*/ 199 w 285"/>
              <a:gd name="T17" fmla="*/ 99 h 285"/>
              <a:gd name="T18" fmla="*/ 199 w 285"/>
              <a:gd name="T19" fmla="*/ 99 h 285"/>
              <a:gd name="T20" fmla="*/ 261 w 285"/>
              <a:gd name="T21" fmla="*/ 63 h 285"/>
              <a:gd name="T22" fmla="*/ 151 w 285"/>
              <a:gd name="T23" fmla="*/ 0 h 285"/>
              <a:gd name="T24" fmla="*/ 151 w 285"/>
              <a:gd name="T25" fmla="*/ 71 h 285"/>
              <a:gd name="T26" fmla="*/ 199 w 285"/>
              <a:gd name="T27" fmla="*/ 99 h 285"/>
              <a:gd name="T28" fmla="*/ 270 w 285"/>
              <a:gd name="T29" fmla="*/ 78 h 285"/>
              <a:gd name="T30" fmla="*/ 270 w 285"/>
              <a:gd name="T31" fmla="*/ 78 h 285"/>
              <a:gd name="T32" fmla="*/ 208 w 285"/>
              <a:gd name="T33" fmla="*/ 114 h 285"/>
              <a:gd name="T34" fmla="*/ 214 w 285"/>
              <a:gd name="T35" fmla="*/ 142 h 285"/>
              <a:gd name="T36" fmla="*/ 142 w 285"/>
              <a:gd name="T37" fmla="*/ 213 h 285"/>
              <a:gd name="T38" fmla="*/ 115 w 285"/>
              <a:gd name="T39" fmla="*/ 208 h 285"/>
              <a:gd name="T40" fmla="*/ 79 w 285"/>
              <a:gd name="T41" fmla="*/ 269 h 285"/>
              <a:gd name="T42" fmla="*/ 142 w 285"/>
              <a:gd name="T43" fmla="*/ 285 h 285"/>
              <a:gd name="T44" fmla="*/ 285 w 285"/>
              <a:gd name="T45" fmla="*/ 142 h 285"/>
              <a:gd name="T46" fmla="*/ 270 w 285"/>
              <a:gd name="T47" fmla="*/ 78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5" h="285">
                <a:moveTo>
                  <a:pt x="99" y="198"/>
                </a:moveTo>
                <a:cubicBezTo>
                  <a:pt x="63" y="261"/>
                  <a:pt x="63" y="261"/>
                  <a:pt x="63" y="261"/>
                </a:cubicBezTo>
                <a:cubicBezTo>
                  <a:pt x="25" y="235"/>
                  <a:pt x="0" y="191"/>
                  <a:pt x="0" y="142"/>
                </a:cubicBezTo>
                <a:cubicBezTo>
                  <a:pt x="0" y="66"/>
                  <a:pt x="59" y="4"/>
                  <a:pt x="133" y="0"/>
                </a:cubicBezTo>
                <a:cubicBezTo>
                  <a:pt x="133" y="71"/>
                  <a:pt x="133" y="71"/>
                  <a:pt x="133" y="71"/>
                </a:cubicBezTo>
                <a:cubicBezTo>
                  <a:pt x="98" y="76"/>
                  <a:pt x="71" y="106"/>
                  <a:pt x="71" y="142"/>
                </a:cubicBezTo>
                <a:cubicBezTo>
                  <a:pt x="71" y="165"/>
                  <a:pt x="82" y="185"/>
                  <a:pt x="99" y="198"/>
                </a:cubicBezTo>
                <a:cubicBezTo>
                  <a:pt x="99" y="198"/>
                  <a:pt x="99" y="198"/>
                  <a:pt x="99" y="198"/>
                </a:cubicBezTo>
                <a:close/>
                <a:moveTo>
                  <a:pt x="199" y="99"/>
                </a:moveTo>
                <a:cubicBezTo>
                  <a:pt x="199" y="99"/>
                  <a:pt x="199" y="99"/>
                  <a:pt x="199" y="99"/>
                </a:cubicBezTo>
                <a:cubicBezTo>
                  <a:pt x="261" y="63"/>
                  <a:pt x="261" y="63"/>
                  <a:pt x="261" y="63"/>
                </a:cubicBezTo>
                <a:cubicBezTo>
                  <a:pt x="237" y="27"/>
                  <a:pt x="197" y="2"/>
                  <a:pt x="151" y="0"/>
                </a:cubicBezTo>
                <a:cubicBezTo>
                  <a:pt x="151" y="71"/>
                  <a:pt x="151" y="71"/>
                  <a:pt x="151" y="71"/>
                </a:cubicBezTo>
                <a:cubicBezTo>
                  <a:pt x="171" y="74"/>
                  <a:pt x="188" y="84"/>
                  <a:pt x="199" y="99"/>
                </a:cubicBezTo>
                <a:close/>
                <a:moveTo>
                  <a:pt x="270" y="78"/>
                </a:moveTo>
                <a:cubicBezTo>
                  <a:pt x="270" y="78"/>
                  <a:pt x="270" y="78"/>
                  <a:pt x="270" y="78"/>
                </a:cubicBezTo>
                <a:cubicBezTo>
                  <a:pt x="208" y="114"/>
                  <a:pt x="208" y="114"/>
                  <a:pt x="208" y="114"/>
                </a:cubicBezTo>
                <a:cubicBezTo>
                  <a:pt x="212" y="123"/>
                  <a:pt x="214" y="132"/>
                  <a:pt x="214" y="142"/>
                </a:cubicBezTo>
                <a:cubicBezTo>
                  <a:pt x="214" y="181"/>
                  <a:pt x="182" y="213"/>
                  <a:pt x="142" y="213"/>
                </a:cubicBezTo>
                <a:cubicBezTo>
                  <a:pt x="133" y="213"/>
                  <a:pt x="123" y="211"/>
                  <a:pt x="115" y="208"/>
                </a:cubicBezTo>
                <a:cubicBezTo>
                  <a:pt x="79" y="269"/>
                  <a:pt x="79" y="269"/>
                  <a:pt x="79" y="269"/>
                </a:cubicBezTo>
                <a:cubicBezTo>
                  <a:pt x="98" y="279"/>
                  <a:pt x="120" y="285"/>
                  <a:pt x="142" y="285"/>
                </a:cubicBezTo>
                <a:cubicBezTo>
                  <a:pt x="221" y="285"/>
                  <a:pt x="285" y="221"/>
                  <a:pt x="285" y="142"/>
                </a:cubicBezTo>
                <a:cubicBezTo>
                  <a:pt x="285" y="119"/>
                  <a:pt x="280" y="97"/>
                  <a:pt x="270" y="78"/>
                </a:cubicBezTo>
                <a:close/>
              </a:path>
            </a:pathLst>
          </a:custGeom>
          <a:solidFill>
            <a:schemeClr val="bg1"/>
          </a:solidFill>
          <a:ln>
            <a:noFill/>
          </a:ln>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2" name="TextBox 24"/>
          <p:cNvSpPr txBox="1"/>
          <p:nvPr/>
        </p:nvSpPr>
        <p:spPr>
          <a:xfrm>
            <a:off x="2640085" y="2001915"/>
            <a:ext cx="3239921" cy="1193181"/>
          </a:xfrm>
          <a:prstGeom prst="rect">
            <a:avLst/>
          </a:prstGeom>
          <a:noFill/>
        </p:spPr>
        <p:txBody>
          <a:bodyPr wrap="square" lIns="91413" tIns="45705" rIns="91413" bIns="45705" rtlCol="0">
            <a:spAutoFit/>
          </a:bodyPr>
          <a:lstStyle/>
          <a:p>
            <a:pPr algn="just">
              <a:lnSpc>
                <a:spcPct val="130000"/>
              </a:lnSpc>
            </a:pPr>
            <a:r>
              <a:rPr lang="zh-CN" altLang="en-US" sz="14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您的内容打在这里，或者通过复制您的文本后，在此框中选择粘贴，并选择只保留文字。您的内容打在这里，或者通过复制您的文本后</a:t>
            </a:r>
          </a:p>
        </p:txBody>
      </p:sp>
      <p:sp>
        <p:nvSpPr>
          <p:cNvPr id="13" name="TextBox 25"/>
          <p:cNvSpPr txBox="1"/>
          <p:nvPr/>
        </p:nvSpPr>
        <p:spPr>
          <a:xfrm>
            <a:off x="2640085" y="4179495"/>
            <a:ext cx="3239921" cy="1193181"/>
          </a:xfrm>
          <a:prstGeom prst="rect">
            <a:avLst/>
          </a:prstGeom>
          <a:noFill/>
        </p:spPr>
        <p:txBody>
          <a:bodyPr wrap="square" lIns="91413" tIns="45705" rIns="91413" bIns="45705" rtlCol="0">
            <a:spAutoFit/>
          </a:bodyPr>
          <a:lstStyle/>
          <a:p>
            <a:pPr algn="just">
              <a:lnSpc>
                <a:spcPct val="130000"/>
              </a:lnSpc>
            </a:pPr>
            <a:r>
              <a:rPr lang="zh-CN" altLang="en-US" sz="1400"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您的内容打在这里，或者通过复制您的文本后，在此框中选择粘贴，并选择只保留文字。您的内容打在这里，或者通过复制您的文本后</a:t>
            </a:r>
          </a:p>
        </p:txBody>
      </p:sp>
      <p:sp>
        <p:nvSpPr>
          <p:cNvPr id="14" name="Line 6"/>
          <p:cNvSpPr>
            <a:spLocks noChangeShapeType="1"/>
          </p:cNvSpPr>
          <p:nvPr/>
        </p:nvSpPr>
        <p:spPr bwMode="auto">
          <a:xfrm>
            <a:off x="6662991" y="2053603"/>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5" name="Line 7"/>
          <p:cNvSpPr>
            <a:spLocks noChangeShapeType="1"/>
          </p:cNvSpPr>
          <p:nvPr/>
        </p:nvSpPr>
        <p:spPr bwMode="auto">
          <a:xfrm>
            <a:off x="6662991" y="2500445"/>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6" name="Line 8"/>
          <p:cNvSpPr>
            <a:spLocks noChangeShapeType="1"/>
          </p:cNvSpPr>
          <p:nvPr/>
        </p:nvSpPr>
        <p:spPr bwMode="auto">
          <a:xfrm>
            <a:off x="6662991" y="2936772"/>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7" name="Line 9"/>
          <p:cNvSpPr>
            <a:spLocks noChangeShapeType="1"/>
          </p:cNvSpPr>
          <p:nvPr/>
        </p:nvSpPr>
        <p:spPr bwMode="auto">
          <a:xfrm>
            <a:off x="6662991" y="3383615"/>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8" name="Line 10"/>
          <p:cNvSpPr>
            <a:spLocks noChangeShapeType="1"/>
          </p:cNvSpPr>
          <p:nvPr/>
        </p:nvSpPr>
        <p:spPr bwMode="auto">
          <a:xfrm>
            <a:off x="6662991" y="3830455"/>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9" name="Line 11"/>
          <p:cNvSpPr>
            <a:spLocks noChangeShapeType="1"/>
          </p:cNvSpPr>
          <p:nvPr/>
        </p:nvSpPr>
        <p:spPr bwMode="auto">
          <a:xfrm>
            <a:off x="6662991" y="4277297"/>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0" name="Line 12"/>
          <p:cNvSpPr>
            <a:spLocks noChangeShapeType="1"/>
          </p:cNvSpPr>
          <p:nvPr/>
        </p:nvSpPr>
        <p:spPr bwMode="auto">
          <a:xfrm>
            <a:off x="6662991" y="4713625"/>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1" name="Line 13"/>
          <p:cNvSpPr>
            <a:spLocks noChangeShapeType="1"/>
          </p:cNvSpPr>
          <p:nvPr/>
        </p:nvSpPr>
        <p:spPr bwMode="auto">
          <a:xfrm>
            <a:off x="6662991" y="5160467"/>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solidFill>
                <a:srgbClr val="262626"/>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2" name="Rectangle 14"/>
          <p:cNvSpPr>
            <a:spLocks noChangeArrowheads="1"/>
          </p:cNvSpPr>
          <p:nvPr/>
        </p:nvSpPr>
        <p:spPr bwMode="auto">
          <a:xfrm>
            <a:off x="9119542" y="2312777"/>
            <a:ext cx="457295" cy="2847691"/>
          </a:xfrm>
          <a:prstGeom prst="rect">
            <a:avLst/>
          </a:prstGeom>
          <a:solidFill>
            <a:srgbClr val="FFD064"/>
          </a:solidFill>
          <a:ln>
            <a:noFill/>
          </a:ln>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3" name="Rectangle 16"/>
          <p:cNvSpPr>
            <a:spLocks noChangeArrowheads="1"/>
          </p:cNvSpPr>
          <p:nvPr/>
        </p:nvSpPr>
        <p:spPr bwMode="auto">
          <a:xfrm>
            <a:off x="8419833" y="3336302"/>
            <a:ext cx="462551" cy="1824165"/>
          </a:xfrm>
          <a:prstGeom prst="rect">
            <a:avLst/>
          </a:prstGeom>
          <a:solidFill>
            <a:srgbClr val="FFD064"/>
          </a:solidFill>
          <a:ln>
            <a:noFill/>
          </a:ln>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4" name="Rectangle 19"/>
          <p:cNvSpPr>
            <a:spLocks noChangeArrowheads="1"/>
          </p:cNvSpPr>
          <p:nvPr/>
        </p:nvSpPr>
        <p:spPr bwMode="auto">
          <a:xfrm>
            <a:off x="7735893" y="2620553"/>
            <a:ext cx="446783" cy="2539915"/>
          </a:xfrm>
          <a:prstGeom prst="rect">
            <a:avLst/>
          </a:prstGeom>
          <a:solidFill>
            <a:srgbClr val="FFD064"/>
          </a:solidFill>
          <a:ln>
            <a:noFill/>
          </a:ln>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5" name="Rectangle 21"/>
          <p:cNvSpPr>
            <a:spLocks noChangeArrowheads="1"/>
          </p:cNvSpPr>
          <p:nvPr/>
        </p:nvSpPr>
        <p:spPr bwMode="auto">
          <a:xfrm>
            <a:off x="7036185" y="3064391"/>
            <a:ext cx="462551" cy="2096076"/>
          </a:xfrm>
          <a:prstGeom prst="rect">
            <a:avLst/>
          </a:prstGeom>
          <a:solidFill>
            <a:srgbClr val="FFD064"/>
          </a:solidFill>
          <a:ln>
            <a:noFill/>
          </a:ln>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6" name="TextBox 38"/>
          <p:cNvSpPr txBox="1"/>
          <p:nvPr/>
        </p:nvSpPr>
        <p:spPr>
          <a:xfrm>
            <a:off x="6402006" y="4975800"/>
            <a:ext cx="347185" cy="348864"/>
          </a:xfrm>
          <a:prstGeom prst="rect">
            <a:avLst/>
          </a:prstGeom>
          <a:noFill/>
        </p:spPr>
        <p:txBody>
          <a:bodyPr wrap="none" lIns="121907" tIns="60953" rIns="121907" bIns="60953" rtlCol="0">
            <a:spAutoFit/>
          </a:bodyPr>
          <a:lstStyle/>
          <a:p>
            <a:r>
              <a:rPr lang="en-US" altLang="zh-CN"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0</a:t>
            </a:r>
            <a:endPar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7" name="TextBox 39"/>
          <p:cNvSpPr txBox="1"/>
          <p:nvPr/>
        </p:nvSpPr>
        <p:spPr>
          <a:xfrm>
            <a:off x="6167998" y="4531967"/>
            <a:ext cx="553972" cy="348864"/>
          </a:xfrm>
          <a:prstGeom prst="rect">
            <a:avLst/>
          </a:prstGeom>
          <a:noFill/>
        </p:spPr>
        <p:txBody>
          <a:bodyPr wrap="none" lIns="121907" tIns="60953" rIns="121907" bIns="60953" rtlCol="0">
            <a:spAutoFit/>
          </a:bodyPr>
          <a:lstStyle/>
          <a:p>
            <a:r>
              <a:rPr lang="en-US" altLang="zh-CN"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100</a:t>
            </a:r>
            <a:endPar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8" name="TextBox 40"/>
          <p:cNvSpPr txBox="1"/>
          <p:nvPr/>
        </p:nvSpPr>
        <p:spPr>
          <a:xfrm>
            <a:off x="6167997" y="4088128"/>
            <a:ext cx="550766" cy="348864"/>
          </a:xfrm>
          <a:prstGeom prst="rect">
            <a:avLst/>
          </a:prstGeom>
          <a:noFill/>
        </p:spPr>
        <p:txBody>
          <a:bodyPr wrap="none" lIns="121907" tIns="60953" rIns="121907" bIns="60953" rtlCol="0">
            <a:spAutoFit/>
          </a:bodyPr>
          <a:lstStyle/>
          <a:p>
            <a:r>
              <a:rPr lang="en-US" altLang="zh-CN"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200</a:t>
            </a:r>
            <a:endPar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9" name="TextBox 41"/>
          <p:cNvSpPr txBox="1"/>
          <p:nvPr/>
        </p:nvSpPr>
        <p:spPr>
          <a:xfrm>
            <a:off x="6167997" y="3644289"/>
            <a:ext cx="549163" cy="348864"/>
          </a:xfrm>
          <a:prstGeom prst="rect">
            <a:avLst/>
          </a:prstGeom>
          <a:noFill/>
        </p:spPr>
        <p:txBody>
          <a:bodyPr wrap="none" lIns="121907" tIns="60953" rIns="121907" bIns="60953" rtlCol="0">
            <a:spAutoFit/>
          </a:bodyPr>
          <a:lstStyle/>
          <a:p>
            <a:r>
              <a:rPr lang="en-US" altLang="zh-CN"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300</a:t>
            </a:r>
            <a:endPar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0" name="TextBox 42"/>
          <p:cNvSpPr txBox="1"/>
          <p:nvPr/>
        </p:nvSpPr>
        <p:spPr>
          <a:xfrm>
            <a:off x="6167997" y="3200451"/>
            <a:ext cx="550766" cy="348864"/>
          </a:xfrm>
          <a:prstGeom prst="rect">
            <a:avLst/>
          </a:prstGeom>
          <a:noFill/>
        </p:spPr>
        <p:txBody>
          <a:bodyPr wrap="none" lIns="121907" tIns="60953" rIns="121907" bIns="60953" rtlCol="0">
            <a:spAutoFit/>
          </a:bodyPr>
          <a:lstStyle/>
          <a:p>
            <a:r>
              <a:rPr lang="en-US" altLang="zh-CN"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400</a:t>
            </a:r>
            <a:endPar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1" name="TextBox 43"/>
          <p:cNvSpPr txBox="1"/>
          <p:nvPr/>
        </p:nvSpPr>
        <p:spPr>
          <a:xfrm>
            <a:off x="6167998" y="2756615"/>
            <a:ext cx="553972" cy="348864"/>
          </a:xfrm>
          <a:prstGeom prst="rect">
            <a:avLst/>
          </a:prstGeom>
          <a:noFill/>
        </p:spPr>
        <p:txBody>
          <a:bodyPr wrap="none" lIns="121907" tIns="60953" rIns="121907" bIns="60953" rtlCol="0">
            <a:spAutoFit/>
          </a:bodyPr>
          <a:lstStyle/>
          <a:p>
            <a:r>
              <a:rPr lang="en-US" altLang="zh-CN"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500</a:t>
            </a:r>
            <a:endPar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2" name="TextBox 44"/>
          <p:cNvSpPr txBox="1"/>
          <p:nvPr/>
        </p:nvSpPr>
        <p:spPr>
          <a:xfrm>
            <a:off x="6167997" y="2312776"/>
            <a:ext cx="549163" cy="348864"/>
          </a:xfrm>
          <a:prstGeom prst="rect">
            <a:avLst/>
          </a:prstGeom>
          <a:noFill/>
        </p:spPr>
        <p:txBody>
          <a:bodyPr wrap="none" lIns="121907" tIns="60953" rIns="121907" bIns="60953" rtlCol="0">
            <a:spAutoFit/>
          </a:bodyPr>
          <a:lstStyle/>
          <a:p>
            <a:r>
              <a:rPr lang="en-US" altLang="zh-CN"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600</a:t>
            </a:r>
            <a:endPar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3" name="TextBox 45"/>
          <p:cNvSpPr txBox="1"/>
          <p:nvPr/>
        </p:nvSpPr>
        <p:spPr>
          <a:xfrm>
            <a:off x="6167998" y="1868937"/>
            <a:ext cx="553972" cy="348864"/>
          </a:xfrm>
          <a:prstGeom prst="rect">
            <a:avLst/>
          </a:prstGeom>
          <a:noFill/>
        </p:spPr>
        <p:txBody>
          <a:bodyPr wrap="none" lIns="121907" tIns="60953" rIns="121907" bIns="60953" rtlCol="0">
            <a:spAutoFit/>
          </a:bodyPr>
          <a:lstStyle/>
          <a:p>
            <a:r>
              <a:rPr lang="en-US" altLang="zh-CN"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700</a:t>
            </a:r>
            <a:endPar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4" name="TextBox 46"/>
          <p:cNvSpPr txBox="1"/>
          <p:nvPr/>
        </p:nvSpPr>
        <p:spPr>
          <a:xfrm>
            <a:off x="6995624" y="5320803"/>
            <a:ext cx="621298" cy="348864"/>
          </a:xfrm>
          <a:prstGeom prst="rect">
            <a:avLst/>
          </a:prstGeom>
          <a:noFill/>
        </p:spPr>
        <p:txBody>
          <a:bodyPr wrap="none" lIns="121907" tIns="60953" rIns="121907" bIns="60953" rtlCol="0">
            <a:spAutoFit/>
          </a:bodyPr>
          <a:lstStyle/>
          <a:p>
            <a:r>
              <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a:t>
            </a:r>
          </a:p>
        </p:txBody>
      </p:sp>
      <p:sp>
        <p:nvSpPr>
          <p:cNvPr id="35" name="TextBox 47"/>
          <p:cNvSpPr txBox="1"/>
          <p:nvPr/>
        </p:nvSpPr>
        <p:spPr>
          <a:xfrm>
            <a:off x="7689553" y="5320803"/>
            <a:ext cx="621298" cy="348864"/>
          </a:xfrm>
          <a:prstGeom prst="rect">
            <a:avLst/>
          </a:prstGeom>
          <a:noFill/>
        </p:spPr>
        <p:txBody>
          <a:bodyPr wrap="none" lIns="121907" tIns="60953" rIns="121907" bIns="60953" rtlCol="0">
            <a:spAutoFit/>
          </a:bodyPr>
          <a:lstStyle/>
          <a:p>
            <a:r>
              <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a:t>
            </a:r>
          </a:p>
        </p:txBody>
      </p:sp>
      <p:sp>
        <p:nvSpPr>
          <p:cNvPr id="36" name="TextBox 48"/>
          <p:cNvSpPr txBox="1"/>
          <p:nvPr/>
        </p:nvSpPr>
        <p:spPr>
          <a:xfrm>
            <a:off x="8383480" y="5320803"/>
            <a:ext cx="621298" cy="348864"/>
          </a:xfrm>
          <a:prstGeom prst="rect">
            <a:avLst/>
          </a:prstGeom>
          <a:noFill/>
        </p:spPr>
        <p:txBody>
          <a:bodyPr wrap="none" lIns="121907" tIns="60953" rIns="121907" bIns="60953" rtlCol="0">
            <a:spAutoFit/>
          </a:bodyPr>
          <a:lstStyle/>
          <a:p>
            <a:r>
              <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a:t>
            </a:r>
          </a:p>
        </p:txBody>
      </p:sp>
      <p:sp>
        <p:nvSpPr>
          <p:cNvPr id="37" name="TextBox 49"/>
          <p:cNvSpPr txBox="1"/>
          <p:nvPr/>
        </p:nvSpPr>
        <p:spPr>
          <a:xfrm>
            <a:off x="9077407" y="5320803"/>
            <a:ext cx="621298" cy="348864"/>
          </a:xfrm>
          <a:prstGeom prst="rect">
            <a:avLst/>
          </a:prstGeom>
          <a:noFill/>
        </p:spPr>
        <p:txBody>
          <a:bodyPr wrap="none" lIns="121907" tIns="60953" rIns="121907" bIns="60953" rtlCol="0">
            <a:spAutoFit/>
          </a:bodyPr>
          <a:lstStyle/>
          <a:p>
            <a:r>
              <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a:t>
            </a:r>
          </a:p>
        </p:txBody>
      </p:sp>
      <p:sp>
        <p:nvSpPr>
          <p:cNvPr id="38" name="Rectangle 14"/>
          <p:cNvSpPr>
            <a:spLocks noChangeArrowheads="1"/>
          </p:cNvSpPr>
          <p:nvPr/>
        </p:nvSpPr>
        <p:spPr bwMode="auto">
          <a:xfrm>
            <a:off x="9813995" y="3200455"/>
            <a:ext cx="457295" cy="1960015"/>
          </a:xfrm>
          <a:prstGeom prst="rect">
            <a:avLst/>
          </a:prstGeom>
          <a:solidFill>
            <a:srgbClr val="FFD064"/>
          </a:solidFill>
          <a:ln>
            <a:noFill/>
          </a:ln>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39" name="TextBox 51"/>
          <p:cNvSpPr txBox="1"/>
          <p:nvPr/>
        </p:nvSpPr>
        <p:spPr>
          <a:xfrm>
            <a:off x="9771335" y="5320803"/>
            <a:ext cx="621298" cy="348864"/>
          </a:xfrm>
          <a:prstGeom prst="rect">
            <a:avLst/>
          </a:prstGeom>
          <a:noFill/>
        </p:spPr>
        <p:txBody>
          <a:bodyPr wrap="none" lIns="121907" tIns="60953" rIns="121907" bIns="60953" rtlCol="0">
            <a:spAutoFit/>
          </a:bodyPr>
          <a:lstStyle/>
          <a:p>
            <a:r>
              <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a:t>
            </a:r>
          </a:p>
        </p:txBody>
      </p:sp>
      <p:sp>
        <p:nvSpPr>
          <p:cNvPr id="40" name="Rectangle 14"/>
          <p:cNvSpPr>
            <a:spLocks noChangeArrowheads="1"/>
          </p:cNvSpPr>
          <p:nvPr/>
        </p:nvSpPr>
        <p:spPr bwMode="auto">
          <a:xfrm>
            <a:off x="10508447" y="2756614"/>
            <a:ext cx="457295" cy="2403855"/>
          </a:xfrm>
          <a:prstGeom prst="rect">
            <a:avLst/>
          </a:prstGeom>
          <a:solidFill>
            <a:srgbClr val="FFD064"/>
          </a:solidFill>
          <a:ln>
            <a:noFill/>
          </a:ln>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41" name="TextBox 53"/>
          <p:cNvSpPr txBox="1"/>
          <p:nvPr/>
        </p:nvSpPr>
        <p:spPr>
          <a:xfrm>
            <a:off x="10465260" y="5320803"/>
            <a:ext cx="621298" cy="348864"/>
          </a:xfrm>
          <a:prstGeom prst="rect">
            <a:avLst/>
          </a:prstGeom>
          <a:noFill/>
        </p:spPr>
        <p:txBody>
          <a:bodyPr wrap="none" lIns="121907" tIns="60953" rIns="121907" bIns="60953" rtlCol="0">
            <a:spAutoFit/>
          </a:bodyPr>
          <a:lstStyle/>
          <a:p>
            <a:r>
              <a:rPr lang="zh-CN" altLang="en-US" sz="146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标题</a:t>
            </a:r>
          </a:p>
        </p:txBody>
      </p:sp>
      <p:sp>
        <p:nvSpPr>
          <p:cNvPr id="46" name="TextBox 8"/>
          <p:cNvSpPr txBox="1"/>
          <p:nvPr/>
        </p:nvSpPr>
        <p:spPr>
          <a:xfrm>
            <a:off x="4079777" y="677411"/>
            <a:ext cx="3744178" cy="369332"/>
          </a:xfrm>
          <a:prstGeom prst="rect">
            <a:avLst/>
          </a:prstGeom>
          <a:noFill/>
        </p:spPr>
        <p:txBody>
          <a:bodyPr wrap="square" lIns="0" tIns="0" rIns="0" bIns="0" rtlCol="0" anchor="ctr">
            <a:spAutoFit/>
          </a:bodyPr>
          <a:lstStyle/>
          <a:p>
            <a:pPr algn="ctr">
              <a:defRPr/>
            </a:pPr>
            <a:r>
              <a:rPr lang="zh-CN" altLang="en-US" sz="24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工作完成情况</a:t>
            </a:r>
            <a:endParaRPr lang="zh-CN" altLang="zh-CN" sz="2400" kern="100" dirty="0">
              <a:solidFill>
                <a:schemeClr val="tx1">
                  <a:lumMod val="95000"/>
                  <a:lumOff val="5000"/>
                </a:schemeClr>
              </a:solidFill>
              <a:latin typeface="思源宋体 CN ExtraLight" panose="02020200000000000000" pitchFamily="18" charset="-122"/>
              <a:ea typeface="思源宋体 CN ExtraLight" panose="02020200000000000000" pitchFamily="18" charset="-122"/>
              <a:cs typeface="+mn-ea"/>
              <a:sym typeface="+mn-lt"/>
            </a:endParaRPr>
          </a:p>
        </p:txBody>
      </p:sp>
      <p:grpSp>
        <p:nvGrpSpPr>
          <p:cNvPr id="47" name="组合 46"/>
          <p:cNvGrpSpPr/>
          <p:nvPr/>
        </p:nvGrpSpPr>
        <p:grpSpPr>
          <a:xfrm>
            <a:off x="840658" y="900990"/>
            <a:ext cx="10510685" cy="0"/>
            <a:chOff x="1028775" y="591989"/>
            <a:chExt cx="11086097" cy="0"/>
          </a:xfrm>
        </p:grpSpPr>
        <p:cxnSp>
          <p:nvCxnSpPr>
            <p:cNvPr id="48" name="直接连接符 47"/>
            <p:cNvCxnSpPr/>
            <p:nvPr/>
          </p:nvCxnSpPr>
          <p:spPr>
            <a:xfrm>
              <a:off x="10287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86106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down)">
                                      <p:cBhvr>
                                        <p:cTn id="8" dur="500"/>
                                        <p:tgtEl>
                                          <p:spTgt spid="8"/>
                                        </p:tgtEl>
                                      </p:cBhvr>
                                    </p:animEffect>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22" presetClass="entr" presetSubtype="8" fill="hold" grpId="0" nodeType="withEffect">
                                  <p:stCondLst>
                                    <p:cond delay="0"/>
                                  </p:stCondLst>
                                  <p:iterate type="lt">
                                    <p:tmPct val="10000"/>
                                  </p:iterate>
                                  <p:childTnLst>
                                    <p:set>
                                      <p:cBhvr>
                                        <p:cTn id="14" dur="1" fill="hold">
                                          <p:stCondLst>
                                            <p:cond delay="0"/>
                                          </p:stCondLst>
                                        </p:cTn>
                                        <p:tgtEl>
                                          <p:spTgt spid="12"/>
                                        </p:tgtEl>
                                        <p:attrNameLst>
                                          <p:attrName>style.visibility</p:attrName>
                                        </p:attrNameLst>
                                      </p:cBhvr>
                                      <p:to>
                                        <p:strVal val="visible"/>
                                      </p:to>
                                    </p:set>
                                    <p:animEffect transition="in" filter="wipe(left)">
                                      <p:cBhvr>
                                        <p:cTn id="15" dur="200"/>
                                        <p:tgtEl>
                                          <p:spTgt spid="12"/>
                                        </p:tgtEl>
                                      </p:cBhvr>
                                    </p:animEffect>
                                  </p:childTnLst>
                                </p:cTn>
                              </p:par>
                            </p:childTnLst>
                          </p:cTn>
                        </p:par>
                        <p:par>
                          <p:cTn id="16" fill="hold">
                            <p:stCondLst>
                              <p:cond delay="1360"/>
                            </p:stCondLst>
                            <p:childTnLst>
                              <p:par>
                                <p:cTn id="17" presetID="12"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p:tgtEl>
                                          <p:spTgt spid="9"/>
                                        </p:tgtEl>
                                        <p:attrNameLst>
                                          <p:attrName>ppt_y</p:attrName>
                                        </p:attrNameLst>
                                      </p:cBhvr>
                                      <p:tavLst>
                                        <p:tav tm="0">
                                          <p:val>
                                            <p:strVal val="#ppt_y-#ppt_h*1.125000"/>
                                          </p:val>
                                        </p:tav>
                                        <p:tav tm="100000">
                                          <p:val>
                                            <p:strVal val="#ppt_y"/>
                                          </p:val>
                                        </p:tav>
                                      </p:tavLst>
                                    </p:anim>
                                    <p:animEffect transition="in" filter="wipe(down)">
                                      <p:cBhvr>
                                        <p:cTn id="20" dur="500"/>
                                        <p:tgtEl>
                                          <p:spTgt spid="9"/>
                                        </p:tgtEl>
                                      </p:cBhvr>
                                    </p:animEffect>
                                  </p:childTnLst>
                                </p:cTn>
                              </p:par>
                            </p:childTnLst>
                          </p:cTn>
                        </p:par>
                        <p:par>
                          <p:cTn id="21" fill="hold">
                            <p:stCondLst>
                              <p:cond delay="1860"/>
                            </p:stCondLst>
                            <p:childTnLst>
                              <p:par>
                                <p:cTn id="22" presetID="10"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22" presetClass="entr" presetSubtype="8" fill="hold" grpId="0" nodeType="withEffect">
                                  <p:stCondLst>
                                    <p:cond delay="0"/>
                                  </p:stCondLst>
                                  <p:iterate type="lt">
                                    <p:tmPct val="10000"/>
                                  </p:iterate>
                                  <p:childTnLst>
                                    <p:set>
                                      <p:cBhvr>
                                        <p:cTn id="26" dur="1" fill="hold">
                                          <p:stCondLst>
                                            <p:cond delay="0"/>
                                          </p:stCondLst>
                                        </p:cTn>
                                        <p:tgtEl>
                                          <p:spTgt spid="13"/>
                                        </p:tgtEl>
                                        <p:attrNameLst>
                                          <p:attrName>style.visibility</p:attrName>
                                        </p:attrNameLst>
                                      </p:cBhvr>
                                      <p:to>
                                        <p:strVal val="visible"/>
                                      </p:to>
                                    </p:set>
                                    <p:animEffect transition="in" filter="wipe(left)">
                                      <p:cBhvr>
                                        <p:cTn id="27" dur="200"/>
                                        <p:tgtEl>
                                          <p:spTgt spid="13"/>
                                        </p:tgtEl>
                                      </p:cBhvr>
                                    </p:animEffect>
                                  </p:childTnLst>
                                </p:cTn>
                              </p:par>
                            </p:childTnLst>
                          </p:cTn>
                        </p:par>
                        <p:par>
                          <p:cTn id="28" fill="hold">
                            <p:stCondLst>
                              <p:cond delay="3220"/>
                            </p:stCondLst>
                            <p:childTnLst>
                              <p:par>
                                <p:cTn id="29" presetID="10" presetClass="entr" presetSubtype="0"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500"/>
                                        <p:tgtEl>
                                          <p:spTgt spid="3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fade">
                                      <p:cBhvr>
                                        <p:cTn id="46" dur="500"/>
                                        <p:tgtEl>
                                          <p:spTgt spid="3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childTnLst>
                          </p:cTn>
                        </p:par>
                        <p:par>
                          <p:cTn id="53" fill="hold">
                            <p:stCondLst>
                              <p:cond delay="3720"/>
                            </p:stCondLst>
                            <p:childTnLst>
                              <p:par>
                                <p:cTn id="54" presetID="22" presetClass="entr" presetSubtype="8"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left)">
                                      <p:cBhvr>
                                        <p:cTn id="56" dur="500"/>
                                        <p:tgtEl>
                                          <p:spTgt spid="14"/>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left)">
                                      <p:cBhvr>
                                        <p:cTn id="59" dur="500"/>
                                        <p:tgtEl>
                                          <p:spTgt spid="15"/>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left)">
                                      <p:cBhvr>
                                        <p:cTn id="62" dur="500"/>
                                        <p:tgtEl>
                                          <p:spTgt spid="16"/>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left)">
                                      <p:cBhvr>
                                        <p:cTn id="65" dur="500"/>
                                        <p:tgtEl>
                                          <p:spTgt spid="17"/>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wipe(left)">
                                      <p:cBhvr>
                                        <p:cTn id="68" dur="500"/>
                                        <p:tgtEl>
                                          <p:spTgt spid="18"/>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left)">
                                      <p:cBhvr>
                                        <p:cTn id="71" dur="500"/>
                                        <p:tgtEl>
                                          <p:spTgt spid="19"/>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wipe(left)">
                                      <p:cBhvr>
                                        <p:cTn id="74" dur="500"/>
                                        <p:tgtEl>
                                          <p:spTgt spid="20"/>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wipe(left)">
                                      <p:cBhvr>
                                        <p:cTn id="77" dur="500"/>
                                        <p:tgtEl>
                                          <p:spTgt spid="21"/>
                                        </p:tgtEl>
                                      </p:cBhvr>
                                    </p:animEffect>
                                  </p:childTnLst>
                                </p:cTn>
                              </p:par>
                            </p:childTnLst>
                          </p:cTn>
                        </p:par>
                        <p:par>
                          <p:cTn id="78" fill="hold">
                            <p:stCondLst>
                              <p:cond delay="4220"/>
                            </p:stCondLst>
                            <p:childTnLst>
                              <p:par>
                                <p:cTn id="79" presetID="10" presetClass="entr" presetSubtype="0"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fade">
                                      <p:cBhvr>
                                        <p:cTn id="81" dur="500"/>
                                        <p:tgtEl>
                                          <p:spTgt spid="34"/>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fade">
                                      <p:cBhvr>
                                        <p:cTn id="84" dur="500"/>
                                        <p:tgtEl>
                                          <p:spTgt spid="35"/>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500"/>
                                        <p:tgtEl>
                                          <p:spTgt spid="36"/>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7"/>
                                        </p:tgtEl>
                                        <p:attrNameLst>
                                          <p:attrName>style.visibility</p:attrName>
                                        </p:attrNameLst>
                                      </p:cBhvr>
                                      <p:to>
                                        <p:strVal val="visible"/>
                                      </p:to>
                                    </p:set>
                                    <p:animEffect transition="in" filter="fade">
                                      <p:cBhvr>
                                        <p:cTn id="90" dur="500"/>
                                        <p:tgtEl>
                                          <p:spTgt spid="37"/>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9"/>
                                        </p:tgtEl>
                                        <p:attrNameLst>
                                          <p:attrName>style.visibility</p:attrName>
                                        </p:attrNameLst>
                                      </p:cBhvr>
                                      <p:to>
                                        <p:strVal val="visible"/>
                                      </p:to>
                                    </p:set>
                                    <p:animEffect transition="in" filter="fade">
                                      <p:cBhvr>
                                        <p:cTn id="93" dur="500"/>
                                        <p:tgtEl>
                                          <p:spTgt spid="39"/>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41"/>
                                        </p:tgtEl>
                                        <p:attrNameLst>
                                          <p:attrName>style.visibility</p:attrName>
                                        </p:attrNameLst>
                                      </p:cBhvr>
                                      <p:to>
                                        <p:strVal val="visible"/>
                                      </p:to>
                                    </p:set>
                                    <p:animEffect transition="in" filter="fade">
                                      <p:cBhvr>
                                        <p:cTn id="96" dur="500"/>
                                        <p:tgtEl>
                                          <p:spTgt spid="41"/>
                                        </p:tgtEl>
                                      </p:cBhvr>
                                    </p:animEffect>
                                  </p:childTnLst>
                                </p:cTn>
                              </p:par>
                            </p:childTnLst>
                          </p:cTn>
                        </p:par>
                        <p:par>
                          <p:cTn id="97" fill="hold">
                            <p:stCondLst>
                              <p:cond delay="4720"/>
                            </p:stCondLst>
                            <p:childTnLst>
                              <p:par>
                                <p:cTn id="98" presetID="22" presetClass="entr" presetSubtype="4" fill="hold" grpId="0" nodeType="after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wipe(down)">
                                      <p:cBhvr>
                                        <p:cTn id="100" dur="500"/>
                                        <p:tgtEl>
                                          <p:spTgt spid="25"/>
                                        </p:tgtEl>
                                      </p:cBhvr>
                                    </p:animEffect>
                                  </p:childTnLst>
                                </p:cTn>
                              </p:par>
                            </p:childTnLst>
                          </p:cTn>
                        </p:par>
                        <p:par>
                          <p:cTn id="101" fill="hold">
                            <p:stCondLst>
                              <p:cond delay="5220"/>
                            </p:stCondLst>
                            <p:childTnLst>
                              <p:par>
                                <p:cTn id="102" presetID="22" presetClass="entr" presetSubtype="4" fill="hold" grpId="0" nodeType="afterEffect">
                                  <p:stCondLst>
                                    <p:cond delay="0"/>
                                  </p:stCondLst>
                                  <p:childTnLst>
                                    <p:set>
                                      <p:cBhvr>
                                        <p:cTn id="103" dur="1" fill="hold">
                                          <p:stCondLst>
                                            <p:cond delay="0"/>
                                          </p:stCondLst>
                                        </p:cTn>
                                        <p:tgtEl>
                                          <p:spTgt spid="24"/>
                                        </p:tgtEl>
                                        <p:attrNameLst>
                                          <p:attrName>style.visibility</p:attrName>
                                        </p:attrNameLst>
                                      </p:cBhvr>
                                      <p:to>
                                        <p:strVal val="visible"/>
                                      </p:to>
                                    </p:set>
                                    <p:animEffect transition="in" filter="wipe(down)">
                                      <p:cBhvr>
                                        <p:cTn id="104" dur="500"/>
                                        <p:tgtEl>
                                          <p:spTgt spid="24"/>
                                        </p:tgtEl>
                                      </p:cBhvr>
                                    </p:animEffect>
                                  </p:childTnLst>
                                </p:cTn>
                              </p:par>
                            </p:childTnLst>
                          </p:cTn>
                        </p:par>
                        <p:par>
                          <p:cTn id="105" fill="hold">
                            <p:stCondLst>
                              <p:cond delay="5720"/>
                            </p:stCondLst>
                            <p:childTnLst>
                              <p:par>
                                <p:cTn id="106" presetID="22" presetClass="entr" presetSubtype="4"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Effect transition="in" filter="wipe(down)">
                                      <p:cBhvr>
                                        <p:cTn id="108" dur="500"/>
                                        <p:tgtEl>
                                          <p:spTgt spid="23"/>
                                        </p:tgtEl>
                                      </p:cBhvr>
                                    </p:animEffect>
                                  </p:childTnLst>
                                </p:cTn>
                              </p:par>
                            </p:childTnLst>
                          </p:cTn>
                        </p:par>
                        <p:par>
                          <p:cTn id="109" fill="hold">
                            <p:stCondLst>
                              <p:cond delay="6220"/>
                            </p:stCondLst>
                            <p:childTnLst>
                              <p:par>
                                <p:cTn id="110" presetID="22" presetClass="entr" presetSubtype="4" fill="hold" grpId="0" nodeType="after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wipe(down)">
                                      <p:cBhvr>
                                        <p:cTn id="112" dur="500"/>
                                        <p:tgtEl>
                                          <p:spTgt spid="22"/>
                                        </p:tgtEl>
                                      </p:cBhvr>
                                    </p:animEffect>
                                  </p:childTnLst>
                                </p:cTn>
                              </p:par>
                            </p:childTnLst>
                          </p:cTn>
                        </p:par>
                        <p:par>
                          <p:cTn id="113" fill="hold">
                            <p:stCondLst>
                              <p:cond delay="6720"/>
                            </p:stCondLst>
                            <p:childTnLst>
                              <p:par>
                                <p:cTn id="114" presetID="22" presetClass="entr" presetSubtype="4" fill="hold" grpId="0" nodeType="afterEffect">
                                  <p:stCondLst>
                                    <p:cond delay="0"/>
                                  </p:stCondLst>
                                  <p:childTnLst>
                                    <p:set>
                                      <p:cBhvr>
                                        <p:cTn id="115" dur="1" fill="hold">
                                          <p:stCondLst>
                                            <p:cond delay="0"/>
                                          </p:stCondLst>
                                        </p:cTn>
                                        <p:tgtEl>
                                          <p:spTgt spid="38"/>
                                        </p:tgtEl>
                                        <p:attrNameLst>
                                          <p:attrName>style.visibility</p:attrName>
                                        </p:attrNameLst>
                                      </p:cBhvr>
                                      <p:to>
                                        <p:strVal val="visible"/>
                                      </p:to>
                                    </p:set>
                                    <p:animEffect transition="in" filter="wipe(down)">
                                      <p:cBhvr>
                                        <p:cTn id="116" dur="500"/>
                                        <p:tgtEl>
                                          <p:spTgt spid="38"/>
                                        </p:tgtEl>
                                      </p:cBhvr>
                                    </p:animEffect>
                                  </p:childTnLst>
                                </p:cTn>
                              </p:par>
                            </p:childTnLst>
                          </p:cTn>
                        </p:par>
                        <p:par>
                          <p:cTn id="117" fill="hold">
                            <p:stCondLst>
                              <p:cond delay="7220"/>
                            </p:stCondLst>
                            <p:childTnLst>
                              <p:par>
                                <p:cTn id="118" presetID="22" presetClass="entr" presetSubtype="4" fill="hold" grpId="0" nodeType="afterEffect">
                                  <p:stCondLst>
                                    <p:cond delay="0"/>
                                  </p:stCondLst>
                                  <p:childTnLst>
                                    <p:set>
                                      <p:cBhvr>
                                        <p:cTn id="119" dur="1" fill="hold">
                                          <p:stCondLst>
                                            <p:cond delay="0"/>
                                          </p:stCondLst>
                                        </p:cTn>
                                        <p:tgtEl>
                                          <p:spTgt spid="40"/>
                                        </p:tgtEl>
                                        <p:attrNameLst>
                                          <p:attrName>style.visibility</p:attrName>
                                        </p:attrNameLst>
                                      </p:cBhvr>
                                      <p:to>
                                        <p:strVal val="visible"/>
                                      </p:to>
                                    </p:set>
                                    <p:animEffect transition="in" filter="wipe(down)">
                                      <p:cBhvr>
                                        <p:cTn id="12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p:bldP spid="13" grpId="0"/>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p:bldP spid="27" grpId="0"/>
      <p:bldP spid="28" grpId="0"/>
      <p:bldP spid="29" grpId="0"/>
      <p:bldP spid="30" grpId="0"/>
      <p:bldP spid="31" grpId="0"/>
      <p:bldP spid="32" grpId="0"/>
      <p:bldP spid="33" grpId="0"/>
      <p:bldP spid="34" grpId="0"/>
      <p:bldP spid="35" grpId="0"/>
      <p:bldP spid="36" grpId="0"/>
      <p:bldP spid="37" grpId="0"/>
      <p:bldP spid="38" grpId="0" animBg="1"/>
      <p:bldP spid="39" grpId="0"/>
      <p:bldP spid="40" grpId="0" animBg="1"/>
      <p:bldP spid="4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22275" y="-1452033"/>
            <a:ext cx="2038350" cy="203835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3" name="组合 2"/>
          <p:cNvGrpSpPr/>
          <p:nvPr/>
        </p:nvGrpSpPr>
        <p:grpSpPr>
          <a:xfrm>
            <a:off x="9224841" y="1625404"/>
            <a:ext cx="887750" cy="3262211"/>
            <a:chOff x="5949153" y="1038775"/>
            <a:chExt cx="887750" cy="3262211"/>
          </a:xfrm>
        </p:grpSpPr>
        <p:sp>
          <p:nvSpPr>
            <p:cNvPr id="4" name="Arrow: Pentagon 5"/>
            <p:cNvSpPr/>
            <p:nvPr/>
          </p:nvSpPr>
          <p:spPr>
            <a:xfrm rot="16200000">
              <a:off x="4839831" y="2148097"/>
              <a:ext cx="3106390" cy="887746"/>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5" name="Arrow: Pentagon 6"/>
            <p:cNvSpPr/>
            <p:nvPr/>
          </p:nvSpPr>
          <p:spPr>
            <a:xfrm rot="16200000">
              <a:off x="5629794" y="2396085"/>
              <a:ext cx="1526464" cy="887746"/>
            </a:xfrm>
            <a:prstGeom prst="homePlate">
              <a:avLst/>
            </a:prstGeom>
            <a:solidFill>
              <a:srgbClr val="6767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6" name="Arrow: Pentagon 7"/>
            <p:cNvSpPr/>
            <p:nvPr/>
          </p:nvSpPr>
          <p:spPr>
            <a:xfrm rot="16200000">
              <a:off x="5748854" y="3212938"/>
              <a:ext cx="1288347" cy="887750"/>
            </a:xfrm>
            <a:prstGeom prst="homePlat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7" name="TextBox 8"/>
            <p:cNvSpPr txBox="1"/>
            <p:nvPr/>
          </p:nvSpPr>
          <p:spPr bwMode="auto">
            <a:xfrm>
              <a:off x="6153777" y="1623783"/>
              <a:ext cx="478496"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fontScale="85000" lnSpcReduction="20000"/>
              <a:scene3d>
                <a:camera prst="orthographicFront"/>
                <a:lightRig rig="threePt" dir="t"/>
              </a:scene3d>
            </a:bodyPr>
            <a:lstStyle/>
            <a:p>
              <a:pPr algn="ctr" eaLnBrk="1" hangingPunct="1">
                <a:defRPr/>
              </a:pPr>
              <a:r>
                <a:rPr lang="en-US" altLang="ko-KR" sz="320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90%</a:t>
              </a:r>
            </a:p>
          </p:txBody>
        </p:sp>
        <p:sp>
          <p:nvSpPr>
            <p:cNvPr id="8" name="TextBox 9"/>
            <p:cNvSpPr txBox="1"/>
            <p:nvPr/>
          </p:nvSpPr>
          <p:spPr bwMode="auto">
            <a:xfrm>
              <a:off x="6153777" y="2591970"/>
              <a:ext cx="478496"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fontScale="85000" lnSpcReduction="20000"/>
              <a:scene3d>
                <a:camera prst="orthographicFront"/>
                <a:lightRig rig="threePt" dir="t"/>
              </a:scene3d>
            </a:bodyPr>
            <a:lstStyle/>
            <a:p>
              <a:pPr algn="ctr" eaLnBrk="1" hangingPunct="1">
                <a:defRPr/>
              </a:pPr>
              <a:r>
                <a:rPr lang="en-US" altLang="ko-KR" sz="320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60%</a:t>
              </a:r>
            </a:p>
          </p:txBody>
        </p:sp>
        <p:sp>
          <p:nvSpPr>
            <p:cNvPr id="9" name="TextBox 10"/>
            <p:cNvSpPr txBox="1"/>
            <p:nvPr/>
          </p:nvSpPr>
          <p:spPr bwMode="auto">
            <a:xfrm>
              <a:off x="6153777" y="3603189"/>
              <a:ext cx="478496"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fontScale="85000" lnSpcReduction="20000"/>
              <a:scene3d>
                <a:camera prst="orthographicFront"/>
                <a:lightRig rig="threePt" dir="t"/>
              </a:scene3d>
            </a:bodyPr>
            <a:lstStyle/>
            <a:p>
              <a:pPr algn="ctr" eaLnBrk="1" hangingPunct="1">
                <a:defRPr/>
              </a:pPr>
              <a:r>
                <a:rPr lang="en-US" altLang="ko-KR" sz="3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30%</a:t>
              </a:r>
            </a:p>
          </p:txBody>
        </p:sp>
      </p:grpSp>
      <p:grpSp>
        <p:nvGrpSpPr>
          <p:cNvPr id="10" name="组合 9"/>
          <p:cNvGrpSpPr/>
          <p:nvPr/>
        </p:nvGrpSpPr>
        <p:grpSpPr>
          <a:xfrm>
            <a:off x="5890964" y="1833408"/>
            <a:ext cx="2746885" cy="3137189"/>
            <a:chOff x="2615277" y="1246779"/>
            <a:chExt cx="2746885" cy="3137189"/>
          </a:xfrm>
        </p:grpSpPr>
        <p:cxnSp>
          <p:nvCxnSpPr>
            <p:cNvPr id="11" name="Straight Connector 975"/>
            <p:cNvCxnSpPr/>
            <p:nvPr/>
          </p:nvCxnSpPr>
          <p:spPr>
            <a:xfrm>
              <a:off x="2615277" y="3935588"/>
              <a:ext cx="180920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974"/>
            <p:cNvCxnSpPr/>
            <p:nvPr/>
          </p:nvCxnSpPr>
          <p:spPr>
            <a:xfrm>
              <a:off x="2615277" y="2815281"/>
              <a:ext cx="180920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3760"/>
            <p:cNvCxnSpPr/>
            <p:nvPr/>
          </p:nvCxnSpPr>
          <p:spPr>
            <a:xfrm>
              <a:off x="2615277" y="1695158"/>
              <a:ext cx="180920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TextBox 11"/>
            <p:cNvSpPr txBox="1"/>
            <p:nvPr/>
          </p:nvSpPr>
          <p:spPr bwMode="auto">
            <a:xfrm>
              <a:off x="4679283" y="1528959"/>
              <a:ext cx="682879"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a:scene3d>
                <a:camera prst="orthographicFront"/>
                <a:lightRig rig="threePt" dir="t"/>
              </a:scene3d>
            </a:bodyPr>
            <a:lstStyle/>
            <a:p>
              <a:pPr algn="ctr" eaLnBrk="1" hangingPunct="1">
                <a:defRPr/>
              </a:pPr>
              <a:r>
                <a:rPr lang="en-US" altLang="ko-KR"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2014</a:t>
              </a:r>
            </a:p>
          </p:txBody>
        </p:sp>
        <p:sp>
          <p:nvSpPr>
            <p:cNvPr id="15" name="TextBox 19"/>
            <p:cNvSpPr txBox="1"/>
            <p:nvPr/>
          </p:nvSpPr>
          <p:spPr bwMode="auto">
            <a:xfrm>
              <a:off x="4679283" y="3769389"/>
              <a:ext cx="682879"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a:scene3d>
                <a:camera prst="orthographicFront"/>
                <a:lightRig rig="threePt" dir="t"/>
              </a:scene3d>
            </a:bodyPr>
            <a:lstStyle/>
            <a:p>
              <a:pPr algn="ctr" eaLnBrk="1" hangingPunct="1">
                <a:defRPr/>
              </a:pPr>
              <a:r>
                <a:rPr lang="en-US" altLang="ko-KR"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201</a:t>
              </a:r>
              <a:r>
                <a:rPr lang="en-US" altLang="zh-CN"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9</a:t>
              </a:r>
              <a:endParaRPr lang="en-US" altLang="ko-KR"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6" name="TextBox 15"/>
            <p:cNvSpPr txBox="1"/>
            <p:nvPr/>
          </p:nvSpPr>
          <p:spPr bwMode="auto">
            <a:xfrm>
              <a:off x="4679283" y="2649174"/>
              <a:ext cx="682879"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a:scene3d>
                <a:camera prst="orthographicFront"/>
                <a:lightRig rig="threePt" dir="t"/>
              </a:scene3d>
            </a:bodyPr>
            <a:lstStyle/>
            <a:p>
              <a:pPr algn="ctr" eaLnBrk="1" hangingPunct="1">
                <a:defRPr/>
              </a:pPr>
              <a:r>
                <a:rPr lang="en-US" altLang="ko-KR"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2013</a:t>
              </a:r>
            </a:p>
          </p:txBody>
        </p:sp>
        <p:grpSp>
          <p:nvGrpSpPr>
            <p:cNvPr id="17" name="Group 14"/>
            <p:cNvGrpSpPr/>
            <p:nvPr/>
          </p:nvGrpSpPr>
          <p:grpSpPr>
            <a:xfrm>
              <a:off x="3071499" y="3487209"/>
              <a:ext cx="896758" cy="896759"/>
              <a:chOff x="4095331" y="4649611"/>
              <a:chExt cx="1195678" cy="1195678"/>
            </a:xfrm>
          </p:grpSpPr>
          <p:sp>
            <p:nvSpPr>
              <p:cNvPr id="28" name="Oval 944"/>
              <p:cNvSpPr/>
              <p:nvPr/>
            </p:nvSpPr>
            <p:spPr>
              <a:xfrm>
                <a:off x="4095331" y="4649611"/>
                <a:ext cx="1195678" cy="1195678"/>
              </a:xfrm>
              <a:prstGeom prst="ellipse">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tx1">
                      <a:lumMod val="85000"/>
                      <a:lumOff val="15000"/>
                    </a:schemeClr>
                  </a:solidFill>
                  <a:latin typeface="宋体" panose="02010600030101010101" pitchFamily="2" charset="-122"/>
                </a:endParaRPr>
              </a:p>
            </p:txBody>
          </p:sp>
          <p:sp>
            <p:nvSpPr>
              <p:cNvPr id="27" name="Freeform: Shape 971"/>
              <p:cNvSpPr/>
              <p:nvPr/>
            </p:nvSpPr>
            <p:spPr bwMode="auto">
              <a:xfrm>
                <a:off x="4397541" y="4875750"/>
                <a:ext cx="633204" cy="633204"/>
              </a:xfrm>
              <a:custGeom>
                <a:avLst/>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bg1"/>
              </a:solidFill>
              <a:ln>
                <a:noFill/>
              </a:ln>
            </p:spPr>
            <p:txBody>
              <a:bodyPr anchor="ctr"/>
              <a:lstStyle/>
              <a:p>
                <a:pPr algn="ctr"/>
                <a:endParaRPr dirty="0">
                  <a:solidFill>
                    <a:schemeClr val="tx1">
                      <a:lumMod val="85000"/>
                      <a:lumOff val="15000"/>
                    </a:schemeClr>
                  </a:solidFill>
                  <a:latin typeface="宋体" panose="02010600030101010101" pitchFamily="2" charset="-122"/>
                </a:endParaRPr>
              </a:p>
            </p:txBody>
          </p:sp>
        </p:grpSp>
        <p:grpSp>
          <p:nvGrpSpPr>
            <p:cNvPr id="18" name="Group 2"/>
            <p:cNvGrpSpPr/>
            <p:nvPr/>
          </p:nvGrpSpPr>
          <p:grpSpPr>
            <a:xfrm>
              <a:off x="3091836" y="1246779"/>
              <a:ext cx="896758" cy="896759"/>
              <a:chOff x="4122447" y="1662371"/>
              <a:chExt cx="1195678" cy="1195678"/>
            </a:xfrm>
          </p:grpSpPr>
          <p:sp>
            <p:nvSpPr>
              <p:cNvPr id="23" name="Oval 939"/>
              <p:cNvSpPr/>
              <p:nvPr/>
            </p:nvSpPr>
            <p:spPr>
              <a:xfrm>
                <a:off x="4122447" y="1662371"/>
                <a:ext cx="1195678" cy="1195678"/>
              </a:xfrm>
              <a:prstGeom prst="ellipse">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tx1">
                      <a:lumMod val="85000"/>
                      <a:lumOff val="15000"/>
                    </a:schemeClr>
                  </a:solidFill>
                  <a:latin typeface="宋体" panose="02010600030101010101" pitchFamily="2" charset="-122"/>
                </a:endParaRPr>
              </a:p>
            </p:txBody>
          </p:sp>
          <p:sp>
            <p:nvSpPr>
              <p:cNvPr id="25" name="Freeform: Shape 972"/>
              <p:cNvSpPr/>
              <p:nvPr/>
            </p:nvSpPr>
            <p:spPr bwMode="auto">
              <a:xfrm>
                <a:off x="4410024" y="1925803"/>
                <a:ext cx="633204" cy="633204"/>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bg1"/>
              </a:solidFill>
              <a:ln>
                <a:noFill/>
              </a:ln>
            </p:spPr>
            <p:txBody>
              <a:bodyPr anchor="ctr"/>
              <a:lstStyle/>
              <a:p>
                <a:pPr algn="ctr"/>
                <a:endParaRPr dirty="0">
                  <a:solidFill>
                    <a:schemeClr val="tx1">
                      <a:lumMod val="85000"/>
                      <a:lumOff val="15000"/>
                    </a:schemeClr>
                  </a:solidFill>
                  <a:latin typeface="宋体" panose="02010600030101010101" pitchFamily="2" charset="-122"/>
                </a:endParaRPr>
              </a:p>
            </p:txBody>
          </p:sp>
        </p:grpSp>
        <p:grpSp>
          <p:nvGrpSpPr>
            <p:cNvPr id="19" name="Group 12"/>
            <p:cNvGrpSpPr/>
            <p:nvPr/>
          </p:nvGrpSpPr>
          <p:grpSpPr>
            <a:xfrm>
              <a:off x="3071498" y="2366994"/>
              <a:ext cx="896758" cy="896759"/>
              <a:chOff x="4095330" y="3155991"/>
              <a:chExt cx="1195678" cy="1195678"/>
            </a:xfrm>
          </p:grpSpPr>
          <p:sp>
            <p:nvSpPr>
              <p:cNvPr id="20" name="Oval 949"/>
              <p:cNvSpPr/>
              <p:nvPr/>
            </p:nvSpPr>
            <p:spPr>
              <a:xfrm>
                <a:off x="4095330" y="3155991"/>
                <a:ext cx="1195678" cy="1195678"/>
              </a:xfrm>
              <a:prstGeom prst="ellipse">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tx1">
                      <a:lumMod val="85000"/>
                      <a:lumOff val="15000"/>
                    </a:schemeClr>
                  </a:solidFill>
                  <a:latin typeface="宋体" panose="02010600030101010101" pitchFamily="2" charset="-122"/>
                </a:endParaRPr>
              </a:p>
            </p:txBody>
          </p:sp>
          <p:sp>
            <p:nvSpPr>
              <p:cNvPr id="22" name="Freeform: Shape 973"/>
              <p:cNvSpPr/>
              <p:nvPr/>
            </p:nvSpPr>
            <p:spPr bwMode="auto">
              <a:xfrm>
                <a:off x="4373756" y="3437105"/>
                <a:ext cx="633204" cy="633204"/>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bg1"/>
              </a:solidFill>
              <a:ln>
                <a:noFill/>
              </a:ln>
            </p:spPr>
            <p:txBody>
              <a:bodyPr anchor="ctr"/>
              <a:lstStyle/>
              <a:p>
                <a:pPr algn="ctr"/>
                <a:endParaRPr dirty="0">
                  <a:solidFill>
                    <a:schemeClr val="tx1">
                      <a:lumMod val="85000"/>
                      <a:lumOff val="15000"/>
                    </a:schemeClr>
                  </a:solidFill>
                  <a:latin typeface="宋体" panose="02010600030101010101" pitchFamily="2" charset="-122"/>
                </a:endParaRPr>
              </a:p>
            </p:txBody>
          </p:sp>
        </p:grpSp>
      </p:grpSp>
      <p:sp>
        <p:nvSpPr>
          <p:cNvPr id="30" name="文本框 29"/>
          <p:cNvSpPr txBox="1"/>
          <p:nvPr/>
        </p:nvSpPr>
        <p:spPr>
          <a:xfrm>
            <a:off x="1851102" y="1981816"/>
            <a:ext cx="4026118" cy="830997"/>
          </a:xfrm>
          <a:prstGeom prst="rect">
            <a:avLst/>
          </a:prstGeom>
          <a:noFill/>
        </p:spPr>
        <p:txBody>
          <a:bodyPr wrap="square" rtlCol="0">
            <a:spAutoFit/>
          </a:bodyPr>
          <a:lstStyle/>
          <a:p>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在此输入文字内容文字在此输入文字内容文字在此输入在此输入文字内容文字在此输入文字内容文字</a:t>
            </a:r>
            <a:endPar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1" name="文本框 30"/>
          <p:cNvSpPr txBox="1"/>
          <p:nvPr/>
        </p:nvSpPr>
        <p:spPr>
          <a:xfrm>
            <a:off x="1851102" y="4258627"/>
            <a:ext cx="4026118" cy="830997"/>
          </a:xfrm>
          <a:prstGeom prst="rect">
            <a:avLst/>
          </a:prstGeom>
          <a:noFill/>
        </p:spPr>
        <p:txBody>
          <a:bodyPr wrap="square" rtlCol="0">
            <a:spAutoFit/>
          </a:bodyPr>
          <a:lstStyle/>
          <a:p>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在此输入文字内容文字在此输入文字内容文字在此输入在此输入文字内容文字在此输入文字内容文字</a:t>
            </a:r>
            <a:endPar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2" name="文本框 31"/>
          <p:cNvSpPr txBox="1"/>
          <p:nvPr/>
        </p:nvSpPr>
        <p:spPr>
          <a:xfrm>
            <a:off x="1843505" y="3112551"/>
            <a:ext cx="4026118" cy="830997"/>
          </a:xfrm>
          <a:prstGeom prst="rect">
            <a:avLst/>
          </a:prstGeom>
          <a:noFill/>
        </p:spPr>
        <p:txBody>
          <a:bodyPr wrap="square" rtlCol="0">
            <a:spAutoFit/>
          </a:bodyPr>
          <a:lstStyle/>
          <a:p>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在此输入文字内容文字在此输入文字内容文字在此输入在此输入文字内容文字在此输入文字内容文字</a:t>
            </a:r>
            <a:endPar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7" name="TextBox 8"/>
          <p:cNvSpPr txBox="1"/>
          <p:nvPr/>
        </p:nvSpPr>
        <p:spPr>
          <a:xfrm>
            <a:off x="4079777" y="677411"/>
            <a:ext cx="3744178" cy="369332"/>
          </a:xfrm>
          <a:prstGeom prst="rect">
            <a:avLst/>
          </a:prstGeom>
          <a:noFill/>
        </p:spPr>
        <p:txBody>
          <a:bodyPr wrap="square" lIns="0" tIns="0" rIns="0" bIns="0" rtlCol="0" anchor="ctr">
            <a:spAutoFit/>
          </a:bodyPr>
          <a:lstStyle/>
          <a:p>
            <a:pPr algn="ctr">
              <a:defRPr/>
            </a:pPr>
            <a:r>
              <a:rPr lang="zh-CN" altLang="en-US" sz="2400" b="1" dirty="0">
                <a:latin typeface="思源宋体 CN ExtraLight" panose="02020200000000000000" pitchFamily="18" charset="-122"/>
                <a:ea typeface="思源宋体 CN ExtraLight" panose="02020200000000000000" pitchFamily="18" charset="-122"/>
                <a:cs typeface="阿里巴巴普惠体 R" panose="00020600040101010101" pitchFamily="18" charset="-122"/>
              </a:rPr>
              <a:t>工作完成情况</a:t>
            </a:r>
            <a:endParaRPr lang="zh-CN" altLang="zh-CN" sz="2400" kern="100" dirty="0">
              <a:solidFill>
                <a:schemeClr val="tx1">
                  <a:lumMod val="95000"/>
                  <a:lumOff val="5000"/>
                </a:schemeClr>
              </a:solidFill>
              <a:latin typeface="思源宋体 CN ExtraLight" panose="02020200000000000000" pitchFamily="18" charset="-122"/>
              <a:ea typeface="思源宋体 CN ExtraLight" panose="02020200000000000000" pitchFamily="18" charset="-122"/>
              <a:cs typeface="+mn-ea"/>
              <a:sym typeface="+mn-lt"/>
            </a:endParaRPr>
          </a:p>
        </p:txBody>
      </p:sp>
      <p:grpSp>
        <p:nvGrpSpPr>
          <p:cNvPr id="38" name="组合 37"/>
          <p:cNvGrpSpPr/>
          <p:nvPr/>
        </p:nvGrpSpPr>
        <p:grpSpPr>
          <a:xfrm>
            <a:off x="840658" y="900990"/>
            <a:ext cx="10510685" cy="0"/>
            <a:chOff x="1028775" y="591989"/>
            <a:chExt cx="11086097" cy="0"/>
          </a:xfrm>
        </p:grpSpPr>
        <p:cxnSp>
          <p:nvCxnSpPr>
            <p:cNvPr id="39" name="直接连接符 38"/>
            <p:cNvCxnSpPr/>
            <p:nvPr/>
          </p:nvCxnSpPr>
          <p:spPr>
            <a:xfrm>
              <a:off x="10287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610675" y="591989"/>
              <a:ext cx="3504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500"/>
                                        <p:tgtEl>
                                          <p:spTgt spid="10"/>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down)">
                                      <p:cBhvr>
                                        <p:cTn id="17" dur="500"/>
                                        <p:tgtEl>
                                          <p:spTgt spid="30"/>
                                        </p:tgtEl>
                                      </p:cBhvr>
                                    </p:animEffect>
                                  </p:child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down)">
                                      <p:cBhvr>
                                        <p:cTn id="21" dur="500"/>
                                        <p:tgtEl>
                                          <p:spTgt spid="31"/>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wipe(down)">
                                      <p:cBhvr>
                                        <p:cTn id="2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1150</Words>
  <Application>Microsoft Office PowerPoint</Application>
  <PresentationFormat>宽屏</PresentationFormat>
  <Paragraphs>151</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阿里巴巴普惠体 B</vt:lpstr>
      <vt:lpstr>阿里巴巴普惠体 L</vt:lpstr>
      <vt:lpstr>阿里巴巴普惠体 R</vt:lpstr>
      <vt:lpstr>思源黑体 CN Light</vt:lpstr>
      <vt:lpstr>思源宋体 CN ExtraLight</vt:lpstr>
      <vt:lpstr>思源宋体 CN Medium</vt:lpstr>
      <vt:lpstr>宋体</vt:lpstr>
      <vt:lpstr>Arial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15</cp:revision>
  <dcterms:created xsi:type="dcterms:W3CDTF">2019-06-21T09:57:00Z</dcterms:created>
  <dcterms:modified xsi:type="dcterms:W3CDTF">2021-01-06T03:20:46Z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