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381" r:id="rId2"/>
    <p:sldId id="258" r:id="rId3"/>
    <p:sldId id="375" r:id="rId4"/>
    <p:sldId id="390" r:id="rId5"/>
    <p:sldId id="395" r:id="rId6"/>
    <p:sldId id="391" r:id="rId7"/>
    <p:sldId id="396" r:id="rId8"/>
    <p:sldId id="415" r:id="rId9"/>
    <p:sldId id="393" r:id="rId10"/>
    <p:sldId id="387" r:id="rId11"/>
    <p:sldId id="394" r:id="rId12"/>
    <p:sldId id="399" r:id="rId13"/>
    <p:sldId id="416" r:id="rId14"/>
    <p:sldId id="402" r:id="rId15"/>
    <p:sldId id="388" r:id="rId16"/>
    <p:sldId id="401" r:id="rId17"/>
    <p:sldId id="398" r:id="rId18"/>
    <p:sldId id="404" r:id="rId19"/>
    <p:sldId id="417" r:id="rId20"/>
    <p:sldId id="407" r:id="rId21"/>
    <p:sldId id="405" r:id="rId22"/>
    <p:sldId id="403" r:id="rId23"/>
    <p:sldId id="406" r:id="rId24"/>
    <p:sldId id="418" r:id="rId25"/>
  </p:sldIdLst>
  <p:sldSz cx="9144000" cy="5145088"/>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34">
          <p15:clr>
            <a:srgbClr val="A4A3A4"/>
          </p15:clr>
        </p15:guide>
        <p15:guide id="2" pos="28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11" autoAdjust="0"/>
    <p:restoredTop sz="94660"/>
  </p:normalViewPr>
  <p:slideViewPr>
    <p:cSldViewPr>
      <p:cViewPr varScale="1">
        <p:scale>
          <a:sx n="93" d="100"/>
          <a:sy n="93" d="100"/>
        </p:scale>
        <p:origin x="96" y="522"/>
      </p:cViewPr>
      <p:guideLst>
        <p:guide orient="horz" pos="1734"/>
        <p:guide pos="2881"/>
      </p:guideLst>
    </p:cSldViewPr>
  </p:slideViewPr>
  <p:notesTextViewPr>
    <p:cViewPr>
      <p:scale>
        <a:sx n="100" d="100"/>
        <a:sy n="100" d="100"/>
      </p:scale>
      <p:origin x="0" y="0"/>
    </p:cViewPr>
  </p:notesTextViewPr>
  <p:sorterViewPr>
    <p:cViewPr>
      <p:scale>
        <a:sx n="39" d="100"/>
        <a:sy n="39"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阿里巴巴普惠体 B" panose="00020600040101010101" charset="-122"/>
              </a:defRPr>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阿里巴巴普惠体 B" panose="00020600040101010101" charset="-122"/>
              </a:defRPr>
            </a:lvl1pPr>
          </a:lstStyle>
          <a:p>
            <a:fld id="{620609E5-0D7D-4A72-A3E7-84F347EBBF95}"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阿里巴巴普惠体 B" panose="00020600040101010101" charset="-122"/>
              </a:defRPr>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阿里巴巴普惠体 B" panose="00020600040101010101" charset="-122"/>
              </a:defRPr>
            </a:lvl1pPr>
          </a:lstStyle>
          <a:p>
            <a:fld id="{643E3D15-37DA-4B0B-BB5B-F9782FE4C10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阿里巴巴普惠体 B" panose="00020600040101010101" charset="-122"/>
      </a:defRPr>
    </a:lvl1pPr>
    <a:lvl2pPr marL="457200" algn="l" defTabSz="914400" rtl="0" eaLnBrk="1" latinLnBrk="0" hangingPunct="1">
      <a:defRPr sz="1200" kern="1200">
        <a:solidFill>
          <a:schemeClr val="tx1"/>
        </a:solidFill>
        <a:latin typeface="+mn-lt"/>
        <a:ea typeface="+mn-ea"/>
        <a:cs typeface="阿里巴巴普惠体 B" panose="00020600040101010101" charset="-122"/>
      </a:defRPr>
    </a:lvl2pPr>
    <a:lvl3pPr marL="914400" algn="l" defTabSz="914400" rtl="0" eaLnBrk="1" latinLnBrk="0" hangingPunct="1">
      <a:defRPr sz="1200" kern="1200">
        <a:solidFill>
          <a:schemeClr val="tx1"/>
        </a:solidFill>
        <a:latin typeface="+mn-lt"/>
        <a:ea typeface="+mn-ea"/>
        <a:cs typeface="阿里巴巴普惠体 B" panose="00020600040101010101" charset="-122"/>
      </a:defRPr>
    </a:lvl3pPr>
    <a:lvl4pPr marL="1371600" algn="l" defTabSz="914400" rtl="0" eaLnBrk="1" latinLnBrk="0" hangingPunct="1">
      <a:defRPr sz="1200" kern="1200">
        <a:solidFill>
          <a:schemeClr val="tx1"/>
        </a:solidFill>
        <a:latin typeface="+mn-lt"/>
        <a:ea typeface="+mn-ea"/>
        <a:cs typeface="阿里巴巴普惠体 B" panose="00020600040101010101" charset="-122"/>
      </a:defRPr>
    </a:lvl4pPr>
    <a:lvl5pPr marL="1828800" algn="l" defTabSz="914400" rtl="0" eaLnBrk="1" latinLnBrk="0" hangingPunct="1">
      <a:defRPr sz="1200" kern="1200">
        <a:solidFill>
          <a:schemeClr val="tx1"/>
        </a:solidFill>
        <a:latin typeface="+mn-lt"/>
        <a:ea typeface="+mn-ea"/>
        <a:cs typeface="阿里巴巴普惠体 B" panose="00020600040101010101"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43E3D15-37DA-4B0B-BB5B-F9782FE4C100}"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49EC556-0E4F-4361-96C2-0C2CAFEAB7B8}" type="slidenum">
              <a:rPr lang="zh-CN" altLang="en-US" smtClean="0">
                <a:solidFill>
                  <a:prstClr val="black"/>
                </a:solidFill>
              </a:rPr>
              <a:t>10</a:t>
            </a:fld>
            <a:endParaRPr lang="zh-CN" alt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43E3D15-37DA-4B0B-BB5B-F9782FE4C100}"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6749DE-0A4A-4294-B127-30FDF2A88CD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43E3D15-37DA-4B0B-BB5B-F9782FE4C100}"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2869645-561F-47F0-9357-72E27DD8C3BF}"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343400"/>
            <a:ext cx="5486400" cy="4114800"/>
          </a:xfrm>
          <a:prstGeom prst="rect">
            <a:avLst/>
          </a:prstGeom>
        </p:spPr>
        <p:txBody>
          <a:bodyPr/>
          <a:lstStyle/>
          <a:p>
            <a:endParaRPr lang="zh-CN" altLang="en-US"/>
          </a:p>
        </p:txBody>
      </p:sp>
      <p:sp>
        <p:nvSpPr>
          <p:cNvPr id="4" name="灯片编号占位符 3"/>
          <p:cNvSpPr>
            <a:spLocks noGrp="1"/>
          </p:cNvSpPr>
          <p:nvPr>
            <p:ph type="sldNum" sz="quarter" idx="10"/>
          </p:nvPr>
        </p:nvSpPr>
        <p:spPr/>
        <p:txBody>
          <a:bodyPr/>
          <a:lstStyle/>
          <a:p>
            <a:fld id="{5711C0B8-ACC3-4D91-8B38-72ED5A969CBF}" type="slidenum">
              <a:rPr lang="zh-CN" altLang="en-US" smtClean="0"/>
              <a:t>15</a:t>
            </a:fld>
            <a:endParaRPr lang="en-US" sz="1200">
              <a:latin typeface="Arial" panose="020B0604020202020204" pitchFamily="34" charset="0"/>
              <a:ea typeface="宋体" panose="02010600030101010101" pitchFamily="2"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191943-51BD-4131-B271-DC25003004B7}" type="slidenum">
              <a:rPr lang="zh-CN" altLang="en-US" smtClean="0"/>
              <a:t>17</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0E62F313-D051-4284-95AD-6163FA128698}" type="slidenum">
              <a:rPr lang="zh-CN" altLang="en-US" smtClean="0"/>
              <a:t>18</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43E3D15-37DA-4B0B-BB5B-F9782FE4C100}" type="slidenum">
              <a:rPr lang="zh-CN" altLang="en-US" smtClean="0"/>
              <a:t>19</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20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29AAB4CE-8A27-47B7-B03E-50DEC6974D55}"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77E94B9-1F08-48DF-B7B6-E879767F1CA5}" type="slidenum">
              <a:rPr lang="zh-CN" altLang="en-US" smtClean="0"/>
              <a:t>21</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11FC198-2D83-4DFC-8CDD-7D23AF44D411}" type="slidenum">
              <a:rPr lang="zh-CN" altLang="en-US" smtClean="0"/>
              <a:t>23</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43E3D15-37DA-4B0B-BB5B-F9782FE4C100}"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43E3D15-37DA-4B0B-BB5B-F9782FE4C100}"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幻灯片图像占位符 1"/>
          <p:cNvSpPr>
            <a:spLocks noGrp="1" noRot="1" noChangeAspect="1" noChangeArrowheads="1"/>
          </p:cNvSpPr>
          <p:nvPr>
            <p:ph type="sldImg" idx="4294967295"/>
          </p:nvPr>
        </p:nvSpPr>
        <p:spPr>
          <a:ln>
            <a:miter lim="800000"/>
          </a:ln>
        </p:spPr>
      </p:sp>
      <p:sp>
        <p:nvSpPr>
          <p:cNvPr id="25602" name="备注占位符 2"/>
          <p:cNvSpPr>
            <a:spLocks noGrp="1" noChangeArrowheads="1"/>
          </p:cNvSpPr>
          <p:nvPr>
            <p:ph type="body" idx="4294967295"/>
          </p:nvPr>
        </p:nvSpPr>
        <p:spPr/>
        <p:txBody>
          <a:bodyPr/>
          <a:lstStyle/>
          <a:p>
            <a:endParaRPr lang="zh-CN" altLang="en-US"/>
          </a:p>
        </p:txBody>
      </p:sp>
      <p:sp>
        <p:nvSpPr>
          <p:cNvPr id="25603" name="灯片编号占位符 3"/>
          <p:cNvSpPr>
            <a:spLocks noGrp="1" noChangeArrowheads="1"/>
          </p:cNvSpPr>
          <p:nvPr>
            <p:ph type="sldNum" sz="quarter" idx="5"/>
          </p:nvPr>
        </p:nvSpPr>
        <p:spPr bwMode="auto">
          <a:noFill/>
          <a:ln>
            <a:miter lim="800000"/>
          </a:ln>
        </p:spPr>
        <p:txBody>
          <a:bodyPr/>
          <a:lstStyle/>
          <a:p>
            <a:fld id="{705A22A7-E035-4539-A9EF-73E4512CBAB0}" type="slidenum">
              <a:rPr lang="zh-CN" altLang="en-US"/>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2EF455-68C0-491E-BCC7-116179CCE12F}"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43E3D15-37DA-4B0B-BB5B-F9782FE4C100}"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2EF455-68C0-491E-BCC7-116179CCE12F}"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43E3D15-37DA-4B0B-BB5B-F9782FE4C100}"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313"/>
            <a:ext cx="7772400" cy="1102859"/>
          </a:xfrm>
        </p:spPr>
        <p:txBody>
          <a:bodyPr/>
          <a:lstStyle/>
          <a:p>
            <a:r>
              <a:rPr lang="zh-CN" altLang="en-US"/>
              <a:t>单击此处编辑母版标题样式</a:t>
            </a:r>
          </a:p>
        </p:txBody>
      </p:sp>
      <p:sp>
        <p:nvSpPr>
          <p:cNvPr id="3" name="副标题 2"/>
          <p:cNvSpPr>
            <a:spLocks noGrp="1"/>
          </p:cNvSpPr>
          <p:nvPr>
            <p:ph type="subTitle" idx="1"/>
          </p:nvPr>
        </p:nvSpPr>
        <p:spPr>
          <a:xfrm>
            <a:off x="1371600" y="2915550"/>
            <a:ext cx="6400800" cy="131485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9378248-A63A-4CC1-A050-FA7A832C65B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0B4BFE3-3554-44DF-AACC-08A711377ADC}" type="slidenum">
              <a:rPr lang="zh-CN" altLang="en-US" smtClean="0"/>
              <a:t>‹#›</a:t>
            </a:fld>
            <a:endParaRPr lang="zh-CN" altLang="en-US"/>
          </a:p>
        </p:txBody>
      </p:sp>
    </p:spTree>
  </p:cSld>
  <p:clrMapOvr>
    <a:masterClrMapping/>
  </p:clrMapOvr>
  <p:transition spd="med" advClick="0" advTm="0">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3_空白">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cstate="email"/>
          <a:stretch>
            <a:fillRect/>
          </a:stretch>
        </p:blipFill>
        <p:spPr>
          <a:xfrm flipH="1">
            <a:off x="0" y="2016"/>
            <a:ext cx="9144000" cy="5148082"/>
          </a:xfrm>
          <a:prstGeom prst="rect">
            <a:avLst/>
          </a:prstGeom>
        </p:spPr>
      </p:pic>
      <p:sp>
        <p:nvSpPr>
          <p:cNvPr id="9" name="矩形 8"/>
          <p:cNvSpPr/>
          <p:nvPr userDrawn="1"/>
        </p:nvSpPr>
        <p:spPr>
          <a:xfrm>
            <a:off x="0" y="628328"/>
            <a:ext cx="9144000" cy="45532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阿里巴巴普惠体 B" panose="00020600040101010101" charset="-122"/>
            </a:endParaRPr>
          </a:p>
        </p:txBody>
      </p:sp>
      <p:sp>
        <p:nvSpPr>
          <p:cNvPr id="2" name="日期占位符 1"/>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7F5BB56-9B96-4394-98D1-089DE868BDAA}" type="slidenum">
              <a:rPr lang="zh-CN" altLang="en-US" smtClean="0"/>
              <a:t>‹#›</a:t>
            </a:fld>
            <a:endParaRPr lang="zh-CN" altLang="en-US"/>
          </a:p>
        </p:txBody>
      </p:sp>
      <p:sp>
        <p:nvSpPr>
          <p:cNvPr id="5" name="矩形 4"/>
          <p:cNvSpPr/>
          <p:nvPr userDrawn="1"/>
        </p:nvSpPr>
        <p:spPr>
          <a:xfrm>
            <a:off x="0" y="196280"/>
            <a:ext cx="395569" cy="315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defTabSz="685165"/>
            <a:endParaRPr lang="zh-CN" altLang="en-US" sz="1400" dirty="0">
              <a:solidFill>
                <a:srgbClr val="E7E6E6">
                  <a:lumMod val="50000"/>
                </a:srgbClr>
              </a:solidFill>
              <a:cs typeface="+mn-ea"/>
              <a:sym typeface="+mn-lt"/>
            </a:endParaRPr>
          </a:p>
        </p:txBody>
      </p:sp>
      <p:sp>
        <p:nvSpPr>
          <p:cNvPr id="6" name="文本框 37"/>
          <p:cNvSpPr txBox="1"/>
          <p:nvPr userDrawn="1"/>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b="0" kern="1200" dirty="0">
                <a:solidFill>
                  <a:schemeClr val="bg1"/>
                </a:solidFill>
                <a:latin typeface="阿里巴巴普惠体 B" panose="00020600040101010101" charset="-122"/>
                <a:ea typeface="阿里巴巴普惠体 B" panose="00020600040101010101" charset="-122"/>
                <a:cs typeface="阿里巴巴普惠体 B" panose="00020600040101010101" charset="-122"/>
              </a:rPr>
              <a:t>成功项目展示</a:t>
            </a:r>
          </a:p>
        </p:txBody>
      </p:sp>
    </p:spTree>
  </p:cSld>
  <p:clrMapOvr>
    <a:masterClrMapping/>
  </p:clrMapOvr>
  <p:transition spd="med" advClick="0" advTm="0">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4_空白">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cstate="email"/>
          <a:stretch>
            <a:fillRect/>
          </a:stretch>
        </p:blipFill>
        <p:spPr>
          <a:xfrm flipH="1">
            <a:off x="0" y="2016"/>
            <a:ext cx="9144000" cy="5148082"/>
          </a:xfrm>
          <a:prstGeom prst="rect">
            <a:avLst/>
          </a:prstGeom>
        </p:spPr>
      </p:pic>
      <p:sp>
        <p:nvSpPr>
          <p:cNvPr id="9" name="矩形 8"/>
          <p:cNvSpPr/>
          <p:nvPr userDrawn="1"/>
        </p:nvSpPr>
        <p:spPr>
          <a:xfrm>
            <a:off x="0" y="628328"/>
            <a:ext cx="9144000" cy="45532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阿里巴巴普惠体 B" panose="00020600040101010101" charset="-122"/>
            </a:endParaRPr>
          </a:p>
        </p:txBody>
      </p:sp>
      <p:sp>
        <p:nvSpPr>
          <p:cNvPr id="2" name="日期占位符 1"/>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7F5BB56-9B96-4394-98D1-089DE868BDAA}" type="slidenum">
              <a:rPr lang="zh-CN" altLang="en-US" smtClean="0"/>
              <a:t>‹#›</a:t>
            </a:fld>
            <a:endParaRPr lang="zh-CN" altLang="en-US"/>
          </a:p>
        </p:txBody>
      </p:sp>
      <p:sp>
        <p:nvSpPr>
          <p:cNvPr id="5" name="矩形 4"/>
          <p:cNvSpPr/>
          <p:nvPr userDrawn="1"/>
        </p:nvSpPr>
        <p:spPr>
          <a:xfrm>
            <a:off x="0" y="196280"/>
            <a:ext cx="395569" cy="315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defTabSz="685165"/>
            <a:endParaRPr lang="zh-CN" altLang="en-US" sz="1400" dirty="0">
              <a:solidFill>
                <a:srgbClr val="E7E6E6">
                  <a:lumMod val="50000"/>
                </a:srgbClr>
              </a:solidFill>
              <a:cs typeface="+mn-ea"/>
              <a:sym typeface="+mn-lt"/>
            </a:endParaRPr>
          </a:p>
        </p:txBody>
      </p:sp>
      <p:sp>
        <p:nvSpPr>
          <p:cNvPr id="6" name="文本框 37"/>
          <p:cNvSpPr txBox="1"/>
          <p:nvPr userDrawn="1"/>
        </p:nvSpPr>
        <p:spPr>
          <a:xfrm>
            <a:off x="467576" y="232284"/>
            <a:ext cx="1836172" cy="315475"/>
          </a:xfrm>
          <a:prstGeom prst="rect">
            <a:avLst/>
          </a:prstGeom>
          <a:noFill/>
        </p:spPr>
        <p:txBody>
          <a:bodyPr wrap="square" lIns="68584" tIns="34292" rIns="68584" bIns="34292" rtlCol="0">
            <a:spAutoFit/>
          </a:bodyPr>
          <a:lstStyle/>
          <a:p>
            <a:pPr algn="dist"/>
            <a:r>
              <a:rPr lang="zh-CN" altLang="zh-CN" sz="1600" b="0" kern="1200" dirty="0">
                <a:solidFill>
                  <a:schemeClr val="bg1"/>
                </a:solidFill>
                <a:latin typeface="阿里巴巴普惠体 B" panose="00020600040101010101" charset="-122"/>
                <a:ea typeface="阿里巴巴普惠体 B" panose="00020600040101010101" charset="-122"/>
                <a:cs typeface="阿里巴巴普惠体 B" panose="00020600040101010101" charset="-122"/>
              </a:rPr>
              <a:t>明年工作计划</a:t>
            </a:r>
          </a:p>
        </p:txBody>
      </p:sp>
    </p:spTree>
  </p:cSld>
  <p:clrMapOvr>
    <a:masterClrMapping/>
  </p:clrMapOvr>
  <p:transition spd="med" advClick="0" advTm="0">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851"/>
            <a:ext cx="3008313" cy="871807"/>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851"/>
            <a:ext cx="5111750" cy="43911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658"/>
            <a:ext cx="3008313" cy="35193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9378248-A63A-4CC1-A050-FA7A832C65BD}"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0B4BFE3-3554-44DF-AACC-08A711377ADC}" type="slidenum">
              <a:rPr lang="zh-CN" altLang="en-US" smtClean="0"/>
              <a:t>‹#›</a:t>
            </a:fld>
            <a:endParaRPr lang="zh-CN" altLang="en-US"/>
          </a:p>
        </p:txBody>
      </p:sp>
    </p:spTree>
  </p:cSld>
  <p:clrMapOvr>
    <a:masterClrMapping/>
  </p:clrMapOvr>
  <p:transition spd="med" advClick="0" advTm="0">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1561"/>
            <a:ext cx="5486400" cy="425185"/>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723"/>
            <a:ext cx="5486400" cy="30870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6746"/>
            <a:ext cx="5486400" cy="6038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9378248-A63A-4CC1-A050-FA7A832C65BD}"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0B4BFE3-3554-44DF-AACC-08A711377ADC}" type="slidenum">
              <a:rPr lang="zh-CN" altLang="en-US" smtClean="0"/>
              <a:t>‹#›</a:t>
            </a:fld>
            <a:endParaRPr lang="zh-CN" altLang="en-US"/>
          </a:p>
        </p:txBody>
      </p:sp>
    </p:spTree>
  </p:cSld>
  <p:clrMapOvr>
    <a:masterClrMapping/>
  </p:clrMapOvr>
  <p:transition spd="med" advClick="0" advTm="0">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9378248-A63A-4CC1-A050-FA7A832C65B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0B4BFE3-3554-44DF-AACC-08A711377ADC}" type="slidenum">
              <a:rPr lang="zh-CN" altLang="en-US" smtClean="0"/>
              <a:t>‹#›</a:t>
            </a:fld>
            <a:endParaRPr lang="zh-CN" altLang="en-US"/>
          </a:p>
        </p:txBody>
      </p:sp>
    </p:spTree>
  </p:cSld>
  <p:clrMapOvr>
    <a:masterClrMapping/>
  </p:clrMapOvr>
  <p:transition spd="med" advClick="0" advTm="0">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829"/>
            <a:ext cx="2057400" cy="329309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829"/>
            <a:ext cx="6019800" cy="329309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9378248-A63A-4CC1-A050-FA7A832C65B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0B4BFE3-3554-44DF-AACC-08A711377ADC}" type="slidenum">
              <a:rPr lang="zh-CN" altLang="en-US" smtClean="0"/>
              <a:t>‹#›</a:t>
            </a:fld>
            <a:endParaRPr lang="zh-CN" altLang="en-US"/>
          </a:p>
        </p:txBody>
      </p:sp>
    </p:spTree>
  </p:cSld>
  <p:clrMapOvr>
    <a:masterClrMapping/>
  </p:clrMapOvr>
  <p:transition spd="med" advClick="0" advTm="0">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2_标题和内容">
    <p:spTree>
      <p:nvGrpSpPr>
        <p:cNvPr id="1" name=""/>
        <p:cNvGrpSpPr/>
        <p:nvPr/>
      </p:nvGrpSpPr>
      <p:grpSpPr>
        <a:xfrm>
          <a:off x="0" y="0"/>
          <a:ext cx="0" cy="0"/>
          <a:chOff x="0" y="0"/>
          <a:chExt cx="0" cy="0"/>
        </a:xfrm>
      </p:grpSpPr>
    </p:spTree>
  </p:cSld>
  <p:clrMapOvr>
    <a:masterClrMapping/>
  </p:clrMapOvr>
  <p:transition spd="med" advClick="0" advTm="0">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3_标题和内容">
    <p:spTree>
      <p:nvGrpSpPr>
        <p:cNvPr id="1" name=""/>
        <p:cNvGrpSpPr/>
        <p:nvPr/>
      </p:nvGrpSpPr>
      <p:grpSpPr>
        <a:xfrm>
          <a:off x="0" y="0"/>
          <a:ext cx="0" cy="0"/>
          <a:chOff x="0" y="0"/>
          <a:chExt cx="0" cy="0"/>
        </a:xfrm>
      </p:grpSpPr>
    </p:spTree>
  </p:cSld>
  <p:clrMapOvr>
    <a:masterClrMapping/>
  </p:clrMapOvr>
  <p:transition spd="med" advClick="0" advTm="0">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5_标题和内容">
    <p:spTree>
      <p:nvGrpSpPr>
        <p:cNvPr id="1" name=""/>
        <p:cNvGrpSpPr/>
        <p:nvPr/>
      </p:nvGrpSpPr>
      <p:grpSpPr>
        <a:xfrm>
          <a:off x="0" y="0"/>
          <a:ext cx="0" cy="0"/>
          <a:chOff x="0" y="0"/>
          <a:chExt cx="0" cy="0"/>
        </a:xfrm>
      </p:grpSpPr>
    </p:spTree>
  </p:cSld>
  <p:clrMapOvr>
    <a:masterClrMapping/>
  </p:clrMapOvr>
  <p:transition spd="med" advClick="0" advTm="0">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6_标题和内容">
    <p:spTree>
      <p:nvGrpSpPr>
        <p:cNvPr id="1" name=""/>
        <p:cNvGrpSpPr/>
        <p:nvPr/>
      </p:nvGrpSpPr>
      <p:grpSpPr>
        <a:xfrm>
          <a:off x="0" y="0"/>
          <a:ext cx="0" cy="0"/>
          <a:chOff x="0" y="0"/>
          <a:chExt cx="0" cy="0"/>
        </a:xfrm>
      </p:grpSpPr>
    </p:spTree>
  </p:cSld>
  <p:clrMapOvr>
    <a:masterClrMapping/>
  </p:clrMapOvr>
  <p:transition spd="med" advClick="0" advTm="0">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9378248-A63A-4CC1-A050-FA7A832C65B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0B4BFE3-3554-44DF-AACC-08A711377ADC}" type="slidenum">
              <a:rPr lang="zh-CN" altLang="en-US" smtClean="0"/>
              <a:t>‹#›</a:t>
            </a:fld>
            <a:endParaRPr lang="zh-CN" altLang="en-US"/>
          </a:p>
        </p:txBody>
      </p:sp>
    </p:spTree>
  </p:cSld>
  <p:clrMapOvr>
    <a:masterClrMapping/>
  </p:clrMapOvr>
  <p:transition spd="med" advClick="0" advTm="0">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First Slide">
    <p:spTree>
      <p:nvGrpSpPr>
        <p:cNvPr id="1" name=""/>
        <p:cNvGrpSpPr/>
        <p:nvPr/>
      </p:nvGrpSpPr>
      <p:grpSpPr>
        <a:xfrm>
          <a:off x="0" y="0"/>
          <a:ext cx="0" cy="0"/>
          <a:chOff x="0" y="0"/>
          <a:chExt cx="0" cy="0"/>
        </a:xfrm>
      </p:grpSpPr>
      <p:sp>
        <p:nvSpPr>
          <p:cNvPr id="15" name="Picture Placeholder 2"/>
          <p:cNvSpPr>
            <a:spLocks noGrp="1"/>
          </p:cNvSpPr>
          <p:nvPr>
            <p:ph type="pic" sz="quarter" idx="17"/>
          </p:nvPr>
        </p:nvSpPr>
        <p:spPr>
          <a:xfrm>
            <a:off x="3048000" y="331573"/>
            <a:ext cx="3276600" cy="2313387"/>
          </a:xfrm>
          <a:custGeom>
            <a:avLst/>
            <a:gdLst/>
            <a:ahLst/>
            <a:cxnLst/>
            <a:rect l="l" t="t" r="r" b="b"/>
            <a:pathLst>
              <a:path w="3276600" h="3124200">
                <a:moveTo>
                  <a:pt x="3028950" y="0"/>
                </a:moveTo>
                <a:cubicBezTo>
                  <a:pt x="3165723" y="0"/>
                  <a:pt x="3276600" y="110877"/>
                  <a:pt x="3276600" y="247650"/>
                </a:cubicBezTo>
                <a:lnTo>
                  <a:pt x="3276600" y="2876550"/>
                </a:lnTo>
                <a:cubicBezTo>
                  <a:pt x="3276600" y="3013323"/>
                  <a:pt x="3165723" y="3124200"/>
                  <a:pt x="3028950" y="3124200"/>
                </a:cubicBezTo>
                <a:cubicBezTo>
                  <a:pt x="2892177" y="3124200"/>
                  <a:pt x="2781300" y="3013323"/>
                  <a:pt x="2781300" y="2876550"/>
                </a:cubicBezTo>
                <a:lnTo>
                  <a:pt x="2781300" y="247650"/>
                </a:lnTo>
                <a:cubicBezTo>
                  <a:pt x="2781300" y="110877"/>
                  <a:pt x="2892177" y="0"/>
                  <a:pt x="3028950" y="0"/>
                </a:cubicBezTo>
                <a:close/>
                <a:moveTo>
                  <a:pt x="2317750" y="0"/>
                </a:moveTo>
                <a:cubicBezTo>
                  <a:pt x="2454523" y="0"/>
                  <a:pt x="2565400" y="110877"/>
                  <a:pt x="2565400" y="247650"/>
                </a:cubicBezTo>
                <a:lnTo>
                  <a:pt x="2565400" y="2876550"/>
                </a:lnTo>
                <a:cubicBezTo>
                  <a:pt x="2565400" y="3013323"/>
                  <a:pt x="2454523" y="3124200"/>
                  <a:pt x="2317750" y="3124200"/>
                </a:cubicBezTo>
                <a:cubicBezTo>
                  <a:pt x="2180977" y="3124200"/>
                  <a:pt x="2070100" y="3013323"/>
                  <a:pt x="2070100" y="2876550"/>
                </a:cubicBezTo>
                <a:lnTo>
                  <a:pt x="2070100" y="247650"/>
                </a:lnTo>
                <a:cubicBezTo>
                  <a:pt x="2070100" y="110877"/>
                  <a:pt x="2180977" y="0"/>
                  <a:pt x="2317750" y="0"/>
                </a:cubicBezTo>
                <a:close/>
                <a:moveTo>
                  <a:pt x="1606550" y="0"/>
                </a:moveTo>
                <a:cubicBezTo>
                  <a:pt x="1743323" y="0"/>
                  <a:pt x="1854200" y="110877"/>
                  <a:pt x="1854200" y="247650"/>
                </a:cubicBezTo>
                <a:lnTo>
                  <a:pt x="1854200" y="2876550"/>
                </a:lnTo>
                <a:cubicBezTo>
                  <a:pt x="1854200" y="3013323"/>
                  <a:pt x="1743323" y="3124200"/>
                  <a:pt x="1606550" y="3124200"/>
                </a:cubicBezTo>
                <a:cubicBezTo>
                  <a:pt x="1469777" y="3124200"/>
                  <a:pt x="1358900" y="3013323"/>
                  <a:pt x="1358900" y="2876550"/>
                </a:cubicBezTo>
                <a:lnTo>
                  <a:pt x="1358900" y="247650"/>
                </a:lnTo>
                <a:cubicBezTo>
                  <a:pt x="1358900" y="110877"/>
                  <a:pt x="1469777" y="0"/>
                  <a:pt x="1606550" y="0"/>
                </a:cubicBezTo>
                <a:close/>
                <a:moveTo>
                  <a:pt x="958850" y="0"/>
                </a:moveTo>
                <a:cubicBezTo>
                  <a:pt x="1095623" y="0"/>
                  <a:pt x="1206500" y="110877"/>
                  <a:pt x="1206500" y="247650"/>
                </a:cubicBezTo>
                <a:lnTo>
                  <a:pt x="1206500" y="2876550"/>
                </a:lnTo>
                <a:cubicBezTo>
                  <a:pt x="1206500" y="3013323"/>
                  <a:pt x="1095623" y="3124200"/>
                  <a:pt x="958850" y="3124200"/>
                </a:cubicBezTo>
                <a:cubicBezTo>
                  <a:pt x="822077" y="3124200"/>
                  <a:pt x="711200" y="3013323"/>
                  <a:pt x="711200" y="2876550"/>
                </a:cubicBezTo>
                <a:lnTo>
                  <a:pt x="711200" y="247650"/>
                </a:lnTo>
                <a:cubicBezTo>
                  <a:pt x="711200" y="110877"/>
                  <a:pt x="822077" y="0"/>
                  <a:pt x="958850" y="0"/>
                </a:cubicBezTo>
                <a:close/>
                <a:moveTo>
                  <a:pt x="247650" y="0"/>
                </a:moveTo>
                <a:cubicBezTo>
                  <a:pt x="384423" y="0"/>
                  <a:pt x="495300" y="110877"/>
                  <a:pt x="495300" y="247650"/>
                </a:cubicBezTo>
                <a:lnTo>
                  <a:pt x="495300" y="2876550"/>
                </a:lnTo>
                <a:cubicBezTo>
                  <a:pt x="495300" y="3013323"/>
                  <a:pt x="384423" y="3124200"/>
                  <a:pt x="247650" y="3124200"/>
                </a:cubicBezTo>
                <a:cubicBezTo>
                  <a:pt x="110877" y="3124200"/>
                  <a:pt x="0" y="3013323"/>
                  <a:pt x="0" y="2876550"/>
                </a:cubicBezTo>
                <a:lnTo>
                  <a:pt x="0" y="247650"/>
                </a:lnTo>
                <a:cubicBezTo>
                  <a:pt x="0" y="110877"/>
                  <a:pt x="110877" y="0"/>
                  <a:pt x="247650" y="0"/>
                </a:cubicBezTo>
                <a:close/>
              </a:path>
            </a:pathLst>
          </a:custGeom>
          <a:effectLst/>
        </p:spPr>
        <p:txBody>
          <a:bodyPr vert="horz" lIns="95057" tIns="47529" rIns="95057" bIns="47529"/>
          <a:lstStyle>
            <a:lvl1pPr marL="0" indent="0" algn="ctr">
              <a:buNone/>
              <a:defRPr sz="900">
                <a:solidFill>
                  <a:srgbClr val="7F7F7F"/>
                </a:solidFill>
                <a:latin typeface="Lato Regular"/>
                <a:cs typeface="Lato Regular"/>
              </a:defRPr>
            </a:lvl1pPr>
          </a:lstStyle>
          <a:p>
            <a:endParaRPr lang="en-US" dirty="0"/>
          </a:p>
        </p:txBody>
      </p:sp>
      <p:sp>
        <p:nvSpPr>
          <p:cNvPr id="8" name="Text Placeholder 7"/>
          <p:cNvSpPr>
            <a:spLocks noGrp="1"/>
          </p:cNvSpPr>
          <p:nvPr>
            <p:ph type="body" sz="quarter" idx="10" hasCustomPrompt="1"/>
          </p:nvPr>
        </p:nvSpPr>
        <p:spPr>
          <a:xfrm>
            <a:off x="2966029" y="2851969"/>
            <a:ext cx="3383973" cy="323935"/>
          </a:xfrm>
          <a:prstGeom prst="rect">
            <a:avLst/>
          </a:prstGeom>
        </p:spPr>
        <p:txBody>
          <a:bodyPr vert="horz" lIns="0" tIns="40504" rIns="0" bIns="40504" anchor="ctr"/>
          <a:lstStyle>
            <a:lvl1pPr marL="0" indent="0" algn="ctr">
              <a:lnSpc>
                <a:spcPct val="100000"/>
              </a:lnSpc>
              <a:spcBef>
                <a:spcPts val="0"/>
              </a:spcBef>
              <a:buNone/>
              <a:defRPr sz="3500" b="1">
                <a:solidFill>
                  <a:schemeClr val="bg1"/>
                </a:solidFill>
                <a:latin typeface="Lato Hairline"/>
                <a:cs typeface="Lato Hairline"/>
              </a:defRPr>
            </a:lvl1pPr>
          </a:lstStyle>
          <a:p>
            <a:pPr lvl="0"/>
            <a:r>
              <a:rPr lang="es-ES_tradnl" dirty="0"/>
              <a:t>TITLE HERE</a:t>
            </a:r>
          </a:p>
        </p:txBody>
      </p:sp>
      <p:sp>
        <p:nvSpPr>
          <p:cNvPr id="9" name="Text Placeholder 7"/>
          <p:cNvSpPr>
            <a:spLocks noGrp="1"/>
          </p:cNvSpPr>
          <p:nvPr>
            <p:ph type="body" sz="quarter" idx="11" hasCustomPrompt="1"/>
          </p:nvPr>
        </p:nvSpPr>
        <p:spPr>
          <a:xfrm>
            <a:off x="2966029" y="3289953"/>
            <a:ext cx="3383973" cy="171391"/>
          </a:xfrm>
          <a:prstGeom prst="rect">
            <a:avLst/>
          </a:prstGeom>
        </p:spPr>
        <p:txBody>
          <a:bodyPr vert="horz" lIns="0" tIns="40504" rIns="0" bIns="40504" anchor="ctr"/>
          <a:lstStyle>
            <a:lvl1pPr marL="0" indent="0" algn="ctr">
              <a:lnSpc>
                <a:spcPct val="100000"/>
              </a:lnSpc>
              <a:spcBef>
                <a:spcPts val="0"/>
              </a:spcBef>
              <a:spcAft>
                <a:spcPts val="0"/>
              </a:spcAft>
              <a:buNone/>
              <a:defRPr sz="1500" b="0">
                <a:solidFill>
                  <a:schemeClr val="accent3"/>
                </a:solidFill>
                <a:latin typeface="Lato Light"/>
                <a:cs typeface="Lato Light"/>
              </a:defRPr>
            </a:lvl1pPr>
          </a:lstStyle>
          <a:p>
            <a:pPr lvl="0"/>
            <a:r>
              <a:rPr lang="es-ES_tradnl" dirty="0" err="1"/>
              <a:t>Ultimate</a:t>
            </a:r>
            <a:r>
              <a:rPr lang="es-ES_tradnl" dirty="0"/>
              <a:t> </a:t>
            </a:r>
            <a:r>
              <a:rPr lang="es-ES_tradnl" dirty="0" err="1"/>
              <a:t>Powerpoint</a:t>
            </a:r>
            <a:r>
              <a:rPr lang="es-ES_tradnl" dirty="0"/>
              <a:t> </a:t>
            </a:r>
            <a:r>
              <a:rPr lang="es-ES_tradnl" dirty="0" err="1"/>
              <a:t>Template</a:t>
            </a:r>
            <a:endParaRPr lang="es-ES_tradnl" dirty="0"/>
          </a:p>
        </p:txBody>
      </p:sp>
      <p:sp>
        <p:nvSpPr>
          <p:cNvPr id="10" name="Text Placeholder 2"/>
          <p:cNvSpPr>
            <a:spLocks noGrp="1"/>
          </p:cNvSpPr>
          <p:nvPr>
            <p:ph type="body" sz="quarter" idx="16" hasCustomPrompt="1"/>
          </p:nvPr>
        </p:nvSpPr>
        <p:spPr>
          <a:xfrm>
            <a:off x="2981376" y="3614484"/>
            <a:ext cx="3366029" cy="1153007"/>
          </a:xfrm>
          <a:prstGeom prst="rect">
            <a:avLst/>
          </a:prstGeom>
        </p:spPr>
        <p:txBody>
          <a:bodyPr vert="horz" lIns="0" tIns="0" rIns="0" bIns="0"/>
          <a:lstStyle>
            <a:lvl1pPr marL="0" indent="0" algn="ctr">
              <a:lnSpc>
                <a:spcPct val="130000"/>
              </a:lnSpc>
              <a:buNone/>
              <a:defRPr sz="1200">
                <a:solidFill>
                  <a:schemeClr val="tx1">
                    <a:lumMod val="50000"/>
                    <a:lumOff val="50000"/>
                  </a:schemeClr>
                </a:solidFill>
                <a:latin typeface="Lato Regular"/>
                <a:cs typeface="Lato Regular"/>
              </a:defRPr>
            </a:lvl1pPr>
          </a:lstStyle>
          <a:p>
            <a:pPr lvl="0"/>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Fusce</a:t>
            </a:r>
            <a:r>
              <a:rPr lang="en-US" dirty="0"/>
              <a:t> </a:t>
            </a:r>
            <a:r>
              <a:rPr lang="en-US" dirty="0" err="1"/>
              <a:t>diam</a:t>
            </a:r>
            <a:r>
              <a:rPr lang="en-US" dirty="0"/>
              <a:t> </a:t>
            </a:r>
            <a:r>
              <a:rPr lang="en-US" dirty="0" err="1"/>
              <a:t>tortor</a:t>
            </a:r>
            <a:r>
              <a:rPr lang="en-US" dirty="0"/>
              <a:t>, </a:t>
            </a:r>
            <a:r>
              <a:rPr lang="en-US" dirty="0" err="1"/>
              <a:t>mattis</a:t>
            </a:r>
            <a:r>
              <a:rPr lang="en-US" dirty="0"/>
              <a:t> </a:t>
            </a:r>
            <a:r>
              <a:rPr lang="en-US" dirty="0" err="1"/>
              <a:t>quis</a:t>
            </a:r>
            <a:r>
              <a:rPr lang="en-US" dirty="0"/>
              <a:t> </a:t>
            </a:r>
            <a:r>
              <a:rPr lang="en-US" dirty="0" err="1"/>
              <a:t>dapibus</a:t>
            </a:r>
            <a:r>
              <a:rPr lang="en-US" dirty="0"/>
              <a:t> vitae, </a:t>
            </a:r>
            <a:r>
              <a:rPr lang="en-US" dirty="0" err="1"/>
              <a:t>euismod</a:t>
            </a:r>
            <a:r>
              <a:rPr lang="en-US" dirty="0"/>
              <a:t> non </a:t>
            </a:r>
            <a:r>
              <a:rPr lang="en-US" dirty="0" err="1"/>
              <a:t>purus</a:t>
            </a:r>
            <a:r>
              <a:rPr lang="en-US" dirty="0"/>
              <a:t>. Maecenas </a:t>
            </a:r>
            <a:r>
              <a:rPr lang="en-US" dirty="0" err="1"/>
              <a:t>ut</a:t>
            </a:r>
            <a:r>
              <a:rPr lang="en-US" dirty="0"/>
              <a:t> lacus </a:t>
            </a:r>
            <a:r>
              <a:rPr lang="en-US" dirty="0" err="1"/>
              <a:t>nec</a:t>
            </a:r>
            <a:r>
              <a:rPr lang="en-US" dirty="0"/>
              <a:t> </a:t>
            </a:r>
            <a:r>
              <a:rPr lang="en-US" dirty="0" err="1"/>
              <a:t>mauris</a:t>
            </a:r>
            <a:r>
              <a:rPr lang="en-US" dirty="0"/>
              <a:t> </a:t>
            </a:r>
            <a:r>
              <a:rPr lang="en-US" dirty="0" err="1"/>
              <a:t>feugiat</a:t>
            </a:r>
            <a:r>
              <a:rPr lang="en-US" dirty="0"/>
              <a:t> </a:t>
            </a:r>
            <a:r>
              <a:rPr lang="en-US" dirty="0" err="1"/>
              <a:t>tristique</a:t>
            </a:r>
            <a:r>
              <a:rPr lang="en-US" dirty="0"/>
              <a:t>.</a:t>
            </a:r>
          </a:p>
        </p:txBody>
      </p:sp>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400"/>
                                        <p:tgtEl>
                                          <p:spTgt spid="15"/>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fade">
                                      <p:cBhvr>
                                        <p:cTn id="20"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10" grpId="0" build="p">
        <p:tmplLst>
          <p:tmpl lvl="1">
            <p:tnLst>
              <p:par>
                <p:cTn presetID="10" presetClass="entr" presetSubtype="0" fill="hold" nodeType="withEffect">
                  <p:stCondLst>
                    <p:cond delay="80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lank New Slide">
    <p:spTree>
      <p:nvGrpSpPr>
        <p:cNvPr id="1" name=""/>
        <p:cNvGrpSpPr/>
        <p:nvPr/>
      </p:nvGrpSpPr>
      <p:grpSpPr>
        <a:xfrm>
          <a:off x="0" y="0"/>
          <a:ext cx="0" cy="0"/>
          <a:chOff x="0" y="0"/>
          <a:chExt cx="0" cy="0"/>
        </a:xfrm>
      </p:grpSpPr>
    </p:spTree>
  </p:cSld>
  <p:clrMapOvr>
    <a:masterClrMapping/>
  </p:clrMapOvr>
  <p:transition advClick="0" advTm="0"/>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9_Title Slide">
    <p:spTree>
      <p:nvGrpSpPr>
        <p:cNvPr id="1" name=""/>
        <p:cNvGrpSpPr/>
        <p:nvPr/>
      </p:nvGrpSpPr>
      <p:grpSpPr>
        <a:xfrm>
          <a:off x="0" y="0"/>
          <a:ext cx="0" cy="0"/>
          <a:chOff x="0" y="0"/>
          <a:chExt cx="0" cy="0"/>
        </a:xfrm>
      </p:grpSpPr>
    </p:spTree>
  </p:cSld>
  <p:clrMapOvr>
    <a:masterClrMapping/>
  </p:clrMapOvr>
  <p:transition advClick="0" advTm="0"/>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cSld>
  <p:clrMapOvr>
    <a:masterClrMapping/>
  </p:clrMapOvr>
  <p:transition advClick="0" advTm="0">
    <p:pull/>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28650" y="273929"/>
            <a:ext cx="7886700" cy="994479"/>
          </a:xfrm>
        </p:spPr>
        <p:txBody>
          <a:bodyPr/>
          <a:lstStyle/>
          <a:p>
            <a:r>
              <a:rPr lang="zh-CN" altLang="en-US"/>
              <a:t>单击此处编辑母版标题样式</a:t>
            </a:r>
          </a:p>
        </p:txBody>
      </p:sp>
      <p:sp>
        <p:nvSpPr>
          <p:cNvPr id="3" name="日期占位符 2"/>
          <p:cNvSpPr>
            <a:spLocks noGrp="1"/>
          </p:cNvSpPr>
          <p:nvPr>
            <p:ph type="dt" sz="half" idx="10"/>
          </p:nvPr>
        </p:nvSpPr>
        <p:spPr>
          <a:xfrm>
            <a:off x="628650" y="4768735"/>
            <a:ext cx="2057400" cy="273928"/>
          </a:xfrm>
        </p:spPr>
        <p:txBody>
          <a:bodyPr/>
          <a:lstStyle>
            <a:lvl1pPr>
              <a:defRPr/>
            </a:lvl1pPr>
          </a:lstStyle>
          <a:p>
            <a:fld id="{1F931BFC-FA3C-44C9-BDF3-A1EA94A517F2}" type="datetime1">
              <a:rPr lang="zh-CN" altLang="en-US"/>
              <a:t>2021/1/6</a:t>
            </a:fld>
            <a:endParaRPr lang="zh-CN" altLang="en-US" sz="1400" dirty="0">
              <a:solidFill>
                <a:schemeClr val="tx1"/>
              </a:solidFill>
            </a:endParaRPr>
          </a:p>
        </p:txBody>
      </p:sp>
      <p:sp>
        <p:nvSpPr>
          <p:cNvPr id="4" name="页脚占位符 3"/>
          <p:cNvSpPr>
            <a:spLocks noGrp="1"/>
          </p:cNvSpPr>
          <p:nvPr>
            <p:ph type="ftr" sz="quarter" idx="11"/>
          </p:nvPr>
        </p:nvSpPr>
        <p:spPr>
          <a:xfrm>
            <a:off x="3028950" y="4768735"/>
            <a:ext cx="3086100" cy="273928"/>
          </a:xfrm>
        </p:spPr>
        <p:txBody>
          <a:bodyPr/>
          <a:lstStyle>
            <a:lvl1pPr>
              <a:defRPr/>
            </a:lvl1pPr>
          </a:lstStyle>
          <a:p>
            <a:endParaRPr lang="zh-CN" altLang="zh-CN"/>
          </a:p>
        </p:txBody>
      </p:sp>
      <p:sp>
        <p:nvSpPr>
          <p:cNvPr id="5" name="灯片编号占位符 4"/>
          <p:cNvSpPr>
            <a:spLocks noGrp="1"/>
          </p:cNvSpPr>
          <p:nvPr>
            <p:ph type="sldNum" sz="quarter" idx="12"/>
          </p:nvPr>
        </p:nvSpPr>
        <p:spPr>
          <a:xfrm>
            <a:off x="6457950" y="4768735"/>
            <a:ext cx="2057400" cy="273928"/>
          </a:xfrm>
        </p:spPr>
        <p:txBody>
          <a:bodyPr/>
          <a:lstStyle>
            <a:lvl1pPr>
              <a:defRPr/>
            </a:lvl1pPr>
          </a:lstStyle>
          <a:p>
            <a:fld id="{2E9294EB-43AD-4253-9111-B513B7CCDA25}" type="slidenum">
              <a:rPr lang="zh-CN" altLang="en-US"/>
              <a:t>‹#›</a:t>
            </a:fld>
            <a:endParaRPr lang="zh-CN" altLang="en-US" sz="1400" dirty="0">
              <a:solidFill>
                <a:schemeClr val="tx1"/>
              </a:solidFill>
            </a:endParaRPr>
          </a:p>
        </p:txBody>
      </p:sp>
    </p:spTree>
  </p:cSld>
  <p:clrMapOvr>
    <a:masterClrMapping/>
  </p:clrMapOvr>
  <p:transition advClick="0" advTm="0"/>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Custom Layout 2">
    <p:spTree>
      <p:nvGrpSpPr>
        <p:cNvPr id="1" name=""/>
        <p:cNvGrpSpPr/>
        <p:nvPr/>
      </p:nvGrpSpPr>
      <p:grpSpPr>
        <a:xfrm>
          <a:off x="0" y="0"/>
          <a:ext cx="0" cy="0"/>
          <a:chOff x="0" y="0"/>
          <a:chExt cx="0" cy="0"/>
        </a:xfrm>
      </p:grpSpPr>
      <p:sp>
        <p:nvSpPr>
          <p:cNvPr id="6" name="Title 1"/>
          <p:cNvSpPr>
            <a:spLocks noGrp="1"/>
          </p:cNvSpPr>
          <p:nvPr>
            <p:ph type="ctrTitle"/>
          </p:nvPr>
        </p:nvSpPr>
        <p:spPr>
          <a:xfrm>
            <a:off x="1143000" y="374188"/>
            <a:ext cx="6858000" cy="523279"/>
          </a:xfrm>
        </p:spPr>
        <p:txBody>
          <a:bodyPr anchor="b">
            <a:normAutofit/>
          </a:bodyPr>
          <a:lstStyle>
            <a:lvl1pPr algn="ctr">
              <a:defRPr sz="3000">
                <a:solidFill>
                  <a:schemeClr val="tx1">
                    <a:lumMod val="65000"/>
                    <a:lumOff val="35000"/>
                  </a:schemeClr>
                </a:solidFill>
              </a:defRPr>
            </a:lvl1pPr>
          </a:lstStyle>
          <a:p>
            <a:r>
              <a:rPr lang="en-US" dirty="0"/>
              <a:t>Click to edit Master title style</a:t>
            </a:r>
            <a:endParaRPr lang="en-AU" dirty="0"/>
          </a:p>
        </p:txBody>
      </p:sp>
      <p:sp>
        <p:nvSpPr>
          <p:cNvPr id="7" name="Subtitle 2"/>
          <p:cNvSpPr>
            <a:spLocks noGrp="1"/>
          </p:cNvSpPr>
          <p:nvPr>
            <p:ph type="subTitle" idx="1"/>
          </p:nvPr>
        </p:nvSpPr>
        <p:spPr>
          <a:xfrm>
            <a:off x="1143000" y="918257"/>
            <a:ext cx="6858000" cy="280749"/>
          </a:xfrm>
        </p:spPr>
        <p:txBody>
          <a:bodyPr>
            <a:normAutofit/>
          </a:bodyPr>
          <a:lstStyle>
            <a:lvl1pPr marL="0" indent="0" algn="ctr">
              <a:buNone/>
              <a:defRPr sz="1100">
                <a:solidFill>
                  <a:schemeClr val="bg1">
                    <a:lumMod val="50000"/>
                  </a:schemeClr>
                </a:solidFill>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endParaRPr lang="en-AU" dirty="0"/>
          </a:p>
        </p:txBody>
      </p:sp>
      <p:sp>
        <p:nvSpPr>
          <p:cNvPr id="10" name="Text Placeholder 7"/>
          <p:cNvSpPr>
            <a:spLocks noGrp="1"/>
          </p:cNvSpPr>
          <p:nvPr>
            <p:ph type="body" sz="quarter" idx="13"/>
          </p:nvPr>
        </p:nvSpPr>
        <p:spPr>
          <a:xfrm>
            <a:off x="628650" y="1503977"/>
            <a:ext cx="3942159" cy="353809"/>
          </a:xfrm>
        </p:spPr>
        <p:txBody>
          <a:bodyPr>
            <a:noAutofit/>
          </a:bodyPr>
          <a:lstStyle>
            <a:lvl1pPr marL="0" indent="0">
              <a:buNone/>
              <a:defRPr sz="1800">
                <a:solidFill>
                  <a:schemeClr val="accent1"/>
                </a:solidFill>
              </a:defRPr>
            </a:lvl1pPr>
          </a:lstStyle>
          <a:p>
            <a:pPr lvl="0"/>
            <a:endParaRPr lang="en-AU" dirty="0"/>
          </a:p>
        </p:txBody>
      </p:sp>
      <p:sp>
        <p:nvSpPr>
          <p:cNvPr id="11" name="Text Placeholder 9"/>
          <p:cNvSpPr>
            <a:spLocks noGrp="1"/>
          </p:cNvSpPr>
          <p:nvPr>
            <p:ph type="body" sz="quarter" idx="14"/>
          </p:nvPr>
        </p:nvSpPr>
        <p:spPr>
          <a:xfrm>
            <a:off x="628650" y="1869220"/>
            <a:ext cx="3942159" cy="1320052"/>
          </a:xfrm>
        </p:spPr>
        <p:txBody>
          <a:bodyPr>
            <a:normAutofit/>
          </a:bodyPr>
          <a:lstStyle>
            <a:lvl1pPr marL="0" indent="0">
              <a:buNone/>
              <a:defRPr sz="1100">
                <a:latin typeface="Lato Light" panose="020F0302020204030203" pitchFamily="34" charset="0"/>
              </a:defRPr>
            </a:lvl1pPr>
          </a:lstStyle>
          <a:p>
            <a:pPr lvl="0"/>
            <a:endParaRPr lang="en-AU" dirty="0"/>
          </a:p>
        </p:txBody>
      </p:sp>
      <p:sp>
        <p:nvSpPr>
          <p:cNvPr id="12" name="Text Placeholder 11"/>
          <p:cNvSpPr>
            <a:spLocks noGrp="1"/>
          </p:cNvSpPr>
          <p:nvPr>
            <p:ph type="body" sz="quarter" idx="15"/>
          </p:nvPr>
        </p:nvSpPr>
        <p:spPr>
          <a:xfrm>
            <a:off x="629841" y="3288332"/>
            <a:ext cx="3940969" cy="370398"/>
          </a:xfrm>
        </p:spPr>
        <p:txBody>
          <a:bodyPr>
            <a:normAutofit/>
          </a:bodyPr>
          <a:lstStyle>
            <a:lvl1pPr marL="0" indent="0">
              <a:buNone/>
              <a:defRPr sz="1200" b="1" i="1">
                <a:latin typeface="Lato Light" panose="020F0302020204030203" pitchFamily="34" charset="0"/>
              </a:defRPr>
            </a:lvl1pPr>
          </a:lstStyle>
          <a:p>
            <a:pPr lvl="0"/>
            <a:endParaRPr lang="en-AU" dirty="0"/>
          </a:p>
        </p:txBody>
      </p:sp>
      <p:sp>
        <p:nvSpPr>
          <p:cNvPr id="13" name="Text Placeholder 13"/>
          <p:cNvSpPr>
            <a:spLocks noGrp="1"/>
          </p:cNvSpPr>
          <p:nvPr>
            <p:ph type="body" sz="quarter" idx="16"/>
          </p:nvPr>
        </p:nvSpPr>
        <p:spPr>
          <a:xfrm>
            <a:off x="629841" y="3658730"/>
            <a:ext cx="3940969" cy="370399"/>
          </a:xfrm>
        </p:spPr>
        <p:txBody>
          <a:bodyPr>
            <a:normAutofit/>
          </a:bodyPr>
          <a:lstStyle>
            <a:lvl1pPr marL="0" indent="0">
              <a:buNone/>
              <a:defRPr sz="900" b="1">
                <a:latin typeface="Lato Light" panose="020F0302020204030203" pitchFamily="34" charset="0"/>
              </a:defRPr>
            </a:lvl1pPr>
          </a:lstStyle>
          <a:p>
            <a:pPr lvl="0"/>
            <a:endParaRPr lang="en-AU" dirty="0"/>
          </a:p>
        </p:txBody>
      </p:sp>
      <p:sp>
        <p:nvSpPr>
          <p:cNvPr id="14" name="Text Placeholder 15"/>
          <p:cNvSpPr>
            <a:spLocks noGrp="1"/>
          </p:cNvSpPr>
          <p:nvPr>
            <p:ph type="body" sz="quarter" idx="17"/>
          </p:nvPr>
        </p:nvSpPr>
        <p:spPr>
          <a:xfrm>
            <a:off x="629841" y="4029128"/>
            <a:ext cx="3942159" cy="270355"/>
          </a:xfrm>
        </p:spPr>
        <p:txBody>
          <a:bodyPr>
            <a:normAutofit/>
          </a:bodyPr>
          <a:lstStyle>
            <a:lvl1pPr marL="0" indent="0">
              <a:buNone/>
              <a:defRPr sz="900">
                <a:latin typeface="Lato Light" panose="020F0302020204030203" pitchFamily="34" charset="0"/>
              </a:defRPr>
            </a:lvl1pPr>
          </a:lstStyle>
          <a:p>
            <a:pPr lvl="0"/>
            <a:endParaRPr lang="en-AU" dirty="0"/>
          </a:p>
        </p:txBody>
      </p:sp>
      <p:sp>
        <p:nvSpPr>
          <p:cNvPr id="15" name="Date Placeholder 3"/>
          <p:cNvSpPr>
            <a:spLocks noGrp="1"/>
          </p:cNvSpPr>
          <p:nvPr>
            <p:ph type="dt" sz="half" idx="10"/>
          </p:nvPr>
        </p:nvSpPr>
        <p:spPr>
          <a:xfrm>
            <a:off x="628650" y="4768735"/>
            <a:ext cx="2057400" cy="273928"/>
          </a:xfrm>
        </p:spPr>
        <p:txBody>
          <a:bodyPr/>
          <a:lstStyle>
            <a:lvl1pPr>
              <a:defRPr>
                <a:latin typeface="Lato Light" panose="020F0302020204030203" pitchFamily="34" charset="0"/>
              </a:defRPr>
            </a:lvl1pPr>
          </a:lstStyle>
          <a:p>
            <a:fld id="{722F6D6F-DD99-46DF-A9EA-728D63EA6A31}" type="datetimeFigureOut">
              <a:rPr lang="en-AU" smtClean="0"/>
              <a:t>6/01/2021</a:t>
            </a:fld>
            <a:endParaRPr lang="en-AU" dirty="0"/>
          </a:p>
        </p:txBody>
      </p:sp>
      <p:sp>
        <p:nvSpPr>
          <p:cNvPr id="16" name="Footer Placeholder 4"/>
          <p:cNvSpPr>
            <a:spLocks noGrp="1"/>
          </p:cNvSpPr>
          <p:nvPr>
            <p:ph type="ftr" sz="quarter" idx="11"/>
          </p:nvPr>
        </p:nvSpPr>
        <p:spPr>
          <a:xfrm>
            <a:off x="3028950" y="4768735"/>
            <a:ext cx="3086100" cy="273928"/>
          </a:xfrm>
        </p:spPr>
        <p:txBody>
          <a:bodyPr/>
          <a:lstStyle>
            <a:lvl1pPr>
              <a:defRPr>
                <a:latin typeface="Lato Light" panose="020F0302020204030203" pitchFamily="34" charset="0"/>
              </a:defRPr>
            </a:lvl1pPr>
          </a:lstStyle>
          <a:p>
            <a:endParaRPr lang="en-AU" dirty="0"/>
          </a:p>
        </p:txBody>
      </p:sp>
      <p:sp>
        <p:nvSpPr>
          <p:cNvPr id="17" name="Slide Number Placeholder 5"/>
          <p:cNvSpPr>
            <a:spLocks noGrp="1"/>
          </p:cNvSpPr>
          <p:nvPr>
            <p:ph type="sldNum" sz="quarter" idx="12"/>
          </p:nvPr>
        </p:nvSpPr>
        <p:spPr>
          <a:xfrm>
            <a:off x="6457950" y="4768735"/>
            <a:ext cx="2057400" cy="273928"/>
          </a:xfrm>
        </p:spPr>
        <p:txBody>
          <a:bodyPr/>
          <a:lstStyle>
            <a:lvl1pPr>
              <a:defRPr>
                <a:latin typeface="Lato Light" panose="020F0302020204030203" pitchFamily="34" charset="0"/>
              </a:defRPr>
            </a:lvl1pPr>
          </a:lstStyle>
          <a:p>
            <a:fld id="{84AD2E7E-F7BA-4F6B-9D0C-0B2331C2AE06}" type="slidenum">
              <a:rPr lang="en-AU" smtClean="0"/>
              <a:t>‹#›</a:t>
            </a:fld>
            <a:endParaRPr lang="en-AU" dirty="0"/>
          </a:p>
        </p:txBody>
      </p:sp>
      <p:sp>
        <p:nvSpPr>
          <p:cNvPr id="19" name="Text Placeholder 18"/>
          <p:cNvSpPr>
            <a:spLocks noGrp="1"/>
          </p:cNvSpPr>
          <p:nvPr>
            <p:ph type="body" sz="quarter" idx="18"/>
          </p:nvPr>
        </p:nvSpPr>
        <p:spPr>
          <a:xfrm>
            <a:off x="5112544" y="1504225"/>
            <a:ext cx="3251597" cy="353724"/>
          </a:xfrm>
        </p:spPr>
        <p:txBody>
          <a:bodyPr>
            <a:normAutofit/>
          </a:bodyPr>
          <a:lstStyle>
            <a:lvl1pPr marL="0" indent="0">
              <a:buNone/>
              <a:defRPr sz="1400"/>
            </a:lvl1pPr>
          </a:lstStyle>
          <a:p>
            <a:pPr lvl="0"/>
            <a:endParaRPr lang="en-AU" dirty="0"/>
          </a:p>
        </p:txBody>
      </p:sp>
      <p:sp>
        <p:nvSpPr>
          <p:cNvPr id="21" name="Text Placeholder 20"/>
          <p:cNvSpPr>
            <a:spLocks noGrp="1"/>
          </p:cNvSpPr>
          <p:nvPr>
            <p:ph type="body" sz="quarter" idx="19"/>
          </p:nvPr>
        </p:nvSpPr>
        <p:spPr>
          <a:xfrm>
            <a:off x="5112544" y="1868668"/>
            <a:ext cx="3251597" cy="703876"/>
          </a:xfrm>
        </p:spPr>
        <p:txBody>
          <a:bodyPr>
            <a:normAutofit/>
          </a:bodyPr>
          <a:lstStyle>
            <a:lvl1pPr marL="0" indent="0">
              <a:buNone/>
              <a:defRPr sz="900">
                <a:latin typeface="Lato Light" panose="020F0302020204030203" pitchFamily="34" charset="0"/>
              </a:defRPr>
            </a:lvl1pPr>
          </a:lstStyle>
          <a:p>
            <a:pPr lvl="0"/>
            <a:endParaRPr lang="en-AU" dirty="0"/>
          </a:p>
        </p:txBody>
      </p:sp>
    </p:spTree>
  </p:cSld>
  <p:clrMapOvr>
    <a:masterClrMapping/>
  </p:clrMapOvr>
  <p:transition spd="slow" advClick="0" advTm="0">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Our Services">
    <p:spTree>
      <p:nvGrpSpPr>
        <p:cNvPr id="1" name=""/>
        <p:cNvGrpSpPr/>
        <p:nvPr/>
      </p:nvGrpSpPr>
      <p:grpSpPr>
        <a:xfrm>
          <a:off x="0" y="0"/>
          <a:ext cx="0" cy="0"/>
          <a:chOff x="0" y="0"/>
          <a:chExt cx="0" cy="0"/>
        </a:xfrm>
      </p:grpSpPr>
      <p:sp>
        <p:nvSpPr>
          <p:cNvPr id="8" name="Picture Placeholder 24"/>
          <p:cNvSpPr>
            <a:spLocks noGrp="1"/>
          </p:cNvSpPr>
          <p:nvPr>
            <p:ph type="pic" sz="quarter" idx="14"/>
          </p:nvPr>
        </p:nvSpPr>
        <p:spPr>
          <a:xfrm>
            <a:off x="457200" y="1352968"/>
            <a:ext cx="2671762" cy="3007655"/>
          </a:xfrm>
        </p:spPr>
        <p:txBody>
          <a:bodyPr>
            <a:normAutofit/>
          </a:bodyPr>
          <a:lstStyle>
            <a:lvl1pPr marL="0" indent="0">
              <a:buFontTx/>
              <a:buNone/>
              <a:defRPr sz="1200">
                <a:solidFill>
                  <a:srgbClr val="17375E"/>
                </a:solidFill>
              </a:defRPr>
            </a:lvl1pPr>
          </a:lstStyle>
          <a:p>
            <a:endParaRPr lang="en-US"/>
          </a:p>
        </p:txBody>
      </p:sp>
      <p:sp>
        <p:nvSpPr>
          <p:cNvPr id="9" name="Text Placeholder 26"/>
          <p:cNvSpPr>
            <a:spLocks noGrp="1"/>
          </p:cNvSpPr>
          <p:nvPr>
            <p:ph type="body" sz="quarter" idx="15"/>
          </p:nvPr>
        </p:nvSpPr>
        <p:spPr>
          <a:xfrm>
            <a:off x="3733801" y="1818249"/>
            <a:ext cx="2127250" cy="830518"/>
          </a:xfrm>
        </p:spPr>
        <p:txBody>
          <a:bodyPr>
            <a:noAutofit/>
          </a:bodyPr>
          <a:lstStyle>
            <a:lvl1pPr marL="0" indent="0">
              <a:lnSpc>
                <a:spcPts val="1400"/>
              </a:lnSpc>
              <a:buFontTx/>
              <a:buNone/>
              <a:defRPr sz="1050">
                <a:solidFill>
                  <a:srgbClr val="7F7F7F"/>
                </a:solidFill>
              </a:defRPr>
            </a:lvl1pPr>
            <a:lvl2pPr marL="457200" indent="0">
              <a:buFontTx/>
              <a:buNone/>
              <a:defRPr sz="1200"/>
            </a:lvl2pPr>
            <a:lvl3pPr marL="914400" indent="0">
              <a:buFontTx/>
              <a:buNone/>
              <a:defRPr sz="1200"/>
            </a:lvl3pPr>
            <a:lvl4pPr marL="1371600" indent="0">
              <a:buFontTx/>
              <a:buNone/>
              <a:defRPr sz="1200"/>
            </a:lvl4pPr>
            <a:lvl5pPr marL="1829435" indent="0">
              <a:buFontTx/>
              <a:buNone/>
              <a:defRPr sz="1200"/>
            </a:lvl5pPr>
          </a:lstStyle>
          <a:p>
            <a:pPr lvl="0"/>
            <a:endParaRPr lang="en-US" dirty="0"/>
          </a:p>
        </p:txBody>
      </p:sp>
      <p:sp>
        <p:nvSpPr>
          <p:cNvPr id="10" name="Text Placeholder 26"/>
          <p:cNvSpPr>
            <a:spLocks noGrp="1"/>
          </p:cNvSpPr>
          <p:nvPr>
            <p:ph type="body" sz="quarter" idx="16"/>
          </p:nvPr>
        </p:nvSpPr>
        <p:spPr>
          <a:xfrm>
            <a:off x="6407151" y="1810309"/>
            <a:ext cx="2127250" cy="830518"/>
          </a:xfrm>
        </p:spPr>
        <p:txBody>
          <a:bodyPr>
            <a:noAutofit/>
          </a:bodyPr>
          <a:lstStyle>
            <a:lvl1pPr marL="0" indent="0">
              <a:lnSpc>
                <a:spcPts val="1400"/>
              </a:lnSpc>
              <a:buFontTx/>
              <a:buNone/>
              <a:defRPr sz="1050">
                <a:solidFill>
                  <a:srgbClr val="7F7F7F"/>
                </a:solidFill>
              </a:defRPr>
            </a:lvl1pPr>
            <a:lvl2pPr marL="457200" indent="0">
              <a:buFontTx/>
              <a:buNone/>
              <a:defRPr sz="1200"/>
            </a:lvl2pPr>
            <a:lvl3pPr marL="914400" indent="0">
              <a:buFontTx/>
              <a:buNone/>
              <a:defRPr sz="1200"/>
            </a:lvl3pPr>
            <a:lvl4pPr marL="1371600" indent="0">
              <a:buFontTx/>
              <a:buNone/>
              <a:defRPr sz="1200"/>
            </a:lvl4pPr>
            <a:lvl5pPr marL="1829435" indent="0">
              <a:buFontTx/>
              <a:buNone/>
              <a:defRPr sz="1200"/>
            </a:lvl5pPr>
          </a:lstStyle>
          <a:p>
            <a:pPr lvl="0"/>
            <a:endParaRPr lang="en-US" dirty="0"/>
          </a:p>
        </p:txBody>
      </p:sp>
      <p:sp>
        <p:nvSpPr>
          <p:cNvPr id="11" name="Text Placeholder 26"/>
          <p:cNvSpPr>
            <a:spLocks noGrp="1"/>
          </p:cNvSpPr>
          <p:nvPr>
            <p:ph type="body" sz="quarter" idx="17"/>
          </p:nvPr>
        </p:nvSpPr>
        <p:spPr>
          <a:xfrm>
            <a:off x="3736975" y="3406380"/>
            <a:ext cx="2127250" cy="830518"/>
          </a:xfrm>
        </p:spPr>
        <p:txBody>
          <a:bodyPr>
            <a:noAutofit/>
          </a:bodyPr>
          <a:lstStyle>
            <a:lvl1pPr marL="0" indent="0">
              <a:lnSpc>
                <a:spcPts val="1400"/>
              </a:lnSpc>
              <a:buFontTx/>
              <a:buNone/>
              <a:defRPr sz="1050">
                <a:solidFill>
                  <a:srgbClr val="7F7F7F"/>
                </a:solidFill>
              </a:defRPr>
            </a:lvl1pPr>
            <a:lvl2pPr marL="457200" indent="0">
              <a:buFontTx/>
              <a:buNone/>
              <a:defRPr sz="1200"/>
            </a:lvl2pPr>
            <a:lvl3pPr marL="914400" indent="0">
              <a:buFontTx/>
              <a:buNone/>
              <a:defRPr sz="1200"/>
            </a:lvl3pPr>
            <a:lvl4pPr marL="1371600" indent="0">
              <a:buFontTx/>
              <a:buNone/>
              <a:defRPr sz="1200"/>
            </a:lvl4pPr>
            <a:lvl5pPr marL="1829435" indent="0">
              <a:buFontTx/>
              <a:buNone/>
              <a:defRPr sz="1200"/>
            </a:lvl5pPr>
          </a:lstStyle>
          <a:p>
            <a:pPr lvl="0"/>
            <a:endParaRPr lang="en-US" dirty="0"/>
          </a:p>
        </p:txBody>
      </p:sp>
      <p:sp>
        <p:nvSpPr>
          <p:cNvPr id="12" name="Text Placeholder 26"/>
          <p:cNvSpPr>
            <a:spLocks noGrp="1"/>
          </p:cNvSpPr>
          <p:nvPr>
            <p:ph type="body" sz="quarter" idx="18"/>
          </p:nvPr>
        </p:nvSpPr>
        <p:spPr>
          <a:xfrm>
            <a:off x="6410325" y="3398439"/>
            <a:ext cx="2127250" cy="830518"/>
          </a:xfrm>
        </p:spPr>
        <p:txBody>
          <a:bodyPr>
            <a:noAutofit/>
          </a:bodyPr>
          <a:lstStyle>
            <a:lvl1pPr marL="0" indent="0">
              <a:lnSpc>
                <a:spcPts val="1400"/>
              </a:lnSpc>
              <a:buFontTx/>
              <a:buNone/>
              <a:defRPr sz="1050">
                <a:solidFill>
                  <a:srgbClr val="7F7F7F"/>
                </a:solidFill>
              </a:defRPr>
            </a:lvl1pPr>
            <a:lvl2pPr marL="457200" indent="0">
              <a:buFontTx/>
              <a:buNone/>
              <a:defRPr sz="1200"/>
            </a:lvl2pPr>
            <a:lvl3pPr marL="914400" indent="0">
              <a:buFontTx/>
              <a:buNone/>
              <a:defRPr sz="1200"/>
            </a:lvl3pPr>
            <a:lvl4pPr marL="1371600" indent="0">
              <a:buFontTx/>
              <a:buNone/>
              <a:defRPr sz="1200"/>
            </a:lvl4pPr>
            <a:lvl5pPr marL="1829435" indent="0">
              <a:buFontTx/>
              <a:buNone/>
              <a:defRPr sz="1200"/>
            </a:lvl5pPr>
          </a:lstStyle>
          <a:p>
            <a:pPr lvl="0"/>
            <a:endParaRPr lang="en-US" dirty="0"/>
          </a:p>
        </p:txBody>
      </p:sp>
      <p:sp>
        <p:nvSpPr>
          <p:cNvPr id="13" name="Text Placeholder 32"/>
          <p:cNvSpPr>
            <a:spLocks noGrp="1"/>
          </p:cNvSpPr>
          <p:nvPr>
            <p:ph type="body" sz="quarter" idx="19"/>
          </p:nvPr>
        </p:nvSpPr>
        <p:spPr>
          <a:xfrm>
            <a:off x="3733800" y="1517977"/>
            <a:ext cx="1600200" cy="308210"/>
          </a:xfrm>
        </p:spPr>
        <p:txBody>
          <a:bodyPr>
            <a:noAutofit/>
          </a:bodyPr>
          <a:lstStyle>
            <a:lvl1pPr marL="0" indent="0">
              <a:buFontTx/>
              <a:buNone/>
              <a:defRPr sz="1200" b="0" i="0">
                <a:solidFill>
                  <a:srgbClr val="1399EE"/>
                </a:solidFill>
                <a:latin typeface="Glegoo"/>
                <a:ea typeface="Calibri" panose="020F0502020204030204"/>
                <a:cs typeface="Glegoo"/>
              </a:defRPr>
            </a:lvl1pPr>
            <a:lvl2pPr marL="457200" indent="0">
              <a:buFontTx/>
              <a:buNone/>
              <a:defRPr/>
            </a:lvl2pPr>
            <a:lvl3pPr marL="914400" indent="0">
              <a:buFontTx/>
              <a:buNone/>
              <a:defRPr/>
            </a:lvl3pPr>
            <a:lvl4pPr marL="1371600" indent="0">
              <a:buFontTx/>
              <a:buNone/>
              <a:defRPr/>
            </a:lvl4pPr>
            <a:lvl5pPr marL="1829435" indent="0">
              <a:buFontTx/>
              <a:buNone/>
              <a:defRPr/>
            </a:lvl5pPr>
          </a:lstStyle>
          <a:p>
            <a:pPr lvl="0"/>
            <a:endParaRPr lang="en-US" dirty="0"/>
          </a:p>
        </p:txBody>
      </p:sp>
      <p:sp>
        <p:nvSpPr>
          <p:cNvPr id="14" name="Text Placeholder 32"/>
          <p:cNvSpPr>
            <a:spLocks noGrp="1"/>
          </p:cNvSpPr>
          <p:nvPr>
            <p:ph type="body" sz="quarter" idx="20"/>
          </p:nvPr>
        </p:nvSpPr>
        <p:spPr>
          <a:xfrm>
            <a:off x="6400800" y="1517977"/>
            <a:ext cx="1600200" cy="308210"/>
          </a:xfrm>
        </p:spPr>
        <p:txBody>
          <a:bodyPr>
            <a:noAutofit/>
          </a:bodyPr>
          <a:lstStyle>
            <a:lvl1pPr marL="0" indent="0">
              <a:buFontTx/>
              <a:buNone/>
              <a:defRPr sz="1200" b="0" i="0">
                <a:solidFill>
                  <a:srgbClr val="1399EE"/>
                </a:solidFill>
                <a:latin typeface="Glegoo"/>
                <a:ea typeface="Calibri" panose="020F0502020204030204"/>
                <a:cs typeface="Glegoo"/>
              </a:defRPr>
            </a:lvl1pPr>
            <a:lvl2pPr marL="457200" indent="0">
              <a:buFontTx/>
              <a:buNone/>
              <a:defRPr/>
            </a:lvl2pPr>
            <a:lvl3pPr marL="914400" indent="0">
              <a:buFontTx/>
              <a:buNone/>
              <a:defRPr/>
            </a:lvl3pPr>
            <a:lvl4pPr marL="1371600" indent="0">
              <a:buFontTx/>
              <a:buNone/>
              <a:defRPr/>
            </a:lvl4pPr>
            <a:lvl5pPr marL="1829435" indent="0">
              <a:buFontTx/>
              <a:buNone/>
              <a:defRPr/>
            </a:lvl5pPr>
          </a:lstStyle>
          <a:p>
            <a:pPr lvl="0"/>
            <a:endParaRPr lang="en-US" dirty="0"/>
          </a:p>
        </p:txBody>
      </p:sp>
      <p:sp>
        <p:nvSpPr>
          <p:cNvPr id="15" name="Text Placeholder 32"/>
          <p:cNvSpPr>
            <a:spLocks noGrp="1"/>
          </p:cNvSpPr>
          <p:nvPr>
            <p:ph type="body" sz="quarter" idx="21"/>
          </p:nvPr>
        </p:nvSpPr>
        <p:spPr>
          <a:xfrm>
            <a:off x="3733800" y="3102793"/>
            <a:ext cx="1600200" cy="308210"/>
          </a:xfrm>
        </p:spPr>
        <p:txBody>
          <a:bodyPr>
            <a:noAutofit/>
          </a:bodyPr>
          <a:lstStyle>
            <a:lvl1pPr marL="0" indent="0">
              <a:buFontTx/>
              <a:buNone/>
              <a:defRPr sz="1200" b="0" i="0">
                <a:solidFill>
                  <a:srgbClr val="1399EE"/>
                </a:solidFill>
                <a:latin typeface="Glegoo"/>
                <a:ea typeface="Calibri" panose="020F0502020204030204"/>
                <a:cs typeface="Glegoo"/>
              </a:defRPr>
            </a:lvl1pPr>
            <a:lvl2pPr marL="457200" indent="0">
              <a:buFontTx/>
              <a:buNone/>
              <a:defRPr/>
            </a:lvl2pPr>
            <a:lvl3pPr marL="914400" indent="0">
              <a:buFontTx/>
              <a:buNone/>
              <a:defRPr/>
            </a:lvl3pPr>
            <a:lvl4pPr marL="1371600" indent="0">
              <a:buFontTx/>
              <a:buNone/>
              <a:defRPr/>
            </a:lvl4pPr>
            <a:lvl5pPr marL="1829435" indent="0">
              <a:buFontTx/>
              <a:buNone/>
              <a:defRPr/>
            </a:lvl5pPr>
          </a:lstStyle>
          <a:p>
            <a:pPr lvl="0"/>
            <a:endParaRPr lang="en-US" dirty="0"/>
          </a:p>
        </p:txBody>
      </p:sp>
      <p:sp>
        <p:nvSpPr>
          <p:cNvPr id="16" name="Text Placeholder 32"/>
          <p:cNvSpPr>
            <a:spLocks noGrp="1"/>
          </p:cNvSpPr>
          <p:nvPr>
            <p:ph type="body" sz="quarter" idx="22"/>
          </p:nvPr>
        </p:nvSpPr>
        <p:spPr>
          <a:xfrm>
            <a:off x="6400800" y="3102793"/>
            <a:ext cx="1600200" cy="308210"/>
          </a:xfrm>
        </p:spPr>
        <p:txBody>
          <a:bodyPr>
            <a:noAutofit/>
          </a:bodyPr>
          <a:lstStyle>
            <a:lvl1pPr marL="0" indent="0">
              <a:buFontTx/>
              <a:buNone/>
              <a:defRPr sz="1200" b="0" i="0">
                <a:solidFill>
                  <a:srgbClr val="1399EE"/>
                </a:solidFill>
                <a:latin typeface="Glegoo"/>
                <a:ea typeface="Calibri" panose="020F0502020204030204"/>
                <a:cs typeface="Glegoo"/>
              </a:defRPr>
            </a:lvl1pPr>
            <a:lvl2pPr marL="457200" indent="0">
              <a:buFontTx/>
              <a:buNone/>
              <a:defRPr/>
            </a:lvl2pPr>
            <a:lvl3pPr marL="914400" indent="0">
              <a:buFontTx/>
              <a:buNone/>
              <a:defRPr/>
            </a:lvl3pPr>
            <a:lvl4pPr marL="1371600" indent="0">
              <a:buFontTx/>
              <a:buNone/>
              <a:defRPr/>
            </a:lvl4pPr>
            <a:lvl5pPr marL="1829435" indent="0">
              <a:buFontTx/>
              <a:buNone/>
              <a:defRPr/>
            </a:lvl5pPr>
          </a:lstStyle>
          <a:p>
            <a:pPr lvl="0"/>
            <a:endParaRPr lang="en-US" dirty="0"/>
          </a:p>
        </p:txBody>
      </p:sp>
      <p:sp>
        <p:nvSpPr>
          <p:cNvPr id="18" name="Title 1"/>
          <p:cNvSpPr>
            <a:spLocks noGrp="1"/>
          </p:cNvSpPr>
          <p:nvPr>
            <p:ph type="title"/>
          </p:nvPr>
        </p:nvSpPr>
        <p:spPr>
          <a:xfrm>
            <a:off x="457201" y="285838"/>
            <a:ext cx="8229600" cy="857515"/>
          </a:xfrm>
        </p:spPr>
        <p:txBody>
          <a:bodyPr>
            <a:normAutofit/>
          </a:bodyPr>
          <a:lstStyle>
            <a:lvl1pPr>
              <a:defRPr sz="2800">
                <a:solidFill>
                  <a:srgbClr val="48597F"/>
                </a:solidFill>
                <a:latin typeface="Lato Light"/>
                <a:cs typeface="Lato Light"/>
              </a:defRPr>
            </a:lvl1pPr>
          </a:lstStyle>
          <a:p>
            <a:r>
              <a:rPr lang="en-US" dirty="0"/>
              <a:t>Click to edit Master title style</a:t>
            </a:r>
          </a:p>
        </p:txBody>
      </p:sp>
      <p:sp>
        <p:nvSpPr>
          <p:cNvPr id="20" name="Text Placeholder 17"/>
          <p:cNvSpPr>
            <a:spLocks noGrp="1"/>
          </p:cNvSpPr>
          <p:nvPr>
            <p:ph type="body" sz="quarter" idx="23"/>
          </p:nvPr>
        </p:nvSpPr>
        <p:spPr>
          <a:xfrm>
            <a:off x="2057401" y="876571"/>
            <a:ext cx="5029200" cy="323950"/>
          </a:xfrm>
        </p:spPr>
        <p:txBody>
          <a:bodyPr>
            <a:noAutofit/>
          </a:bodyPr>
          <a:lstStyle>
            <a:lvl1pPr marL="0" indent="0" algn="ctr">
              <a:buFontTx/>
              <a:buNone/>
              <a:defRPr sz="1200" i="0">
                <a:solidFill>
                  <a:srgbClr val="1399EE"/>
                </a:solidFill>
                <a:latin typeface="Glegoo"/>
                <a:cs typeface="Glegoo"/>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9435" indent="0">
              <a:buFontTx/>
              <a:buNone/>
              <a:defRPr sz="1050">
                <a:latin typeface="Mission Gothic Regular" pitchFamily="50" charset="0"/>
              </a:defRPr>
            </a:lvl5pPr>
          </a:lstStyle>
          <a:p>
            <a:pPr lvl="0"/>
            <a:endParaRPr lang="en-US" dirty="0"/>
          </a:p>
        </p:txBody>
      </p:sp>
      <p:sp>
        <p:nvSpPr>
          <p:cNvPr id="21" name="Slide Number Placeholder 5"/>
          <p:cNvSpPr>
            <a:spLocks noGrp="1"/>
          </p:cNvSpPr>
          <p:nvPr>
            <p:ph type="sldNum" sz="quarter" idx="4"/>
          </p:nvPr>
        </p:nvSpPr>
        <p:spPr>
          <a:xfrm>
            <a:off x="4381500" y="4870367"/>
            <a:ext cx="381000" cy="274722"/>
          </a:xfrm>
          <a:prstGeom prst="rect">
            <a:avLst/>
          </a:prstGeom>
        </p:spPr>
        <p:txBody>
          <a:bodyPr vert="horz" lIns="91440" tIns="45720" rIns="91440" bIns="45720" rtlCol="0" anchor="ctr"/>
          <a:lstStyle>
            <a:lvl1pPr algn="r">
              <a:defRPr sz="1000">
                <a:solidFill>
                  <a:srgbClr val="FFFFFF"/>
                </a:solidFill>
                <a:latin typeface="Glegoo"/>
                <a:cs typeface="Glegoo"/>
              </a:defRPr>
            </a:lvl1pPr>
          </a:lstStyle>
          <a:p>
            <a:fld id="{4F30D5C1-D155-2E40-A967-511B3BD0F2AE}" type="slidenum">
              <a:rPr lang="en-US" smtClean="0"/>
              <a:t>‹#›</a:t>
            </a:fld>
            <a:endParaRPr lang="en-US" dirty="0"/>
          </a:p>
        </p:txBody>
      </p:sp>
    </p:spTree>
  </p:cSld>
  <p:clrMapOvr>
    <a:masterClrMapping/>
  </p:clrMapOvr>
  <p:transition advClick="0" advTm="0"/>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_仅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比较">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6196"/>
            <a:ext cx="7772400" cy="1021872"/>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708"/>
            <a:ext cx="7772400" cy="112548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9378248-A63A-4CC1-A050-FA7A832C65B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0B4BFE3-3554-44DF-AACC-08A711377ADC}" type="slidenum">
              <a:rPr lang="zh-CN" altLang="en-US" smtClean="0"/>
              <a:t>‹#›</a:t>
            </a:fld>
            <a:endParaRPr lang="zh-CN" altLang="en-US"/>
          </a:p>
        </p:txBody>
      </p:sp>
    </p:spTree>
  </p:cSld>
  <p:clrMapOvr>
    <a:masterClrMapping/>
  </p:clrMapOvr>
  <p:transition spd="med" advClick="0" advTm="0">
    <p:rand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521"/>
            <a:ext cx="4038600" cy="33955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521"/>
            <a:ext cx="4038600" cy="33955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9378248-A63A-4CC1-A050-FA7A832C65BD}"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0B4BFE3-3554-44DF-AACC-08A711377ADC}" type="slidenum">
              <a:rPr lang="zh-CN" altLang="en-US" smtClean="0"/>
              <a:t>‹#›</a:t>
            </a:fld>
            <a:endParaRPr lang="zh-CN" altLang="en-US"/>
          </a:p>
        </p:txBody>
      </p:sp>
    </p:spTree>
  </p:cSld>
  <p:clrMapOvr>
    <a:masterClrMapping/>
  </p:clrMapOvr>
  <p:transition spd="med" advClick="0" advTm="0">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690"/>
            <a:ext cx="4040188"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660"/>
            <a:ext cx="4040188"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690"/>
            <a:ext cx="4041775"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660"/>
            <a:ext cx="4041775"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9378248-A63A-4CC1-A050-FA7A832C65BD}"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0B4BFE3-3554-44DF-AACC-08A711377ADC}" type="slidenum">
              <a:rPr lang="zh-CN" altLang="en-US" smtClean="0"/>
              <a:t>‹#›</a:t>
            </a:fld>
            <a:endParaRPr lang="zh-CN" altLang="en-US"/>
          </a:p>
        </p:txBody>
      </p:sp>
    </p:spTree>
  </p:cSld>
  <p:clrMapOvr>
    <a:masterClrMapping/>
  </p:clrMapOvr>
  <p:transition spd="med" advClick="0" advTm="0">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9378248-A63A-4CC1-A050-FA7A832C65BD}"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0B4BFE3-3554-44DF-AACC-08A711377ADC}" type="slidenum">
              <a:rPr lang="zh-CN" altLang="en-US" smtClean="0"/>
              <a:t>‹#›</a:t>
            </a:fld>
            <a:endParaRPr lang="zh-CN" altLang="en-US"/>
          </a:p>
        </p:txBody>
      </p:sp>
    </p:spTree>
  </p:cSld>
  <p:clrMapOvr>
    <a:masterClrMapping/>
  </p:clrMapOvr>
  <p:transition spd="med" advClick="0" advTm="0">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9378248-A63A-4CC1-A050-FA7A832C65BD}"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0B4BFE3-3554-44DF-AACC-08A711377ADC}" type="slidenum">
              <a:rPr lang="zh-CN" altLang="en-US" smtClean="0"/>
              <a:t>‹#›</a:t>
            </a:fld>
            <a:endParaRPr lang="zh-CN" altLang="en-US"/>
          </a:p>
        </p:txBody>
      </p:sp>
    </p:spTree>
  </p:cSld>
  <p:clrMapOvr>
    <a:masterClrMapping/>
  </p:clrMapOvr>
  <p:transition spd="med" advClick="0" advTm="0">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cstate="email"/>
          <a:stretch>
            <a:fillRect/>
          </a:stretch>
        </p:blipFill>
        <p:spPr>
          <a:xfrm flipH="1">
            <a:off x="0" y="2016"/>
            <a:ext cx="9144000" cy="5148082"/>
          </a:xfrm>
          <a:prstGeom prst="rect">
            <a:avLst/>
          </a:prstGeom>
        </p:spPr>
      </p:pic>
      <p:sp>
        <p:nvSpPr>
          <p:cNvPr id="9" name="矩形 8"/>
          <p:cNvSpPr/>
          <p:nvPr userDrawn="1"/>
        </p:nvSpPr>
        <p:spPr>
          <a:xfrm>
            <a:off x="0" y="628328"/>
            <a:ext cx="9144000" cy="45532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阿里巴巴普惠体 B" panose="00020600040101010101" charset="-122"/>
            </a:endParaRPr>
          </a:p>
        </p:txBody>
      </p:sp>
      <p:sp>
        <p:nvSpPr>
          <p:cNvPr id="2" name="日期占位符 1"/>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7F5BB56-9B96-4394-98D1-089DE868BDAA}" type="slidenum">
              <a:rPr lang="zh-CN" altLang="en-US" smtClean="0"/>
              <a:t>‹#›</a:t>
            </a:fld>
            <a:endParaRPr lang="zh-CN" altLang="en-US"/>
          </a:p>
        </p:txBody>
      </p:sp>
      <p:sp>
        <p:nvSpPr>
          <p:cNvPr id="5" name="矩形 4"/>
          <p:cNvSpPr/>
          <p:nvPr userDrawn="1"/>
        </p:nvSpPr>
        <p:spPr>
          <a:xfrm>
            <a:off x="0" y="196280"/>
            <a:ext cx="395569" cy="315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defTabSz="685165"/>
            <a:endParaRPr lang="zh-CN" altLang="en-US" sz="1400" dirty="0">
              <a:solidFill>
                <a:srgbClr val="E7E6E6">
                  <a:lumMod val="50000"/>
                </a:srgbClr>
              </a:solidFill>
              <a:cs typeface="+mn-ea"/>
              <a:sym typeface="+mn-lt"/>
            </a:endParaRPr>
          </a:p>
        </p:txBody>
      </p:sp>
      <p:sp>
        <p:nvSpPr>
          <p:cNvPr id="6" name="文本框 37"/>
          <p:cNvSpPr txBox="1"/>
          <p:nvPr userDrawn="1"/>
        </p:nvSpPr>
        <p:spPr>
          <a:xfrm>
            <a:off x="467576" y="240845"/>
            <a:ext cx="1836172" cy="315475"/>
          </a:xfrm>
          <a:prstGeom prst="rect">
            <a:avLst/>
          </a:prstGeom>
          <a:noFill/>
        </p:spPr>
        <p:txBody>
          <a:bodyPr wrap="square" lIns="68584" tIns="34292" rIns="68584" bIns="34292" rtlCol="0">
            <a:spAutoFit/>
          </a:bodyPr>
          <a:lstStyle/>
          <a:p>
            <a:pPr lvl="0" algn="dist"/>
            <a:r>
              <a:rPr lang="zh-CN" altLang="zh-CN" sz="1600" dirty="0">
                <a:solidFill>
                  <a:schemeClr val="bg1"/>
                </a:solidFill>
                <a:latin typeface="阿里巴巴普惠体 B" panose="00020600040101010101" charset="-122"/>
                <a:ea typeface="阿里巴巴普惠体 B" panose="00020600040101010101" charset="-122"/>
                <a:cs typeface="阿里巴巴普惠体 B" panose="00020600040101010101" charset="-122"/>
              </a:rPr>
              <a:t>年度工作概述</a:t>
            </a:r>
          </a:p>
        </p:txBody>
      </p:sp>
    </p:spTree>
  </p:cSld>
  <p:clrMapOvr>
    <a:masterClrMapping/>
  </p:clrMapOvr>
  <p:transition spd="med" advClick="0" advTm="0">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cstate="email"/>
          <a:stretch>
            <a:fillRect/>
          </a:stretch>
        </p:blipFill>
        <p:spPr>
          <a:xfrm flipH="1">
            <a:off x="0" y="2016"/>
            <a:ext cx="9144000" cy="5148082"/>
          </a:xfrm>
          <a:prstGeom prst="rect">
            <a:avLst/>
          </a:prstGeom>
        </p:spPr>
      </p:pic>
      <p:sp>
        <p:nvSpPr>
          <p:cNvPr id="9" name="矩形 8"/>
          <p:cNvSpPr/>
          <p:nvPr userDrawn="1"/>
        </p:nvSpPr>
        <p:spPr>
          <a:xfrm>
            <a:off x="0" y="628328"/>
            <a:ext cx="9144000" cy="45532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阿里巴巴普惠体 B" panose="00020600040101010101" charset="-122"/>
            </a:endParaRPr>
          </a:p>
        </p:txBody>
      </p:sp>
      <p:sp>
        <p:nvSpPr>
          <p:cNvPr id="2" name="日期占位符 1"/>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7F5BB56-9B96-4394-98D1-089DE868BDAA}" type="slidenum">
              <a:rPr lang="zh-CN" altLang="en-US" smtClean="0"/>
              <a:t>‹#›</a:t>
            </a:fld>
            <a:endParaRPr lang="zh-CN" altLang="en-US"/>
          </a:p>
        </p:txBody>
      </p:sp>
      <p:sp>
        <p:nvSpPr>
          <p:cNvPr id="5" name="矩形 4"/>
          <p:cNvSpPr/>
          <p:nvPr userDrawn="1"/>
        </p:nvSpPr>
        <p:spPr>
          <a:xfrm>
            <a:off x="0" y="196280"/>
            <a:ext cx="395570" cy="315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defTabSz="685165"/>
            <a:endParaRPr lang="zh-CN" altLang="en-US" sz="1400" dirty="0">
              <a:solidFill>
                <a:srgbClr val="E7E6E6">
                  <a:lumMod val="50000"/>
                </a:srgbClr>
              </a:solidFill>
              <a:cs typeface="+mn-ea"/>
              <a:sym typeface="+mn-lt"/>
            </a:endParaRPr>
          </a:p>
        </p:txBody>
      </p:sp>
      <p:sp>
        <p:nvSpPr>
          <p:cNvPr id="6" name="文本框 37"/>
          <p:cNvSpPr txBox="1"/>
          <p:nvPr userDrawn="1"/>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b="0" kern="1200" dirty="0">
                <a:solidFill>
                  <a:schemeClr val="bg1"/>
                </a:solidFill>
                <a:latin typeface="阿里巴巴普惠体 B" panose="00020600040101010101" charset="-122"/>
                <a:ea typeface="阿里巴巴普惠体 B" panose="00020600040101010101" charset="-122"/>
                <a:cs typeface="阿里巴巴普惠体 B" panose="00020600040101010101" charset="-122"/>
              </a:rPr>
              <a:t>工作完成情况</a:t>
            </a:r>
          </a:p>
        </p:txBody>
      </p:sp>
    </p:spTree>
  </p:cSld>
  <p:clrMapOvr>
    <a:masterClrMapping/>
  </p:clrMapOvr>
  <p:transition spd="med" advClick="0" advTm="0">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6042"/>
            <a:ext cx="8229600" cy="857515"/>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521"/>
            <a:ext cx="8229600" cy="339552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8735"/>
            <a:ext cx="2133600" cy="273928"/>
          </a:xfrm>
          <a:prstGeom prst="rect">
            <a:avLst/>
          </a:prstGeom>
        </p:spPr>
        <p:txBody>
          <a:bodyPr vert="horz" lIns="91440" tIns="45720" rIns="91440" bIns="45720" rtlCol="0" anchor="ctr"/>
          <a:lstStyle>
            <a:lvl1pPr algn="l">
              <a:defRPr sz="1200">
                <a:solidFill>
                  <a:schemeClr val="tx1">
                    <a:tint val="75000"/>
                  </a:schemeClr>
                </a:solidFill>
                <a:latin typeface="阿里巴巴普惠体 B" panose="00020600040101010101" charset="-122"/>
                <a:ea typeface="阿里巴巴普惠体 B" panose="00020600040101010101" charset="-122"/>
                <a:cs typeface="阿里巴巴普惠体 B" panose="00020600040101010101" charset="-122"/>
              </a:defRPr>
            </a:lvl1pPr>
          </a:lstStyle>
          <a:p>
            <a:fld id="{F9378248-A63A-4CC1-A050-FA7A832C65BD}" type="datetimeFigureOut">
              <a:rPr lang="zh-CN" altLang="en-US" smtClean="0"/>
              <a:t>2021/1/6</a:t>
            </a:fld>
            <a:endParaRPr lang="zh-CN" altLang="en-US"/>
          </a:p>
        </p:txBody>
      </p:sp>
      <p:sp>
        <p:nvSpPr>
          <p:cNvPr id="5" name="页脚占位符 4"/>
          <p:cNvSpPr>
            <a:spLocks noGrp="1"/>
          </p:cNvSpPr>
          <p:nvPr>
            <p:ph type="ftr" sz="quarter" idx="3"/>
          </p:nvPr>
        </p:nvSpPr>
        <p:spPr>
          <a:xfrm>
            <a:off x="3124200" y="4768735"/>
            <a:ext cx="2895600" cy="273928"/>
          </a:xfrm>
          <a:prstGeom prst="rect">
            <a:avLst/>
          </a:prstGeom>
        </p:spPr>
        <p:txBody>
          <a:bodyPr vert="horz" lIns="91440" tIns="45720" rIns="91440" bIns="45720" rtlCol="0" anchor="ctr"/>
          <a:lstStyle>
            <a:lvl1pPr algn="ctr">
              <a:defRPr sz="1200">
                <a:solidFill>
                  <a:schemeClr val="tx1">
                    <a:tint val="75000"/>
                  </a:schemeClr>
                </a:solidFill>
                <a:latin typeface="阿里巴巴普惠体 B" panose="00020600040101010101" charset="-122"/>
                <a:ea typeface="阿里巴巴普惠体 B" panose="00020600040101010101" charset="-122"/>
                <a:cs typeface="阿里巴巴普惠体 B" panose="00020600040101010101" charset="-122"/>
              </a:defRPr>
            </a:lvl1pPr>
          </a:lstStyle>
          <a:p>
            <a:endParaRPr lang="zh-CN" altLang="en-US"/>
          </a:p>
        </p:txBody>
      </p:sp>
      <p:sp>
        <p:nvSpPr>
          <p:cNvPr id="6" name="灯片编号占位符 5"/>
          <p:cNvSpPr>
            <a:spLocks noGrp="1"/>
          </p:cNvSpPr>
          <p:nvPr>
            <p:ph type="sldNum" sz="quarter" idx="4"/>
          </p:nvPr>
        </p:nvSpPr>
        <p:spPr>
          <a:xfrm>
            <a:off x="6553200" y="4768735"/>
            <a:ext cx="2133600" cy="273928"/>
          </a:xfrm>
          <a:prstGeom prst="rect">
            <a:avLst/>
          </a:prstGeom>
        </p:spPr>
        <p:txBody>
          <a:bodyPr vert="horz" lIns="91440" tIns="45720" rIns="91440" bIns="45720" rtlCol="0" anchor="ctr"/>
          <a:lstStyle>
            <a:lvl1pPr algn="r">
              <a:defRPr sz="1200">
                <a:solidFill>
                  <a:schemeClr val="tx1">
                    <a:tint val="75000"/>
                  </a:schemeClr>
                </a:solidFill>
                <a:latin typeface="阿里巴巴普惠体 B" panose="00020600040101010101" charset="-122"/>
                <a:ea typeface="阿里巴巴普惠体 B" panose="00020600040101010101" charset="-122"/>
                <a:cs typeface="阿里巴巴普惠体 B" panose="00020600040101010101" charset="-122"/>
              </a:defRPr>
            </a:lvl1pPr>
          </a:lstStyle>
          <a:p>
            <a:fld id="{50B4BFE3-3554-44DF-AACC-08A711377ADC}"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Lst>
  <p:transition spd="med" advClick="0" advTm="0">
    <p:random/>
  </p:transition>
  <p:txStyles>
    <p:titleStyle>
      <a:lvl1pPr algn="ctr" defTabSz="914400" rtl="0" eaLnBrk="1" latinLnBrk="0" hangingPunct="1">
        <a:spcBef>
          <a:spcPct val="0"/>
        </a:spcBef>
        <a:buNone/>
        <a:defRPr sz="4400" kern="1200">
          <a:solidFill>
            <a:schemeClr val="tx1"/>
          </a:solidFill>
          <a:latin typeface="阿里巴巴普惠体 B" panose="00020600040101010101" charset="-122"/>
          <a:ea typeface="阿里巴巴普惠体 B" panose="00020600040101010101" charset="-122"/>
          <a:cs typeface="阿里巴巴普惠体 B" panose="00020600040101010101" charset="-122"/>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阿里巴巴普惠体 B" panose="00020600040101010101" charset="-122"/>
          <a:ea typeface="阿里巴巴普惠体 B" panose="00020600040101010101" charset="-122"/>
          <a:cs typeface="阿里巴巴普惠体 B" panose="00020600040101010101" charset="-122"/>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阿里巴巴普惠体 B" panose="00020600040101010101" charset="-122"/>
          <a:ea typeface="阿里巴巴普惠体 B" panose="00020600040101010101" charset="-122"/>
          <a:cs typeface="阿里巴巴普惠体 B" panose="00020600040101010101" charset="-122"/>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阿里巴巴普惠体 B" panose="00020600040101010101" charset="-122"/>
          <a:ea typeface="阿里巴巴普惠体 B" panose="00020600040101010101" charset="-122"/>
          <a:cs typeface="阿里巴巴普惠体 B" panose="00020600040101010101" charset="-122"/>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阿里巴巴普惠体 B" panose="00020600040101010101" charset="-122"/>
          <a:ea typeface="阿里巴巴普惠体 B" panose="00020600040101010101" charset="-122"/>
          <a:cs typeface="阿里巴巴普惠体 B" panose="00020600040101010101" charset="-122"/>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阿里巴巴普惠体 B" panose="00020600040101010101" charset="-122"/>
          <a:ea typeface="阿里巴巴普惠体 B" panose="00020600040101010101" charset="-122"/>
          <a:cs typeface="阿里巴巴普惠体 B" panose="00020600040101010101" charset="-122"/>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0.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1.xm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descr="D:\工作文件夹\2019.6\年终总结\图片1.png图片1"/>
          <p:cNvPicPr>
            <a:picLocks noChangeAspect="1"/>
          </p:cNvPicPr>
          <p:nvPr/>
        </p:nvPicPr>
        <p:blipFill>
          <a:blip r:embed="rId3" cstate="email"/>
          <a:srcRect/>
          <a:stretch>
            <a:fillRect/>
          </a:stretch>
        </p:blipFill>
        <p:spPr>
          <a:xfrm>
            <a:off x="2058" y="2016"/>
            <a:ext cx="9144018" cy="5148082"/>
          </a:xfrm>
          <a:prstGeom prst="rect">
            <a:avLst/>
          </a:prstGeom>
        </p:spPr>
      </p:pic>
      <p:sp>
        <p:nvSpPr>
          <p:cNvPr id="6" name="文本框 5"/>
          <p:cNvSpPr txBox="1"/>
          <p:nvPr/>
        </p:nvSpPr>
        <p:spPr>
          <a:xfrm>
            <a:off x="3274695" y="2008505"/>
            <a:ext cx="3279140" cy="829945"/>
          </a:xfrm>
          <a:prstGeom prst="rect">
            <a:avLst/>
          </a:prstGeom>
          <a:noFill/>
        </p:spPr>
        <p:txBody>
          <a:bodyPr wrap="square" rtlCol="0">
            <a:spAutoFit/>
          </a:bodyPr>
          <a:lstStyle/>
          <a:p>
            <a:pPr algn="dist"/>
            <a:r>
              <a:rPr lang="zh-CN" altLang="en-US" sz="4800" b="1" dirty="0">
                <a:solidFill>
                  <a:srgbClr val="FFC000"/>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mn-ea"/>
                <a:sym typeface="+mn-lt"/>
              </a:rPr>
              <a:t>年中总结</a:t>
            </a:r>
          </a:p>
        </p:txBody>
      </p:sp>
      <p:sp>
        <p:nvSpPr>
          <p:cNvPr id="8" name="文本框 7"/>
          <p:cNvSpPr txBox="1"/>
          <p:nvPr/>
        </p:nvSpPr>
        <p:spPr>
          <a:xfrm>
            <a:off x="3167844" y="3076600"/>
            <a:ext cx="3744254" cy="275590"/>
          </a:xfrm>
          <a:prstGeom prst="rect">
            <a:avLst/>
          </a:prstGeom>
          <a:noFill/>
        </p:spPr>
        <p:txBody>
          <a:bodyPr wrap="square" rtlCol="0">
            <a:spAutoFit/>
          </a:bodyPr>
          <a:lstStyle/>
          <a:p>
            <a:pPr algn="ctr"/>
            <a:r>
              <a:rPr lang="zh-CN" altLang="en-US" sz="120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lt"/>
              </a:rPr>
              <a:t>汇报时间：</a:t>
            </a:r>
            <a:r>
              <a:rPr lang="en-US" altLang="zh-CN" sz="120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lt"/>
              </a:rPr>
              <a:t>20XX</a:t>
            </a:r>
            <a:r>
              <a:rPr lang="zh-CN" altLang="en-US" sz="120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lt"/>
              </a:rPr>
              <a:t>年</a:t>
            </a:r>
            <a:r>
              <a:rPr lang="en-US" altLang="zh-CN" sz="120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lt"/>
              </a:rPr>
              <a:t>xx</a:t>
            </a:r>
            <a:r>
              <a:rPr lang="zh-CN" altLang="en-US" sz="120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lt"/>
              </a:rPr>
              <a:t>月</a:t>
            </a:r>
            <a:r>
              <a:rPr lang="en-US" altLang="zh-CN" sz="120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lt"/>
              </a:rPr>
              <a:t>xx</a:t>
            </a:r>
            <a:r>
              <a:rPr lang="zh-CN" altLang="en-US" sz="120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lt"/>
              </a:rPr>
              <a:t>日    汇报人：</a:t>
            </a:r>
            <a:r>
              <a:rPr lang="en-US" altLang="zh-CN" sz="120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lt"/>
              </a:rPr>
              <a:t>xiazaii</a:t>
            </a:r>
            <a:endParaRPr lang="zh-CN" altLang="en-US" sz="1200" dirty="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lt"/>
            </a:endParaRPr>
          </a:p>
        </p:txBody>
      </p:sp>
      <p:sp>
        <p:nvSpPr>
          <p:cNvPr id="15" name="文本框 14"/>
          <p:cNvSpPr txBox="1"/>
          <p:nvPr/>
        </p:nvSpPr>
        <p:spPr>
          <a:xfrm>
            <a:off x="3903345" y="581660"/>
            <a:ext cx="2651125" cy="1106805"/>
          </a:xfrm>
          <a:prstGeom prst="rect">
            <a:avLst/>
          </a:prstGeom>
          <a:noFill/>
        </p:spPr>
        <p:txBody>
          <a:bodyPr wrap="square" rtlCol="0">
            <a:spAutoFit/>
          </a:bodyPr>
          <a:lstStyle/>
          <a:p>
            <a:pPr algn="dist"/>
            <a:r>
              <a:rPr lang="en-US" altLang="zh-CN" sz="6600" dirty="0">
                <a:solidFill>
                  <a:srgbClr val="FFC000"/>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mn-ea"/>
                <a:sym typeface="+mn-lt"/>
              </a:rPr>
              <a:t>202X</a:t>
            </a:r>
            <a:endParaRPr lang="en-US" altLang="zh-CN" sz="9600" dirty="0">
              <a:solidFill>
                <a:srgbClr val="FFC000"/>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800" advClick="0" advTm="0">
        <p14:flythrough/>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9"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ppt_x</p:attrName>
                                        </p:attrNameLst>
                                      </p:cBhvr>
                                      <p:tavLst>
                                        <p:tav tm="0">
                                          <p:val>
                                            <p:strVal val="#ppt_x-.2"/>
                                          </p:val>
                                        </p:tav>
                                        <p:tav tm="100000">
                                          <p:val>
                                            <p:strVal val="#ppt_x"/>
                                          </p:val>
                                        </p:tav>
                                      </p:tavLst>
                                    </p:anim>
                                    <p:anim calcmode="lin" valueType="num">
                                      <p:cBhvr>
                                        <p:cTn id="20"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descr="背景1"/>
          <p:cNvPicPr>
            <a:picLocks noChangeAspect="1"/>
          </p:cNvPicPr>
          <p:nvPr/>
        </p:nvPicPr>
        <p:blipFill>
          <a:blip r:embed="rId3" cstate="email"/>
          <a:stretch>
            <a:fillRect/>
          </a:stretch>
        </p:blipFill>
        <p:spPr>
          <a:xfrm>
            <a:off x="0" y="-1270"/>
            <a:ext cx="9144000" cy="5147945"/>
          </a:xfrm>
          <a:prstGeom prst="rect">
            <a:avLst/>
          </a:prstGeom>
        </p:spPr>
      </p:pic>
      <p:grpSp>
        <p:nvGrpSpPr>
          <p:cNvPr id="2" name="Group 8"/>
          <p:cNvGrpSpPr/>
          <p:nvPr/>
        </p:nvGrpSpPr>
        <p:grpSpPr>
          <a:xfrm>
            <a:off x="1267161" y="1802440"/>
            <a:ext cx="2285139" cy="2501227"/>
            <a:chOff x="1854714" y="2490343"/>
            <a:chExt cx="2879434" cy="3150264"/>
          </a:xfrm>
          <a:solidFill>
            <a:schemeClr val="accent2"/>
          </a:solidFill>
        </p:grpSpPr>
        <p:sp>
          <p:nvSpPr>
            <p:cNvPr id="9" name="Shape 1438"/>
            <p:cNvSpPr/>
            <p:nvPr/>
          </p:nvSpPr>
          <p:spPr>
            <a:xfrm>
              <a:off x="2722728" y="3986117"/>
              <a:ext cx="1141551" cy="1654490"/>
            </a:xfrm>
            <a:custGeom>
              <a:avLst/>
              <a:gdLst/>
              <a:ahLst/>
              <a:cxnLst>
                <a:cxn ang="0">
                  <a:pos x="wd2" y="hd2"/>
                </a:cxn>
                <a:cxn ang="5400000">
                  <a:pos x="wd2" y="hd2"/>
                </a:cxn>
                <a:cxn ang="10800000">
                  <a:pos x="wd2" y="hd2"/>
                </a:cxn>
                <a:cxn ang="16200000">
                  <a:pos x="wd2" y="hd2"/>
                </a:cxn>
              </a:cxnLst>
              <a:rect l="0" t="0" r="r" b="b"/>
              <a:pathLst>
                <a:path w="21221" h="21560" extrusionOk="0">
                  <a:moveTo>
                    <a:pt x="14822" y="7771"/>
                  </a:moveTo>
                  <a:cubicBezTo>
                    <a:pt x="16702" y="9581"/>
                    <a:pt x="18651" y="11912"/>
                    <a:pt x="18041" y="14344"/>
                  </a:cubicBezTo>
                  <a:cubicBezTo>
                    <a:pt x="17605" y="16684"/>
                    <a:pt x="14610" y="19126"/>
                    <a:pt x="10611" y="19050"/>
                  </a:cubicBezTo>
                  <a:cubicBezTo>
                    <a:pt x="6612" y="19126"/>
                    <a:pt x="3617" y="16684"/>
                    <a:pt x="3181" y="14344"/>
                  </a:cubicBezTo>
                  <a:cubicBezTo>
                    <a:pt x="2572" y="11912"/>
                    <a:pt x="4521" y="9581"/>
                    <a:pt x="6401" y="7771"/>
                  </a:cubicBezTo>
                  <a:cubicBezTo>
                    <a:pt x="8423" y="5931"/>
                    <a:pt x="9579" y="4382"/>
                    <a:pt x="10089" y="3222"/>
                  </a:cubicBezTo>
                  <a:cubicBezTo>
                    <a:pt x="10624" y="2075"/>
                    <a:pt x="10514" y="1317"/>
                    <a:pt x="10611" y="1341"/>
                  </a:cubicBezTo>
                  <a:cubicBezTo>
                    <a:pt x="10708" y="1317"/>
                    <a:pt x="10598" y="2075"/>
                    <a:pt x="11134" y="3222"/>
                  </a:cubicBezTo>
                  <a:cubicBezTo>
                    <a:pt x="11644" y="4382"/>
                    <a:pt x="12800" y="5931"/>
                    <a:pt x="14822" y="7771"/>
                  </a:cubicBezTo>
                  <a:close/>
                  <a:moveTo>
                    <a:pt x="5485" y="7186"/>
                  </a:moveTo>
                  <a:cubicBezTo>
                    <a:pt x="4088" y="8206"/>
                    <a:pt x="2558" y="9222"/>
                    <a:pt x="1493" y="10503"/>
                  </a:cubicBezTo>
                  <a:cubicBezTo>
                    <a:pt x="420" y="11765"/>
                    <a:pt x="-189" y="13292"/>
                    <a:pt x="53" y="14894"/>
                  </a:cubicBezTo>
                  <a:cubicBezTo>
                    <a:pt x="278" y="16485"/>
                    <a:pt x="1353" y="18151"/>
                    <a:pt x="3244" y="19431"/>
                  </a:cubicBezTo>
                  <a:cubicBezTo>
                    <a:pt x="5108" y="20707"/>
                    <a:pt x="7786" y="21598"/>
                    <a:pt x="10611" y="21559"/>
                  </a:cubicBezTo>
                  <a:cubicBezTo>
                    <a:pt x="13436" y="21598"/>
                    <a:pt x="16115" y="20707"/>
                    <a:pt x="17979" y="19431"/>
                  </a:cubicBezTo>
                  <a:cubicBezTo>
                    <a:pt x="19869" y="18150"/>
                    <a:pt x="20944" y="16485"/>
                    <a:pt x="21169" y="14894"/>
                  </a:cubicBezTo>
                  <a:cubicBezTo>
                    <a:pt x="21411" y="13292"/>
                    <a:pt x="20803" y="11765"/>
                    <a:pt x="19729" y="10502"/>
                  </a:cubicBezTo>
                  <a:cubicBezTo>
                    <a:pt x="18664" y="9222"/>
                    <a:pt x="17134" y="8205"/>
                    <a:pt x="15737" y="7186"/>
                  </a:cubicBezTo>
                  <a:cubicBezTo>
                    <a:pt x="12805" y="5267"/>
                    <a:pt x="11324" y="3571"/>
                    <a:pt x="10914" y="2188"/>
                  </a:cubicBezTo>
                  <a:cubicBezTo>
                    <a:pt x="10501" y="805"/>
                    <a:pt x="10645" y="-2"/>
                    <a:pt x="10611" y="0"/>
                  </a:cubicBezTo>
                  <a:cubicBezTo>
                    <a:pt x="10578" y="-2"/>
                    <a:pt x="10721" y="805"/>
                    <a:pt x="10296" y="2182"/>
                  </a:cubicBezTo>
                  <a:cubicBezTo>
                    <a:pt x="9898" y="3571"/>
                    <a:pt x="8418" y="5267"/>
                    <a:pt x="5485" y="718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a:cs typeface="+mn-ea"/>
                <a:sym typeface="+mn-lt"/>
              </a:endParaRPr>
            </a:p>
          </p:txBody>
        </p:sp>
        <p:sp>
          <p:nvSpPr>
            <p:cNvPr id="10" name="Shape 1439"/>
            <p:cNvSpPr/>
            <p:nvPr/>
          </p:nvSpPr>
          <p:spPr>
            <a:xfrm>
              <a:off x="2722728" y="2490343"/>
              <a:ext cx="1141551" cy="1654472"/>
            </a:xfrm>
            <a:custGeom>
              <a:avLst/>
              <a:gdLst/>
              <a:ahLst/>
              <a:cxnLst>
                <a:cxn ang="0">
                  <a:pos x="wd2" y="hd2"/>
                </a:cxn>
                <a:cxn ang="5400000">
                  <a:pos x="wd2" y="hd2"/>
                </a:cxn>
                <a:cxn ang="10800000">
                  <a:pos x="wd2" y="hd2"/>
                </a:cxn>
                <a:cxn ang="16200000">
                  <a:pos x="wd2" y="hd2"/>
                </a:cxn>
              </a:cxnLst>
              <a:rect l="0" t="0" r="r" b="b"/>
              <a:pathLst>
                <a:path w="21221" h="21560" extrusionOk="0">
                  <a:moveTo>
                    <a:pt x="11134" y="18338"/>
                  </a:moveTo>
                  <a:cubicBezTo>
                    <a:pt x="10598" y="19485"/>
                    <a:pt x="10708" y="20243"/>
                    <a:pt x="10611" y="20219"/>
                  </a:cubicBezTo>
                  <a:cubicBezTo>
                    <a:pt x="10514" y="20243"/>
                    <a:pt x="10624" y="19485"/>
                    <a:pt x="10089" y="18338"/>
                  </a:cubicBezTo>
                  <a:cubicBezTo>
                    <a:pt x="9579" y="17179"/>
                    <a:pt x="8423" y="15629"/>
                    <a:pt x="6401" y="13789"/>
                  </a:cubicBezTo>
                  <a:cubicBezTo>
                    <a:pt x="4521" y="11980"/>
                    <a:pt x="2572" y="9649"/>
                    <a:pt x="3181" y="7216"/>
                  </a:cubicBezTo>
                  <a:cubicBezTo>
                    <a:pt x="3617" y="4876"/>
                    <a:pt x="6612" y="2434"/>
                    <a:pt x="10611" y="2510"/>
                  </a:cubicBezTo>
                  <a:cubicBezTo>
                    <a:pt x="14610" y="2434"/>
                    <a:pt x="17605" y="4876"/>
                    <a:pt x="18041" y="7216"/>
                  </a:cubicBezTo>
                  <a:cubicBezTo>
                    <a:pt x="18651" y="9649"/>
                    <a:pt x="16702" y="11980"/>
                    <a:pt x="14822" y="13789"/>
                  </a:cubicBezTo>
                  <a:cubicBezTo>
                    <a:pt x="12800" y="15629"/>
                    <a:pt x="11644" y="17179"/>
                    <a:pt x="11134" y="18338"/>
                  </a:cubicBezTo>
                  <a:close/>
                  <a:moveTo>
                    <a:pt x="10296" y="19378"/>
                  </a:moveTo>
                  <a:cubicBezTo>
                    <a:pt x="10721" y="20755"/>
                    <a:pt x="10578" y="21562"/>
                    <a:pt x="10611" y="21560"/>
                  </a:cubicBezTo>
                  <a:cubicBezTo>
                    <a:pt x="10645" y="21562"/>
                    <a:pt x="10501" y="20755"/>
                    <a:pt x="10914" y="19372"/>
                  </a:cubicBezTo>
                  <a:cubicBezTo>
                    <a:pt x="11324" y="17989"/>
                    <a:pt x="12805" y="16293"/>
                    <a:pt x="15737" y="14374"/>
                  </a:cubicBezTo>
                  <a:cubicBezTo>
                    <a:pt x="17134" y="13355"/>
                    <a:pt x="18664" y="12339"/>
                    <a:pt x="19729" y="11058"/>
                  </a:cubicBezTo>
                  <a:cubicBezTo>
                    <a:pt x="20803" y="9796"/>
                    <a:pt x="21411" y="8268"/>
                    <a:pt x="21169" y="6666"/>
                  </a:cubicBezTo>
                  <a:cubicBezTo>
                    <a:pt x="20944" y="5076"/>
                    <a:pt x="19869" y="3410"/>
                    <a:pt x="17979" y="2130"/>
                  </a:cubicBezTo>
                  <a:cubicBezTo>
                    <a:pt x="16115" y="853"/>
                    <a:pt x="13436" y="-38"/>
                    <a:pt x="10611" y="1"/>
                  </a:cubicBezTo>
                  <a:cubicBezTo>
                    <a:pt x="7786" y="-38"/>
                    <a:pt x="5108" y="853"/>
                    <a:pt x="3244" y="2129"/>
                  </a:cubicBezTo>
                  <a:cubicBezTo>
                    <a:pt x="1353" y="3410"/>
                    <a:pt x="278" y="5075"/>
                    <a:pt x="53" y="6666"/>
                  </a:cubicBezTo>
                  <a:cubicBezTo>
                    <a:pt x="-189" y="8268"/>
                    <a:pt x="420" y="9795"/>
                    <a:pt x="1493" y="11057"/>
                  </a:cubicBezTo>
                  <a:cubicBezTo>
                    <a:pt x="2558" y="12339"/>
                    <a:pt x="4088" y="13355"/>
                    <a:pt x="5485" y="14374"/>
                  </a:cubicBezTo>
                  <a:cubicBezTo>
                    <a:pt x="8418" y="16293"/>
                    <a:pt x="9898" y="17990"/>
                    <a:pt x="10296" y="19378"/>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a:cs typeface="+mn-ea"/>
                <a:sym typeface="+mn-lt"/>
              </a:endParaRPr>
            </a:p>
          </p:txBody>
        </p:sp>
        <p:sp>
          <p:nvSpPr>
            <p:cNvPr id="11" name="Shape 1440"/>
            <p:cNvSpPr/>
            <p:nvPr/>
          </p:nvSpPr>
          <p:spPr>
            <a:xfrm>
              <a:off x="3226486" y="4001618"/>
              <a:ext cx="1507655" cy="1133044"/>
            </a:xfrm>
            <a:custGeom>
              <a:avLst/>
              <a:gdLst/>
              <a:ahLst/>
              <a:cxnLst>
                <a:cxn ang="0">
                  <a:pos x="wd2" y="hd2"/>
                </a:cxn>
                <a:cxn ang="5400000">
                  <a:pos x="wd2" y="hd2"/>
                </a:cxn>
                <a:cxn ang="10800000">
                  <a:pos x="wd2" y="hd2"/>
                </a:cxn>
                <a:cxn ang="16200000">
                  <a:pos x="wd2" y="hd2"/>
                </a:cxn>
              </a:cxnLst>
              <a:rect l="0" t="0" r="r" b="b"/>
              <a:pathLst>
                <a:path w="21352" h="21262" extrusionOk="0">
                  <a:moveTo>
                    <a:pt x="8917" y="2323"/>
                  </a:moveTo>
                  <a:cubicBezTo>
                    <a:pt x="11336" y="1983"/>
                    <a:pt x="14273" y="1957"/>
                    <a:pt x="16329" y="4241"/>
                  </a:cubicBezTo>
                  <a:cubicBezTo>
                    <a:pt x="18366" y="6308"/>
                    <a:pt x="19524" y="10685"/>
                    <a:pt x="17928" y="14126"/>
                  </a:cubicBezTo>
                  <a:cubicBezTo>
                    <a:pt x="16478" y="17676"/>
                    <a:pt x="13038" y="18536"/>
                    <a:pt x="10669" y="17232"/>
                  </a:cubicBezTo>
                  <a:cubicBezTo>
                    <a:pt x="8148" y="16014"/>
                    <a:pt x="6697" y="12631"/>
                    <a:pt x="5709" y="9685"/>
                  </a:cubicBezTo>
                  <a:cubicBezTo>
                    <a:pt x="4749" y="6593"/>
                    <a:pt x="3730" y="4467"/>
                    <a:pt x="2833" y="3186"/>
                  </a:cubicBezTo>
                  <a:cubicBezTo>
                    <a:pt x="1957" y="1892"/>
                    <a:pt x="1202" y="1442"/>
                    <a:pt x="1261" y="1375"/>
                  </a:cubicBezTo>
                  <a:cubicBezTo>
                    <a:pt x="1276" y="1273"/>
                    <a:pt x="1947" y="1914"/>
                    <a:pt x="3231" y="2272"/>
                  </a:cubicBezTo>
                  <a:cubicBezTo>
                    <a:pt x="4517" y="2661"/>
                    <a:pt x="6416" y="2767"/>
                    <a:pt x="8917" y="2323"/>
                  </a:cubicBezTo>
                  <a:close/>
                  <a:moveTo>
                    <a:pt x="4811" y="10065"/>
                  </a:moveTo>
                  <a:cubicBezTo>
                    <a:pt x="5238" y="12020"/>
                    <a:pt x="5611" y="14089"/>
                    <a:pt x="6411" y="15942"/>
                  </a:cubicBezTo>
                  <a:cubicBezTo>
                    <a:pt x="7190" y="17789"/>
                    <a:pt x="8396" y="19421"/>
                    <a:pt x="9996" y="20363"/>
                  </a:cubicBezTo>
                  <a:cubicBezTo>
                    <a:pt x="11578" y="21312"/>
                    <a:pt x="13556" y="21571"/>
                    <a:pt x="15481" y="20840"/>
                  </a:cubicBezTo>
                  <a:cubicBezTo>
                    <a:pt x="17392" y="20130"/>
                    <a:pt x="19251" y="18429"/>
                    <a:pt x="20290" y="15932"/>
                  </a:cubicBezTo>
                  <a:cubicBezTo>
                    <a:pt x="21403" y="13490"/>
                    <a:pt x="21585" y="10507"/>
                    <a:pt x="21093" y="7959"/>
                  </a:cubicBezTo>
                  <a:cubicBezTo>
                    <a:pt x="20609" y="5385"/>
                    <a:pt x="19450" y="3245"/>
                    <a:pt x="18039" y="1904"/>
                  </a:cubicBezTo>
                  <a:cubicBezTo>
                    <a:pt x="16623" y="538"/>
                    <a:pt x="14954" y="-29"/>
                    <a:pt x="13357" y="1"/>
                  </a:cubicBezTo>
                  <a:cubicBezTo>
                    <a:pt x="11746" y="9"/>
                    <a:pt x="10207" y="615"/>
                    <a:pt x="8716" y="1103"/>
                  </a:cubicBezTo>
                  <a:cubicBezTo>
                    <a:pt x="5792" y="2284"/>
                    <a:pt x="3632" y="2357"/>
                    <a:pt x="2174" y="1720"/>
                  </a:cubicBezTo>
                  <a:cubicBezTo>
                    <a:pt x="715" y="1085"/>
                    <a:pt x="11" y="378"/>
                    <a:pt x="0" y="409"/>
                  </a:cubicBezTo>
                  <a:cubicBezTo>
                    <a:pt x="-15" y="437"/>
                    <a:pt x="799" y="893"/>
                    <a:pt x="1933" y="2256"/>
                  </a:cubicBezTo>
                  <a:cubicBezTo>
                    <a:pt x="3089" y="3604"/>
                    <a:pt x="4121" y="6119"/>
                    <a:pt x="4811" y="10065"/>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a:cs typeface="+mn-ea"/>
                <a:sym typeface="+mn-lt"/>
              </a:endParaRPr>
            </a:p>
          </p:txBody>
        </p:sp>
        <p:sp>
          <p:nvSpPr>
            <p:cNvPr id="12" name="Shape 1441"/>
            <p:cNvSpPr/>
            <p:nvPr/>
          </p:nvSpPr>
          <p:spPr>
            <a:xfrm>
              <a:off x="1854714" y="2994101"/>
              <a:ext cx="1507658" cy="1133040"/>
            </a:xfrm>
            <a:custGeom>
              <a:avLst/>
              <a:gdLst/>
              <a:ahLst/>
              <a:cxnLst>
                <a:cxn ang="0">
                  <a:pos x="wd2" y="hd2"/>
                </a:cxn>
                <a:cxn ang="5400000">
                  <a:pos x="wd2" y="hd2"/>
                </a:cxn>
                <a:cxn ang="10800000">
                  <a:pos x="wd2" y="hd2"/>
                </a:cxn>
                <a:cxn ang="16200000">
                  <a:pos x="wd2" y="hd2"/>
                </a:cxn>
              </a:cxnLst>
              <a:rect l="0" t="0" r="r" b="b"/>
              <a:pathLst>
                <a:path w="21351" h="21262" extrusionOk="0">
                  <a:moveTo>
                    <a:pt x="18518" y="18074"/>
                  </a:moveTo>
                  <a:cubicBezTo>
                    <a:pt x="19394" y="19369"/>
                    <a:pt x="20148" y="19818"/>
                    <a:pt x="20089" y="19886"/>
                  </a:cubicBezTo>
                  <a:cubicBezTo>
                    <a:pt x="20075" y="19988"/>
                    <a:pt x="19404" y="19346"/>
                    <a:pt x="18119" y="18989"/>
                  </a:cubicBezTo>
                  <a:cubicBezTo>
                    <a:pt x="16834" y="18599"/>
                    <a:pt x="14935" y="18494"/>
                    <a:pt x="12434" y="18937"/>
                  </a:cubicBezTo>
                  <a:cubicBezTo>
                    <a:pt x="10015" y="19277"/>
                    <a:pt x="7078" y="19303"/>
                    <a:pt x="5021" y="17019"/>
                  </a:cubicBezTo>
                  <a:cubicBezTo>
                    <a:pt x="2985" y="14953"/>
                    <a:pt x="1827" y="10576"/>
                    <a:pt x="3422" y="7135"/>
                  </a:cubicBezTo>
                  <a:cubicBezTo>
                    <a:pt x="4873" y="3585"/>
                    <a:pt x="8313" y="2724"/>
                    <a:pt x="10682" y="4029"/>
                  </a:cubicBezTo>
                  <a:cubicBezTo>
                    <a:pt x="13203" y="5247"/>
                    <a:pt x="14654" y="8629"/>
                    <a:pt x="15642" y="11576"/>
                  </a:cubicBezTo>
                  <a:cubicBezTo>
                    <a:pt x="16602" y="14668"/>
                    <a:pt x="17621" y="16794"/>
                    <a:pt x="18518" y="18074"/>
                  </a:cubicBezTo>
                  <a:close/>
                  <a:moveTo>
                    <a:pt x="19178" y="19556"/>
                  </a:moveTo>
                  <a:cubicBezTo>
                    <a:pt x="20635" y="20176"/>
                    <a:pt x="21340" y="20882"/>
                    <a:pt x="21351" y="20851"/>
                  </a:cubicBezTo>
                  <a:cubicBezTo>
                    <a:pt x="21366" y="20823"/>
                    <a:pt x="20552" y="20368"/>
                    <a:pt x="19408" y="19011"/>
                  </a:cubicBezTo>
                  <a:cubicBezTo>
                    <a:pt x="18262" y="17657"/>
                    <a:pt x="17230" y="15142"/>
                    <a:pt x="16540" y="11196"/>
                  </a:cubicBezTo>
                  <a:cubicBezTo>
                    <a:pt x="16113" y="9241"/>
                    <a:pt x="15740" y="7172"/>
                    <a:pt x="14940" y="5319"/>
                  </a:cubicBezTo>
                  <a:cubicBezTo>
                    <a:pt x="14161" y="3472"/>
                    <a:pt x="12955" y="1840"/>
                    <a:pt x="11355" y="899"/>
                  </a:cubicBezTo>
                  <a:cubicBezTo>
                    <a:pt x="9773" y="-51"/>
                    <a:pt x="7795" y="-310"/>
                    <a:pt x="5870" y="421"/>
                  </a:cubicBezTo>
                  <a:cubicBezTo>
                    <a:pt x="3959" y="1131"/>
                    <a:pt x="2100" y="2831"/>
                    <a:pt x="1061" y="5329"/>
                  </a:cubicBezTo>
                  <a:cubicBezTo>
                    <a:pt x="-52" y="7770"/>
                    <a:pt x="-234" y="10753"/>
                    <a:pt x="257" y="13302"/>
                  </a:cubicBezTo>
                  <a:cubicBezTo>
                    <a:pt x="742" y="15876"/>
                    <a:pt x="1900" y="18016"/>
                    <a:pt x="3312" y="19357"/>
                  </a:cubicBezTo>
                  <a:cubicBezTo>
                    <a:pt x="4727" y="20723"/>
                    <a:pt x="6397" y="21290"/>
                    <a:pt x="7993" y="21260"/>
                  </a:cubicBezTo>
                  <a:cubicBezTo>
                    <a:pt x="9605" y="21252"/>
                    <a:pt x="11144" y="20646"/>
                    <a:pt x="12635" y="20158"/>
                  </a:cubicBezTo>
                  <a:cubicBezTo>
                    <a:pt x="15559" y="18976"/>
                    <a:pt x="17719" y="18904"/>
                    <a:pt x="19178" y="1955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a:cs typeface="+mn-ea"/>
                <a:sym typeface="+mn-lt"/>
              </a:endParaRPr>
            </a:p>
          </p:txBody>
        </p:sp>
        <p:sp>
          <p:nvSpPr>
            <p:cNvPr id="13" name="Shape 1442"/>
            <p:cNvSpPr/>
            <p:nvPr/>
          </p:nvSpPr>
          <p:spPr>
            <a:xfrm>
              <a:off x="3226486" y="2994101"/>
              <a:ext cx="1507662" cy="1133040"/>
            </a:xfrm>
            <a:custGeom>
              <a:avLst/>
              <a:gdLst/>
              <a:ahLst/>
              <a:cxnLst>
                <a:cxn ang="0">
                  <a:pos x="wd2" y="hd2"/>
                </a:cxn>
                <a:cxn ang="5400000">
                  <a:pos x="wd2" y="hd2"/>
                </a:cxn>
                <a:cxn ang="10800000">
                  <a:pos x="wd2" y="hd2"/>
                </a:cxn>
                <a:cxn ang="16200000">
                  <a:pos x="wd2" y="hd2"/>
                </a:cxn>
              </a:cxnLst>
              <a:rect l="0" t="0" r="r" b="b"/>
              <a:pathLst>
                <a:path w="21352" h="21262" extrusionOk="0">
                  <a:moveTo>
                    <a:pt x="5710" y="11576"/>
                  </a:moveTo>
                  <a:cubicBezTo>
                    <a:pt x="6698" y="8629"/>
                    <a:pt x="8149" y="5247"/>
                    <a:pt x="10670" y="4029"/>
                  </a:cubicBezTo>
                  <a:cubicBezTo>
                    <a:pt x="13039" y="2724"/>
                    <a:pt x="16479" y="3585"/>
                    <a:pt x="17930" y="7135"/>
                  </a:cubicBezTo>
                  <a:cubicBezTo>
                    <a:pt x="19525" y="10576"/>
                    <a:pt x="18368" y="14953"/>
                    <a:pt x="16331" y="17019"/>
                  </a:cubicBezTo>
                  <a:cubicBezTo>
                    <a:pt x="14274" y="19303"/>
                    <a:pt x="11337" y="19277"/>
                    <a:pt x="8918" y="18937"/>
                  </a:cubicBezTo>
                  <a:cubicBezTo>
                    <a:pt x="6417" y="18494"/>
                    <a:pt x="4518" y="18599"/>
                    <a:pt x="3232" y="18989"/>
                  </a:cubicBezTo>
                  <a:cubicBezTo>
                    <a:pt x="1948" y="19346"/>
                    <a:pt x="1277" y="19988"/>
                    <a:pt x="1262" y="19886"/>
                  </a:cubicBezTo>
                  <a:cubicBezTo>
                    <a:pt x="1203" y="19818"/>
                    <a:pt x="1958" y="19369"/>
                    <a:pt x="2834" y="18074"/>
                  </a:cubicBezTo>
                  <a:cubicBezTo>
                    <a:pt x="3731" y="16794"/>
                    <a:pt x="4750" y="14668"/>
                    <a:pt x="5710" y="11576"/>
                  </a:cubicBezTo>
                  <a:close/>
                  <a:moveTo>
                    <a:pt x="8717" y="20158"/>
                  </a:moveTo>
                  <a:cubicBezTo>
                    <a:pt x="10208" y="20646"/>
                    <a:pt x="11747" y="21252"/>
                    <a:pt x="13358" y="21260"/>
                  </a:cubicBezTo>
                  <a:cubicBezTo>
                    <a:pt x="14955" y="21290"/>
                    <a:pt x="16625" y="20723"/>
                    <a:pt x="18040" y="19357"/>
                  </a:cubicBezTo>
                  <a:cubicBezTo>
                    <a:pt x="19452" y="18016"/>
                    <a:pt x="20610" y="15876"/>
                    <a:pt x="21095" y="13302"/>
                  </a:cubicBezTo>
                  <a:cubicBezTo>
                    <a:pt x="21586" y="10753"/>
                    <a:pt x="21404" y="7770"/>
                    <a:pt x="20291" y="5329"/>
                  </a:cubicBezTo>
                  <a:cubicBezTo>
                    <a:pt x="19252" y="2831"/>
                    <a:pt x="17393" y="1131"/>
                    <a:pt x="15482" y="421"/>
                  </a:cubicBezTo>
                  <a:cubicBezTo>
                    <a:pt x="13557" y="-310"/>
                    <a:pt x="11580" y="-51"/>
                    <a:pt x="9997" y="899"/>
                  </a:cubicBezTo>
                  <a:cubicBezTo>
                    <a:pt x="8397" y="1840"/>
                    <a:pt x="7191" y="3472"/>
                    <a:pt x="6412" y="5319"/>
                  </a:cubicBezTo>
                  <a:cubicBezTo>
                    <a:pt x="5612" y="7172"/>
                    <a:pt x="5239" y="9241"/>
                    <a:pt x="4812" y="11196"/>
                  </a:cubicBezTo>
                  <a:cubicBezTo>
                    <a:pt x="4122" y="15142"/>
                    <a:pt x="3090" y="17657"/>
                    <a:pt x="1944" y="19011"/>
                  </a:cubicBezTo>
                  <a:cubicBezTo>
                    <a:pt x="800" y="20368"/>
                    <a:pt x="-14" y="20823"/>
                    <a:pt x="1" y="20851"/>
                  </a:cubicBezTo>
                  <a:cubicBezTo>
                    <a:pt x="12" y="20882"/>
                    <a:pt x="716" y="20176"/>
                    <a:pt x="2174" y="19556"/>
                  </a:cubicBezTo>
                  <a:cubicBezTo>
                    <a:pt x="3633" y="18904"/>
                    <a:pt x="5793" y="18976"/>
                    <a:pt x="8717" y="20158"/>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a:cs typeface="+mn-ea"/>
                <a:sym typeface="+mn-lt"/>
              </a:endParaRPr>
            </a:p>
          </p:txBody>
        </p:sp>
        <p:sp>
          <p:nvSpPr>
            <p:cNvPr id="14" name="Shape 1443"/>
            <p:cNvSpPr/>
            <p:nvPr/>
          </p:nvSpPr>
          <p:spPr>
            <a:xfrm>
              <a:off x="1854714" y="4001618"/>
              <a:ext cx="1507651" cy="1133050"/>
            </a:xfrm>
            <a:custGeom>
              <a:avLst/>
              <a:gdLst/>
              <a:ahLst/>
              <a:cxnLst>
                <a:cxn ang="0">
                  <a:pos x="wd2" y="hd2"/>
                </a:cxn>
                <a:cxn ang="5400000">
                  <a:pos x="wd2" y="hd2"/>
                </a:cxn>
                <a:cxn ang="10800000">
                  <a:pos x="wd2" y="hd2"/>
                </a:cxn>
                <a:cxn ang="16200000">
                  <a:pos x="wd2" y="hd2"/>
                </a:cxn>
              </a:cxnLst>
              <a:rect l="0" t="0" r="r" b="b"/>
              <a:pathLst>
                <a:path w="21352" h="21262" extrusionOk="0">
                  <a:moveTo>
                    <a:pt x="18120" y="2272"/>
                  </a:moveTo>
                  <a:cubicBezTo>
                    <a:pt x="19404" y="1914"/>
                    <a:pt x="20075" y="1273"/>
                    <a:pt x="20090" y="1375"/>
                  </a:cubicBezTo>
                  <a:cubicBezTo>
                    <a:pt x="20149" y="1442"/>
                    <a:pt x="19394" y="1892"/>
                    <a:pt x="18518" y="3186"/>
                  </a:cubicBezTo>
                  <a:cubicBezTo>
                    <a:pt x="17621" y="4467"/>
                    <a:pt x="16602" y="6593"/>
                    <a:pt x="15642" y="9685"/>
                  </a:cubicBezTo>
                  <a:cubicBezTo>
                    <a:pt x="14654" y="12631"/>
                    <a:pt x="13203" y="16014"/>
                    <a:pt x="10682" y="17232"/>
                  </a:cubicBezTo>
                  <a:cubicBezTo>
                    <a:pt x="8313" y="18536"/>
                    <a:pt x="4873" y="17676"/>
                    <a:pt x="3422" y="14126"/>
                  </a:cubicBezTo>
                  <a:cubicBezTo>
                    <a:pt x="1827" y="10685"/>
                    <a:pt x="2985" y="6308"/>
                    <a:pt x="5021" y="4241"/>
                  </a:cubicBezTo>
                  <a:cubicBezTo>
                    <a:pt x="7078" y="1957"/>
                    <a:pt x="10015" y="1983"/>
                    <a:pt x="12434" y="2323"/>
                  </a:cubicBezTo>
                  <a:cubicBezTo>
                    <a:pt x="14935" y="2767"/>
                    <a:pt x="16834" y="2662"/>
                    <a:pt x="18120" y="2272"/>
                  </a:cubicBezTo>
                  <a:close/>
                  <a:moveTo>
                    <a:pt x="19418" y="2256"/>
                  </a:moveTo>
                  <a:cubicBezTo>
                    <a:pt x="20552" y="893"/>
                    <a:pt x="21366" y="437"/>
                    <a:pt x="21351" y="409"/>
                  </a:cubicBezTo>
                  <a:cubicBezTo>
                    <a:pt x="21341" y="378"/>
                    <a:pt x="20635" y="1085"/>
                    <a:pt x="19177" y="1720"/>
                  </a:cubicBezTo>
                  <a:cubicBezTo>
                    <a:pt x="17719" y="2357"/>
                    <a:pt x="15559" y="2284"/>
                    <a:pt x="12635" y="1103"/>
                  </a:cubicBezTo>
                  <a:cubicBezTo>
                    <a:pt x="11144" y="615"/>
                    <a:pt x="9605" y="9"/>
                    <a:pt x="7994" y="1"/>
                  </a:cubicBezTo>
                  <a:cubicBezTo>
                    <a:pt x="6397" y="-29"/>
                    <a:pt x="4728" y="538"/>
                    <a:pt x="3312" y="1904"/>
                  </a:cubicBezTo>
                  <a:cubicBezTo>
                    <a:pt x="1901" y="3245"/>
                    <a:pt x="742" y="5385"/>
                    <a:pt x="258" y="7959"/>
                  </a:cubicBezTo>
                  <a:cubicBezTo>
                    <a:pt x="-234" y="10507"/>
                    <a:pt x="-52" y="13490"/>
                    <a:pt x="1061" y="15932"/>
                  </a:cubicBezTo>
                  <a:cubicBezTo>
                    <a:pt x="2100" y="18429"/>
                    <a:pt x="3959" y="20130"/>
                    <a:pt x="5870" y="20840"/>
                  </a:cubicBezTo>
                  <a:cubicBezTo>
                    <a:pt x="7795" y="21571"/>
                    <a:pt x="9773" y="21312"/>
                    <a:pt x="11355" y="20363"/>
                  </a:cubicBezTo>
                  <a:cubicBezTo>
                    <a:pt x="12955" y="19421"/>
                    <a:pt x="14161" y="17789"/>
                    <a:pt x="14940" y="15942"/>
                  </a:cubicBezTo>
                  <a:cubicBezTo>
                    <a:pt x="15740" y="14089"/>
                    <a:pt x="16113" y="12020"/>
                    <a:pt x="16540" y="10065"/>
                  </a:cubicBezTo>
                  <a:cubicBezTo>
                    <a:pt x="17230" y="6119"/>
                    <a:pt x="18262" y="3604"/>
                    <a:pt x="19418" y="225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a:cs typeface="+mn-ea"/>
                <a:sym typeface="+mn-lt"/>
              </a:endParaRPr>
            </a:p>
          </p:txBody>
        </p:sp>
      </p:grpSp>
      <p:grpSp>
        <p:nvGrpSpPr>
          <p:cNvPr id="3" name="Group 4"/>
          <p:cNvGrpSpPr/>
          <p:nvPr/>
        </p:nvGrpSpPr>
        <p:grpSpPr>
          <a:xfrm>
            <a:off x="1956024" y="2985004"/>
            <a:ext cx="905943" cy="1313621"/>
            <a:chOff x="2722728" y="3979767"/>
            <a:chExt cx="1141551" cy="1654490"/>
          </a:xfrm>
          <a:solidFill>
            <a:schemeClr val="accent4"/>
          </a:solidFill>
        </p:grpSpPr>
        <p:sp>
          <p:nvSpPr>
            <p:cNvPr id="16" name="Shape 1475"/>
            <p:cNvSpPr/>
            <p:nvPr/>
          </p:nvSpPr>
          <p:spPr>
            <a:xfrm>
              <a:off x="2722728" y="3979767"/>
              <a:ext cx="1141551" cy="1654490"/>
            </a:xfrm>
            <a:custGeom>
              <a:avLst/>
              <a:gdLst/>
              <a:ahLst/>
              <a:cxnLst>
                <a:cxn ang="0">
                  <a:pos x="wd2" y="hd2"/>
                </a:cxn>
                <a:cxn ang="5400000">
                  <a:pos x="wd2" y="hd2"/>
                </a:cxn>
                <a:cxn ang="10800000">
                  <a:pos x="wd2" y="hd2"/>
                </a:cxn>
                <a:cxn ang="16200000">
                  <a:pos x="wd2" y="hd2"/>
                </a:cxn>
              </a:cxnLst>
              <a:rect l="0" t="0" r="r" b="b"/>
              <a:pathLst>
                <a:path w="21221" h="21560" extrusionOk="0">
                  <a:moveTo>
                    <a:pt x="14822" y="7771"/>
                  </a:moveTo>
                  <a:cubicBezTo>
                    <a:pt x="16702" y="9581"/>
                    <a:pt x="18651" y="11912"/>
                    <a:pt x="18041" y="14344"/>
                  </a:cubicBezTo>
                  <a:cubicBezTo>
                    <a:pt x="17605" y="16684"/>
                    <a:pt x="14610" y="19126"/>
                    <a:pt x="10611" y="19050"/>
                  </a:cubicBezTo>
                  <a:cubicBezTo>
                    <a:pt x="6612" y="19126"/>
                    <a:pt x="3617" y="16684"/>
                    <a:pt x="3181" y="14344"/>
                  </a:cubicBezTo>
                  <a:cubicBezTo>
                    <a:pt x="2572" y="11912"/>
                    <a:pt x="4521" y="9581"/>
                    <a:pt x="6401" y="7771"/>
                  </a:cubicBezTo>
                  <a:cubicBezTo>
                    <a:pt x="8423" y="5931"/>
                    <a:pt x="9579" y="4382"/>
                    <a:pt x="10089" y="3222"/>
                  </a:cubicBezTo>
                  <a:cubicBezTo>
                    <a:pt x="10624" y="2075"/>
                    <a:pt x="10514" y="1317"/>
                    <a:pt x="10611" y="1341"/>
                  </a:cubicBezTo>
                  <a:cubicBezTo>
                    <a:pt x="10708" y="1317"/>
                    <a:pt x="10598" y="2075"/>
                    <a:pt x="11134" y="3222"/>
                  </a:cubicBezTo>
                  <a:cubicBezTo>
                    <a:pt x="11644" y="4382"/>
                    <a:pt x="12800" y="5931"/>
                    <a:pt x="14822" y="7771"/>
                  </a:cubicBezTo>
                  <a:close/>
                  <a:moveTo>
                    <a:pt x="5485" y="7186"/>
                  </a:moveTo>
                  <a:cubicBezTo>
                    <a:pt x="4088" y="8206"/>
                    <a:pt x="2558" y="9222"/>
                    <a:pt x="1493" y="10503"/>
                  </a:cubicBezTo>
                  <a:cubicBezTo>
                    <a:pt x="420" y="11765"/>
                    <a:pt x="-189" y="13292"/>
                    <a:pt x="53" y="14894"/>
                  </a:cubicBezTo>
                  <a:cubicBezTo>
                    <a:pt x="278" y="16485"/>
                    <a:pt x="1353" y="18151"/>
                    <a:pt x="3244" y="19431"/>
                  </a:cubicBezTo>
                  <a:cubicBezTo>
                    <a:pt x="5108" y="20707"/>
                    <a:pt x="7786" y="21598"/>
                    <a:pt x="10611" y="21559"/>
                  </a:cubicBezTo>
                  <a:cubicBezTo>
                    <a:pt x="13436" y="21598"/>
                    <a:pt x="16115" y="20707"/>
                    <a:pt x="17979" y="19431"/>
                  </a:cubicBezTo>
                  <a:cubicBezTo>
                    <a:pt x="19869" y="18150"/>
                    <a:pt x="20944" y="16485"/>
                    <a:pt x="21169" y="14894"/>
                  </a:cubicBezTo>
                  <a:cubicBezTo>
                    <a:pt x="21411" y="13292"/>
                    <a:pt x="20803" y="11765"/>
                    <a:pt x="19729" y="10502"/>
                  </a:cubicBezTo>
                  <a:cubicBezTo>
                    <a:pt x="18664" y="9222"/>
                    <a:pt x="17134" y="8205"/>
                    <a:pt x="15737" y="7186"/>
                  </a:cubicBezTo>
                  <a:cubicBezTo>
                    <a:pt x="12805" y="5267"/>
                    <a:pt x="11324" y="3571"/>
                    <a:pt x="10914" y="2188"/>
                  </a:cubicBezTo>
                  <a:cubicBezTo>
                    <a:pt x="10501" y="805"/>
                    <a:pt x="10645" y="-2"/>
                    <a:pt x="10611" y="0"/>
                  </a:cubicBezTo>
                  <a:cubicBezTo>
                    <a:pt x="10578" y="-2"/>
                    <a:pt x="10721" y="805"/>
                    <a:pt x="10296" y="2182"/>
                  </a:cubicBezTo>
                  <a:cubicBezTo>
                    <a:pt x="9898" y="3571"/>
                    <a:pt x="8418" y="5267"/>
                    <a:pt x="5485" y="718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a:cs typeface="+mn-ea"/>
                <a:sym typeface="+mn-lt"/>
              </a:endParaRPr>
            </a:p>
          </p:txBody>
        </p:sp>
        <p:sp>
          <p:nvSpPr>
            <p:cNvPr id="17" name="Shape 1477"/>
            <p:cNvSpPr/>
            <p:nvPr/>
          </p:nvSpPr>
          <p:spPr>
            <a:xfrm>
              <a:off x="3098779" y="4858527"/>
              <a:ext cx="389449" cy="348349"/>
            </a:xfrm>
            <a:custGeom>
              <a:avLst/>
              <a:gdLst/>
              <a:ahLst/>
              <a:cxnLst>
                <a:cxn ang="0">
                  <a:pos x="wd2" y="hd2"/>
                </a:cxn>
                <a:cxn ang="5400000">
                  <a:pos x="wd2" y="hd2"/>
                </a:cxn>
                <a:cxn ang="10800000">
                  <a:pos x="wd2" y="hd2"/>
                </a:cxn>
                <a:cxn ang="16200000">
                  <a:pos x="wd2" y="hd2"/>
                </a:cxn>
              </a:cxnLst>
              <a:rect l="0" t="0" r="r" b="b"/>
              <a:pathLst>
                <a:path w="21177" h="21458" extrusionOk="0">
                  <a:moveTo>
                    <a:pt x="20906" y="11130"/>
                  </a:moveTo>
                  <a:lnTo>
                    <a:pt x="11466" y="425"/>
                  </a:lnTo>
                  <a:cubicBezTo>
                    <a:pt x="10983" y="-142"/>
                    <a:pt x="10193" y="-142"/>
                    <a:pt x="9710" y="425"/>
                  </a:cubicBezTo>
                  <a:lnTo>
                    <a:pt x="271" y="11130"/>
                  </a:lnTo>
                  <a:cubicBezTo>
                    <a:pt x="-212" y="11696"/>
                    <a:pt x="-32" y="12160"/>
                    <a:pt x="671" y="12160"/>
                  </a:cubicBezTo>
                  <a:lnTo>
                    <a:pt x="2638" y="12160"/>
                  </a:lnTo>
                  <a:lnTo>
                    <a:pt x="2638" y="20381"/>
                  </a:lnTo>
                  <a:cubicBezTo>
                    <a:pt x="2638" y="20976"/>
                    <a:pt x="2661" y="21458"/>
                    <a:pt x="3609" y="21458"/>
                  </a:cubicBezTo>
                  <a:lnTo>
                    <a:pt x="8190" y="21458"/>
                  </a:lnTo>
                  <a:lnTo>
                    <a:pt x="8190" y="13214"/>
                  </a:lnTo>
                  <a:lnTo>
                    <a:pt x="12986" y="13214"/>
                  </a:lnTo>
                  <a:lnTo>
                    <a:pt x="12986" y="21458"/>
                  </a:lnTo>
                  <a:lnTo>
                    <a:pt x="17795" y="21458"/>
                  </a:lnTo>
                  <a:cubicBezTo>
                    <a:pt x="18518" y="21458"/>
                    <a:pt x="18538" y="20976"/>
                    <a:pt x="18538" y="20381"/>
                  </a:cubicBezTo>
                  <a:lnTo>
                    <a:pt x="18538" y="12160"/>
                  </a:lnTo>
                  <a:lnTo>
                    <a:pt x="20505" y="12160"/>
                  </a:lnTo>
                  <a:cubicBezTo>
                    <a:pt x="21208" y="12160"/>
                    <a:pt x="21388" y="11696"/>
                    <a:pt x="20906" y="11130"/>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a:cs typeface="+mn-ea"/>
                <a:sym typeface="+mn-lt"/>
              </a:endParaRPr>
            </a:p>
          </p:txBody>
        </p:sp>
      </p:grpSp>
      <p:grpSp>
        <p:nvGrpSpPr>
          <p:cNvPr id="4" name="Group 1"/>
          <p:cNvGrpSpPr/>
          <p:nvPr/>
        </p:nvGrpSpPr>
        <p:grpSpPr>
          <a:xfrm>
            <a:off x="1956024" y="1802440"/>
            <a:ext cx="905943" cy="1313607"/>
            <a:chOff x="2722728" y="2490343"/>
            <a:chExt cx="1141551" cy="1654472"/>
          </a:xfrm>
          <a:solidFill>
            <a:schemeClr val="accent1"/>
          </a:solidFill>
        </p:grpSpPr>
        <p:sp>
          <p:nvSpPr>
            <p:cNvPr id="19" name="Shape 1445"/>
            <p:cNvSpPr/>
            <p:nvPr/>
          </p:nvSpPr>
          <p:spPr>
            <a:xfrm>
              <a:off x="2722728" y="2490343"/>
              <a:ext cx="1141551" cy="1654472"/>
            </a:xfrm>
            <a:custGeom>
              <a:avLst/>
              <a:gdLst/>
              <a:ahLst/>
              <a:cxnLst>
                <a:cxn ang="0">
                  <a:pos x="wd2" y="hd2"/>
                </a:cxn>
                <a:cxn ang="5400000">
                  <a:pos x="wd2" y="hd2"/>
                </a:cxn>
                <a:cxn ang="10800000">
                  <a:pos x="wd2" y="hd2"/>
                </a:cxn>
                <a:cxn ang="16200000">
                  <a:pos x="wd2" y="hd2"/>
                </a:cxn>
              </a:cxnLst>
              <a:rect l="0" t="0" r="r" b="b"/>
              <a:pathLst>
                <a:path w="21221" h="21560" extrusionOk="0">
                  <a:moveTo>
                    <a:pt x="11134" y="18338"/>
                  </a:moveTo>
                  <a:cubicBezTo>
                    <a:pt x="10598" y="19485"/>
                    <a:pt x="10708" y="20243"/>
                    <a:pt x="10611" y="20219"/>
                  </a:cubicBezTo>
                  <a:cubicBezTo>
                    <a:pt x="10514" y="20243"/>
                    <a:pt x="10624" y="19485"/>
                    <a:pt x="10089" y="18338"/>
                  </a:cubicBezTo>
                  <a:cubicBezTo>
                    <a:pt x="9579" y="17179"/>
                    <a:pt x="8423" y="15629"/>
                    <a:pt x="6401" y="13789"/>
                  </a:cubicBezTo>
                  <a:cubicBezTo>
                    <a:pt x="4521" y="11980"/>
                    <a:pt x="2572" y="9649"/>
                    <a:pt x="3181" y="7216"/>
                  </a:cubicBezTo>
                  <a:cubicBezTo>
                    <a:pt x="3617" y="4876"/>
                    <a:pt x="6612" y="2434"/>
                    <a:pt x="10611" y="2510"/>
                  </a:cubicBezTo>
                  <a:cubicBezTo>
                    <a:pt x="14610" y="2434"/>
                    <a:pt x="17605" y="4876"/>
                    <a:pt x="18041" y="7216"/>
                  </a:cubicBezTo>
                  <a:cubicBezTo>
                    <a:pt x="18651" y="9649"/>
                    <a:pt x="16702" y="11980"/>
                    <a:pt x="14822" y="13789"/>
                  </a:cubicBezTo>
                  <a:cubicBezTo>
                    <a:pt x="12800" y="15629"/>
                    <a:pt x="11644" y="17179"/>
                    <a:pt x="11134" y="18338"/>
                  </a:cubicBezTo>
                  <a:close/>
                  <a:moveTo>
                    <a:pt x="10296" y="19378"/>
                  </a:moveTo>
                  <a:cubicBezTo>
                    <a:pt x="10721" y="20755"/>
                    <a:pt x="10578" y="21562"/>
                    <a:pt x="10611" y="21560"/>
                  </a:cubicBezTo>
                  <a:cubicBezTo>
                    <a:pt x="10645" y="21562"/>
                    <a:pt x="10501" y="20755"/>
                    <a:pt x="10914" y="19372"/>
                  </a:cubicBezTo>
                  <a:cubicBezTo>
                    <a:pt x="11324" y="17989"/>
                    <a:pt x="12805" y="16293"/>
                    <a:pt x="15737" y="14374"/>
                  </a:cubicBezTo>
                  <a:cubicBezTo>
                    <a:pt x="17134" y="13355"/>
                    <a:pt x="18664" y="12339"/>
                    <a:pt x="19729" y="11058"/>
                  </a:cubicBezTo>
                  <a:cubicBezTo>
                    <a:pt x="20803" y="9796"/>
                    <a:pt x="21411" y="8268"/>
                    <a:pt x="21169" y="6666"/>
                  </a:cubicBezTo>
                  <a:cubicBezTo>
                    <a:pt x="20944" y="5076"/>
                    <a:pt x="19869" y="3410"/>
                    <a:pt x="17979" y="2130"/>
                  </a:cubicBezTo>
                  <a:cubicBezTo>
                    <a:pt x="16115" y="853"/>
                    <a:pt x="13436" y="-38"/>
                    <a:pt x="10611" y="1"/>
                  </a:cubicBezTo>
                  <a:cubicBezTo>
                    <a:pt x="7786" y="-38"/>
                    <a:pt x="5108" y="853"/>
                    <a:pt x="3244" y="2129"/>
                  </a:cubicBezTo>
                  <a:cubicBezTo>
                    <a:pt x="1353" y="3410"/>
                    <a:pt x="278" y="5075"/>
                    <a:pt x="53" y="6666"/>
                  </a:cubicBezTo>
                  <a:cubicBezTo>
                    <a:pt x="-189" y="8268"/>
                    <a:pt x="420" y="9795"/>
                    <a:pt x="1493" y="11057"/>
                  </a:cubicBezTo>
                  <a:cubicBezTo>
                    <a:pt x="2558" y="12339"/>
                    <a:pt x="4088" y="13355"/>
                    <a:pt x="5485" y="14374"/>
                  </a:cubicBezTo>
                  <a:cubicBezTo>
                    <a:pt x="8418" y="16293"/>
                    <a:pt x="9898" y="17990"/>
                    <a:pt x="10296" y="19378"/>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a:cs typeface="+mn-ea"/>
                <a:sym typeface="+mn-lt"/>
              </a:endParaRPr>
            </a:p>
          </p:txBody>
        </p:sp>
        <p:sp>
          <p:nvSpPr>
            <p:cNvPr id="20" name="Shape 1446"/>
            <p:cNvSpPr/>
            <p:nvPr/>
          </p:nvSpPr>
          <p:spPr>
            <a:xfrm>
              <a:off x="3091150" y="2919597"/>
              <a:ext cx="404706" cy="404706"/>
            </a:xfrm>
            <a:custGeom>
              <a:avLst/>
              <a:gdLst/>
              <a:ahLst/>
              <a:cxnLst>
                <a:cxn ang="0">
                  <a:pos x="wd2" y="hd2"/>
                </a:cxn>
                <a:cxn ang="5400000">
                  <a:pos x="wd2" y="hd2"/>
                </a:cxn>
                <a:cxn ang="10800000">
                  <a:pos x="wd2" y="hd2"/>
                </a:cxn>
                <a:cxn ang="16200000">
                  <a:pos x="wd2" y="hd2"/>
                </a:cxn>
              </a:cxnLst>
              <a:rect l="0" t="0" r="r" b="b"/>
              <a:pathLst>
                <a:path w="21600" h="21600" extrusionOk="0">
                  <a:moveTo>
                    <a:pt x="14896" y="15577"/>
                  </a:moveTo>
                  <a:cubicBezTo>
                    <a:pt x="12144" y="16865"/>
                    <a:pt x="9844" y="18851"/>
                    <a:pt x="8177" y="21278"/>
                  </a:cubicBezTo>
                  <a:cubicBezTo>
                    <a:pt x="9017" y="21487"/>
                    <a:pt x="9895" y="21600"/>
                    <a:pt x="10801" y="21600"/>
                  </a:cubicBezTo>
                  <a:cubicBezTo>
                    <a:pt x="12429" y="21600"/>
                    <a:pt x="13973" y="21237"/>
                    <a:pt x="15358" y="20591"/>
                  </a:cubicBezTo>
                  <a:cubicBezTo>
                    <a:pt x="15580" y="19502"/>
                    <a:pt x="15699" y="18376"/>
                    <a:pt x="15699" y="17222"/>
                  </a:cubicBezTo>
                  <a:cubicBezTo>
                    <a:pt x="15699" y="16807"/>
                    <a:pt x="15679" y="16394"/>
                    <a:pt x="15648" y="15985"/>
                  </a:cubicBezTo>
                  <a:cubicBezTo>
                    <a:pt x="15371" y="15896"/>
                    <a:pt x="15116" y="15757"/>
                    <a:pt x="14896" y="15577"/>
                  </a:cubicBezTo>
                  <a:close/>
                  <a:moveTo>
                    <a:pt x="18049" y="2796"/>
                  </a:moveTo>
                  <a:cubicBezTo>
                    <a:pt x="16319" y="2963"/>
                    <a:pt x="14667" y="3397"/>
                    <a:pt x="13127" y="4050"/>
                  </a:cubicBezTo>
                  <a:cubicBezTo>
                    <a:pt x="13136" y="4125"/>
                    <a:pt x="13139" y="4202"/>
                    <a:pt x="13139" y="4280"/>
                  </a:cubicBezTo>
                  <a:cubicBezTo>
                    <a:pt x="13139" y="4642"/>
                    <a:pt x="13052" y="4984"/>
                    <a:pt x="12904" y="5289"/>
                  </a:cubicBezTo>
                  <a:cubicBezTo>
                    <a:pt x="14441" y="7094"/>
                    <a:pt x="15635" y="9198"/>
                    <a:pt x="16388" y="11500"/>
                  </a:cubicBezTo>
                  <a:cubicBezTo>
                    <a:pt x="17323" y="11517"/>
                    <a:pt x="18121" y="12090"/>
                    <a:pt x="18465" y="12903"/>
                  </a:cubicBezTo>
                  <a:cubicBezTo>
                    <a:pt x="19505" y="12797"/>
                    <a:pt x="20517" y="12599"/>
                    <a:pt x="21493" y="12312"/>
                  </a:cubicBezTo>
                  <a:cubicBezTo>
                    <a:pt x="21562" y="11817"/>
                    <a:pt x="21600" y="11314"/>
                    <a:pt x="21600" y="10799"/>
                  </a:cubicBezTo>
                  <a:cubicBezTo>
                    <a:pt x="21600" y="7626"/>
                    <a:pt x="20230" y="4772"/>
                    <a:pt x="18049" y="2796"/>
                  </a:cubicBezTo>
                  <a:close/>
                  <a:moveTo>
                    <a:pt x="13739" y="14349"/>
                  </a:moveTo>
                  <a:cubicBezTo>
                    <a:pt x="11074" y="13908"/>
                    <a:pt x="8601" y="12890"/>
                    <a:pt x="6450" y="11433"/>
                  </a:cubicBezTo>
                  <a:cubicBezTo>
                    <a:pt x="6101" y="11646"/>
                    <a:pt x="5691" y="11773"/>
                    <a:pt x="5251" y="11773"/>
                  </a:cubicBezTo>
                  <a:cubicBezTo>
                    <a:pt x="5090" y="11773"/>
                    <a:pt x="4933" y="11755"/>
                    <a:pt x="4781" y="11724"/>
                  </a:cubicBezTo>
                  <a:cubicBezTo>
                    <a:pt x="3750" y="13677"/>
                    <a:pt x="3093" y="15854"/>
                    <a:pt x="2903" y="18164"/>
                  </a:cubicBezTo>
                  <a:cubicBezTo>
                    <a:pt x="3931" y="19266"/>
                    <a:pt x="5186" y="20154"/>
                    <a:pt x="6595" y="20750"/>
                  </a:cubicBezTo>
                  <a:cubicBezTo>
                    <a:pt x="8345" y="18059"/>
                    <a:pt x="10792" y="15833"/>
                    <a:pt x="13739" y="14349"/>
                  </a:cubicBezTo>
                  <a:close/>
                  <a:moveTo>
                    <a:pt x="17258" y="15906"/>
                  </a:moveTo>
                  <a:cubicBezTo>
                    <a:pt x="17290" y="16340"/>
                    <a:pt x="17306" y="16780"/>
                    <a:pt x="17306" y="17222"/>
                  </a:cubicBezTo>
                  <a:cubicBezTo>
                    <a:pt x="17306" y="18003"/>
                    <a:pt x="17256" y="18770"/>
                    <a:pt x="17163" y="19525"/>
                  </a:cubicBezTo>
                  <a:cubicBezTo>
                    <a:pt x="18993" y="18186"/>
                    <a:pt x="20389" y="16288"/>
                    <a:pt x="21091" y="14080"/>
                  </a:cubicBezTo>
                  <a:cubicBezTo>
                    <a:pt x="20259" y="14281"/>
                    <a:pt x="19403" y="14425"/>
                    <a:pt x="18531" y="14508"/>
                  </a:cubicBezTo>
                  <a:cubicBezTo>
                    <a:pt x="18326" y="15137"/>
                    <a:pt x="17860" y="15646"/>
                    <a:pt x="17258" y="15906"/>
                  </a:cubicBezTo>
                  <a:close/>
                  <a:moveTo>
                    <a:pt x="14278" y="12804"/>
                  </a:moveTo>
                  <a:cubicBezTo>
                    <a:pt x="14421" y="12507"/>
                    <a:pt x="14624" y="12244"/>
                    <a:pt x="14874" y="12035"/>
                  </a:cubicBezTo>
                  <a:cubicBezTo>
                    <a:pt x="14196" y="9947"/>
                    <a:pt x="13122" y="8037"/>
                    <a:pt x="11738" y="6396"/>
                  </a:cubicBezTo>
                  <a:cubicBezTo>
                    <a:pt x="11462" y="6512"/>
                    <a:pt x="11160" y="6577"/>
                    <a:pt x="10842" y="6577"/>
                  </a:cubicBezTo>
                  <a:cubicBezTo>
                    <a:pt x="10343" y="6577"/>
                    <a:pt x="9883" y="6417"/>
                    <a:pt x="9507" y="6147"/>
                  </a:cubicBezTo>
                  <a:cubicBezTo>
                    <a:pt x="8673" y="6781"/>
                    <a:pt x="7903" y="7490"/>
                    <a:pt x="7202" y="8265"/>
                  </a:cubicBezTo>
                  <a:cubicBezTo>
                    <a:pt x="7421" y="8615"/>
                    <a:pt x="7550" y="9030"/>
                    <a:pt x="7550" y="9475"/>
                  </a:cubicBezTo>
                  <a:cubicBezTo>
                    <a:pt x="7550" y="9715"/>
                    <a:pt x="7513" y="9946"/>
                    <a:pt x="7444" y="10163"/>
                  </a:cubicBezTo>
                  <a:cubicBezTo>
                    <a:pt x="9459" y="11510"/>
                    <a:pt x="11779" y="12433"/>
                    <a:pt x="14278" y="12804"/>
                  </a:cubicBezTo>
                  <a:close/>
                  <a:moveTo>
                    <a:pt x="10842" y="1982"/>
                  </a:moveTo>
                  <a:cubicBezTo>
                    <a:pt x="11448" y="1982"/>
                    <a:pt x="11999" y="2219"/>
                    <a:pt x="12409" y="2604"/>
                  </a:cubicBezTo>
                  <a:cubicBezTo>
                    <a:pt x="13608" y="2088"/>
                    <a:pt x="14870" y="1692"/>
                    <a:pt x="16183" y="1439"/>
                  </a:cubicBezTo>
                  <a:cubicBezTo>
                    <a:pt x="14599" y="526"/>
                    <a:pt x="12761" y="0"/>
                    <a:pt x="10801" y="0"/>
                  </a:cubicBezTo>
                  <a:cubicBezTo>
                    <a:pt x="9464" y="0"/>
                    <a:pt x="8183" y="245"/>
                    <a:pt x="7001" y="690"/>
                  </a:cubicBezTo>
                  <a:cubicBezTo>
                    <a:pt x="7940" y="1152"/>
                    <a:pt x="8833" y="1693"/>
                    <a:pt x="9674" y="2303"/>
                  </a:cubicBezTo>
                  <a:cubicBezTo>
                    <a:pt x="10018" y="2100"/>
                    <a:pt x="10415" y="1982"/>
                    <a:pt x="10842" y="1982"/>
                  </a:cubicBezTo>
                  <a:close/>
                  <a:moveTo>
                    <a:pt x="2954" y="9475"/>
                  </a:moveTo>
                  <a:cubicBezTo>
                    <a:pt x="2954" y="9153"/>
                    <a:pt x="3021" y="8844"/>
                    <a:pt x="3141" y="8566"/>
                  </a:cubicBezTo>
                  <a:cubicBezTo>
                    <a:pt x="2404" y="7757"/>
                    <a:pt x="1736" y="6884"/>
                    <a:pt x="1151" y="5952"/>
                  </a:cubicBezTo>
                  <a:cubicBezTo>
                    <a:pt x="417" y="7410"/>
                    <a:pt x="0" y="9056"/>
                    <a:pt x="0" y="10799"/>
                  </a:cubicBezTo>
                  <a:cubicBezTo>
                    <a:pt x="0" y="12819"/>
                    <a:pt x="556" y="14708"/>
                    <a:pt x="1521" y="16325"/>
                  </a:cubicBezTo>
                  <a:cubicBezTo>
                    <a:pt x="1866" y="14381"/>
                    <a:pt x="2520" y="12545"/>
                    <a:pt x="3424" y="10861"/>
                  </a:cubicBezTo>
                  <a:cubicBezTo>
                    <a:pt x="3130" y="10477"/>
                    <a:pt x="2954" y="9996"/>
                    <a:pt x="2954" y="9475"/>
                  </a:cubicBezTo>
                  <a:close/>
                  <a:moveTo>
                    <a:pt x="5251" y="7176"/>
                  </a:moveTo>
                  <a:cubicBezTo>
                    <a:pt x="5487" y="7176"/>
                    <a:pt x="5715" y="7213"/>
                    <a:pt x="5930" y="7278"/>
                  </a:cubicBezTo>
                  <a:cubicBezTo>
                    <a:pt x="6738" y="6372"/>
                    <a:pt x="7636" y="5547"/>
                    <a:pt x="8608" y="4813"/>
                  </a:cubicBezTo>
                  <a:cubicBezTo>
                    <a:pt x="8567" y="4642"/>
                    <a:pt x="8543" y="4464"/>
                    <a:pt x="8543" y="4280"/>
                  </a:cubicBezTo>
                  <a:cubicBezTo>
                    <a:pt x="8543" y="4026"/>
                    <a:pt x="8587" y="3781"/>
                    <a:pt x="8663" y="3552"/>
                  </a:cubicBezTo>
                  <a:cubicBezTo>
                    <a:pt x="7575" y="2771"/>
                    <a:pt x="6391" y="2115"/>
                    <a:pt x="5131" y="1609"/>
                  </a:cubicBezTo>
                  <a:cubicBezTo>
                    <a:pt x="3949" y="2338"/>
                    <a:pt x="2920" y="3289"/>
                    <a:pt x="2099" y="4405"/>
                  </a:cubicBezTo>
                  <a:cubicBezTo>
                    <a:pt x="2708" y="5484"/>
                    <a:pt x="3433" y="6491"/>
                    <a:pt x="4256" y="7407"/>
                  </a:cubicBezTo>
                  <a:cubicBezTo>
                    <a:pt x="4557" y="7261"/>
                    <a:pt x="4895" y="7176"/>
                    <a:pt x="5251" y="717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a:cs typeface="+mn-ea"/>
                <a:sym typeface="+mn-lt"/>
              </a:endParaRPr>
            </a:p>
          </p:txBody>
        </p:sp>
      </p:grpSp>
      <p:grpSp>
        <p:nvGrpSpPr>
          <p:cNvPr id="5" name="Group 6"/>
          <p:cNvGrpSpPr/>
          <p:nvPr/>
        </p:nvGrpSpPr>
        <p:grpSpPr>
          <a:xfrm>
            <a:off x="2355809" y="2202411"/>
            <a:ext cx="1196491" cy="899604"/>
            <a:chOff x="3226486" y="2994101"/>
            <a:chExt cx="1507662" cy="1133040"/>
          </a:xfrm>
          <a:solidFill>
            <a:schemeClr val="accent2"/>
          </a:solidFill>
        </p:grpSpPr>
        <p:sp>
          <p:nvSpPr>
            <p:cNvPr id="22" name="Shape 1467"/>
            <p:cNvSpPr/>
            <p:nvPr/>
          </p:nvSpPr>
          <p:spPr>
            <a:xfrm>
              <a:off x="3226486" y="2994101"/>
              <a:ext cx="1507662" cy="1133040"/>
            </a:xfrm>
            <a:custGeom>
              <a:avLst/>
              <a:gdLst/>
              <a:ahLst/>
              <a:cxnLst>
                <a:cxn ang="0">
                  <a:pos x="wd2" y="hd2"/>
                </a:cxn>
                <a:cxn ang="5400000">
                  <a:pos x="wd2" y="hd2"/>
                </a:cxn>
                <a:cxn ang="10800000">
                  <a:pos x="wd2" y="hd2"/>
                </a:cxn>
                <a:cxn ang="16200000">
                  <a:pos x="wd2" y="hd2"/>
                </a:cxn>
              </a:cxnLst>
              <a:rect l="0" t="0" r="r" b="b"/>
              <a:pathLst>
                <a:path w="21352" h="21262" extrusionOk="0">
                  <a:moveTo>
                    <a:pt x="5710" y="11576"/>
                  </a:moveTo>
                  <a:cubicBezTo>
                    <a:pt x="6698" y="8629"/>
                    <a:pt x="8149" y="5247"/>
                    <a:pt x="10670" y="4029"/>
                  </a:cubicBezTo>
                  <a:cubicBezTo>
                    <a:pt x="13039" y="2724"/>
                    <a:pt x="16479" y="3585"/>
                    <a:pt x="17930" y="7135"/>
                  </a:cubicBezTo>
                  <a:cubicBezTo>
                    <a:pt x="19525" y="10576"/>
                    <a:pt x="18368" y="14953"/>
                    <a:pt x="16331" y="17019"/>
                  </a:cubicBezTo>
                  <a:cubicBezTo>
                    <a:pt x="14274" y="19303"/>
                    <a:pt x="11337" y="19277"/>
                    <a:pt x="8918" y="18937"/>
                  </a:cubicBezTo>
                  <a:cubicBezTo>
                    <a:pt x="6417" y="18494"/>
                    <a:pt x="4518" y="18599"/>
                    <a:pt x="3232" y="18989"/>
                  </a:cubicBezTo>
                  <a:cubicBezTo>
                    <a:pt x="1948" y="19346"/>
                    <a:pt x="1277" y="19988"/>
                    <a:pt x="1262" y="19886"/>
                  </a:cubicBezTo>
                  <a:cubicBezTo>
                    <a:pt x="1203" y="19818"/>
                    <a:pt x="1958" y="19369"/>
                    <a:pt x="2834" y="18074"/>
                  </a:cubicBezTo>
                  <a:cubicBezTo>
                    <a:pt x="3731" y="16794"/>
                    <a:pt x="4750" y="14668"/>
                    <a:pt x="5710" y="11576"/>
                  </a:cubicBezTo>
                  <a:close/>
                  <a:moveTo>
                    <a:pt x="8717" y="20158"/>
                  </a:moveTo>
                  <a:cubicBezTo>
                    <a:pt x="10208" y="20646"/>
                    <a:pt x="11747" y="21252"/>
                    <a:pt x="13358" y="21260"/>
                  </a:cubicBezTo>
                  <a:cubicBezTo>
                    <a:pt x="14955" y="21290"/>
                    <a:pt x="16625" y="20723"/>
                    <a:pt x="18040" y="19357"/>
                  </a:cubicBezTo>
                  <a:cubicBezTo>
                    <a:pt x="19452" y="18016"/>
                    <a:pt x="20610" y="15876"/>
                    <a:pt x="21095" y="13302"/>
                  </a:cubicBezTo>
                  <a:cubicBezTo>
                    <a:pt x="21586" y="10753"/>
                    <a:pt x="21404" y="7770"/>
                    <a:pt x="20291" y="5329"/>
                  </a:cubicBezTo>
                  <a:cubicBezTo>
                    <a:pt x="19252" y="2831"/>
                    <a:pt x="17393" y="1131"/>
                    <a:pt x="15482" y="421"/>
                  </a:cubicBezTo>
                  <a:cubicBezTo>
                    <a:pt x="13557" y="-310"/>
                    <a:pt x="11580" y="-51"/>
                    <a:pt x="9997" y="899"/>
                  </a:cubicBezTo>
                  <a:cubicBezTo>
                    <a:pt x="8397" y="1840"/>
                    <a:pt x="7191" y="3472"/>
                    <a:pt x="6412" y="5319"/>
                  </a:cubicBezTo>
                  <a:cubicBezTo>
                    <a:pt x="5612" y="7172"/>
                    <a:pt x="5239" y="9241"/>
                    <a:pt x="4812" y="11196"/>
                  </a:cubicBezTo>
                  <a:cubicBezTo>
                    <a:pt x="4122" y="15142"/>
                    <a:pt x="3090" y="17657"/>
                    <a:pt x="1944" y="19011"/>
                  </a:cubicBezTo>
                  <a:cubicBezTo>
                    <a:pt x="800" y="20368"/>
                    <a:pt x="-14" y="20823"/>
                    <a:pt x="1" y="20851"/>
                  </a:cubicBezTo>
                  <a:cubicBezTo>
                    <a:pt x="12" y="20882"/>
                    <a:pt x="716" y="20176"/>
                    <a:pt x="2174" y="19556"/>
                  </a:cubicBezTo>
                  <a:cubicBezTo>
                    <a:pt x="3633" y="18904"/>
                    <a:pt x="5793" y="18976"/>
                    <a:pt x="8717" y="20158"/>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a:cs typeface="+mn-ea"/>
                <a:sym typeface="+mn-lt"/>
              </a:endParaRPr>
            </a:p>
          </p:txBody>
        </p:sp>
        <p:sp>
          <p:nvSpPr>
            <p:cNvPr id="23" name="Shape 1469"/>
            <p:cNvSpPr/>
            <p:nvPr/>
          </p:nvSpPr>
          <p:spPr>
            <a:xfrm>
              <a:off x="3933243" y="3412540"/>
              <a:ext cx="302462" cy="296162"/>
            </a:xfrm>
            <a:custGeom>
              <a:avLst/>
              <a:gdLst/>
              <a:ahLst/>
              <a:cxnLst>
                <a:cxn ang="0">
                  <a:pos x="wd2" y="hd2"/>
                </a:cxn>
                <a:cxn ang="5400000">
                  <a:pos x="wd2" y="hd2"/>
                </a:cxn>
                <a:cxn ang="10800000">
                  <a:pos x="wd2" y="hd2"/>
                </a:cxn>
                <a:cxn ang="16200000">
                  <a:pos x="wd2" y="hd2"/>
                </a:cxn>
              </a:cxnLst>
              <a:rect l="0" t="0" r="r" b="b"/>
              <a:pathLst>
                <a:path w="20026" h="20334" extrusionOk="0">
                  <a:moveTo>
                    <a:pt x="19964" y="64"/>
                  </a:moveTo>
                  <a:cubicBezTo>
                    <a:pt x="19154" y="-762"/>
                    <a:pt x="10181" y="6693"/>
                    <a:pt x="7510" y="9416"/>
                  </a:cubicBezTo>
                  <a:cubicBezTo>
                    <a:pt x="6185" y="10767"/>
                    <a:pt x="5743" y="11492"/>
                    <a:pt x="5336" y="12034"/>
                  </a:cubicBezTo>
                  <a:cubicBezTo>
                    <a:pt x="5160" y="12268"/>
                    <a:pt x="5392" y="12341"/>
                    <a:pt x="5498" y="12397"/>
                  </a:cubicBezTo>
                  <a:cubicBezTo>
                    <a:pt x="6023" y="12675"/>
                    <a:pt x="6391" y="12933"/>
                    <a:pt x="6864" y="13417"/>
                  </a:cubicBezTo>
                  <a:cubicBezTo>
                    <a:pt x="7340" y="13900"/>
                    <a:pt x="7594" y="14275"/>
                    <a:pt x="7865" y="14809"/>
                  </a:cubicBezTo>
                  <a:cubicBezTo>
                    <a:pt x="7919" y="14917"/>
                    <a:pt x="7991" y="15156"/>
                    <a:pt x="8222" y="14975"/>
                  </a:cubicBezTo>
                  <a:cubicBezTo>
                    <a:pt x="8753" y="14561"/>
                    <a:pt x="9464" y="14110"/>
                    <a:pt x="10789" y="12758"/>
                  </a:cubicBezTo>
                  <a:cubicBezTo>
                    <a:pt x="13461" y="10036"/>
                    <a:pt x="20774" y="889"/>
                    <a:pt x="19964" y="64"/>
                  </a:cubicBezTo>
                  <a:close/>
                  <a:moveTo>
                    <a:pt x="2465" y="14020"/>
                  </a:moveTo>
                  <a:cubicBezTo>
                    <a:pt x="886" y="15630"/>
                    <a:pt x="2220" y="17281"/>
                    <a:pt x="121" y="19731"/>
                  </a:cubicBezTo>
                  <a:cubicBezTo>
                    <a:pt x="-826" y="20838"/>
                    <a:pt x="4021" y="20501"/>
                    <a:pt x="6421" y="18052"/>
                  </a:cubicBezTo>
                  <a:cubicBezTo>
                    <a:pt x="7439" y="17016"/>
                    <a:pt x="7152" y="15502"/>
                    <a:pt x="6060" y="14389"/>
                  </a:cubicBezTo>
                  <a:cubicBezTo>
                    <a:pt x="4968" y="13275"/>
                    <a:pt x="3483" y="12982"/>
                    <a:pt x="2465" y="14020"/>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a:cs typeface="+mn-ea"/>
                <a:sym typeface="+mn-lt"/>
              </a:endParaRPr>
            </a:p>
          </p:txBody>
        </p:sp>
      </p:grpSp>
      <p:grpSp>
        <p:nvGrpSpPr>
          <p:cNvPr id="6" name="Group 5"/>
          <p:cNvGrpSpPr/>
          <p:nvPr/>
        </p:nvGrpSpPr>
        <p:grpSpPr>
          <a:xfrm>
            <a:off x="2355809" y="3002353"/>
            <a:ext cx="1196486" cy="899607"/>
            <a:chOff x="3226486" y="4001618"/>
            <a:chExt cx="1507655" cy="1133044"/>
          </a:xfrm>
          <a:solidFill>
            <a:schemeClr val="accent3"/>
          </a:solidFill>
        </p:grpSpPr>
        <p:sp>
          <p:nvSpPr>
            <p:cNvPr id="25" name="Shape 1471"/>
            <p:cNvSpPr/>
            <p:nvPr/>
          </p:nvSpPr>
          <p:spPr>
            <a:xfrm>
              <a:off x="3226486" y="4001618"/>
              <a:ext cx="1507655" cy="1133044"/>
            </a:xfrm>
            <a:custGeom>
              <a:avLst/>
              <a:gdLst/>
              <a:ahLst/>
              <a:cxnLst>
                <a:cxn ang="0">
                  <a:pos x="wd2" y="hd2"/>
                </a:cxn>
                <a:cxn ang="5400000">
                  <a:pos x="wd2" y="hd2"/>
                </a:cxn>
                <a:cxn ang="10800000">
                  <a:pos x="wd2" y="hd2"/>
                </a:cxn>
                <a:cxn ang="16200000">
                  <a:pos x="wd2" y="hd2"/>
                </a:cxn>
              </a:cxnLst>
              <a:rect l="0" t="0" r="r" b="b"/>
              <a:pathLst>
                <a:path w="21352" h="21262" extrusionOk="0">
                  <a:moveTo>
                    <a:pt x="8917" y="2323"/>
                  </a:moveTo>
                  <a:cubicBezTo>
                    <a:pt x="11336" y="1983"/>
                    <a:pt x="14273" y="1957"/>
                    <a:pt x="16329" y="4241"/>
                  </a:cubicBezTo>
                  <a:cubicBezTo>
                    <a:pt x="18366" y="6308"/>
                    <a:pt x="19524" y="10685"/>
                    <a:pt x="17928" y="14126"/>
                  </a:cubicBezTo>
                  <a:cubicBezTo>
                    <a:pt x="16478" y="17676"/>
                    <a:pt x="13038" y="18536"/>
                    <a:pt x="10669" y="17232"/>
                  </a:cubicBezTo>
                  <a:cubicBezTo>
                    <a:pt x="8148" y="16014"/>
                    <a:pt x="6697" y="12631"/>
                    <a:pt x="5709" y="9685"/>
                  </a:cubicBezTo>
                  <a:cubicBezTo>
                    <a:pt x="4749" y="6593"/>
                    <a:pt x="3730" y="4467"/>
                    <a:pt x="2833" y="3186"/>
                  </a:cubicBezTo>
                  <a:cubicBezTo>
                    <a:pt x="1957" y="1892"/>
                    <a:pt x="1202" y="1442"/>
                    <a:pt x="1261" y="1375"/>
                  </a:cubicBezTo>
                  <a:cubicBezTo>
                    <a:pt x="1276" y="1273"/>
                    <a:pt x="1947" y="1914"/>
                    <a:pt x="3231" y="2272"/>
                  </a:cubicBezTo>
                  <a:cubicBezTo>
                    <a:pt x="4517" y="2661"/>
                    <a:pt x="6416" y="2767"/>
                    <a:pt x="8917" y="2323"/>
                  </a:cubicBezTo>
                  <a:close/>
                  <a:moveTo>
                    <a:pt x="4811" y="10065"/>
                  </a:moveTo>
                  <a:cubicBezTo>
                    <a:pt x="5238" y="12020"/>
                    <a:pt x="5611" y="14089"/>
                    <a:pt x="6411" y="15942"/>
                  </a:cubicBezTo>
                  <a:cubicBezTo>
                    <a:pt x="7190" y="17789"/>
                    <a:pt x="8396" y="19421"/>
                    <a:pt x="9996" y="20363"/>
                  </a:cubicBezTo>
                  <a:cubicBezTo>
                    <a:pt x="11578" y="21312"/>
                    <a:pt x="13556" y="21571"/>
                    <a:pt x="15481" y="20840"/>
                  </a:cubicBezTo>
                  <a:cubicBezTo>
                    <a:pt x="17392" y="20130"/>
                    <a:pt x="19251" y="18429"/>
                    <a:pt x="20290" y="15932"/>
                  </a:cubicBezTo>
                  <a:cubicBezTo>
                    <a:pt x="21403" y="13490"/>
                    <a:pt x="21585" y="10507"/>
                    <a:pt x="21093" y="7959"/>
                  </a:cubicBezTo>
                  <a:cubicBezTo>
                    <a:pt x="20609" y="5385"/>
                    <a:pt x="19450" y="3245"/>
                    <a:pt x="18039" y="1904"/>
                  </a:cubicBezTo>
                  <a:cubicBezTo>
                    <a:pt x="16623" y="538"/>
                    <a:pt x="14954" y="-29"/>
                    <a:pt x="13357" y="1"/>
                  </a:cubicBezTo>
                  <a:cubicBezTo>
                    <a:pt x="11746" y="9"/>
                    <a:pt x="10207" y="615"/>
                    <a:pt x="8716" y="1103"/>
                  </a:cubicBezTo>
                  <a:cubicBezTo>
                    <a:pt x="5792" y="2284"/>
                    <a:pt x="3632" y="2357"/>
                    <a:pt x="2174" y="1720"/>
                  </a:cubicBezTo>
                  <a:cubicBezTo>
                    <a:pt x="715" y="1085"/>
                    <a:pt x="11" y="378"/>
                    <a:pt x="0" y="409"/>
                  </a:cubicBezTo>
                  <a:cubicBezTo>
                    <a:pt x="-15" y="437"/>
                    <a:pt x="799" y="893"/>
                    <a:pt x="1933" y="2256"/>
                  </a:cubicBezTo>
                  <a:cubicBezTo>
                    <a:pt x="3089" y="3604"/>
                    <a:pt x="4121" y="6119"/>
                    <a:pt x="4811" y="10065"/>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a:cs typeface="+mn-ea"/>
                <a:sym typeface="+mn-lt"/>
              </a:endParaRPr>
            </a:p>
          </p:txBody>
        </p:sp>
        <p:sp>
          <p:nvSpPr>
            <p:cNvPr id="26" name="Shape 1473"/>
            <p:cNvSpPr/>
            <p:nvPr/>
          </p:nvSpPr>
          <p:spPr>
            <a:xfrm>
              <a:off x="3882121" y="4309618"/>
              <a:ext cx="404706" cy="40470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a:cs typeface="+mn-ea"/>
                <a:sym typeface="+mn-lt"/>
              </a:endParaRPr>
            </a:p>
          </p:txBody>
        </p:sp>
      </p:grpSp>
      <p:grpSp>
        <p:nvGrpSpPr>
          <p:cNvPr id="7" name="Group 3"/>
          <p:cNvGrpSpPr/>
          <p:nvPr/>
        </p:nvGrpSpPr>
        <p:grpSpPr>
          <a:xfrm>
            <a:off x="1267162" y="3002353"/>
            <a:ext cx="1196482" cy="899613"/>
            <a:chOff x="1854714" y="4001618"/>
            <a:chExt cx="1507651" cy="1133051"/>
          </a:xfrm>
          <a:solidFill>
            <a:schemeClr val="accent1"/>
          </a:solidFill>
        </p:grpSpPr>
        <p:sp>
          <p:nvSpPr>
            <p:cNvPr id="28" name="Shape 1479"/>
            <p:cNvSpPr/>
            <p:nvPr/>
          </p:nvSpPr>
          <p:spPr>
            <a:xfrm>
              <a:off x="1854714" y="4001618"/>
              <a:ext cx="1507651" cy="1133051"/>
            </a:xfrm>
            <a:custGeom>
              <a:avLst/>
              <a:gdLst/>
              <a:ahLst/>
              <a:cxnLst>
                <a:cxn ang="0">
                  <a:pos x="wd2" y="hd2"/>
                </a:cxn>
                <a:cxn ang="5400000">
                  <a:pos x="wd2" y="hd2"/>
                </a:cxn>
                <a:cxn ang="10800000">
                  <a:pos x="wd2" y="hd2"/>
                </a:cxn>
                <a:cxn ang="16200000">
                  <a:pos x="wd2" y="hd2"/>
                </a:cxn>
              </a:cxnLst>
              <a:rect l="0" t="0" r="r" b="b"/>
              <a:pathLst>
                <a:path w="21352" h="21262" extrusionOk="0">
                  <a:moveTo>
                    <a:pt x="18120" y="2272"/>
                  </a:moveTo>
                  <a:cubicBezTo>
                    <a:pt x="19404" y="1914"/>
                    <a:pt x="20075" y="1273"/>
                    <a:pt x="20090" y="1375"/>
                  </a:cubicBezTo>
                  <a:cubicBezTo>
                    <a:pt x="20149" y="1442"/>
                    <a:pt x="19394" y="1892"/>
                    <a:pt x="18518" y="3186"/>
                  </a:cubicBezTo>
                  <a:cubicBezTo>
                    <a:pt x="17621" y="4467"/>
                    <a:pt x="16602" y="6593"/>
                    <a:pt x="15642" y="9685"/>
                  </a:cubicBezTo>
                  <a:cubicBezTo>
                    <a:pt x="14654" y="12631"/>
                    <a:pt x="13203" y="16014"/>
                    <a:pt x="10682" y="17232"/>
                  </a:cubicBezTo>
                  <a:cubicBezTo>
                    <a:pt x="8313" y="18536"/>
                    <a:pt x="4873" y="17676"/>
                    <a:pt x="3422" y="14126"/>
                  </a:cubicBezTo>
                  <a:cubicBezTo>
                    <a:pt x="1827" y="10685"/>
                    <a:pt x="2985" y="6308"/>
                    <a:pt x="5021" y="4241"/>
                  </a:cubicBezTo>
                  <a:cubicBezTo>
                    <a:pt x="7078" y="1957"/>
                    <a:pt x="10015" y="1983"/>
                    <a:pt x="12434" y="2323"/>
                  </a:cubicBezTo>
                  <a:cubicBezTo>
                    <a:pt x="14935" y="2767"/>
                    <a:pt x="16834" y="2662"/>
                    <a:pt x="18120" y="2272"/>
                  </a:cubicBezTo>
                  <a:close/>
                  <a:moveTo>
                    <a:pt x="19418" y="2256"/>
                  </a:moveTo>
                  <a:cubicBezTo>
                    <a:pt x="20552" y="893"/>
                    <a:pt x="21366" y="437"/>
                    <a:pt x="21351" y="409"/>
                  </a:cubicBezTo>
                  <a:cubicBezTo>
                    <a:pt x="21341" y="378"/>
                    <a:pt x="20635" y="1085"/>
                    <a:pt x="19177" y="1720"/>
                  </a:cubicBezTo>
                  <a:cubicBezTo>
                    <a:pt x="17719" y="2357"/>
                    <a:pt x="15559" y="2284"/>
                    <a:pt x="12635" y="1103"/>
                  </a:cubicBezTo>
                  <a:cubicBezTo>
                    <a:pt x="11144" y="615"/>
                    <a:pt x="9605" y="9"/>
                    <a:pt x="7994" y="1"/>
                  </a:cubicBezTo>
                  <a:cubicBezTo>
                    <a:pt x="6397" y="-29"/>
                    <a:pt x="4728" y="538"/>
                    <a:pt x="3312" y="1904"/>
                  </a:cubicBezTo>
                  <a:cubicBezTo>
                    <a:pt x="1901" y="3245"/>
                    <a:pt x="742" y="5385"/>
                    <a:pt x="258" y="7959"/>
                  </a:cubicBezTo>
                  <a:cubicBezTo>
                    <a:pt x="-234" y="10507"/>
                    <a:pt x="-52" y="13490"/>
                    <a:pt x="1061" y="15932"/>
                  </a:cubicBezTo>
                  <a:cubicBezTo>
                    <a:pt x="2100" y="18429"/>
                    <a:pt x="3959" y="20130"/>
                    <a:pt x="5870" y="20840"/>
                  </a:cubicBezTo>
                  <a:cubicBezTo>
                    <a:pt x="7795" y="21571"/>
                    <a:pt x="9773" y="21312"/>
                    <a:pt x="11355" y="20363"/>
                  </a:cubicBezTo>
                  <a:cubicBezTo>
                    <a:pt x="12955" y="19421"/>
                    <a:pt x="14161" y="17789"/>
                    <a:pt x="14940" y="15942"/>
                  </a:cubicBezTo>
                  <a:cubicBezTo>
                    <a:pt x="15740" y="14089"/>
                    <a:pt x="16113" y="12020"/>
                    <a:pt x="16540" y="10065"/>
                  </a:cubicBezTo>
                  <a:cubicBezTo>
                    <a:pt x="17230" y="6119"/>
                    <a:pt x="18262" y="3604"/>
                    <a:pt x="19418" y="225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a:cs typeface="+mn-ea"/>
                <a:sym typeface="+mn-lt"/>
              </a:endParaRPr>
            </a:p>
          </p:txBody>
        </p:sp>
        <p:grpSp>
          <p:nvGrpSpPr>
            <p:cNvPr id="8" name="Group 1483"/>
            <p:cNvGrpSpPr/>
            <p:nvPr/>
          </p:nvGrpSpPr>
          <p:grpSpPr>
            <a:xfrm>
              <a:off x="2264393" y="4342430"/>
              <a:ext cx="389449" cy="339084"/>
              <a:chOff x="0" y="0"/>
              <a:chExt cx="839414" cy="730856"/>
            </a:xfrm>
            <a:grpFill/>
          </p:grpSpPr>
          <p:sp>
            <p:nvSpPr>
              <p:cNvPr id="30" name="Shape 1481"/>
              <p:cNvSpPr/>
              <p:nvPr/>
            </p:nvSpPr>
            <p:spPr>
              <a:xfrm>
                <a:off x="37288" y="0"/>
                <a:ext cx="763886" cy="214149"/>
              </a:xfrm>
              <a:custGeom>
                <a:avLst/>
                <a:gdLst/>
                <a:ahLst/>
                <a:cxnLst>
                  <a:cxn ang="0">
                    <a:pos x="wd2" y="hd2"/>
                  </a:cxn>
                  <a:cxn ang="5400000">
                    <a:pos x="wd2" y="hd2"/>
                  </a:cxn>
                  <a:cxn ang="10800000">
                    <a:pos x="wd2" y="hd2"/>
                  </a:cxn>
                  <a:cxn ang="16200000">
                    <a:pos x="wd2" y="hd2"/>
                  </a:cxn>
                </a:cxnLst>
                <a:rect l="0" t="0" r="r" b="b"/>
                <a:pathLst>
                  <a:path w="21238" h="21600" extrusionOk="0">
                    <a:moveTo>
                      <a:pt x="499" y="21600"/>
                    </a:moveTo>
                    <a:lnTo>
                      <a:pt x="20739" y="21600"/>
                    </a:lnTo>
                    <a:cubicBezTo>
                      <a:pt x="21419" y="21600"/>
                      <a:pt x="21309" y="18973"/>
                      <a:pt x="20970" y="18547"/>
                    </a:cubicBezTo>
                    <a:cubicBezTo>
                      <a:pt x="20632" y="18117"/>
                      <a:pt x="16870" y="12960"/>
                      <a:pt x="16216" y="12960"/>
                    </a:cubicBezTo>
                    <a:lnTo>
                      <a:pt x="15143" y="12960"/>
                    </a:lnTo>
                    <a:lnTo>
                      <a:pt x="15143" y="0"/>
                    </a:lnTo>
                    <a:lnTo>
                      <a:pt x="6095" y="0"/>
                    </a:lnTo>
                    <a:lnTo>
                      <a:pt x="6095" y="12960"/>
                    </a:lnTo>
                    <a:lnTo>
                      <a:pt x="5022" y="12960"/>
                    </a:lnTo>
                    <a:cubicBezTo>
                      <a:pt x="4367" y="12960"/>
                      <a:pt x="606" y="18117"/>
                      <a:pt x="268" y="18547"/>
                    </a:cubicBezTo>
                    <a:cubicBezTo>
                      <a:pt x="-71" y="18973"/>
                      <a:pt x="-181" y="21600"/>
                      <a:pt x="499" y="21600"/>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a:cs typeface="+mn-ea"/>
                  <a:sym typeface="+mn-lt"/>
                </a:endParaRPr>
              </a:p>
            </p:txBody>
          </p:sp>
          <p:sp>
            <p:nvSpPr>
              <p:cNvPr id="31" name="Shape 1482"/>
              <p:cNvSpPr/>
              <p:nvPr/>
            </p:nvSpPr>
            <p:spPr>
              <a:xfrm>
                <a:off x="0" y="264041"/>
                <a:ext cx="839415" cy="466816"/>
              </a:xfrm>
              <a:custGeom>
                <a:avLst/>
                <a:gdLst/>
                <a:ahLst/>
                <a:cxnLst>
                  <a:cxn ang="0">
                    <a:pos x="wd2" y="hd2"/>
                  </a:cxn>
                  <a:cxn ang="5400000">
                    <a:pos x="wd2" y="hd2"/>
                  </a:cxn>
                  <a:cxn ang="10800000">
                    <a:pos x="wd2" y="hd2"/>
                  </a:cxn>
                  <a:cxn ang="16200000">
                    <a:pos x="wd2" y="hd2"/>
                  </a:cxn>
                </a:cxnLst>
                <a:rect l="0" t="0" r="r" b="b"/>
                <a:pathLst>
                  <a:path w="21600" h="21600" extrusionOk="0">
                    <a:moveTo>
                      <a:pt x="20388" y="0"/>
                    </a:moveTo>
                    <a:lnTo>
                      <a:pt x="1212" y="0"/>
                    </a:lnTo>
                    <a:cubicBezTo>
                      <a:pt x="606" y="0"/>
                      <a:pt x="0" y="1289"/>
                      <a:pt x="0" y="2378"/>
                    </a:cubicBezTo>
                    <a:lnTo>
                      <a:pt x="0" y="9313"/>
                    </a:lnTo>
                    <a:cubicBezTo>
                      <a:pt x="0" y="10404"/>
                      <a:pt x="606" y="11691"/>
                      <a:pt x="1212" y="11691"/>
                    </a:cubicBezTo>
                    <a:lnTo>
                      <a:pt x="3397" y="11691"/>
                    </a:lnTo>
                    <a:lnTo>
                      <a:pt x="2424" y="21600"/>
                    </a:lnTo>
                    <a:lnTo>
                      <a:pt x="19176" y="21600"/>
                    </a:lnTo>
                    <a:lnTo>
                      <a:pt x="18203" y="11691"/>
                    </a:lnTo>
                    <a:lnTo>
                      <a:pt x="20388" y="11691"/>
                    </a:lnTo>
                    <a:cubicBezTo>
                      <a:pt x="20994" y="11691"/>
                      <a:pt x="21600" y="10404"/>
                      <a:pt x="21600" y="9313"/>
                    </a:cubicBezTo>
                    <a:lnTo>
                      <a:pt x="21600" y="2378"/>
                    </a:lnTo>
                    <a:cubicBezTo>
                      <a:pt x="21600" y="1289"/>
                      <a:pt x="20994" y="0"/>
                      <a:pt x="20388" y="0"/>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a:cs typeface="+mn-ea"/>
                  <a:sym typeface="+mn-lt"/>
                </a:endParaRPr>
              </a:p>
            </p:txBody>
          </p:sp>
        </p:grpSp>
      </p:grpSp>
      <p:grpSp>
        <p:nvGrpSpPr>
          <p:cNvPr id="15" name="Group 2"/>
          <p:cNvGrpSpPr/>
          <p:nvPr/>
        </p:nvGrpSpPr>
        <p:grpSpPr>
          <a:xfrm>
            <a:off x="1267161" y="2202411"/>
            <a:ext cx="1196488" cy="899604"/>
            <a:chOff x="1854714" y="2994101"/>
            <a:chExt cx="1507658" cy="1133040"/>
          </a:xfrm>
          <a:solidFill>
            <a:schemeClr val="accent2"/>
          </a:solidFill>
        </p:grpSpPr>
        <p:sp>
          <p:nvSpPr>
            <p:cNvPr id="33" name="Shape 1485"/>
            <p:cNvSpPr/>
            <p:nvPr/>
          </p:nvSpPr>
          <p:spPr>
            <a:xfrm>
              <a:off x="1854714" y="2994101"/>
              <a:ext cx="1507658" cy="1133040"/>
            </a:xfrm>
            <a:custGeom>
              <a:avLst/>
              <a:gdLst/>
              <a:ahLst/>
              <a:cxnLst>
                <a:cxn ang="0">
                  <a:pos x="wd2" y="hd2"/>
                </a:cxn>
                <a:cxn ang="5400000">
                  <a:pos x="wd2" y="hd2"/>
                </a:cxn>
                <a:cxn ang="10800000">
                  <a:pos x="wd2" y="hd2"/>
                </a:cxn>
                <a:cxn ang="16200000">
                  <a:pos x="wd2" y="hd2"/>
                </a:cxn>
              </a:cxnLst>
              <a:rect l="0" t="0" r="r" b="b"/>
              <a:pathLst>
                <a:path w="21351" h="21262" extrusionOk="0">
                  <a:moveTo>
                    <a:pt x="18518" y="18074"/>
                  </a:moveTo>
                  <a:cubicBezTo>
                    <a:pt x="19394" y="19369"/>
                    <a:pt x="20148" y="19818"/>
                    <a:pt x="20089" y="19886"/>
                  </a:cubicBezTo>
                  <a:cubicBezTo>
                    <a:pt x="20075" y="19988"/>
                    <a:pt x="19404" y="19346"/>
                    <a:pt x="18119" y="18989"/>
                  </a:cubicBezTo>
                  <a:cubicBezTo>
                    <a:pt x="16834" y="18599"/>
                    <a:pt x="14935" y="18494"/>
                    <a:pt x="12434" y="18937"/>
                  </a:cubicBezTo>
                  <a:cubicBezTo>
                    <a:pt x="10015" y="19277"/>
                    <a:pt x="7078" y="19303"/>
                    <a:pt x="5021" y="17019"/>
                  </a:cubicBezTo>
                  <a:cubicBezTo>
                    <a:pt x="2985" y="14953"/>
                    <a:pt x="1827" y="10576"/>
                    <a:pt x="3422" y="7135"/>
                  </a:cubicBezTo>
                  <a:cubicBezTo>
                    <a:pt x="4873" y="3585"/>
                    <a:pt x="8313" y="2724"/>
                    <a:pt x="10682" y="4029"/>
                  </a:cubicBezTo>
                  <a:cubicBezTo>
                    <a:pt x="13203" y="5247"/>
                    <a:pt x="14654" y="8629"/>
                    <a:pt x="15642" y="11576"/>
                  </a:cubicBezTo>
                  <a:cubicBezTo>
                    <a:pt x="16602" y="14668"/>
                    <a:pt x="17621" y="16794"/>
                    <a:pt x="18518" y="18074"/>
                  </a:cubicBezTo>
                  <a:close/>
                  <a:moveTo>
                    <a:pt x="19178" y="19556"/>
                  </a:moveTo>
                  <a:cubicBezTo>
                    <a:pt x="20635" y="20176"/>
                    <a:pt x="21340" y="20882"/>
                    <a:pt x="21351" y="20851"/>
                  </a:cubicBezTo>
                  <a:cubicBezTo>
                    <a:pt x="21366" y="20823"/>
                    <a:pt x="20552" y="20368"/>
                    <a:pt x="19408" y="19011"/>
                  </a:cubicBezTo>
                  <a:cubicBezTo>
                    <a:pt x="18262" y="17657"/>
                    <a:pt x="17230" y="15142"/>
                    <a:pt x="16540" y="11196"/>
                  </a:cubicBezTo>
                  <a:cubicBezTo>
                    <a:pt x="16113" y="9241"/>
                    <a:pt x="15740" y="7172"/>
                    <a:pt x="14940" y="5319"/>
                  </a:cubicBezTo>
                  <a:cubicBezTo>
                    <a:pt x="14161" y="3472"/>
                    <a:pt x="12955" y="1840"/>
                    <a:pt x="11355" y="899"/>
                  </a:cubicBezTo>
                  <a:cubicBezTo>
                    <a:pt x="9773" y="-51"/>
                    <a:pt x="7795" y="-310"/>
                    <a:pt x="5870" y="421"/>
                  </a:cubicBezTo>
                  <a:cubicBezTo>
                    <a:pt x="3959" y="1131"/>
                    <a:pt x="2100" y="2831"/>
                    <a:pt x="1061" y="5329"/>
                  </a:cubicBezTo>
                  <a:cubicBezTo>
                    <a:pt x="-52" y="7770"/>
                    <a:pt x="-234" y="10753"/>
                    <a:pt x="257" y="13302"/>
                  </a:cubicBezTo>
                  <a:cubicBezTo>
                    <a:pt x="742" y="15876"/>
                    <a:pt x="1900" y="18016"/>
                    <a:pt x="3312" y="19357"/>
                  </a:cubicBezTo>
                  <a:cubicBezTo>
                    <a:pt x="4727" y="20723"/>
                    <a:pt x="6397" y="21290"/>
                    <a:pt x="7993" y="21260"/>
                  </a:cubicBezTo>
                  <a:cubicBezTo>
                    <a:pt x="9605" y="21252"/>
                    <a:pt x="11144" y="20646"/>
                    <a:pt x="12635" y="20158"/>
                  </a:cubicBezTo>
                  <a:cubicBezTo>
                    <a:pt x="15559" y="18976"/>
                    <a:pt x="17719" y="18904"/>
                    <a:pt x="19178" y="1955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a:cs typeface="+mn-ea"/>
                <a:sym typeface="+mn-lt"/>
              </a:endParaRPr>
            </a:p>
          </p:txBody>
        </p:sp>
        <p:sp>
          <p:nvSpPr>
            <p:cNvPr id="34" name="Shape 1487"/>
            <p:cNvSpPr/>
            <p:nvPr/>
          </p:nvSpPr>
          <p:spPr>
            <a:xfrm>
              <a:off x="2316869" y="3391080"/>
              <a:ext cx="237359" cy="339084"/>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a:cs typeface="+mn-ea"/>
                <a:sym typeface="+mn-lt"/>
              </a:endParaRPr>
            </a:p>
          </p:txBody>
        </p:sp>
      </p:grpSp>
      <p:sp>
        <p:nvSpPr>
          <p:cNvPr id="35" name="TextBox 34"/>
          <p:cNvSpPr txBox="1"/>
          <p:nvPr/>
        </p:nvSpPr>
        <p:spPr>
          <a:xfrm>
            <a:off x="4326929" y="2054425"/>
            <a:ext cx="1765161" cy="415498"/>
          </a:xfrm>
          <a:prstGeom prst="rect">
            <a:avLst/>
          </a:prstGeom>
          <a:noFill/>
        </p:spPr>
        <p:txBody>
          <a:bodyPr wrap="square" lIns="0" tIns="0" rIns="0" bIns="0" rtlCol="0">
            <a:spAutoFit/>
          </a:bodyPr>
          <a:lstStyle/>
          <a:p>
            <a:r>
              <a:rPr lang="zh-CN" altLang="en-US" sz="900" dirty="0">
                <a:solidFill>
                  <a:schemeClr val="tx1">
                    <a:lumMod val="50000"/>
                    <a:lumOff val="50000"/>
                  </a:schemeClr>
                </a:solidFill>
                <a:cs typeface="+mn-ea"/>
                <a:sym typeface="+mn-lt"/>
              </a:rPr>
              <a:t>此处添加详细文本描述，建议与标题相关并符合整体语言风格，语言描述尽量简洁生动。</a:t>
            </a:r>
            <a:endParaRPr lang="en-GB" sz="900" dirty="0">
              <a:solidFill>
                <a:schemeClr val="tx1">
                  <a:lumMod val="50000"/>
                  <a:lumOff val="50000"/>
                </a:schemeClr>
              </a:solidFill>
              <a:cs typeface="+mn-ea"/>
              <a:sym typeface="+mn-lt"/>
            </a:endParaRPr>
          </a:p>
        </p:txBody>
      </p:sp>
      <p:sp>
        <p:nvSpPr>
          <p:cNvPr id="36" name="Text Placeholder 2"/>
          <p:cNvSpPr txBox="1"/>
          <p:nvPr/>
        </p:nvSpPr>
        <p:spPr>
          <a:xfrm>
            <a:off x="4326929" y="1802440"/>
            <a:ext cx="1765161" cy="234441"/>
          </a:xfrm>
          <a:prstGeom prst="rect">
            <a:avLst/>
          </a:prstGeom>
          <a:noFill/>
        </p:spPr>
        <p:txBody>
          <a:bodyPr vert="horz" lIns="0" tIns="36288" rIns="0" bIns="36288"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solidFill>
                  <a:schemeClr val="tx1">
                    <a:lumMod val="75000"/>
                    <a:lumOff val="25000"/>
                  </a:schemeClr>
                </a:solidFill>
                <a:latin typeface="+mn-lt"/>
                <a:cs typeface="+mn-ea"/>
                <a:sym typeface="+mn-lt"/>
              </a:rPr>
              <a:t>添加标题</a:t>
            </a:r>
            <a:endParaRPr lang="en-GB" altLang="zh-CN" sz="1200" dirty="0">
              <a:solidFill>
                <a:schemeClr val="tx1">
                  <a:lumMod val="75000"/>
                  <a:lumOff val="25000"/>
                </a:schemeClr>
              </a:solidFill>
              <a:latin typeface="+mn-lt"/>
              <a:cs typeface="+mn-ea"/>
              <a:sym typeface="+mn-lt"/>
            </a:endParaRPr>
          </a:p>
        </p:txBody>
      </p:sp>
      <p:sp>
        <p:nvSpPr>
          <p:cNvPr id="37" name="TextBox 36"/>
          <p:cNvSpPr txBox="1"/>
          <p:nvPr/>
        </p:nvSpPr>
        <p:spPr>
          <a:xfrm>
            <a:off x="6552977" y="2054425"/>
            <a:ext cx="1765161" cy="415498"/>
          </a:xfrm>
          <a:prstGeom prst="rect">
            <a:avLst/>
          </a:prstGeom>
          <a:noFill/>
        </p:spPr>
        <p:txBody>
          <a:bodyPr wrap="square" lIns="0" tIns="0" rIns="0" bIns="0" rtlCol="0">
            <a:spAutoFit/>
          </a:bodyPr>
          <a:lstStyle/>
          <a:p>
            <a:r>
              <a:rPr lang="zh-CN" altLang="en-US" sz="900" dirty="0">
                <a:solidFill>
                  <a:schemeClr val="tx1">
                    <a:lumMod val="50000"/>
                    <a:lumOff val="50000"/>
                  </a:schemeClr>
                </a:solidFill>
                <a:cs typeface="+mn-ea"/>
                <a:sym typeface="+mn-lt"/>
              </a:rPr>
              <a:t>此处添加详细文本描述，建议与标题相关并符合整体语言风格，语言描述尽量简洁生动。</a:t>
            </a:r>
            <a:endParaRPr lang="en-GB" sz="900" dirty="0">
              <a:solidFill>
                <a:schemeClr val="tx1">
                  <a:lumMod val="50000"/>
                  <a:lumOff val="50000"/>
                </a:schemeClr>
              </a:solidFill>
              <a:cs typeface="+mn-ea"/>
              <a:sym typeface="+mn-lt"/>
            </a:endParaRPr>
          </a:p>
        </p:txBody>
      </p:sp>
      <p:sp>
        <p:nvSpPr>
          <p:cNvPr id="38" name="Text Placeholder 2"/>
          <p:cNvSpPr txBox="1"/>
          <p:nvPr/>
        </p:nvSpPr>
        <p:spPr>
          <a:xfrm>
            <a:off x="6552977" y="1802440"/>
            <a:ext cx="1765161" cy="234441"/>
          </a:xfrm>
          <a:prstGeom prst="rect">
            <a:avLst/>
          </a:prstGeom>
          <a:noFill/>
        </p:spPr>
        <p:txBody>
          <a:bodyPr vert="horz" lIns="0" tIns="36288" rIns="0" bIns="36288"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solidFill>
                  <a:schemeClr val="tx1">
                    <a:lumMod val="75000"/>
                    <a:lumOff val="25000"/>
                  </a:schemeClr>
                </a:solidFill>
                <a:latin typeface="+mn-lt"/>
                <a:cs typeface="+mn-ea"/>
                <a:sym typeface="+mn-lt"/>
              </a:rPr>
              <a:t>添加标题</a:t>
            </a:r>
            <a:endParaRPr lang="en-GB" altLang="zh-CN" sz="1200" dirty="0">
              <a:solidFill>
                <a:schemeClr val="tx1">
                  <a:lumMod val="75000"/>
                  <a:lumOff val="25000"/>
                </a:schemeClr>
              </a:solidFill>
              <a:latin typeface="+mn-lt"/>
              <a:cs typeface="+mn-ea"/>
              <a:sym typeface="+mn-lt"/>
            </a:endParaRPr>
          </a:p>
        </p:txBody>
      </p:sp>
      <p:sp>
        <p:nvSpPr>
          <p:cNvPr id="39" name="TextBox 38"/>
          <p:cNvSpPr txBox="1"/>
          <p:nvPr/>
        </p:nvSpPr>
        <p:spPr>
          <a:xfrm>
            <a:off x="4326929" y="2970968"/>
            <a:ext cx="1765161" cy="415498"/>
          </a:xfrm>
          <a:prstGeom prst="rect">
            <a:avLst/>
          </a:prstGeom>
          <a:noFill/>
        </p:spPr>
        <p:txBody>
          <a:bodyPr wrap="square" lIns="0" tIns="0" rIns="0" bIns="0" rtlCol="0">
            <a:spAutoFit/>
          </a:bodyPr>
          <a:lstStyle/>
          <a:p>
            <a:r>
              <a:rPr lang="zh-CN" altLang="en-US" sz="900" dirty="0">
                <a:solidFill>
                  <a:schemeClr val="tx1">
                    <a:lumMod val="50000"/>
                    <a:lumOff val="50000"/>
                  </a:schemeClr>
                </a:solidFill>
                <a:cs typeface="+mn-ea"/>
                <a:sym typeface="+mn-lt"/>
              </a:rPr>
              <a:t>此处添加详细文本描述，建议与标题相关并符合整体语言风格，语言描述尽量简洁生动。</a:t>
            </a:r>
            <a:endParaRPr lang="en-GB" sz="900" dirty="0">
              <a:solidFill>
                <a:schemeClr val="tx1">
                  <a:lumMod val="50000"/>
                  <a:lumOff val="50000"/>
                </a:schemeClr>
              </a:solidFill>
              <a:cs typeface="+mn-ea"/>
              <a:sym typeface="+mn-lt"/>
            </a:endParaRPr>
          </a:p>
        </p:txBody>
      </p:sp>
      <p:sp>
        <p:nvSpPr>
          <p:cNvPr id="40" name="Text Placeholder 2"/>
          <p:cNvSpPr txBox="1"/>
          <p:nvPr/>
        </p:nvSpPr>
        <p:spPr>
          <a:xfrm>
            <a:off x="4326929" y="2718983"/>
            <a:ext cx="1765161" cy="234441"/>
          </a:xfrm>
          <a:prstGeom prst="rect">
            <a:avLst/>
          </a:prstGeom>
          <a:noFill/>
        </p:spPr>
        <p:txBody>
          <a:bodyPr vert="horz" lIns="0" tIns="36288" rIns="0" bIns="36288"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solidFill>
                  <a:schemeClr val="tx1">
                    <a:lumMod val="75000"/>
                    <a:lumOff val="25000"/>
                  </a:schemeClr>
                </a:solidFill>
                <a:latin typeface="+mn-lt"/>
                <a:cs typeface="+mn-ea"/>
                <a:sym typeface="+mn-lt"/>
              </a:rPr>
              <a:t>添加标题</a:t>
            </a:r>
            <a:endParaRPr lang="en-GB" altLang="zh-CN" sz="1200" dirty="0">
              <a:solidFill>
                <a:schemeClr val="tx1">
                  <a:lumMod val="75000"/>
                  <a:lumOff val="25000"/>
                </a:schemeClr>
              </a:solidFill>
              <a:latin typeface="+mn-lt"/>
              <a:cs typeface="+mn-ea"/>
              <a:sym typeface="+mn-lt"/>
            </a:endParaRPr>
          </a:p>
        </p:txBody>
      </p:sp>
      <p:sp>
        <p:nvSpPr>
          <p:cNvPr id="41" name="TextBox 40"/>
          <p:cNvSpPr txBox="1"/>
          <p:nvPr/>
        </p:nvSpPr>
        <p:spPr>
          <a:xfrm>
            <a:off x="6552977" y="2970968"/>
            <a:ext cx="1765161" cy="415498"/>
          </a:xfrm>
          <a:prstGeom prst="rect">
            <a:avLst/>
          </a:prstGeom>
          <a:noFill/>
        </p:spPr>
        <p:txBody>
          <a:bodyPr wrap="square" lIns="0" tIns="0" rIns="0" bIns="0" rtlCol="0">
            <a:spAutoFit/>
          </a:bodyPr>
          <a:lstStyle/>
          <a:p>
            <a:r>
              <a:rPr lang="zh-CN" altLang="en-US" sz="900" dirty="0">
                <a:solidFill>
                  <a:schemeClr val="tx1">
                    <a:lumMod val="50000"/>
                    <a:lumOff val="50000"/>
                  </a:schemeClr>
                </a:solidFill>
                <a:cs typeface="+mn-ea"/>
                <a:sym typeface="+mn-lt"/>
              </a:rPr>
              <a:t>此处添加详细文本描述，建议与标题相关并符合整体语言风格，语言描述尽量简洁生动。</a:t>
            </a:r>
            <a:endParaRPr lang="en-GB" sz="900" dirty="0">
              <a:solidFill>
                <a:schemeClr val="tx1">
                  <a:lumMod val="50000"/>
                  <a:lumOff val="50000"/>
                </a:schemeClr>
              </a:solidFill>
              <a:cs typeface="+mn-ea"/>
              <a:sym typeface="+mn-lt"/>
            </a:endParaRPr>
          </a:p>
        </p:txBody>
      </p:sp>
      <p:sp>
        <p:nvSpPr>
          <p:cNvPr id="42" name="Text Placeholder 2"/>
          <p:cNvSpPr txBox="1"/>
          <p:nvPr/>
        </p:nvSpPr>
        <p:spPr>
          <a:xfrm>
            <a:off x="6552977" y="2718983"/>
            <a:ext cx="1765161" cy="234441"/>
          </a:xfrm>
          <a:prstGeom prst="rect">
            <a:avLst/>
          </a:prstGeom>
          <a:noFill/>
        </p:spPr>
        <p:txBody>
          <a:bodyPr vert="horz" lIns="0" tIns="36288" rIns="0" bIns="36288"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solidFill>
                  <a:schemeClr val="tx1">
                    <a:lumMod val="75000"/>
                    <a:lumOff val="25000"/>
                  </a:schemeClr>
                </a:solidFill>
                <a:latin typeface="+mn-lt"/>
                <a:cs typeface="+mn-ea"/>
                <a:sym typeface="+mn-lt"/>
              </a:rPr>
              <a:t>添加标题</a:t>
            </a:r>
            <a:endParaRPr lang="en-GB" altLang="zh-CN" sz="1200" dirty="0">
              <a:solidFill>
                <a:schemeClr val="tx1">
                  <a:lumMod val="75000"/>
                  <a:lumOff val="25000"/>
                </a:schemeClr>
              </a:solidFill>
              <a:latin typeface="+mn-lt"/>
              <a:cs typeface="+mn-ea"/>
              <a:sym typeface="+mn-lt"/>
            </a:endParaRPr>
          </a:p>
        </p:txBody>
      </p:sp>
      <p:sp>
        <p:nvSpPr>
          <p:cNvPr id="43" name="TextBox 42"/>
          <p:cNvSpPr txBox="1"/>
          <p:nvPr/>
        </p:nvSpPr>
        <p:spPr>
          <a:xfrm>
            <a:off x="4326929" y="3855239"/>
            <a:ext cx="1765161" cy="415498"/>
          </a:xfrm>
          <a:prstGeom prst="rect">
            <a:avLst/>
          </a:prstGeom>
          <a:noFill/>
        </p:spPr>
        <p:txBody>
          <a:bodyPr wrap="square" lIns="0" tIns="0" rIns="0" bIns="0" rtlCol="0">
            <a:spAutoFit/>
          </a:bodyPr>
          <a:lstStyle/>
          <a:p>
            <a:r>
              <a:rPr lang="zh-CN" altLang="en-US" sz="900" dirty="0">
                <a:solidFill>
                  <a:schemeClr val="tx1">
                    <a:lumMod val="50000"/>
                    <a:lumOff val="50000"/>
                  </a:schemeClr>
                </a:solidFill>
                <a:cs typeface="+mn-ea"/>
                <a:sym typeface="+mn-lt"/>
              </a:rPr>
              <a:t>此处添加详细文本描述，建议与标题相关并符合整体语言风格，语言描述尽量简洁生动。</a:t>
            </a:r>
            <a:endParaRPr lang="en-GB" sz="900" dirty="0">
              <a:solidFill>
                <a:schemeClr val="tx1">
                  <a:lumMod val="50000"/>
                  <a:lumOff val="50000"/>
                </a:schemeClr>
              </a:solidFill>
              <a:cs typeface="+mn-ea"/>
              <a:sym typeface="+mn-lt"/>
            </a:endParaRPr>
          </a:p>
        </p:txBody>
      </p:sp>
      <p:sp>
        <p:nvSpPr>
          <p:cNvPr id="44" name="Text Placeholder 2"/>
          <p:cNvSpPr txBox="1"/>
          <p:nvPr/>
        </p:nvSpPr>
        <p:spPr>
          <a:xfrm>
            <a:off x="4326929" y="3603255"/>
            <a:ext cx="1765161" cy="234441"/>
          </a:xfrm>
          <a:prstGeom prst="rect">
            <a:avLst/>
          </a:prstGeom>
          <a:noFill/>
        </p:spPr>
        <p:txBody>
          <a:bodyPr vert="horz" lIns="0" tIns="36288" rIns="0" bIns="36288"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solidFill>
                  <a:schemeClr val="tx1">
                    <a:lumMod val="75000"/>
                    <a:lumOff val="25000"/>
                  </a:schemeClr>
                </a:solidFill>
                <a:latin typeface="+mn-lt"/>
                <a:cs typeface="+mn-ea"/>
                <a:sym typeface="+mn-lt"/>
              </a:rPr>
              <a:t>添加标题</a:t>
            </a:r>
            <a:endParaRPr lang="en-GB" altLang="zh-CN" sz="1200" dirty="0">
              <a:solidFill>
                <a:schemeClr val="tx1">
                  <a:lumMod val="75000"/>
                  <a:lumOff val="25000"/>
                </a:schemeClr>
              </a:solidFill>
              <a:latin typeface="+mn-lt"/>
              <a:cs typeface="+mn-ea"/>
              <a:sym typeface="+mn-lt"/>
            </a:endParaRPr>
          </a:p>
        </p:txBody>
      </p:sp>
      <p:sp>
        <p:nvSpPr>
          <p:cNvPr id="45" name="TextBox 44"/>
          <p:cNvSpPr txBox="1"/>
          <p:nvPr/>
        </p:nvSpPr>
        <p:spPr>
          <a:xfrm>
            <a:off x="6552977" y="3855239"/>
            <a:ext cx="1765161" cy="415498"/>
          </a:xfrm>
          <a:prstGeom prst="rect">
            <a:avLst/>
          </a:prstGeom>
          <a:noFill/>
        </p:spPr>
        <p:txBody>
          <a:bodyPr wrap="square" lIns="0" tIns="0" rIns="0" bIns="0" rtlCol="0">
            <a:spAutoFit/>
          </a:bodyPr>
          <a:lstStyle/>
          <a:p>
            <a:r>
              <a:rPr lang="zh-CN" altLang="en-US" sz="900" dirty="0">
                <a:solidFill>
                  <a:schemeClr val="tx1">
                    <a:lumMod val="50000"/>
                    <a:lumOff val="50000"/>
                  </a:schemeClr>
                </a:solidFill>
                <a:cs typeface="+mn-ea"/>
                <a:sym typeface="+mn-lt"/>
              </a:rPr>
              <a:t>此处添加详细文本描述，建议与标题相关并符合整体语言风格，语言描述尽量简洁生动。</a:t>
            </a:r>
            <a:endParaRPr lang="en-GB" sz="900" dirty="0">
              <a:solidFill>
                <a:schemeClr val="tx1">
                  <a:lumMod val="50000"/>
                  <a:lumOff val="50000"/>
                </a:schemeClr>
              </a:solidFill>
              <a:cs typeface="+mn-ea"/>
              <a:sym typeface="+mn-lt"/>
            </a:endParaRPr>
          </a:p>
        </p:txBody>
      </p:sp>
      <p:sp>
        <p:nvSpPr>
          <p:cNvPr id="46" name="Text Placeholder 2"/>
          <p:cNvSpPr txBox="1"/>
          <p:nvPr/>
        </p:nvSpPr>
        <p:spPr>
          <a:xfrm>
            <a:off x="6552977" y="3603255"/>
            <a:ext cx="1765161" cy="234441"/>
          </a:xfrm>
          <a:prstGeom prst="rect">
            <a:avLst/>
          </a:prstGeom>
          <a:noFill/>
        </p:spPr>
        <p:txBody>
          <a:bodyPr vert="horz" lIns="0" tIns="36288" rIns="0" bIns="36288"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solidFill>
                  <a:schemeClr val="tx1">
                    <a:lumMod val="75000"/>
                    <a:lumOff val="25000"/>
                  </a:schemeClr>
                </a:solidFill>
                <a:latin typeface="+mn-lt"/>
                <a:cs typeface="+mn-ea"/>
                <a:sym typeface="+mn-lt"/>
              </a:rPr>
              <a:t>添加标题</a:t>
            </a:r>
            <a:endParaRPr lang="en-GB" altLang="zh-CN" sz="1200" dirty="0">
              <a:solidFill>
                <a:schemeClr val="tx1">
                  <a:lumMod val="75000"/>
                  <a:lumOff val="25000"/>
                </a:schemeClr>
              </a:solidFill>
              <a:latin typeface="+mn-lt"/>
              <a:cs typeface="+mn-ea"/>
              <a:sym typeface="+mn-lt"/>
            </a:endParaRPr>
          </a:p>
        </p:txBody>
      </p:sp>
      <p:sp>
        <p:nvSpPr>
          <p:cNvPr id="47" name="Text Placeholder 2"/>
          <p:cNvSpPr txBox="1"/>
          <p:nvPr/>
        </p:nvSpPr>
        <p:spPr>
          <a:xfrm>
            <a:off x="2222119" y="1508396"/>
            <a:ext cx="341411" cy="274479"/>
          </a:xfrm>
          <a:prstGeom prst="rect">
            <a:avLst/>
          </a:prstGeom>
          <a:noFill/>
        </p:spPr>
        <p:txBody>
          <a:bodyPr vert="horz" lIns="0" tIns="36288" rIns="0" bIns="36288"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GB">
                <a:solidFill>
                  <a:schemeClr val="tx1">
                    <a:lumMod val="75000"/>
                    <a:lumOff val="25000"/>
                  </a:schemeClr>
                </a:solidFill>
                <a:latin typeface="+mn-lt"/>
                <a:cs typeface="+mn-ea"/>
                <a:sym typeface="+mn-lt"/>
              </a:rPr>
              <a:t>A</a:t>
            </a:r>
            <a:endParaRPr lang="en-GB" dirty="0">
              <a:solidFill>
                <a:schemeClr val="tx1">
                  <a:lumMod val="75000"/>
                  <a:lumOff val="25000"/>
                </a:schemeClr>
              </a:solidFill>
              <a:latin typeface="+mn-lt"/>
              <a:cs typeface="+mn-ea"/>
              <a:sym typeface="+mn-lt"/>
            </a:endParaRPr>
          </a:p>
        </p:txBody>
      </p:sp>
      <p:sp>
        <p:nvSpPr>
          <p:cNvPr id="48" name="Text Placeholder 2"/>
          <p:cNvSpPr txBox="1"/>
          <p:nvPr/>
        </p:nvSpPr>
        <p:spPr>
          <a:xfrm>
            <a:off x="3563888" y="2372202"/>
            <a:ext cx="341411" cy="274479"/>
          </a:xfrm>
          <a:prstGeom prst="rect">
            <a:avLst/>
          </a:prstGeom>
          <a:noFill/>
        </p:spPr>
        <p:txBody>
          <a:bodyPr vert="horz" lIns="0" tIns="36288" rIns="0" bIns="36288"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GB" dirty="0">
                <a:solidFill>
                  <a:schemeClr val="tx1">
                    <a:lumMod val="75000"/>
                    <a:lumOff val="25000"/>
                  </a:schemeClr>
                </a:solidFill>
                <a:latin typeface="+mn-lt"/>
                <a:cs typeface="+mn-ea"/>
                <a:sym typeface="+mn-lt"/>
              </a:rPr>
              <a:t>B</a:t>
            </a:r>
          </a:p>
        </p:txBody>
      </p:sp>
      <p:sp>
        <p:nvSpPr>
          <p:cNvPr id="49" name="Text Placeholder 2"/>
          <p:cNvSpPr txBox="1"/>
          <p:nvPr/>
        </p:nvSpPr>
        <p:spPr>
          <a:xfrm>
            <a:off x="990229" y="2372202"/>
            <a:ext cx="341411" cy="274479"/>
          </a:xfrm>
          <a:prstGeom prst="rect">
            <a:avLst/>
          </a:prstGeom>
          <a:noFill/>
        </p:spPr>
        <p:txBody>
          <a:bodyPr vert="horz" lIns="0" tIns="36288" rIns="0" bIns="36288"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GB" dirty="0">
                <a:solidFill>
                  <a:schemeClr val="tx1">
                    <a:lumMod val="75000"/>
                    <a:lumOff val="25000"/>
                  </a:schemeClr>
                </a:solidFill>
                <a:latin typeface="+mn-lt"/>
                <a:cs typeface="+mn-ea"/>
                <a:sym typeface="+mn-lt"/>
              </a:rPr>
              <a:t>F</a:t>
            </a:r>
          </a:p>
        </p:txBody>
      </p:sp>
      <p:sp>
        <p:nvSpPr>
          <p:cNvPr id="50" name="Text Placeholder 2"/>
          <p:cNvSpPr txBox="1"/>
          <p:nvPr/>
        </p:nvSpPr>
        <p:spPr>
          <a:xfrm>
            <a:off x="2222118" y="4408748"/>
            <a:ext cx="341411" cy="274479"/>
          </a:xfrm>
          <a:prstGeom prst="rect">
            <a:avLst/>
          </a:prstGeom>
          <a:noFill/>
        </p:spPr>
        <p:txBody>
          <a:bodyPr vert="horz" lIns="0" tIns="36288" rIns="0" bIns="36288"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GB" dirty="0">
                <a:solidFill>
                  <a:schemeClr val="tx1">
                    <a:lumMod val="75000"/>
                    <a:lumOff val="25000"/>
                  </a:schemeClr>
                </a:solidFill>
                <a:latin typeface="+mn-lt"/>
                <a:cs typeface="+mn-ea"/>
                <a:sym typeface="+mn-lt"/>
              </a:rPr>
              <a:t>D</a:t>
            </a:r>
          </a:p>
        </p:txBody>
      </p:sp>
      <p:sp>
        <p:nvSpPr>
          <p:cNvPr id="51" name="Text Placeholder 2"/>
          <p:cNvSpPr txBox="1"/>
          <p:nvPr/>
        </p:nvSpPr>
        <p:spPr>
          <a:xfrm>
            <a:off x="990229" y="3580656"/>
            <a:ext cx="341411" cy="274479"/>
          </a:xfrm>
          <a:prstGeom prst="rect">
            <a:avLst/>
          </a:prstGeom>
          <a:noFill/>
        </p:spPr>
        <p:txBody>
          <a:bodyPr vert="horz" lIns="0" tIns="36288" rIns="0" bIns="36288"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GB" dirty="0">
                <a:solidFill>
                  <a:schemeClr val="tx1">
                    <a:lumMod val="75000"/>
                    <a:lumOff val="25000"/>
                  </a:schemeClr>
                </a:solidFill>
                <a:latin typeface="+mn-lt"/>
                <a:cs typeface="+mn-ea"/>
                <a:sym typeface="+mn-lt"/>
              </a:rPr>
              <a:t>E</a:t>
            </a:r>
          </a:p>
        </p:txBody>
      </p:sp>
      <p:sp>
        <p:nvSpPr>
          <p:cNvPr id="52" name="Text Placeholder 2"/>
          <p:cNvSpPr txBox="1"/>
          <p:nvPr/>
        </p:nvSpPr>
        <p:spPr>
          <a:xfrm>
            <a:off x="3491880" y="3616660"/>
            <a:ext cx="341411" cy="274479"/>
          </a:xfrm>
          <a:prstGeom prst="rect">
            <a:avLst/>
          </a:prstGeom>
          <a:noFill/>
        </p:spPr>
        <p:txBody>
          <a:bodyPr vert="horz" lIns="0" tIns="36288" rIns="0" bIns="36288"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US" dirty="0">
                <a:solidFill>
                  <a:schemeClr val="tx1">
                    <a:lumMod val="75000"/>
                    <a:lumOff val="25000"/>
                  </a:schemeClr>
                </a:solidFill>
                <a:latin typeface="+mn-lt"/>
                <a:cs typeface="+mn-ea"/>
                <a:sym typeface="+mn-lt"/>
              </a:rPr>
              <a:t>C</a:t>
            </a:r>
            <a:endParaRPr lang="en-GB" dirty="0">
              <a:solidFill>
                <a:schemeClr val="tx1">
                  <a:lumMod val="75000"/>
                  <a:lumOff val="25000"/>
                </a:schemeClr>
              </a:solidFill>
              <a:latin typeface="+mn-lt"/>
              <a:cs typeface="+mn-ea"/>
              <a:sym typeface="+mn-lt"/>
            </a:endParaRPr>
          </a:p>
        </p:txBody>
      </p:sp>
      <p:sp>
        <p:nvSpPr>
          <p:cNvPr id="21" name="文本框 20"/>
          <p:cNvSpPr txBox="1"/>
          <p:nvPr/>
        </p:nvSpPr>
        <p:spPr>
          <a:xfrm>
            <a:off x="723900" y="158115"/>
            <a:ext cx="1477010" cy="375920"/>
          </a:xfrm>
          <a:prstGeom prst="rect">
            <a:avLst/>
          </a:prstGeom>
          <a:noFill/>
        </p:spPr>
        <p:txBody>
          <a:bodyPr vert="horz" wrap="square" lIns="68580" tIns="34290" rIns="68580" bIns="34290" rtlCol="0" anchor="ctr">
            <a:spAutoFit/>
          </a:bodyPr>
          <a:lstStyle/>
          <a:p>
            <a:pPr algn="dist"/>
            <a:r>
              <a:rPr lang="zh-CN" altLang="en-US" sz="2000" b="1" dirty="0">
                <a:solidFill>
                  <a:schemeClr val="bg1"/>
                </a:solidFill>
                <a:latin typeface="阿里巴巴普惠体 B" panose="00020600040101010101" charset="-122"/>
                <a:ea typeface="阿里巴巴普惠体 B" panose="00020600040101010101" charset="-122"/>
                <a:cs typeface="+mn-ea"/>
                <a:sym typeface="+mn-lt"/>
              </a:rPr>
              <a:t>完成情况</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0">
        <p15:prstTrans prst="drap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
                                        <p:tgtEl>
                                          <p:spTgt spid="2"/>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barn(outVertical)">
                                      <p:cBhvr>
                                        <p:cTn id="11" dur="500"/>
                                        <p:tgtEl>
                                          <p:spTgt spid="21"/>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200"/>
                                        <p:tgtEl>
                                          <p:spTgt spid="4"/>
                                        </p:tgtEl>
                                      </p:cBhvr>
                                    </p:animEffect>
                                  </p:childTnLst>
                                </p:cTn>
                              </p:par>
                            </p:childTnLst>
                          </p:cTn>
                        </p:par>
                        <p:par>
                          <p:cTn id="16" fill="hold">
                            <p:stCondLst>
                              <p:cond delay="1500"/>
                            </p:stCondLst>
                            <p:childTnLst>
                              <p:par>
                                <p:cTn id="17" presetID="1" presetClass="entr" presetSubtype="0" fill="hold" grpId="0" nodeType="afterEffect">
                                  <p:stCondLst>
                                    <p:cond delay="0"/>
                                  </p:stCondLst>
                                  <p:childTnLst>
                                    <p:set>
                                      <p:cBhvr>
                                        <p:cTn id="18" dur="1" fill="hold">
                                          <p:stCondLst>
                                            <p:cond delay="199"/>
                                          </p:stCondLst>
                                        </p:cTn>
                                        <p:tgtEl>
                                          <p:spTgt spid="47">
                                            <p:txEl>
                                              <p:pRg st="0" end="0"/>
                                            </p:txEl>
                                          </p:spTgt>
                                        </p:tgtEl>
                                        <p:attrNameLst>
                                          <p:attrName>style.visibility</p:attrName>
                                        </p:attrNameLst>
                                      </p:cBhvr>
                                      <p:to>
                                        <p:strVal val="visible"/>
                                      </p:to>
                                    </p:set>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36">
                                            <p:txEl>
                                              <p:pRg st="0" end="0"/>
                                            </p:txEl>
                                          </p:spTgt>
                                        </p:tgtEl>
                                        <p:attrNameLst>
                                          <p:attrName>style.visibility</p:attrName>
                                        </p:attrNameLst>
                                      </p:cBhvr>
                                      <p:to>
                                        <p:strVal val="visible"/>
                                      </p:to>
                                    </p:set>
                                    <p:animEffect transition="in" filter="fade">
                                      <p:cBhvr>
                                        <p:cTn id="22" dur="200"/>
                                        <p:tgtEl>
                                          <p:spTgt spid="36">
                                            <p:txEl>
                                              <p:pRg st="0" end="0"/>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200"/>
                                        <p:tgtEl>
                                          <p:spTgt spid="35"/>
                                        </p:tgtEl>
                                      </p:cBhvr>
                                    </p:animEffect>
                                  </p:childTnLst>
                                </p:cTn>
                              </p:par>
                            </p:childTnLst>
                          </p:cTn>
                        </p:par>
                        <p:par>
                          <p:cTn id="26" fill="hold">
                            <p:stCondLst>
                              <p:cond delay="2500"/>
                            </p:stCondLst>
                            <p:childTnLst>
                              <p:par>
                                <p:cTn id="27" presetID="18" presetClass="entr" presetSubtype="3"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strips(upRight)">
                                      <p:cBhvr>
                                        <p:cTn id="29" dur="200"/>
                                        <p:tgtEl>
                                          <p:spTgt spid="5"/>
                                        </p:tgtEl>
                                      </p:cBhvr>
                                    </p:animEffect>
                                  </p:childTnLst>
                                </p:cTn>
                              </p:par>
                            </p:childTnLst>
                          </p:cTn>
                        </p:par>
                        <p:par>
                          <p:cTn id="30" fill="hold">
                            <p:stCondLst>
                              <p:cond delay="3000"/>
                            </p:stCondLst>
                            <p:childTnLst>
                              <p:par>
                                <p:cTn id="31" presetID="1" presetClass="entr" presetSubtype="0" fill="hold" grpId="0" nodeType="afterEffect">
                                  <p:stCondLst>
                                    <p:cond delay="0"/>
                                  </p:stCondLst>
                                  <p:childTnLst>
                                    <p:set>
                                      <p:cBhvr>
                                        <p:cTn id="32" dur="1" fill="hold">
                                          <p:stCondLst>
                                            <p:cond delay="199"/>
                                          </p:stCondLst>
                                        </p:cTn>
                                        <p:tgtEl>
                                          <p:spTgt spid="48">
                                            <p:txEl>
                                              <p:pRg st="0" end="0"/>
                                            </p:txEl>
                                          </p:spTgt>
                                        </p:tgtEl>
                                        <p:attrNameLst>
                                          <p:attrName>style.visibility</p:attrName>
                                        </p:attrNameLst>
                                      </p:cBhvr>
                                      <p:to>
                                        <p:strVal val="visible"/>
                                      </p:to>
                                    </p:set>
                                  </p:childTnLst>
                                </p:cTn>
                              </p:par>
                            </p:childTnLst>
                          </p:cTn>
                        </p:par>
                        <p:par>
                          <p:cTn id="33" fill="hold">
                            <p:stCondLst>
                              <p:cond delay="3500"/>
                            </p:stCondLst>
                            <p:childTnLst>
                              <p:par>
                                <p:cTn id="34" presetID="10" presetClass="entr" presetSubtype="0" fill="hold" grpId="0" nodeType="afterEffect">
                                  <p:stCondLst>
                                    <p:cond delay="0"/>
                                  </p:stCondLst>
                                  <p:childTnLst>
                                    <p:set>
                                      <p:cBhvr>
                                        <p:cTn id="35" dur="1" fill="hold">
                                          <p:stCondLst>
                                            <p:cond delay="0"/>
                                          </p:stCondLst>
                                        </p:cTn>
                                        <p:tgtEl>
                                          <p:spTgt spid="40">
                                            <p:txEl>
                                              <p:pRg st="0" end="0"/>
                                            </p:txEl>
                                          </p:spTgt>
                                        </p:tgtEl>
                                        <p:attrNameLst>
                                          <p:attrName>style.visibility</p:attrName>
                                        </p:attrNameLst>
                                      </p:cBhvr>
                                      <p:to>
                                        <p:strVal val="visible"/>
                                      </p:to>
                                    </p:set>
                                    <p:animEffect transition="in" filter="fade">
                                      <p:cBhvr>
                                        <p:cTn id="36" dur="200"/>
                                        <p:tgtEl>
                                          <p:spTgt spid="40">
                                            <p:txEl>
                                              <p:pRg st="0" end="0"/>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200"/>
                                        <p:tgtEl>
                                          <p:spTgt spid="39"/>
                                        </p:tgtEl>
                                      </p:cBhvr>
                                    </p:animEffect>
                                  </p:childTnLst>
                                </p:cTn>
                              </p:par>
                            </p:childTnLst>
                          </p:cTn>
                        </p:par>
                        <p:par>
                          <p:cTn id="40" fill="hold">
                            <p:stCondLst>
                              <p:cond delay="4000"/>
                            </p:stCondLst>
                            <p:childTnLst>
                              <p:par>
                                <p:cTn id="41" presetID="18" presetClass="entr" presetSubtype="6" fill="hold"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strips(downRight)">
                                      <p:cBhvr>
                                        <p:cTn id="43" dur="200"/>
                                        <p:tgtEl>
                                          <p:spTgt spid="6"/>
                                        </p:tgtEl>
                                      </p:cBhvr>
                                    </p:animEffect>
                                  </p:childTnLst>
                                </p:cTn>
                              </p:par>
                            </p:childTnLst>
                          </p:cTn>
                        </p:par>
                        <p:par>
                          <p:cTn id="44" fill="hold">
                            <p:stCondLst>
                              <p:cond delay="4500"/>
                            </p:stCondLst>
                            <p:childTnLst>
                              <p:par>
                                <p:cTn id="45" presetID="1" presetClass="entr" presetSubtype="0" fill="hold" grpId="0" nodeType="afterEffect">
                                  <p:stCondLst>
                                    <p:cond delay="0"/>
                                  </p:stCondLst>
                                  <p:childTnLst>
                                    <p:set>
                                      <p:cBhvr>
                                        <p:cTn id="46" dur="1" fill="hold">
                                          <p:stCondLst>
                                            <p:cond delay="199"/>
                                          </p:stCondLst>
                                        </p:cTn>
                                        <p:tgtEl>
                                          <p:spTgt spid="52">
                                            <p:txEl>
                                              <p:pRg st="0" end="0"/>
                                            </p:txEl>
                                          </p:spTgt>
                                        </p:tgtEl>
                                        <p:attrNameLst>
                                          <p:attrName>style.visibility</p:attrName>
                                        </p:attrNameLst>
                                      </p:cBhvr>
                                      <p:to>
                                        <p:strVal val="visible"/>
                                      </p:to>
                                    </p:set>
                                  </p:childTnLst>
                                </p:cTn>
                              </p:par>
                            </p:childTnLst>
                          </p:cTn>
                        </p:par>
                        <p:par>
                          <p:cTn id="47" fill="hold">
                            <p:stCondLst>
                              <p:cond delay="5000"/>
                            </p:stCondLst>
                            <p:childTnLst>
                              <p:par>
                                <p:cTn id="48" presetID="10" presetClass="entr" presetSubtype="0" fill="hold" grpId="0" nodeType="afterEffect">
                                  <p:stCondLst>
                                    <p:cond delay="0"/>
                                  </p:stCondLst>
                                  <p:childTnLst>
                                    <p:set>
                                      <p:cBhvr>
                                        <p:cTn id="49" dur="1" fill="hold">
                                          <p:stCondLst>
                                            <p:cond delay="0"/>
                                          </p:stCondLst>
                                        </p:cTn>
                                        <p:tgtEl>
                                          <p:spTgt spid="44">
                                            <p:txEl>
                                              <p:pRg st="0" end="0"/>
                                            </p:txEl>
                                          </p:spTgt>
                                        </p:tgtEl>
                                        <p:attrNameLst>
                                          <p:attrName>style.visibility</p:attrName>
                                        </p:attrNameLst>
                                      </p:cBhvr>
                                      <p:to>
                                        <p:strVal val="visible"/>
                                      </p:to>
                                    </p:set>
                                    <p:animEffect transition="in" filter="fade">
                                      <p:cBhvr>
                                        <p:cTn id="50" dur="200"/>
                                        <p:tgtEl>
                                          <p:spTgt spid="44">
                                            <p:txEl>
                                              <p:pRg st="0" end="0"/>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43"/>
                                        </p:tgtEl>
                                        <p:attrNameLst>
                                          <p:attrName>style.visibility</p:attrName>
                                        </p:attrNameLst>
                                      </p:cBhvr>
                                      <p:to>
                                        <p:strVal val="visible"/>
                                      </p:to>
                                    </p:set>
                                    <p:animEffect transition="in" filter="fade">
                                      <p:cBhvr>
                                        <p:cTn id="53" dur="200"/>
                                        <p:tgtEl>
                                          <p:spTgt spid="43"/>
                                        </p:tgtEl>
                                      </p:cBhvr>
                                    </p:animEffect>
                                  </p:childTnLst>
                                </p:cTn>
                              </p:par>
                            </p:childTnLst>
                          </p:cTn>
                        </p:par>
                        <p:par>
                          <p:cTn id="54" fill="hold">
                            <p:stCondLst>
                              <p:cond delay="5500"/>
                            </p:stCondLst>
                            <p:childTnLst>
                              <p:par>
                                <p:cTn id="55" presetID="22" presetClass="entr" presetSubtype="1" fill="hold" nodeType="after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wipe(up)">
                                      <p:cBhvr>
                                        <p:cTn id="57" dur="200"/>
                                        <p:tgtEl>
                                          <p:spTgt spid="3"/>
                                        </p:tgtEl>
                                      </p:cBhvr>
                                    </p:animEffect>
                                  </p:childTnLst>
                                </p:cTn>
                              </p:par>
                            </p:childTnLst>
                          </p:cTn>
                        </p:par>
                        <p:par>
                          <p:cTn id="58" fill="hold">
                            <p:stCondLst>
                              <p:cond delay="6000"/>
                            </p:stCondLst>
                            <p:childTnLst>
                              <p:par>
                                <p:cTn id="59" presetID="1" presetClass="entr" presetSubtype="0" fill="hold" grpId="0" nodeType="afterEffect">
                                  <p:stCondLst>
                                    <p:cond delay="0"/>
                                  </p:stCondLst>
                                  <p:childTnLst>
                                    <p:set>
                                      <p:cBhvr>
                                        <p:cTn id="60" dur="1" fill="hold">
                                          <p:stCondLst>
                                            <p:cond delay="199"/>
                                          </p:stCondLst>
                                        </p:cTn>
                                        <p:tgtEl>
                                          <p:spTgt spid="50">
                                            <p:txEl>
                                              <p:pRg st="0" end="0"/>
                                            </p:txEl>
                                          </p:spTgt>
                                        </p:tgtEl>
                                        <p:attrNameLst>
                                          <p:attrName>style.visibility</p:attrName>
                                        </p:attrNameLst>
                                      </p:cBhvr>
                                      <p:to>
                                        <p:strVal val="visible"/>
                                      </p:to>
                                    </p:set>
                                  </p:childTnLst>
                                </p:cTn>
                              </p:par>
                            </p:childTnLst>
                          </p:cTn>
                        </p:par>
                        <p:par>
                          <p:cTn id="61" fill="hold">
                            <p:stCondLst>
                              <p:cond delay="6500"/>
                            </p:stCondLst>
                            <p:childTnLst>
                              <p:par>
                                <p:cTn id="62" presetID="10" presetClass="entr" presetSubtype="0" fill="hold" grpId="0" nodeType="afterEffect">
                                  <p:stCondLst>
                                    <p:cond delay="0"/>
                                  </p:stCondLst>
                                  <p:childTnLst>
                                    <p:set>
                                      <p:cBhvr>
                                        <p:cTn id="63" dur="1" fill="hold">
                                          <p:stCondLst>
                                            <p:cond delay="0"/>
                                          </p:stCondLst>
                                        </p:cTn>
                                        <p:tgtEl>
                                          <p:spTgt spid="38">
                                            <p:txEl>
                                              <p:pRg st="0" end="0"/>
                                            </p:txEl>
                                          </p:spTgt>
                                        </p:tgtEl>
                                        <p:attrNameLst>
                                          <p:attrName>style.visibility</p:attrName>
                                        </p:attrNameLst>
                                      </p:cBhvr>
                                      <p:to>
                                        <p:strVal val="visible"/>
                                      </p:to>
                                    </p:set>
                                    <p:animEffect transition="in" filter="fade">
                                      <p:cBhvr>
                                        <p:cTn id="64" dur="200"/>
                                        <p:tgtEl>
                                          <p:spTgt spid="38">
                                            <p:txEl>
                                              <p:pRg st="0" end="0"/>
                                            </p:txEl>
                                          </p:spTgt>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fade">
                                      <p:cBhvr>
                                        <p:cTn id="67" dur="200"/>
                                        <p:tgtEl>
                                          <p:spTgt spid="37"/>
                                        </p:tgtEl>
                                      </p:cBhvr>
                                    </p:animEffect>
                                  </p:childTnLst>
                                </p:cTn>
                              </p:par>
                            </p:childTnLst>
                          </p:cTn>
                        </p:par>
                        <p:par>
                          <p:cTn id="68" fill="hold">
                            <p:stCondLst>
                              <p:cond delay="7000"/>
                            </p:stCondLst>
                            <p:childTnLst>
                              <p:par>
                                <p:cTn id="69" presetID="18" presetClass="entr" presetSubtype="12" fill="hold" nodeType="after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strips(downLeft)">
                                      <p:cBhvr>
                                        <p:cTn id="71" dur="200"/>
                                        <p:tgtEl>
                                          <p:spTgt spid="7"/>
                                        </p:tgtEl>
                                      </p:cBhvr>
                                    </p:animEffect>
                                  </p:childTnLst>
                                </p:cTn>
                              </p:par>
                            </p:childTnLst>
                          </p:cTn>
                        </p:par>
                        <p:par>
                          <p:cTn id="72" fill="hold">
                            <p:stCondLst>
                              <p:cond delay="7500"/>
                            </p:stCondLst>
                            <p:childTnLst>
                              <p:par>
                                <p:cTn id="73" presetID="1" presetClass="entr" presetSubtype="0" fill="hold" grpId="0" nodeType="afterEffect">
                                  <p:stCondLst>
                                    <p:cond delay="0"/>
                                  </p:stCondLst>
                                  <p:childTnLst>
                                    <p:set>
                                      <p:cBhvr>
                                        <p:cTn id="74" dur="1" fill="hold">
                                          <p:stCondLst>
                                            <p:cond delay="199"/>
                                          </p:stCondLst>
                                        </p:cTn>
                                        <p:tgtEl>
                                          <p:spTgt spid="51">
                                            <p:txEl>
                                              <p:pRg st="0" end="0"/>
                                            </p:txEl>
                                          </p:spTgt>
                                        </p:tgtEl>
                                        <p:attrNameLst>
                                          <p:attrName>style.visibility</p:attrName>
                                        </p:attrNameLst>
                                      </p:cBhvr>
                                      <p:to>
                                        <p:strVal val="visible"/>
                                      </p:to>
                                    </p:set>
                                  </p:childTnLst>
                                </p:cTn>
                              </p:par>
                            </p:childTnLst>
                          </p:cTn>
                        </p:par>
                        <p:par>
                          <p:cTn id="75" fill="hold">
                            <p:stCondLst>
                              <p:cond delay="8000"/>
                            </p:stCondLst>
                            <p:childTnLst>
                              <p:par>
                                <p:cTn id="76" presetID="10" presetClass="entr" presetSubtype="0" fill="hold" grpId="0" nodeType="afterEffect">
                                  <p:stCondLst>
                                    <p:cond delay="0"/>
                                  </p:stCondLst>
                                  <p:childTnLst>
                                    <p:set>
                                      <p:cBhvr>
                                        <p:cTn id="77" dur="1" fill="hold">
                                          <p:stCondLst>
                                            <p:cond delay="0"/>
                                          </p:stCondLst>
                                        </p:cTn>
                                        <p:tgtEl>
                                          <p:spTgt spid="42">
                                            <p:txEl>
                                              <p:pRg st="0" end="0"/>
                                            </p:txEl>
                                          </p:spTgt>
                                        </p:tgtEl>
                                        <p:attrNameLst>
                                          <p:attrName>style.visibility</p:attrName>
                                        </p:attrNameLst>
                                      </p:cBhvr>
                                      <p:to>
                                        <p:strVal val="visible"/>
                                      </p:to>
                                    </p:set>
                                    <p:animEffect transition="in" filter="fade">
                                      <p:cBhvr>
                                        <p:cTn id="78" dur="200"/>
                                        <p:tgtEl>
                                          <p:spTgt spid="42">
                                            <p:txEl>
                                              <p:pRg st="0" end="0"/>
                                            </p:txEl>
                                          </p:spTgt>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41"/>
                                        </p:tgtEl>
                                        <p:attrNameLst>
                                          <p:attrName>style.visibility</p:attrName>
                                        </p:attrNameLst>
                                      </p:cBhvr>
                                      <p:to>
                                        <p:strVal val="visible"/>
                                      </p:to>
                                    </p:set>
                                    <p:animEffect transition="in" filter="fade">
                                      <p:cBhvr>
                                        <p:cTn id="81" dur="200"/>
                                        <p:tgtEl>
                                          <p:spTgt spid="41"/>
                                        </p:tgtEl>
                                      </p:cBhvr>
                                    </p:animEffect>
                                  </p:childTnLst>
                                </p:cTn>
                              </p:par>
                            </p:childTnLst>
                          </p:cTn>
                        </p:par>
                        <p:par>
                          <p:cTn id="82" fill="hold">
                            <p:stCondLst>
                              <p:cond delay="8500"/>
                            </p:stCondLst>
                            <p:childTnLst>
                              <p:par>
                                <p:cTn id="83" presetID="18" presetClass="entr" presetSubtype="9" fill="hold" nodeType="after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strips(upLeft)">
                                      <p:cBhvr>
                                        <p:cTn id="85" dur="200"/>
                                        <p:tgtEl>
                                          <p:spTgt spid="15"/>
                                        </p:tgtEl>
                                      </p:cBhvr>
                                    </p:animEffect>
                                  </p:childTnLst>
                                </p:cTn>
                              </p:par>
                            </p:childTnLst>
                          </p:cTn>
                        </p:par>
                        <p:par>
                          <p:cTn id="86" fill="hold">
                            <p:stCondLst>
                              <p:cond delay="9000"/>
                            </p:stCondLst>
                            <p:childTnLst>
                              <p:par>
                                <p:cTn id="87" presetID="1" presetClass="entr" presetSubtype="0" fill="hold" grpId="0" nodeType="afterEffect">
                                  <p:stCondLst>
                                    <p:cond delay="0"/>
                                  </p:stCondLst>
                                  <p:childTnLst>
                                    <p:set>
                                      <p:cBhvr>
                                        <p:cTn id="88" dur="1" fill="hold">
                                          <p:stCondLst>
                                            <p:cond delay="199"/>
                                          </p:stCondLst>
                                        </p:cTn>
                                        <p:tgtEl>
                                          <p:spTgt spid="49">
                                            <p:txEl>
                                              <p:pRg st="0" end="0"/>
                                            </p:txEl>
                                          </p:spTgt>
                                        </p:tgtEl>
                                        <p:attrNameLst>
                                          <p:attrName>style.visibility</p:attrName>
                                        </p:attrNameLst>
                                      </p:cBhvr>
                                      <p:to>
                                        <p:strVal val="visible"/>
                                      </p:to>
                                    </p:set>
                                  </p:childTnLst>
                                </p:cTn>
                              </p:par>
                            </p:childTnLst>
                          </p:cTn>
                        </p:par>
                        <p:par>
                          <p:cTn id="89" fill="hold">
                            <p:stCondLst>
                              <p:cond delay="9500"/>
                            </p:stCondLst>
                            <p:childTnLst>
                              <p:par>
                                <p:cTn id="90" presetID="10" presetClass="entr" presetSubtype="0" fill="hold" grpId="0" nodeType="afterEffect">
                                  <p:stCondLst>
                                    <p:cond delay="0"/>
                                  </p:stCondLst>
                                  <p:childTnLst>
                                    <p:set>
                                      <p:cBhvr>
                                        <p:cTn id="91" dur="1" fill="hold">
                                          <p:stCondLst>
                                            <p:cond delay="0"/>
                                          </p:stCondLst>
                                        </p:cTn>
                                        <p:tgtEl>
                                          <p:spTgt spid="46">
                                            <p:txEl>
                                              <p:pRg st="0" end="0"/>
                                            </p:txEl>
                                          </p:spTgt>
                                        </p:tgtEl>
                                        <p:attrNameLst>
                                          <p:attrName>style.visibility</p:attrName>
                                        </p:attrNameLst>
                                      </p:cBhvr>
                                      <p:to>
                                        <p:strVal val="visible"/>
                                      </p:to>
                                    </p:set>
                                    <p:animEffect transition="in" filter="fade">
                                      <p:cBhvr>
                                        <p:cTn id="92" dur="200"/>
                                        <p:tgtEl>
                                          <p:spTgt spid="46">
                                            <p:txEl>
                                              <p:pRg st="0" end="0"/>
                                            </p:tx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45"/>
                                        </p:tgtEl>
                                        <p:attrNameLst>
                                          <p:attrName>style.visibility</p:attrName>
                                        </p:attrNameLst>
                                      </p:cBhvr>
                                      <p:to>
                                        <p:strVal val="visible"/>
                                      </p:to>
                                    </p:set>
                                    <p:animEffect transition="in" filter="fade">
                                      <p:cBhvr>
                                        <p:cTn id="95" dur="2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build="p"/>
      <p:bldP spid="37" grpId="0"/>
      <p:bldP spid="38" grpId="0" build="p"/>
      <p:bldP spid="39" grpId="0"/>
      <p:bldP spid="40" grpId="0" build="p"/>
      <p:bldP spid="41" grpId="0"/>
      <p:bldP spid="42" grpId="0" build="p"/>
      <p:bldP spid="43" grpId="0"/>
      <p:bldP spid="44" grpId="0" build="p"/>
      <p:bldP spid="45" grpId="0"/>
      <p:bldP spid="46" grpId="0" build="p"/>
      <p:bldP spid="47" grpId="0" build="p"/>
      <p:bldP spid="48" grpId="0" build="p"/>
      <p:bldP spid="49" grpId="0" build="p"/>
      <p:bldP spid="50" grpId="0" build="p"/>
      <p:bldP spid="51" grpId="0" build="p"/>
      <p:bldP spid="52" grpId="0" build="p"/>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背景1"/>
          <p:cNvPicPr>
            <a:picLocks noChangeAspect="1"/>
          </p:cNvPicPr>
          <p:nvPr/>
        </p:nvPicPr>
        <p:blipFill>
          <a:blip r:embed="rId3" cstate="email"/>
          <a:stretch>
            <a:fillRect/>
          </a:stretch>
        </p:blipFill>
        <p:spPr>
          <a:xfrm>
            <a:off x="0" y="-1905"/>
            <a:ext cx="9144000" cy="5147945"/>
          </a:xfrm>
          <a:prstGeom prst="rect">
            <a:avLst/>
          </a:prstGeom>
        </p:spPr>
      </p:pic>
      <p:sp>
        <p:nvSpPr>
          <p:cNvPr id="37920" name="Rectangle 32" descr="library"/>
          <p:cNvSpPr>
            <a:spLocks noChangeArrowheads="1"/>
          </p:cNvSpPr>
          <p:nvPr/>
        </p:nvSpPr>
        <p:spPr bwMode="auto">
          <a:xfrm>
            <a:off x="4852105" y="1119189"/>
            <a:ext cx="2017712" cy="2170113"/>
          </a:xfrm>
          <a:prstGeom prst="rect">
            <a:avLst/>
          </a:prstGeom>
          <a:solidFill>
            <a:schemeClr val="bg2"/>
          </a:solidFill>
          <a:ln>
            <a:noFill/>
          </a:ln>
        </p:spPr>
        <p:txBody>
          <a:bodyPr/>
          <a:lstStyle/>
          <a:p>
            <a:endParaRPr lang="zh-CN" altLang="en-US" sz="1280">
              <a:cs typeface="+mn-ea"/>
              <a:sym typeface="+mn-lt"/>
            </a:endParaRPr>
          </a:p>
        </p:txBody>
      </p:sp>
      <p:sp>
        <p:nvSpPr>
          <p:cNvPr id="37921" name="Rectangle 33"/>
          <p:cNvSpPr>
            <a:spLocks noChangeArrowheads="1"/>
          </p:cNvSpPr>
          <p:nvPr/>
        </p:nvSpPr>
        <p:spPr bwMode="auto">
          <a:xfrm>
            <a:off x="4852105" y="3352802"/>
            <a:ext cx="2017712" cy="1247775"/>
          </a:xfrm>
          <a:prstGeom prst="rect">
            <a:avLst/>
          </a:prstGeom>
          <a:solidFill>
            <a:schemeClr val="accent2"/>
          </a:solidFill>
          <a:ln>
            <a:noFill/>
          </a:ln>
        </p:spPr>
        <p:txBody>
          <a:bodyPr/>
          <a:lstStyle/>
          <a:p>
            <a:endParaRPr lang="zh-CN" altLang="en-US" sz="1280">
              <a:cs typeface="+mn-ea"/>
              <a:sym typeface="+mn-lt"/>
            </a:endParaRPr>
          </a:p>
        </p:txBody>
      </p:sp>
      <p:sp>
        <p:nvSpPr>
          <p:cNvPr id="37922" name="Rectangle 34"/>
          <p:cNvSpPr>
            <a:spLocks noChangeArrowheads="1"/>
          </p:cNvSpPr>
          <p:nvPr/>
        </p:nvSpPr>
        <p:spPr bwMode="auto">
          <a:xfrm>
            <a:off x="6931730" y="1119189"/>
            <a:ext cx="1987550" cy="1260475"/>
          </a:xfrm>
          <a:prstGeom prst="rect">
            <a:avLst/>
          </a:prstGeom>
          <a:solidFill>
            <a:schemeClr val="accent1"/>
          </a:solidFill>
          <a:ln>
            <a:noFill/>
          </a:ln>
        </p:spPr>
        <p:txBody>
          <a:bodyPr/>
          <a:lstStyle/>
          <a:p>
            <a:endParaRPr lang="zh-CN" altLang="en-US" sz="1280">
              <a:cs typeface="+mn-ea"/>
              <a:sym typeface="+mn-lt"/>
            </a:endParaRPr>
          </a:p>
        </p:txBody>
      </p:sp>
      <p:sp>
        <p:nvSpPr>
          <p:cNvPr id="37923" name="Rectangle 35" descr="Dreamy_Images_21"/>
          <p:cNvSpPr>
            <a:spLocks noChangeArrowheads="1"/>
          </p:cNvSpPr>
          <p:nvPr/>
        </p:nvSpPr>
        <p:spPr bwMode="auto">
          <a:xfrm>
            <a:off x="6931730" y="2447926"/>
            <a:ext cx="1987550" cy="2152650"/>
          </a:xfrm>
          <a:prstGeom prst="rect">
            <a:avLst/>
          </a:prstGeom>
          <a:solidFill>
            <a:schemeClr val="bg2"/>
          </a:solidFill>
          <a:ln>
            <a:noFill/>
          </a:ln>
        </p:spPr>
        <p:txBody>
          <a:bodyPr/>
          <a:lstStyle/>
          <a:p>
            <a:endParaRPr lang="zh-CN" altLang="en-US" sz="1280">
              <a:cs typeface="+mn-ea"/>
              <a:sym typeface="+mn-lt"/>
            </a:endParaRPr>
          </a:p>
        </p:txBody>
      </p:sp>
      <p:sp>
        <p:nvSpPr>
          <p:cNvPr id="15" name="文本框 14"/>
          <p:cNvSpPr txBox="1"/>
          <p:nvPr/>
        </p:nvSpPr>
        <p:spPr>
          <a:xfrm>
            <a:off x="723900" y="158115"/>
            <a:ext cx="1477010" cy="375920"/>
          </a:xfrm>
          <a:prstGeom prst="rect">
            <a:avLst/>
          </a:prstGeom>
          <a:noFill/>
        </p:spPr>
        <p:txBody>
          <a:bodyPr vert="horz" wrap="square" lIns="68580" tIns="34290" rIns="68580" bIns="34290" rtlCol="0" anchor="ctr">
            <a:spAutoFit/>
          </a:bodyPr>
          <a:lstStyle/>
          <a:p>
            <a:pPr algn="dist"/>
            <a:r>
              <a:rPr lang="zh-CN" altLang="en-US" sz="2000" b="1" dirty="0">
                <a:solidFill>
                  <a:schemeClr val="bg1"/>
                </a:solidFill>
                <a:latin typeface="阿里巴巴普惠体 B" panose="00020600040101010101" charset="-122"/>
                <a:ea typeface="阿里巴巴普惠体 B" panose="00020600040101010101" charset="-122"/>
                <a:cs typeface="+mn-ea"/>
                <a:sym typeface="+mn-lt"/>
              </a:rPr>
              <a:t>完成情况</a:t>
            </a:r>
          </a:p>
        </p:txBody>
      </p:sp>
      <p:sp>
        <p:nvSpPr>
          <p:cNvPr id="19480" name="AutoShape 24"/>
          <p:cNvSpPr/>
          <p:nvPr/>
        </p:nvSpPr>
        <p:spPr bwMode="auto">
          <a:xfrm>
            <a:off x="5149215" y="3800475"/>
            <a:ext cx="1422400" cy="5257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lIns="0" tIns="0" rIns="0" bIns="0" anchor="t" anchorCtr="0">
            <a:spAutoFit/>
          </a:bodyPr>
          <a:lstStyle/>
          <a:p>
            <a:pPr>
              <a:lnSpc>
                <a:spcPct val="150000"/>
              </a:lnSpc>
            </a:pPr>
            <a:r>
              <a:rPr lang="zh-CN" altLang="en-US" sz="570" dirty="0">
                <a:solidFill>
                  <a:schemeClr val="bg1"/>
                </a:solidFill>
                <a:cs typeface="+mn-ea"/>
                <a:sym typeface="+mn-lt"/>
              </a:rPr>
              <a:t>请替换文字内容，添加相关标题，修改文字内容，也可以直接复制你的内容到此。请替换文字内容，添加相关标题，修改文字内容，也可以直接复制你的内容到此。</a:t>
            </a:r>
          </a:p>
        </p:txBody>
      </p:sp>
      <p:sp>
        <p:nvSpPr>
          <p:cNvPr id="19481" name="AutoShape 25"/>
          <p:cNvSpPr/>
          <p:nvPr/>
        </p:nvSpPr>
        <p:spPr bwMode="auto">
          <a:xfrm>
            <a:off x="5052060" y="3568065"/>
            <a:ext cx="1617345" cy="1752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p:spPr>
        <p:txBody>
          <a:bodyPr lIns="0" tIns="0" rIns="0" bIns="0" anchor="t" anchorCtr="0">
            <a:spAutoFit/>
          </a:bodyPr>
          <a:lstStyle/>
          <a:p>
            <a:pPr algn="ctr"/>
            <a:r>
              <a:rPr lang="zh-CN" altLang="en-US" sz="1140" dirty="0">
                <a:solidFill>
                  <a:schemeClr val="bg1"/>
                </a:solidFill>
                <a:cs typeface="+mn-ea"/>
                <a:sym typeface="+mn-lt"/>
              </a:rPr>
              <a:t>点击请替换文字内容</a:t>
            </a:r>
          </a:p>
        </p:txBody>
      </p:sp>
      <p:sp>
        <p:nvSpPr>
          <p:cNvPr id="5" name="AutoShape 24"/>
          <p:cNvSpPr/>
          <p:nvPr/>
        </p:nvSpPr>
        <p:spPr bwMode="auto">
          <a:xfrm>
            <a:off x="7213600" y="1581785"/>
            <a:ext cx="1422400" cy="5257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lIns="0" tIns="0" rIns="0" bIns="0" anchor="t" anchorCtr="0">
            <a:spAutoFit/>
          </a:bodyPr>
          <a:lstStyle/>
          <a:p>
            <a:pPr>
              <a:lnSpc>
                <a:spcPct val="150000"/>
              </a:lnSpc>
            </a:pPr>
            <a:r>
              <a:rPr lang="zh-CN" altLang="en-US" sz="570" dirty="0">
                <a:solidFill>
                  <a:schemeClr val="bg1"/>
                </a:solidFill>
                <a:cs typeface="+mn-ea"/>
                <a:sym typeface="+mn-lt"/>
              </a:rPr>
              <a:t>请替换文字内容，添加相关标题，修改文字内容，也可以直接复制你的内容到此。请替换文字内容，添加相关标题，修改文字内容，也可以直接复制你的内容到此。</a:t>
            </a:r>
          </a:p>
        </p:txBody>
      </p:sp>
      <p:sp>
        <p:nvSpPr>
          <p:cNvPr id="6" name="AutoShape 25"/>
          <p:cNvSpPr/>
          <p:nvPr/>
        </p:nvSpPr>
        <p:spPr bwMode="auto">
          <a:xfrm>
            <a:off x="7116445" y="1349375"/>
            <a:ext cx="1617345" cy="1752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p:spPr>
        <p:txBody>
          <a:bodyPr lIns="0" tIns="0" rIns="0" bIns="0" anchor="t" anchorCtr="0">
            <a:spAutoFit/>
          </a:bodyPr>
          <a:lstStyle/>
          <a:p>
            <a:pPr algn="ctr"/>
            <a:r>
              <a:rPr lang="zh-CN" altLang="en-US" sz="1140" dirty="0">
                <a:solidFill>
                  <a:schemeClr val="bg1"/>
                </a:solidFill>
                <a:cs typeface="+mn-ea"/>
                <a:sym typeface="+mn-lt"/>
              </a:rPr>
              <a:t>点击请替换文字内容</a:t>
            </a:r>
          </a:p>
        </p:txBody>
      </p:sp>
      <p:sp>
        <p:nvSpPr>
          <p:cNvPr id="37" name="TextBox 36"/>
          <p:cNvSpPr txBox="1"/>
          <p:nvPr/>
        </p:nvSpPr>
        <p:spPr>
          <a:xfrm>
            <a:off x="669925" y="1515110"/>
            <a:ext cx="3582035" cy="3051810"/>
          </a:xfrm>
          <a:prstGeom prst="rect">
            <a:avLst/>
          </a:prstGeom>
          <a:noFill/>
        </p:spPr>
        <p:txBody>
          <a:bodyPr wrap="square" lIns="0" tIns="0" rIns="0" bIns="0" rtlCol="0">
            <a:spAutoFit/>
          </a:bodyPr>
          <a:lstStyle/>
          <a:p>
            <a:pPr>
              <a:lnSpc>
                <a:spcPct val="130000"/>
              </a:lnSpc>
            </a:pPr>
            <a:r>
              <a:rPr lang="zh-CN" altLang="en-US" sz="900" dirty="0">
                <a:solidFill>
                  <a:schemeClr val="tx1">
                    <a:lumMod val="50000"/>
                    <a:lumOff val="50000"/>
                  </a:schemeClr>
                </a:solidFill>
                <a:cs typeface="+mn-ea"/>
                <a:sym typeface="+mn-lt"/>
              </a:rPr>
              <a:t>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此处添加详细文本描述</a:t>
            </a:r>
            <a:endParaRPr lang="en-GB" sz="900" dirty="0">
              <a:solidFill>
                <a:schemeClr val="tx1">
                  <a:lumMod val="50000"/>
                  <a:lumOff val="50000"/>
                </a:schemeClr>
              </a:solidFill>
              <a:cs typeface="+mn-ea"/>
              <a:sym typeface="+mn-lt"/>
            </a:endParaRPr>
          </a:p>
        </p:txBody>
      </p:sp>
      <p:sp>
        <p:nvSpPr>
          <p:cNvPr id="38" name="Text Placeholder 2"/>
          <p:cNvSpPr txBox="1"/>
          <p:nvPr/>
        </p:nvSpPr>
        <p:spPr>
          <a:xfrm>
            <a:off x="669925" y="1119505"/>
            <a:ext cx="3583305" cy="139065"/>
          </a:xfrm>
          <a:prstGeom prst="rect">
            <a:avLst/>
          </a:prstGeom>
          <a:noFill/>
        </p:spPr>
        <p:txBody>
          <a:bodyPr vert="horz" lIns="0" tIns="36288" rIns="0" bIns="36288"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solidFill>
                  <a:schemeClr val="tx1">
                    <a:lumMod val="75000"/>
                    <a:lumOff val="25000"/>
                  </a:schemeClr>
                </a:solidFill>
                <a:latin typeface="+mn-lt"/>
                <a:cs typeface="+mn-ea"/>
                <a:sym typeface="+mn-lt"/>
              </a:rPr>
              <a:t>添加标题</a:t>
            </a:r>
            <a:endParaRPr lang="en-GB" altLang="zh-CN" sz="1200" dirty="0">
              <a:solidFill>
                <a:schemeClr val="tx1">
                  <a:lumMod val="75000"/>
                  <a:lumOff val="25000"/>
                </a:schemeClr>
              </a:solidFill>
              <a:latin typeface="+mn-lt"/>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0">
        <p15:prstTrans prst="drap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7920"/>
                                        </p:tgtEl>
                                        <p:attrNameLst>
                                          <p:attrName>style.visibility</p:attrName>
                                        </p:attrNameLst>
                                      </p:cBhvr>
                                      <p:to>
                                        <p:strVal val="visible"/>
                                      </p:to>
                                    </p:set>
                                    <p:anim calcmode="lin" valueType="num">
                                      <p:cBhvr>
                                        <p:cTn id="7" dur="1000" fill="hold"/>
                                        <p:tgtEl>
                                          <p:spTgt spid="37920"/>
                                        </p:tgtEl>
                                        <p:attrNameLst>
                                          <p:attrName>ppt_w</p:attrName>
                                        </p:attrNameLst>
                                      </p:cBhvr>
                                      <p:tavLst>
                                        <p:tav tm="0">
                                          <p:val>
                                            <p:fltVal val="0"/>
                                          </p:val>
                                        </p:tav>
                                        <p:tav tm="100000">
                                          <p:val>
                                            <p:strVal val="#ppt_w"/>
                                          </p:val>
                                        </p:tav>
                                      </p:tavLst>
                                    </p:anim>
                                    <p:anim calcmode="lin" valueType="num">
                                      <p:cBhvr>
                                        <p:cTn id="8" dur="1000" fill="hold"/>
                                        <p:tgtEl>
                                          <p:spTgt spid="37920"/>
                                        </p:tgtEl>
                                        <p:attrNameLst>
                                          <p:attrName>ppt_h</p:attrName>
                                        </p:attrNameLst>
                                      </p:cBhvr>
                                      <p:tavLst>
                                        <p:tav tm="0">
                                          <p:val>
                                            <p:fltVal val="0"/>
                                          </p:val>
                                        </p:tav>
                                        <p:tav tm="100000">
                                          <p:val>
                                            <p:strVal val="#ppt_h"/>
                                          </p:val>
                                        </p:tav>
                                      </p:tavLst>
                                    </p:anim>
                                    <p:anim calcmode="lin" valueType="num">
                                      <p:cBhvr>
                                        <p:cTn id="9" dur="1000" fill="hold"/>
                                        <p:tgtEl>
                                          <p:spTgt spid="37920"/>
                                        </p:tgtEl>
                                        <p:attrNameLst>
                                          <p:attrName>style.rotation</p:attrName>
                                        </p:attrNameLst>
                                      </p:cBhvr>
                                      <p:tavLst>
                                        <p:tav tm="0">
                                          <p:val>
                                            <p:fltVal val="90"/>
                                          </p:val>
                                        </p:tav>
                                        <p:tav tm="100000">
                                          <p:val>
                                            <p:fltVal val="0"/>
                                          </p:val>
                                        </p:tav>
                                      </p:tavLst>
                                    </p:anim>
                                    <p:animEffect transition="in" filter="fade">
                                      <p:cBhvr>
                                        <p:cTn id="10" dur="1000"/>
                                        <p:tgtEl>
                                          <p:spTgt spid="37920"/>
                                        </p:tgtEl>
                                      </p:cBhvr>
                                    </p:animEffect>
                                  </p:childTnLst>
                                </p:cTn>
                              </p:par>
                            </p:childTnLst>
                          </p:cTn>
                        </p:par>
                        <p:par>
                          <p:cTn id="11" fill="hold">
                            <p:stCondLst>
                              <p:cond delay="1000"/>
                            </p:stCondLst>
                            <p:childTnLst>
                              <p:par>
                                <p:cTn id="12" presetID="16" presetClass="entr" presetSubtype="37"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barn(outVertical)">
                                      <p:cBhvr>
                                        <p:cTn id="14" dur="500"/>
                                        <p:tgtEl>
                                          <p:spTgt spid="15"/>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7923"/>
                                        </p:tgtEl>
                                        <p:attrNameLst>
                                          <p:attrName>style.visibility</p:attrName>
                                        </p:attrNameLst>
                                      </p:cBhvr>
                                      <p:to>
                                        <p:strVal val="visible"/>
                                      </p:to>
                                    </p:set>
                                    <p:anim calcmode="lin" valueType="num">
                                      <p:cBhvr>
                                        <p:cTn id="17" dur="1000" fill="hold"/>
                                        <p:tgtEl>
                                          <p:spTgt spid="37923"/>
                                        </p:tgtEl>
                                        <p:attrNameLst>
                                          <p:attrName>ppt_w</p:attrName>
                                        </p:attrNameLst>
                                      </p:cBhvr>
                                      <p:tavLst>
                                        <p:tav tm="0">
                                          <p:val>
                                            <p:fltVal val="0"/>
                                          </p:val>
                                        </p:tav>
                                        <p:tav tm="100000">
                                          <p:val>
                                            <p:strVal val="#ppt_w"/>
                                          </p:val>
                                        </p:tav>
                                      </p:tavLst>
                                    </p:anim>
                                    <p:anim calcmode="lin" valueType="num">
                                      <p:cBhvr>
                                        <p:cTn id="18" dur="1000" fill="hold"/>
                                        <p:tgtEl>
                                          <p:spTgt spid="37923"/>
                                        </p:tgtEl>
                                        <p:attrNameLst>
                                          <p:attrName>ppt_h</p:attrName>
                                        </p:attrNameLst>
                                      </p:cBhvr>
                                      <p:tavLst>
                                        <p:tav tm="0">
                                          <p:val>
                                            <p:fltVal val="0"/>
                                          </p:val>
                                        </p:tav>
                                        <p:tav tm="100000">
                                          <p:val>
                                            <p:strVal val="#ppt_h"/>
                                          </p:val>
                                        </p:tav>
                                      </p:tavLst>
                                    </p:anim>
                                    <p:anim calcmode="lin" valueType="num">
                                      <p:cBhvr>
                                        <p:cTn id="19" dur="1000" fill="hold"/>
                                        <p:tgtEl>
                                          <p:spTgt spid="37923"/>
                                        </p:tgtEl>
                                        <p:attrNameLst>
                                          <p:attrName>style.rotation</p:attrName>
                                        </p:attrNameLst>
                                      </p:cBhvr>
                                      <p:tavLst>
                                        <p:tav tm="0">
                                          <p:val>
                                            <p:fltVal val="90"/>
                                          </p:val>
                                        </p:tav>
                                        <p:tav tm="100000">
                                          <p:val>
                                            <p:fltVal val="0"/>
                                          </p:val>
                                        </p:tav>
                                      </p:tavLst>
                                    </p:anim>
                                    <p:animEffect transition="in" filter="fade">
                                      <p:cBhvr>
                                        <p:cTn id="20" dur="1000"/>
                                        <p:tgtEl>
                                          <p:spTgt spid="3792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7922"/>
                                        </p:tgtEl>
                                        <p:attrNameLst>
                                          <p:attrName>style.visibility</p:attrName>
                                        </p:attrNameLst>
                                      </p:cBhvr>
                                      <p:to>
                                        <p:strVal val="visible"/>
                                      </p:to>
                                    </p:set>
                                    <p:animEffect transition="in" filter="fade">
                                      <p:cBhvr>
                                        <p:cTn id="25" dur="500"/>
                                        <p:tgtEl>
                                          <p:spTgt spid="3792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7921"/>
                                        </p:tgtEl>
                                        <p:attrNameLst>
                                          <p:attrName>style.visibility</p:attrName>
                                        </p:attrNameLst>
                                      </p:cBhvr>
                                      <p:to>
                                        <p:strVal val="visible"/>
                                      </p:to>
                                    </p:set>
                                    <p:animEffect transition="in" filter="fade">
                                      <p:cBhvr>
                                        <p:cTn id="28" dur="500"/>
                                        <p:tgtEl>
                                          <p:spTgt spid="37921"/>
                                        </p:tgtEl>
                                      </p:cBhvr>
                                    </p:animEffect>
                                  </p:childTnLst>
                                </p:cTn>
                              </p:par>
                            </p:childTnLst>
                          </p:cTn>
                        </p:par>
                        <p:par>
                          <p:cTn id="29" fill="hold">
                            <p:stCondLst>
                              <p:cond delay="500"/>
                            </p:stCondLst>
                            <p:childTnLst>
                              <p:par>
                                <p:cTn id="30" presetID="10" presetClass="entr" presetSubtype="0" fill="hold" grpId="0" nodeType="afterEffect">
                                  <p:stCondLst>
                                    <p:cond delay="0"/>
                                  </p:stCondLst>
                                  <p:childTnLst>
                                    <p:set>
                                      <p:cBhvr>
                                        <p:cTn id="31" dur="1" fill="hold">
                                          <p:stCondLst>
                                            <p:cond delay="0"/>
                                          </p:stCondLst>
                                        </p:cTn>
                                        <p:tgtEl>
                                          <p:spTgt spid="38">
                                            <p:txEl>
                                              <p:pRg st="0" end="0"/>
                                            </p:txEl>
                                          </p:spTgt>
                                        </p:tgtEl>
                                        <p:attrNameLst>
                                          <p:attrName>style.visibility</p:attrName>
                                        </p:attrNameLst>
                                      </p:cBhvr>
                                      <p:to>
                                        <p:strVal val="visible"/>
                                      </p:to>
                                    </p:set>
                                    <p:animEffect transition="in" filter="fade">
                                      <p:cBhvr>
                                        <p:cTn id="32" dur="200"/>
                                        <p:tgtEl>
                                          <p:spTgt spid="38">
                                            <p:txEl>
                                              <p:pRg st="0" end="0"/>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fade">
                                      <p:cBhvr>
                                        <p:cTn id="35" dur="2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20" grpId="0" bldLvl="0" animBg="1"/>
      <p:bldP spid="37921" grpId="0" animBg="1"/>
      <p:bldP spid="37922" grpId="0" animBg="1"/>
      <p:bldP spid="37923" grpId="0" bldLvl="0" animBg="1"/>
      <p:bldP spid="15" grpId="0"/>
      <p:bldP spid="37" grpId="0"/>
      <p:bldP spid="3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背景1"/>
          <p:cNvPicPr>
            <a:picLocks noChangeAspect="1"/>
          </p:cNvPicPr>
          <p:nvPr/>
        </p:nvPicPr>
        <p:blipFill>
          <a:blip r:embed="rId3" cstate="email"/>
          <a:stretch>
            <a:fillRect/>
          </a:stretch>
        </p:blipFill>
        <p:spPr>
          <a:xfrm>
            <a:off x="0" y="-1270"/>
            <a:ext cx="9144000" cy="5147945"/>
          </a:xfrm>
          <a:prstGeom prst="rect">
            <a:avLst/>
          </a:prstGeom>
        </p:spPr>
      </p:pic>
      <p:grpSp>
        <p:nvGrpSpPr>
          <p:cNvPr id="5" name="Group 3"/>
          <p:cNvGrpSpPr/>
          <p:nvPr/>
        </p:nvGrpSpPr>
        <p:grpSpPr bwMode="auto">
          <a:xfrm>
            <a:off x="782447" y="952239"/>
            <a:ext cx="7568005" cy="2964183"/>
            <a:chOff x="-108299" y="0"/>
            <a:chExt cx="10616326" cy="4156475"/>
          </a:xfrm>
        </p:grpSpPr>
        <p:grpSp>
          <p:nvGrpSpPr>
            <p:cNvPr id="6" name="Group 4"/>
            <p:cNvGrpSpPr/>
            <p:nvPr/>
          </p:nvGrpSpPr>
          <p:grpSpPr bwMode="auto">
            <a:xfrm>
              <a:off x="576369" y="0"/>
              <a:ext cx="9931658" cy="4146122"/>
              <a:chOff x="0" y="0"/>
              <a:chExt cx="3190685" cy="1332000"/>
            </a:xfrm>
          </p:grpSpPr>
          <p:cxnSp>
            <p:nvCxnSpPr>
              <p:cNvPr id="15" name="直接连接符 3"/>
              <p:cNvCxnSpPr>
                <a:cxnSpLocks noChangeShapeType="1"/>
              </p:cNvCxnSpPr>
              <p:nvPr/>
            </p:nvCxnSpPr>
            <p:spPr bwMode="auto">
              <a:xfrm>
                <a:off x="0" y="107813"/>
                <a:ext cx="3190685" cy="0"/>
              </a:xfrm>
              <a:prstGeom prst="line">
                <a:avLst/>
              </a:prstGeom>
              <a:noFill/>
              <a:ln w="6350" cmpd="sng">
                <a:solidFill>
                  <a:srgbClr val="D9D9D9"/>
                </a:solidFill>
                <a:round/>
              </a:ln>
              <a:extLst>
                <a:ext uri="{909E8E84-426E-40DD-AFC4-6F175D3DCCD1}">
                  <a14:hiddenFill xmlns:a14="http://schemas.microsoft.com/office/drawing/2010/main">
                    <a:noFill/>
                  </a14:hiddenFill>
                </a:ext>
              </a:extLst>
            </p:spPr>
          </p:cxnSp>
          <p:cxnSp>
            <p:nvCxnSpPr>
              <p:cNvPr id="16" name="直接连接符 4"/>
              <p:cNvCxnSpPr>
                <a:cxnSpLocks noChangeShapeType="1"/>
              </p:cNvCxnSpPr>
              <p:nvPr/>
            </p:nvCxnSpPr>
            <p:spPr bwMode="auto">
              <a:xfrm>
                <a:off x="0" y="413860"/>
                <a:ext cx="3190685" cy="0"/>
              </a:xfrm>
              <a:prstGeom prst="line">
                <a:avLst/>
              </a:prstGeom>
              <a:noFill/>
              <a:ln w="6350" cmpd="sng">
                <a:solidFill>
                  <a:srgbClr val="D9D9D9"/>
                </a:solidFill>
                <a:round/>
              </a:ln>
              <a:extLst>
                <a:ext uri="{909E8E84-426E-40DD-AFC4-6F175D3DCCD1}">
                  <a14:hiddenFill xmlns:a14="http://schemas.microsoft.com/office/drawing/2010/main">
                    <a:noFill/>
                  </a14:hiddenFill>
                </a:ext>
              </a:extLst>
            </p:spPr>
          </p:cxnSp>
          <p:cxnSp>
            <p:nvCxnSpPr>
              <p:cNvPr id="17" name="直接连接符 5"/>
              <p:cNvCxnSpPr>
                <a:cxnSpLocks noChangeShapeType="1"/>
              </p:cNvCxnSpPr>
              <p:nvPr/>
            </p:nvCxnSpPr>
            <p:spPr bwMode="auto">
              <a:xfrm>
                <a:off x="0" y="719907"/>
                <a:ext cx="3190685" cy="0"/>
              </a:xfrm>
              <a:prstGeom prst="line">
                <a:avLst/>
              </a:prstGeom>
              <a:noFill/>
              <a:ln w="6350" cmpd="sng">
                <a:solidFill>
                  <a:srgbClr val="D9D9D9"/>
                </a:solidFill>
                <a:round/>
              </a:ln>
              <a:extLst>
                <a:ext uri="{909E8E84-426E-40DD-AFC4-6F175D3DCCD1}">
                  <a14:hiddenFill xmlns:a14="http://schemas.microsoft.com/office/drawing/2010/main">
                    <a:noFill/>
                  </a14:hiddenFill>
                </a:ext>
              </a:extLst>
            </p:spPr>
          </p:cxnSp>
          <p:cxnSp>
            <p:nvCxnSpPr>
              <p:cNvPr id="18" name="直接连接符 6"/>
              <p:cNvCxnSpPr>
                <a:cxnSpLocks noChangeShapeType="1"/>
              </p:cNvCxnSpPr>
              <p:nvPr/>
            </p:nvCxnSpPr>
            <p:spPr bwMode="auto">
              <a:xfrm>
                <a:off x="0" y="1025954"/>
                <a:ext cx="3190685" cy="0"/>
              </a:xfrm>
              <a:prstGeom prst="line">
                <a:avLst/>
              </a:prstGeom>
              <a:noFill/>
              <a:ln w="6350" cmpd="sng">
                <a:solidFill>
                  <a:srgbClr val="D9D9D9"/>
                </a:solidFill>
                <a:round/>
              </a:ln>
              <a:extLst>
                <a:ext uri="{909E8E84-426E-40DD-AFC4-6F175D3DCCD1}">
                  <a14:hiddenFill xmlns:a14="http://schemas.microsoft.com/office/drawing/2010/main">
                    <a:noFill/>
                  </a14:hiddenFill>
                </a:ext>
              </a:extLst>
            </p:spPr>
          </p:cxnSp>
          <p:cxnSp>
            <p:nvCxnSpPr>
              <p:cNvPr id="19" name="直接连接符 7"/>
              <p:cNvCxnSpPr>
                <a:cxnSpLocks noChangeShapeType="1"/>
              </p:cNvCxnSpPr>
              <p:nvPr/>
            </p:nvCxnSpPr>
            <p:spPr bwMode="auto">
              <a:xfrm>
                <a:off x="0" y="1332000"/>
                <a:ext cx="3190685" cy="0"/>
              </a:xfrm>
              <a:prstGeom prst="line">
                <a:avLst/>
              </a:prstGeom>
              <a:noFill/>
              <a:ln w="6350" cmpd="sng">
                <a:solidFill>
                  <a:srgbClr val="D9D9D9"/>
                </a:solidFill>
                <a:round/>
              </a:ln>
              <a:extLst>
                <a:ext uri="{909E8E84-426E-40DD-AFC4-6F175D3DCCD1}">
                  <a14:hiddenFill xmlns:a14="http://schemas.microsoft.com/office/drawing/2010/main">
                    <a:noFill/>
                  </a14:hiddenFill>
                </a:ext>
              </a:extLst>
            </p:spPr>
          </p:cxnSp>
          <p:cxnSp>
            <p:nvCxnSpPr>
              <p:cNvPr id="20" name="直接连接符 8"/>
              <p:cNvCxnSpPr>
                <a:cxnSpLocks noChangeShapeType="1"/>
              </p:cNvCxnSpPr>
              <p:nvPr/>
            </p:nvCxnSpPr>
            <p:spPr bwMode="auto">
              <a:xfrm>
                <a:off x="0" y="0"/>
                <a:ext cx="0" cy="1332000"/>
              </a:xfrm>
              <a:prstGeom prst="line">
                <a:avLst/>
              </a:prstGeom>
              <a:noFill/>
              <a:ln w="6350" cmpd="sng">
                <a:solidFill>
                  <a:srgbClr val="D9D9D9"/>
                </a:solidFill>
                <a:round/>
              </a:ln>
              <a:extLst>
                <a:ext uri="{909E8E84-426E-40DD-AFC4-6F175D3DCCD1}">
                  <a14:hiddenFill xmlns:a14="http://schemas.microsoft.com/office/drawing/2010/main">
                    <a:noFill/>
                  </a14:hiddenFill>
                </a:ext>
              </a:extLst>
            </p:spPr>
          </p:cxnSp>
        </p:grpSp>
        <p:sp>
          <p:nvSpPr>
            <p:cNvPr id="10" name="矩形 9"/>
            <p:cNvSpPr>
              <a:spLocks noChangeArrowheads="1"/>
            </p:cNvSpPr>
            <p:nvPr/>
          </p:nvSpPr>
          <p:spPr bwMode="auto">
            <a:xfrm>
              <a:off x="-108299" y="97410"/>
              <a:ext cx="677301" cy="388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gn="r"/>
              <a:r>
                <a:rPr lang="en-US" altLang="zh-CN" sz="1200" dirty="0">
                  <a:solidFill>
                    <a:schemeClr val="tx1">
                      <a:lumMod val="65000"/>
                      <a:lumOff val="35000"/>
                    </a:schemeClr>
                  </a:solidFill>
                  <a:latin typeface="+mn-lt"/>
                  <a:ea typeface="+mn-ea"/>
                  <a:cs typeface="+mn-ea"/>
                  <a:sym typeface="+mn-lt"/>
                </a:rPr>
                <a:t> 100</a:t>
              </a:r>
              <a:endParaRPr lang="zh-CN" altLang="en-US" sz="1200" dirty="0">
                <a:solidFill>
                  <a:schemeClr val="tx1">
                    <a:lumMod val="65000"/>
                    <a:lumOff val="35000"/>
                  </a:schemeClr>
                </a:solidFill>
                <a:latin typeface="+mn-lt"/>
                <a:ea typeface="+mn-ea"/>
                <a:cs typeface="+mn-ea"/>
                <a:sym typeface="+mn-lt"/>
              </a:endParaRPr>
            </a:p>
          </p:txBody>
        </p:sp>
        <p:sp>
          <p:nvSpPr>
            <p:cNvPr id="11" name="矩形 10"/>
            <p:cNvSpPr>
              <a:spLocks noChangeArrowheads="1"/>
            </p:cNvSpPr>
            <p:nvPr/>
          </p:nvSpPr>
          <p:spPr bwMode="auto">
            <a:xfrm>
              <a:off x="130058" y="3768058"/>
              <a:ext cx="438943" cy="388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gn="r"/>
              <a:r>
                <a:rPr lang="en-US" altLang="zh-CN" sz="1200" dirty="0">
                  <a:solidFill>
                    <a:schemeClr val="tx1">
                      <a:lumMod val="65000"/>
                      <a:lumOff val="35000"/>
                    </a:schemeClr>
                  </a:solidFill>
                  <a:latin typeface="+mn-lt"/>
                  <a:ea typeface="+mn-ea"/>
                  <a:cs typeface="+mn-ea"/>
                  <a:sym typeface="+mn-lt"/>
                </a:rPr>
                <a:t> 0</a:t>
              </a:r>
              <a:endParaRPr lang="zh-CN" altLang="en-US" sz="1200" dirty="0">
                <a:solidFill>
                  <a:schemeClr val="tx1">
                    <a:lumMod val="65000"/>
                    <a:lumOff val="35000"/>
                  </a:schemeClr>
                </a:solidFill>
                <a:latin typeface="+mn-lt"/>
                <a:ea typeface="+mn-ea"/>
                <a:cs typeface="+mn-ea"/>
                <a:sym typeface="+mn-lt"/>
              </a:endParaRPr>
            </a:p>
          </p:txBody>
        </p:sp>
        <p:sp>
          <p:nvSpPr>
            <p:cNvPr id="12" name="矩形 11"/>
            <p:cNvSpPr>
              <a:spLocks noChangeArrowheads="1"/>
            </p:cNvSpPr>
            <p:nvPr/>
          </p:nvSpPr>
          <p:spPr bwMode="auto">
            <a:xfrm>
              <a:off x="10879" y="1989035"/>
              <a:ext cx="558123" cy="388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gn="r"/>
              <a:r>
                <a:rPr lang="en-US" altLang="zh-CN" sz="1200" dirty="0">
                  <a:solidFill>
                    <a:schemeClr val="tx1">
                      <a:lumMod val="65000"/>
                      <a:lumOff val="35000"/>
                    </a:schemeClr>
                  </a:solidFill>
                  <a:latin typeface="+mn-lt"/>
                  <a:ea typeface="+mn-ea"/>
                  <a:cs typeface="+mn-ea"/>
                  <a:sym typeface="+mn-lt"/>
                </a:rPr>
                <a:t> 50</a:t>
              </a:r>
              <a:endParaRPr lang="zh-CN" altLang="en-US" sz="1200" dirty="0">
                <a:solidFill>
                  <a:schemeClr val="tx1">
                    <a:lumMod val="65000"/>
                    <a:lumOff val="35000"/>
                  </a:schemeClr>
                </a:solidFill>
                <a:latin typeface="+mn-lt"/>
                <a:ea typeface="+mn-ea"/>
                <a:cs typeface="+mn-ea"/>
                <a:sym typeface="+mn-lt"/>
              </a:endParaRPr>
            </a:p>
          </p:txBody>
        </p:sp>
        <p:sp>
          <p:nvSpPr>
            <p:cNvPr id="13" name="矩形 27"/>
            <p:cNvSpPr>
              <a:spLocks noChangeArrowheads="1"/>
            </p:cNvSpPr>
            <p:nvPr/>
          </p:nvSpPr>
          <p:spPr bwMode="auto">
            <a:xfrm>
              <a:off x="10881" y="1052209"/>
              <a:ext cx="558123" cy="388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gn="r"/>
              <a:r>
                <a:rPr lang="en-US" altLang="zh-CN" sz="1200" dirty="0">
                  <a:solidFill>
                    <a:schemeClr val="tx1">
                      <a:lumMod val="65000"/>
                      <a:lumOff val="35000"/>
                    </a:schemeClr>
                  </a:solidFill>
                  <a:latin typeface="+mn-lt"/>
                  <a:ea typeface="+mn-ea"/>
                  <a:cs typeface="+mn-ea"/>
                  <a:sym typeface="+mn-lt"/>
                </a:rPr>
                <a:t> 75</a:t>
              </a:r>
              <a:endParaRPr lang="zh-CN" altLang="en-US" sz="1200" dirty="0">
                <a:solidFill>
                  <a:schemeClr val="tx1">
                    <a:lumMod val="65000"/>
                    <a:lumOff val="35000"/>
                  </a:schemeClr>
                </a:solidFill>
                <a:latin typeface="+mn-lt"/>
                <a:ea typeface="+mn-ea"/>
                <a:cs typeface="+mn-ea"/>
                <a:sym typeface="+mn-lt"/>
              </a:endParaRPr>
            </a:p>
          </p:txBody>
        </p:sp>
        <p:sp>
          <p:nvSpPr>
            <p:cNvPr id="14" name="矩形 28"/>
            <p:cNvSpPr>
              <a:spLocks noChangeArrowheads="1"/>
            </p:cNvSpPr>
            <p:nvPr/>
          </p:nvSpPr>
          <p:spPr bwMode="auto">
            <a:xfrm>
              <a:off x="10879" y="2943834"/>
              <a:ext cx="558123" cy="388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gn="r"/>
              <a:r>
                <a:rPr lang="en-US" altLang="zh-CN" sz="1200" dirty="0">
                  <a:solidFill>
                    <a:schemeClr val="tx1">
                      <a:lumMod val="65000"/>
                      <a:lumOff val="35000"/>
                    </a:schemeClr>
                  </a:solidFill>
                  <a:latin typeface="+mn-lt"/>
                  <a:ea typeface="+mn-ea"/>
                  <a:cs typeface="+mn-ea"/>
                  <a:sym typeface="+mn-lt"/>
                </a:rPr>
                <a:t> 25</a:t>
              </a:r>
              <a:endParaRPr lang="zh-CN" altLang="en-US" sz="1200" dirty="0">
                <a:solidFill>
                  <a:schemeClr val="tx1">
                    <a:lumMod val="65000"/>
                    <a:lumOff val="35000"/>
                  </a:schemeClr>
                </a:solidFill>
                <a:latin typeface="+mn-lt"/>
                <a:ea typeface="+mn-ea"/>
                <a:cs typeface="+mn-ea"/>
                <a:sym typeface="+mn-lt"/>
              </a:endParaRPr>
            </a:p>
          </p:txBody>
        </p:sp>
      </p:grpSp>
      <p:grpSp>
        <p:nvGrpSpPr>
          <p:cNvPr id="7" name="Group 16"/>
          <p:cNvGrpSpPr/>
          <p:nvPr/>
        </p:nvGrpSpPr>
        <p:grpSpPr bwMode="auto">
          <a:xfrm>
            <a:off x="1898511" y="1550205"/>
            <a:ext cx="374598" cy="2380283"/>
            <a:chOff x="0" y="0"/>
            <a:chExt cx="524436" cy="3337933"/>
          </a:xfrm>
        </p:grpSpPr>
        <p:sp>
          <p:nvSpPr>
            <p:cNvPr id="22" name="立方体 43"/>
            <p:cNvSpPr>
              <a:spLocks noChangeArrowheads="1"/>
            </p:cNvSpPr>
            <p:nvPr/>
          </p:nvSpPr>
          <p:spPr bwMode="auto">
            <a:xfrm>
              <a:off x="0" y="1868612"/>
              <a:ext cx="524436" cy="1469321"/>
            </a:xfrm>
            <a:prstGeom prst="cube">
              <a:avLst>
                <a:gd name="adj" fmla="val 25000"/>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gn="ctr"/>
              <a:endParaRPr lang="zh-CN" altLang="en-US">
                <a:solidFill>
                  <a:srgbClr val="FFFFFF"/>
                </a:solidFill>
                <a:latin typeface="+mn-lt"/>
                <a:ea typeface="+mn-ea"/>
                <a:cs typeface="+mn-ea"/>
                <a:sym typeface="+mn-lt"/>
              </a:endParaRPr>
            </a:p>
          </p:txBody>
        </p:sp>
        <p:sp>
          <p:nvSpPr>
            <p:cNvPr id="23" name="立方体 21"/>
            <p:cNvSpPr>
              <a:spLocks noChangeArrowheads="1"/>
            </p:cNvSpPr>
            <p:nvPr/>
          </p:nvSpPr>
          <p:spPr bwMode="auto">
            <a:xfrm>
              <a:off x="0" y="599347"/>
              <a:ext cx="524436" cy="1469321"/>
            </a:xfrm>
            <a:prstGeom prst="cube">
              <a:avLst>
                <a:gd name="adj" fmla="val 25000"/>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gn="ctr"/>
              <a:endParaRPr lang="zh-CN" altLang="en-US">
                <a:solidFill>
                  <a:srgbClr val="FFFFFF"/>
                </a:solidFill>
                <a:latin typeface="+mn-lt"/>
                <a:ea typeface="+mn-ea"/>
                <a:cs typeface="+mn-ea"/>
                <a:sym typeface="+mn-lt"/>
              </a:endParaRPr>
            </a:p>
          </p:txBody>
        </p:sp>
        <p:sp>
          <p:nvSpPr>
            <p:cNvPr id="24" name="立方体 23"/>
            <p:cNvSpPr>
              <a:spLocks noChangeArrowheads="1"/>
            </p:cNvSpPr>
            <p:nvPr/>
          </p:nvSpPr>
          <p:spPr bwMode="auto">
            <a:xfrm>
              <a:off x="0" y="0"/>
              <a:ext cx="524436" cy="1109233"/>
            </a:xfrm>
            <a:prstGeom prst="cube">
              <a:avLst>
                <a:gd name="adj" fmla="val 25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gn="ctr"/>
              <a:endParaRPr lang="zh-CN" altLang="en-US">
                <a:solidFill>
                  <a:srgbClr val="FFFFFF"/>
                </a:solidFill>
                <a:latin typeface="+mn-lt"/>
                <a:ea typeface="+mn-ea"/>
                <a:cs typeface="+mn-ea"/>
                <a:sym typeface="+mn-lt"/>
              </a:endParaRPr>
            </a:p>
          </p:txBody>
        </p:sp>
      </p:grpSp>
      <p:grpSp>
        <p:nvGrpSpPr>
          <p:cNvPr id="8" name="Group 20"/>
          <p:cNvGrpSpPr/>
          <p:nvPr/>
        </p:nvGrpSpPr>
        <p:grpSpPr bwMode="auto">
          <a:xfrm>
            <a:off x="3009947" y="2789582"/>
            <a:ext cx="373466" cy="1172024"/>
            <a:chOff x="0" y="0"/>
            <a:chExt cx="524436" cy="1643068"/>
          </a:xfrm>
        </p:grpSpPr>
        <p:sp>
          <p:nvSpPr>
            <p:cNvPr id="26" name="立方体 25"/>
            <p:cNvSpPr>
              <a:spLocks noChangeArrowheads="1"/>
            </p:cNvSpPr>
            <p:nvPr/>
          </p:nvSpPr>
          <p:spPr bwMode="auto">
            <a:xfrm>
              <a:off x="0" y="1051352"/>
              <a:ext cx="524436" cy="591716"/>
            </a:xfrm>
            <a:prstGeom prst="cube">
              <a:avLst>
                <a:gd name="adj" fmla="val 25000"/>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gn="ctr"/>
              <a:endParaRPr lang="zh-CN" altLang="en-US">
                <a:solidFill>
                  <a:srgbClr val="FFFFFF"/>
                </a:solidFill>
                <a:latin typeface="+mn-lt"/>
                <a:ea typeface="+mn-ea"/>
                <a:cs typeface="+mn-ea"/>
                <a:sym typeface="+mn-lt"/>
              </a:endParaRPr>
            </a:p>
          </p:txBody>
        </p:sp>
        <p:sp>
          <p:nvSpPr>
            <p:cNvPr id="27" name="立方体 26"/>
            <p:cNvSpPr>
              <a:spLocks noChangeArrowheads="1"/>
            </p:cNvSpPr>
            <p:nvPr/>
          </p:nvSpPr>
          <p:spPr bwMode="auto">
            <a:xfrm>
              <a:off x="0" y="585478"/>
              <a:ext cx="524436" cy="640331"/>
            </a:xfrm>
            <a:prstGeom prst="cube">
              <a:avLst>
                <a:gd name="adj" fmla="val 25000"/>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gn="ctr"/>
              <a:endParaRPr lang="zh-CN" altLang="en-US">
                <a:solidFill>
                  <a:srgbClr val="FFFFFF"/>
                </a:solidFill>
                <a:latin typeface="+mn-lt"/>
                <a:ea typeface="+mn-ea"/>
                <a:cs typeface="+mn-ea"/>
                <a:sym typeface="+mn-lt"/>
              </a:endParaRPr>
            </a:p>
          </p:txBody>
        </p:sp>
        <p:sp>
          <p:nvSpPr>
            <p:cNvPr id="28" name="立方体 29"/>
            <p:cNvSpPr>
              <a:spLocks noChangeArrowheads="1"/>
            </p:cNvSpPr>
            <p:nvPr/>
          </p:nvSpPr>
          <p:spPr bwMode="auto">
            <a:xfrm>
              <a:off x="0" y="0"/>
              <a:ext cx="524436" cy="778958"/>
            </a:xfrm>
            <a:prstGeom prst="cube">
              <a:avLst>
                <a:gd name="adj" fmla="val 25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gn="ctr"/>
              <a:endParaRPr lang="zh-CN" altLang="en-US">
                <a:solidFill>
                  <a:srgbClr val="FFFFFF"/>
                </a:solidFill>
                <a:latin typeface="+mn-lt"/>
                <a:ea typeface="+mn-ea"/>
                <a:cs typeface="+mn-ea"/>
                <a:sym typeface="+mn-lt"/>
              </a:endParaRPr>
            </a:p>
          </p:txBody>
        </p:sp>
      </p:grpSp>
      <p:grpSp>
        <p:nvGrpSpPr>
          <p:cNvPr id="9" name="Group 24"/>
          <p:cNvGrpSpPr/>
          <p:nvPr/>
        </p:nvGrpSpPr>
        <p:grpSpPr bwMode="auto">
          <a:xfrm>
            <a:off x="7455807" y="1391072"/>
            <a:ext cx="373466" cy="2535422"/>
            <a:chOff x="0" y="0"/>
            <a:chExt cx="524436" cy="3555137"/>
          </a:xfrm>
        </p:grpSpPr>
        <p:sp>
          <p:nvSpPr>
            <p:cNvPr id="30" name="立方体 36"/>
            <p:cNvSpPr>
              <a:spLocks noChangeArrowheads="1"/>
            </p:cNvSpPr>
            <p:nvPr/>
          </p:nvSpPr>
          <p:spPr bwMode="auto">
            <a:xfrm>
              <a:off x="0" y="2085816"/>
              <a:ext cx="524436" cy="1469321"/>
            </a:xfrm>
            <a:prstGeom prst="cube">
              <a:avLst>
                <a:gd name="adj" fmla="val 25000"/>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gn="ctr"/>
              <a:endParaRPr lang="zh-CN" altLang="en-US">
                <a:solidFill>
                  <a:srgbClr val="FFFFFF"/>
                </a:solidFill>
                <a:latin typeface="+mn-lt"/>
                <a:ea typeface="+mn-ea"/>
                <a:cs typeface="+mn-ea"/>
                <a:sym typeface="+mn-lt"/>
              </a:endParaRPr>
            </a:p>
          </p:txBody>
        </p:sp>
        <p:sp>
          <p:nvSpPr>
            <p:cNvPr id="31" name="立方体 37"/>
            <p:cNvSpPr>
              <a:spLocks noChangeArrowheads="1"/>
            </p:cNvSpPr>
            <p:nvPr/>
          </p:nvSpPr>
          <p:spPr bwMode="auto">
            <a:xfrm>
              <a:off x="0" y="1133182"/>
              <a:ext cx="524436" cy="1152690"/>
            </a:xfrm>
            <a:prstGeom prst="cube">
              <a:avLst>
                <a:gd name="adj" fmla="val 25000"/>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gn="ctr"/>
              <a:endParaRPr lang="zh-CN" altLang="en-US">
                <a:solidFill>
                  <a:srgbClr val="FFFFFF"/>
                </a:solidFill>
                <a:latin typeface="+mn-lt"/>
                <a:ea typeface="+mn-ea"/>
                <a:cs typeface="+mn-ea"/>
                <a:sym typeface="+mn-lt"/>
              </a:endParaRPr>
            </a:p>
          </p:txBody>
        </p:sp>
        <p:sp>
          <p:nvSpPr>
            <p:cNvPr id="32" name="立方体 38"/>
            <p:cNvSpPr>
              <a:spLocks noChangeArrowheads="1"/>
            </p:cNvSpPr>
            <p:nvPr/>
          </p:nvSpPr>
          <p:spPr bwMode="auto">
            <a:xfrm>
              <a:off x="0" y="0"/>
              <a:ext cx="524436" cy="1326438"/>
            </a:xfrm>
            <a:prstGeom prst="cube">
              <a:avLst>
                <a:gd name="adj" fmla="val 25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gn="ctr"/>
              <a:endParaRPr lang="zh-CN" altLang="en-US">
                <a:solidFill>
                  <a:srgbClr val="FFFFFF"/>
                </a:solidFill>
                <a:latin typeface="+mn-lt"/>
                <a:ea typeface="+mn-ea"/>
                <a:cs typeface="+mn-ea"/>
                <a:sym typeface="+mn-lt"/>
              </a:endParaRPr>
            </a:p>
          </p:txBody>
        </p:sp>
      </p:grpSp>
      <p:grpSp>
        <p:nvGrpSpPr>
          <p:cNvPr id="21" name="Group 28"/>
          <p:cNvGrpSpPr/>
          <p:nvPr/>
        </p:nvGrpSpPr>
        <p:grpSpPr bwMode="auto">
          <a:xfrm>
            <a:off x="4121412" y="2683881"/>
            <a:ext cx="373466" cy="1275071"/>
            <a:chOff x="0" y="0"/>
            <a:chExt cx="524436" cy="1787675"/>
          </a:xfrm>
        </p:grpSpPr>
        <p:sp>
          <p:nvSpPr>
            <p:cNvPr id="34" name="立方体 40"/>
            <p:cNvSpPr>
              <a:spLocks noChangeArrowheads="1"/>
            </p:cNvSpPr>
            <p:nvPr/>
          </p:nvSpPr>
          <p:spPr bwMode="auto">
            <a:xfrm>
              <a:off x="0" y="1176190"/>
              <a:ext cx="524436" cy="611485"/>
            </a:xfrm>
            <a:prstGeom prst="cube">
              <a:avLst>
                <a:gd name="adj" fmla="val 25000"/>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gn="ctr"/>
              <a:endParaRPr lang="zh-CN" altLang="en-US">
                <a:solidFill>
                  <a:srgbClr val="FFFFFF"/>
                </a:solidFill>
                <a:latin typeface="+mn-lt"/>
                <a:ea typeface="+mn-ea"/>
                <a:cs typeface="+mn-ea"/>
                <a:sym typeface="+mn-lt"/>
              </a:endParaRPr>
            </a:p>
          </p:txBody>
        </p:sp>
        <p:sp>
          <p:nvSpPr>
            <p:cNvPr id="35" name="立方体 41"/>
            <p:cNvSpPr>
              <a:spLocks noChangeArrowheads="1"/>
            </p:cNvSpPr>
            <p:nvPr/>
          </p:nvSpPr>
          <p:spPr bwMode="auto">
            <a:xfrm>
              <a:off x="0" y="640741"/>
              <a:ext cx="524436" cy="678070"/>
            </a:xfrm>
            <a:prstGeom prst="cube">
              <a:avLst>
                <a:gd name="adj" fmla="val 25000"/>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gn="ctr"/>
              <a:endParaRPr lang="zh-CN" altLang="en-US">
                <a:solidFill>
                  <a:srgbClr val="FFFFFF"/>
                </a:solidFill>
                <a:latin typeface="+mn-lt"/>
                <a:ea typeface="+mn-ea"/>
                <a:cs typeface="+mn-ea"/>
                <a:sym typeface="+mn-lt"/>
              </a:endParaRPr>
            </a:p>
          </p:txBody>
        </p:sp>
        <p:sp>
          <p:nvSpPr>
            <p:cNvPr id="36" name="立方体 42"/>
            <p:cNvSpPr>
              <a:spLocks noChangeArrowheads="1"/>
            </p:cNvSpPr>
            <p:nvPr/>
          </p:nvSpPr>
          <p:spPr bwMode="auto">
            <a:xfrm>
              <a:off x="0" y="0"/>
              <a:ext cx="524436" cy="830039"/>
            </a:xfrm>
            <a:prstGeom prst="cube">
              <a:avLst>
                <a:gd name="adj" fmla="val 25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gn="ctr"/>
              <a:endParaRPr lang="zh-CN" altLang="en-US">
                <a:solidFill>
                  <a:srgbClr val="FFFFFF"/>
                </a:solidFill>
                <a:latin typeface="+mn-lt"/>
                <a:ea typeface="+mn-ea"/>
                <a:cs typeface="+mn-ea"/>
                <a:sym typeface="+mn-lt"/>
              </a:endParaRPr>
            </a:p>
          </p:txBody>
        </p:sp>
      </p:grpSp>
      <p:grpSp>
        <p:nvGrpSpPr>
          <p:cNvPr id="25" name="Group 32"/>
          <p:cNvGrpSpPr/>
          <p:nvPr/>
        </p:nvGrpSpPr>
        <p:grpSpPr bwMode="auto">
          <a:xfrm>
            <a:off x="5232877" y="2477125"/>
            <a:ext cx="373466" cy="1476636"/>
            <a:chOff x="0" y="0"/>
            <a:chExt cx="524436" cy="2069935"/>
          </a:xfrm>
        </p:grpSpPr>
        <p:sp>
          <p:nvSpPr>
            <p:cNvPr id="38" name="立方体 50"/>
            <p:cNvSpPr>
              <a:spLocks noChangeArrowheads="1"/>
            </p:cNvSpPr>
            <p:nvPr/>
          </p:nvSpPr>
          <p:spPr bwMode="auto">
            <a:xfrm>
              <a:off x="0" y="1075229"/>
              <a:ext cx="524436" cy="994706"/>
            </a:xfrm>
            <a:prstGeom prst="cube">
              <a:avLst>
                <a:gd name="adj" fmla="val 25000"/>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gn="ctr"/>
              <a:endParaRPr lang="zh-CN" altLang="en-US">
                <a:solidFill>
                  <a:srgbClr val="FFFFFF"/>
                </a:solidFill>
                <a:latin typeface="+mn-lt"/>
                <a:ea typeface="+mn-ea"/>
                <a:cs typeface="+mn-ea"/>
                <a:sym typeface="+mn-lt"/>
              </a:endParaRPr>
            </a:p>
          </p:txBody>
        </p:sp>
        <p:sp>
          <p:nvSpPr>
            <p:cNvPr id="39" name="立方体 51"/>
            <p:cNvSpPr>
              <a:spLocks noChangeArrowheads="1"/>
            </p:cNvSpPr>
            <p:nvPr/>
          </p:nvSpPr>
          <p:spPr bwMode="auto">
            <a:xfrm>
              <a:off x="0" y="651430"/>
              <a:ext cx="524436" cy="554396"/>
            </a:xfrm>
            <a:prstGeom prst="cube">
              <a:avLst>
                <a:gd name="adj" fmla="val 25000"/>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gn="ctr"/>
              <a:endParaRPr lang="zh-CN" altLang="en-US">
                <a:solidFill>
                  <a:srgbClr val="FFFFFF"/>
                </a:solidFill>
                <a:latin typeface="+mn-lt"/>
                <a:ea typeface="+mn-ea"/>
                <a:cs typeface="+mn-ea"/>
                <a:sym typeface="+mn-lt"/>
              </a:endParaRPr>
            </a:p>
          </p:txBody>
        </p:sp>
        <p:sp>
          <p:nvSpPr>
            <p:cNvPr id="40" name="立方体 52"/>
            <p:cNvSpPr>
              <a:spLocks noChangeArrowheads="1"/>
            </p:cNvSpPr>
            <p:nvPr/>
          </p:nvSpPr>
          <p:spPr bwMode="auto">
            <a:xfrm>
              <a:off x="0" y="0"/>
              <a:ext cx="524436" cy="800669"/>
            </a:xfrm>
            <a:prstGeom prst="cube">
              <a:avLst>
                <a:gd name="adj" fmla="val 25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gn="ctr"/>
              <a:endParaRPr lang="zh-CN" altLang="en-US">
                <a:solidFill>
                  <a:srgbClr val="FFFFFF"/>
                </a:solidFill>
                <a:latin typeface="+mn-lt"/>
                <a:ea typeface="+mn-ea"/>
                <a:cs typeface="+mn-ea"/>
                <a:sym typeface="+mn-lt"/>
              </a:endParaRPr>
            </a:p>
          </p:txBody>
        </p:sp>
      </p:grpSp>
      <p:grpSp>
        <p:nvGrpSpPr>
          <p:cNvPr id="29" name="Group 36"/>
          <p:cNvGrpSpPr/>
          <p:nvPr/>
        </p:nvGrpSpPr>
        <p:grpSpPr bwMode="auto">
          <a:xfrm>
            <a:off x="6344342" y="2194867"/>
            <a:ext cx="373466" cy="1751808"/>
            <a:chOff x="0" y="0"/>
            <a:chExt cx="524436" cy="2456252"/>
          </a:xfrm>
        </p:grpSpPr>
        <p:sp>
          <p:nvSpPr>
            <p:cNvPr id="42" name="立方体 54"/>
            <p:cNvSpPr>
              <a:spLocks noChangeArrowheads="1"/>
            </p:cNvSpPr>
            <p:nvPr/>
          </p:nvSpPr>
          <p:spPr bwMode="auto">
            <a:xfrm>
              <a:off x="0" y="1461546"/>
              <a:ext cx="524436" cy="994706"/>
            </a:xfrm>
            <a:prstGeom prst="cube">
              <a:avLst>
                <a:gd name="adj" fmla="val 25000"/>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gn="ctr"/>
              <a:endParaRPr lang="zh-CN" altLang="en-US">
                <a:solidFill>
                  <a:srgbClr val="FFFFFF"/>
                </a:solidFill>
                <a:latin typeface="+mn-lt"/>
                <a:ea typeface="+mn-ea"/>
                <a:cs typeface="+mn-ea"/>
                <a:sym typeface="+mn-lt"/>
              </a:endParaRPr>
            </a:p>
          </p:txBody>
        </p:sp>
        <p:sp>
          <p:nvSpPr>
            <p:cNvPr id="43" name="立方体 55"/>
            <p:cNvSpPr>
              <a:spLocks noChangeArrowheads="1"/>
            </p:cNvSpPr>
            <p:nvPr/>
          </p:nvSpPr>
          <p:spPr bwMode="auto">
            <a:xfrm>
              <a:off x="0" y="654417"/>
              <a:ext cx="524436" cy="937726"/>
            </a:xfrm>
            <a:prstGeom prst="cube">
              <a:avLst>
                <a:gd name="adj" fmla="val 25000"/>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gn="ctr"/>
              <a:endParaRPr lang="zh-CN" altLang="en-US">
                <a:solidFill>
                  <a:srgbClr val="FFFFFF"/>
                </a:solidFill>
                <a:latin typeface="+mn-lt"/>
                <a:ea typeface="+mn-ea"/>
                <a:cs typeface="+mn-ea"/>
                <a:sym typeface="+mn-lt"/>
              </a:endParaRPr>
            </a:p>
          </p:txBody>
        </p:sp>
        <p:sp>
          <p:nvSpPr>
            <p:cNvPr id="44" name="立方体 56"/>
            <p:cNvSpPr>
              <a:spLocks noChangeArrowheads="1"/>
            </p:cNvSpPr>
            <p:nvPr/>
          </p:nvSpPr>
          <p:spPr bwMode="auto">
            <a:xfrm>
              <a:off x="0" y="0"/>
              <a:ext cx="524436" cy="815117"/>
            </a:xfrm>
            <a:prstGeom prst="cube">
              <a:avLst>
                <a:gd name="adj" fmla="val 25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gn="ctr"/>
              <a:endParaRPr lang="zh-CN" altLang="en-US">
                <a:solidFill>
                  <a:srgbClr val="FFFFFF"/>
                </a:solidFill>
                <a:latin typeface="+mn-lt"/>
                <a:ea typeface="+mn-ea"/>
                <a:cs typeface="+mn-ea"/>
                <a:sym typeface="+mn-lt"/>
              </a:endParaRPr>
            </a:p>
          </p:txBody>
        </p:sp>
      </p:grpSp>
      <p:sp>
        <p:nvSpPr>
          <p:cNvPr id="45" name="矩形 44"/>
          <p:cNvSpPr/>
          <p:nvPr/>
        </p:nvSpPr>
        <p:spPr>
          <a:xfrm>
            <a:off x="1819128" y="4384107"/>
            <a:ext cx="375677" cy="38950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53" tIns="34276" rIns="68553" bIns="34276" rtlCol="0" anchor="ctr"/>
          <a:lstStyle/>
          <a:p>
            <a:pPr algn="ctr"/>
            <a:endParaRPr lang="zh-CN" altLang="en-US">
              <a:cs typeface="+mn-ea"/>
              <a:sym typeface="+mn-lt"/>
            </a:endParaRPr>
          </a:p>
        </p:txBody>
      </p:sp>
      <p:sp>
        <p:nvSpPr>
          <p:cNvPr id="46" name="TextBox 45"/>
          <p:cNvSpPr txBox="1"/>
          <p:nvPr/>
        </p:nvSpPr>
        <p:spPr>
          <a:xfrm>
            <a:off x="2409608" y="4377825"/>
            <a:ext cx="753998" cy="253887"/>
          </a:xfrm>
          <a:prstGeom prst="rect">
            <a:avLst/>
          </a:prstGeom>
          <a:noFill/>
        </p:spPr>
        <p:txBody>
          <a:bodyPr wrap="none" lIns="68553" tIns="34276" rIns="68553" bIns="34276" rtlCol="0">
            <a:spAutoFit/>
          </a:bodyPr>
          <a:lstStyle/>
          <a:p>
            <a:pPr algn="ctr"/>
            <a:r>
              <a:rPr lang="zh-CN" altLang="en-US" sz="1200" dirty="0">
                <a:solidFill>
                  <a:schemeClr val="tx1">
                    <a:lumMod val="75000"/>
                    <a:lumOff val="25000"/>
                  </a:schemeClr>
                </a:solidFill>
                <a:cs typeface="+mn-ea"/>
                <a:sym typeface="+mn-lt"/>
              </a:rPr>
              <a:t>添加标题</a:t>
            </a:r>
          </a:p>
        </p:txBody>
      </p:sp>
      <p:sp>
        <p:nvSpPr>
          <p:cNvPr id="51" name="矩形 50"/>
          <p:cNvSpPr/>
          <p:nvPr/>
        </p:nvSpPr>
        <p:spPr>
          <a:xfrm>
            <a:off x="3732442" y="4384107"/>
            <a:ext cx="375677" cy="3895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53" tIns="34276" rIns="68553" bIns="34276" rtlCol="0" anchor="ctr"/>
          <a:lstStyle/>
          <a:p>
            <a:pPr algn="ctr"/>
            <a:endParaRPr lang="zh-CN" altLang="en-US">
              <a:cs typeface="+mn-ea"/>
              <a:sym typeface="+mn-lt"/>
            </a:endParaRPr>
          </a:p>
        </p:txBody>
      </p:sp>
      <p:sp>
        <p:nvSpPr>
          <p:cNvPr id="52" name="TextBox 51"/>
          <p:cNvSpPr txBox="1"/>
          <p:nvPr/>
        </p:nvSpPr>
        <p:spPr>
          <a:xfrm>
            <a:off x="4322922" y="4377825"/>
            <a:ext cx="753998" cy="253887"/>
          </a:xfrm>
          <a:prstGeom prst="rect">
            <a:avLst/>
          </a:prstGeom>
          <a:noFill/>
        </p:spPr>
        <p:txBody>
          <a:bodyPr wrap="none" lIns="68553" tIns="34276" rIns="68553" bIns="34276" rtlCol="0">
            <a:spAutoFit/>
          </a:bodyPr>
          <a:lstStyle/>
          <a:p>
            <a:pPr algn="ctr"/>
            <a:r>
              <a:rPr lang="zh-CN" altLang="en-US" sz="1200" dirty="0">
                <a:solidFill>
                  <a:schemeClr val="tx1">
                    <a:lumMod val="75000"/>
                    <a:lumOff val="25000"/>
                  </a:schemeClr>
                </a:solidFill>
                <a:cs typeface="+mn-ea"/>
                <a:sym typeface="+mn-lt"/>
              </a:rPr>
              <a:t>添加标题</a:t>
            </a:r>
          </a:p>
        </p:txBody>
      </p:sp>
      <p:sp>
        <p:nvSpPr>
          <p:cNvPr id="53" name="矩形 52"/>
          <p:cNvSpPr/>
          <p:nvPr/>
        </p:nvSpPr>
        <p:spPr>
          <a:xfrm>
            <a:off x="5696157" y="4384107"/>
            <a:ext cx="375677" cy="38950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53" tIns="34276" rIns="68553" bIns="34276" rtlCol="0" anchor="ctr"/>
          <a:lstStyle/>
          <a:p>
            <a:pPr algn="ctr"/>
            <a:endParaRPr lang="zh-CN" altLang="en-US">
              <a:cs typeface="+mn-ea"/>
              <a:sym typeface="+mn-lt"/>
            </a:endParaRPr>
          </a:p>
        </p:txBody>
      </p:sp>
      <p:sp>
        <p:nvSpPr>
          <p:cNvPr id="54" name="TextBox 53"/>
          <p:cNvSpPr txBox="1"/>
          <p:nvPr/>
        </p:nvSpPr>
        <p:spPr>
          <a:xfrm>
            <a:off x="6286638" y="4377825"/>
            <a:ext cx="753998" cy="253887"/>
          </a:xfrm>
          <a:prstGeom prst="rect">
            <a:avLst/>
          </a:prstGeom>
          <a:noFill/>
        </p:spPr>
        <p:txBody>
          <a:bodyPr wrap="none" lIns="68553" tIns="34276" rIns="68553" bIns="34276" rtlCol="0">
            <a:spAutoFit/>
          </a:bodyPr>
          <a:lstStyle/>
          <a:p>
            <a:pPr algn="ctr"/>
            <a:r>
              <a:rPr lang="zh-CN" altLang="en-US" sz="1200" dirty="0">
                <a:solidFill>
                  <a:schemeClr val="tx1">
                    <a:lumMod val="75000"/>
                    <a:lumOff val="25000"/>
                  </a:schemeClr>
                </a:solidFill>
                <a:cs typeface="+mn-ea"/>
                <a:sym typeface="+mn-lt"/>
              </a:rPr>
              <a:t>添加标题</a:t>
            </a:r>
          </a:p>
        </p:txBody>
      </p:sp>
      <p:sp>
        <p:nvSpPr>
          <p:cNvPr id="55" name="TextBox 54"/>
          <p:cNvSpPr txBox="1"/>
          <p:nvPr/>
        </p:nvSpPr>
        <p:spPr>
          <a:xfrm>
            <a:off x="2254084" y="4578859"/>
            <a:ext cx="1177191" cy="207721"/>
          </a:xfrm>
          <a:prstGeom prst="rect">
            <a:avLst/>
          </a:prstGeom>
          <a:noFill/>
        </p:spPr>
        <p:txBody>
          <a:bodyPr wrap="none" lIns="68553" tIns="34276" rIns="68553" bIns="34276" rtlCol="0">
            <a:spAutoFit/>
          </a:bodyPr>
          <a:lstStyle/>
          <a:p>
            <a:r>
              <a:rPr lang="zh-CN" altLang="en-US" sz="900" dirty="0">
                <a:solidFill>
                  <a:schemeClr val="tx1">
                    <a:lumMod val="50000"/>
                    <a:lumOff val="50000"/>
                  </a:schemeClr>
                </a:solidFill>
                <a:cs typeface="+mn-ea"/>
                <a:sym typeface="+mn-lt"/>
              </a:rPr>
              <a:t>加入文字说明和意义</a:t>
            </a:r>
          </a:p>
        </p:txBody>
      </p:sp>
      <p:sp>
        <p:nvSpPr>
          <p:cNvPr id="56" name="TextBox 55"/>
          <p:cNvSpPr txBox="1"/>
          <p:nvPr/>
        </p:nvSpPr>
        <p:spPr>
          <a:xfrm>
            <a:off x="4167398" y="4578859"/>
            <a:ext cx="1177191" cy="207721"/>
          </a:xfrm>
          <a:prstGeom prst="rect">
            <a:avLst/>
          </a:prstGeom>
          <a:noFill/>
        </p:spPr>
        <p:txBody>
          <a:bodyPr wrap="none" lIns="68553" tIns="34276" rIns="68553" bIns="34276" rtlCol="0">
            <a:spAutoFit/>
          </a:bodyPr>
          <a:lstStyle/>
          <a:p>
            <a:r>
              <a:rPr lang="zh-CN" altLang="en-US" sz="900" dirty="0">
                <a:solidFill>
                  <a:schemeClr val="tx1">
                    <a:lumMod val="50000"/>
                    <a:lumOff val="50000"/>
                  </a:schemeClr>
                </a:solidFill>
                <a:cs typeface="+mn-ea"/>
                <a:sym typeface="+mn-lt"/>
              </a:rPr>
              <a:t>加入文字说明和意义</a:t>
            </a:r>
          </a:p>
        </p:txBody>
      </p:sp>
      <p:sp>
        <p:nvSpPr>
          <p:cNvPr id="57" name="TextBox 56"/>
          <p:cNvSpPr txBox="1"/>
          <p:nvPr/>
        </p:nvSpPr>
        <p:spPr>
          <a:xfrm>
            <a:off x="6131113" y="4578859"/>
            <a:ext cx="1177191" cy="207721"/>
          </a:xfrm>
          <a:prstGeom prst="rect">
            <a:avLst/>
          </a:prstGeom>
          <a:noFill/>
        </p:spPr>
        <p:txBody>
          <a:bodyPr wrap="none" lIns="68553" tIns="34276" rIns="68553" bIns="34276" rtlCol="0">
            <a:spAutoFit/>
          </a:bodyPr>
          <a:lstStyle/>
          <a:p>
            <a:r>
              <a:rPr lang="zh-CN" altLang="en-US" sz="900" dirty="0">
                <a:solidFill>
                  <a:schemeClr val="tx1">
                    <a:lumMod val="50000"/>
                    <a:lumOff val="50000"/>
                  </a:schemeClr>
                </a:solidFill>
                <a:cs typeface="+mn-ea"/>
                <a:sym typeface="+mn-lt"/>
              </a:rPr>
              <a:t>加入文字说明和意义</a:t>
            </a:r>
          </a:p>
        </p:txBody>
      </p:sp>
      <p:sp>
        <p:nvSpPr>
          <p:cNvPr id="58" name="TextBox 57"/>
          <p:cNvSpPr txBox="1"/>
          <p:nvPr/>
        </p:nvSpPr>
        <p:spPr>
          <a:xfrm>
            <a:off x="1768579" y="3975251"/>
            <a:ext cx="530860" cy="251460"/>
          </a:xfrm>
          <a:prstGeom prst="rect">
            <a:avLst/>
          </a:prstGeom>
          <a:noFill/>
        </p:spPr>
        <p:txBody>
          <a:bodyPr wrap="none" lIns="68553" tIns="34276" rIns="68553" bIns="34276" rtlCol="0">
            <a:spAutoFit/>
          </a:bodyPr>
          <a:lstStyle/>
          <a:p>
            <a:pPr algn="ctr"/>
            <a:r>
              <a:rPr lang="en-US" altLang="zh-CN" sz="1200" dirty="0">
                <a:solidFill>
                  <a:schemeClr val="tx1">
                    <a:lumMod val="75000"/>
                    <a:lumOff val="25000"/>
                  </a:schemeClr>
                </a:solidFill>
                <a:cs typeface="+mn-ea"/>
                <a:sym typeface="+mn-lt"/>
              </a:rPr>
              <a:t>x</a:t>
            </a:r>
            <a:r>
              <a:rPr lang="zh-CN" altLang="en-US" sz="1200" dirty="0">
                <a:solidFill>
                  <a:schemeClr val="tx1">
                    <a:lumMod val="75000"/>
                    <a:lumOff val="25000"/>
                  </a:schemeClr>
                </a:solidFill>
                <a:cs typeface="+mn-ea"/>
                <a:sym typeface="+mn-lt"/>
              </a:rPr>
              <a:t>月份</a:t>
            </a:r>
          </a:p>
        </p:txBody>
      </p:sp>
      <p:sp>
        <p:nvSpPr>
          <p:cNvPr id="59" name="TextBox 58"/>
          <p:cNvSpPr txBox="1"/>
          <p:nvPr/>
        </p:nvSpPr>
        <p:spPr>
          <a:xfrm>
            <a:off x="2931250" y="3979198"/>
            <a:ext cx="530860" cy="251460"/>
          </a:xfrm>
          <a:prstGeom prst="rect">
            <a:avLst/>
          </a:prstGeom>
          <a:noFill/>
        </p:spPr>
        <p:txBody>
          <a:bodyPr wrap="none" lIns="68553" tIns="34276" rIns="68553" bIns="34276" rtlCol="0">
            <a:spAutoFit/>
          </a:bodyPr>
          <a:lstStyle/>
          <a:p>
            <a:pPr algn="ctr"/>
            <a:r>
              <a:rPr lang="en-US" altLang="zh-CN" sz="1200" dirty="0">
                <a:solidFill>
                  <a:schemeClr val="tx1">
                    <a:lumMod val="75000"/>
                    <a:lumOff val="25000"/>
                  </a:schemeClr>
                </a:solidFill>
                <a:cs typeface="+mn-ea"/>
                <a:sym typeface="+mn-lt"/>
              </a:rPr>
              <a:t>x</a:t>
            </a:r>
            <a:r>
              <a:rPr lang="zh-CN" altLang="en-US" sz="1200" dirty="0">
                <a:solidFill>
                  <a:schemeClr val="tx1">
                    <a:lumMod val="75000"/>
                    <a:lumOff val="25000"/>
                  </a:schemeClr>
                </a:solidFill>
                <a:cs typeface="+mn-ea"/>
                <a:sym typeface="+mn-lt"/>
              </a:rPr>
              <a:t>月份</a:t>
            </a:r>
          </a:p>
        </p:txBody>
      </p:sp>
      <p:sp>
        <p:nvSpPr>
          <p:cNvPr id="60" name="TextBox 59"/>
          <p:cNvSpPr txBox="1"/>
          <p:nvPr/>
        </p:nvSpPr>
        <p:spPr>
          <a:xfrm>
            <a:off x="4042714" y="3979198"/>
            <a:ext cx="530860" cy="251460"/>
          </a:xfrm>
          <a:prstGeom prst="rect">
            <a:avLst/>
          </a:prstGeom>
          <a:noFill/>
        </p:spPr>
        <p:txBody>
          <a:bodyPr wrap="none" lIns="68553" tIns="34276" rIns="68553" bIns="34276" rtlCol="0">
            <a:spAutoFit/>
          </a:bodyPr>
          <a:lstStyle/>
          <a:p>
            <a:pPr algn="ctr"/>
            <a:r>
              <a:rPr lang="en-US" altLang="zh-CN" sz="1200" dirty="0">
                <a:solidFill>
                  <a:schemeClr val="tx1">
                    <a:lumMod val="75000"/>
                    <a:lumOff val="25000"/>
                  </a:schemeClr>
                </a:solidFill>
                <a:cs typeface="+mn-ea"/>
                <a:sym typeface="+mn-lt"/>
              </a:rPr>
              <a:t>x</a:t>
            </a:r>
            <a:r>
              <a:rPr lang="zh-CN" altLang="en-US" sz="1200" dirty="0">
                <a:solidFill>
                  <a:schemeClr val="tx1">
                    <a:lumMod val="75000"/>
                    <a:lumOff val="25000"/>
                  </a:schemeClr>
                </a:solidFill>
                <a:cs typeface="+mn-ea"/>
                <a:sym typeface="+mn-lt"/>
              </a:rPr>
              <a:t>月份</a:t>
            </a:r>
          </a:p>
        </p:txBody>
      </p:sp>
      <p:sp>
        <p:nvSpPr>
          <p:cNvPr id="61" name="TextBox 60"/>
          <p:cNvSpPr txBox="1"/>
          <p:nvPr/>
        </p:nvSpPr>
        <p:spPr>
          <a:xfrm>
            <a:off x="5154179" y="3979198"/>
            <a:ext cx="530860" cy="251460"/>
          </a:xfrm>
          <a:prstGeom prst="rect">
            <a:avLst/>
          </a:prstGeom>
          <a:noFill/>
        </p:spPr>
        <p:txBody>
          <a:bodyPr wrap="none" lIns="68553" tIns="34276" rIns="68553" bIns="34276" rtlCol="0">
            <a:spAutoFit/>
          </a:bodyPr>
          <a:lstStyle/>
          <a:p>
            <a:pPr algn="ctr"/>
            <a:r>
              <a:rPr lang="en-US" altLang="zh-CN" sz="1200" dirty="0">
                <a:solidFill>
                  <a:schemeClr val="tx1">
                    <a:lumMod val="75000"/>
                    <a:lumOff val="25000"/>
                  </a:schemeClr>
                </a:solidFill>
                <a:cs typeface="+mn-ea"/>
                <a:sym typeface="+mn-lt"/>
              </a:rPr>
              <a:t>x</a:t>
            </a:r>
            <a:r>
              <a:rPr lang="zh-CN" altLang="en-US" sz="1200" dirty="0">
                <a:solidFill>
                  <a:schemeClr val="tx1">
                    <a:lumMod val="75000"/>
                    <a:lumOff val="25000"/>
                  </a:schemeClr>
                </a:solidFill>
                <a:cs typeface="+mn-ea"/>
                <a:sym typeface="+mn-lt"/>
              </a:rPr>
              <a:t>月份</a:t>
            </a:r>
          </a:p>
        </p:txBody>
      </p:sp>
      <p:sp>
        <p:nvSpPr>
          <p:cNvPr id="62" name="TextBox 61"/>
          <p:cNvSpPr txBox="1"/>
          <p:nvPr/>
        </p:nvSpPr>
        <p:spPr>
          <a:xfrm>
            <a:off x="6352069" y="3979198"/>
            <a:ext cx="530860" cy="251460"/>
          </a:xfrm>
          <a:prstGeom prst="rect">
            <a:avLst/>
          </a:prstGeom>
          <a:noFill/>
        </p:spPr>
        <p:txBody>
          <a:bodyPr wrap="none" lIns="68553" tIns="34276" rIns="68553" bIns="34276" rtlCol="0">
            <a:spAutoFit/>
          </a:bodyPr>
          <a:lstStyle/>
          <a:p>
            <a:pPr algn="ctr"/>
            <a:r>
              <a:rPr lang="en-US" altLang="zh-CN" sz="1200" dirty="0">
                <a:solidFill>
                  <a:schemeClr val="tx1">
                    <a:lumMod val="75000"/>
                    <a:lumOff val="25000"/>
                  </a:schemeClr>
                </a:solidFill>
                <a:cs typeface="+mn-ea"/>
                <a:sym typeface="+mn-lt"/>
              </a:rPr>
              <a:t>x</a:t>
            </a:r>
            <a:r>
              <a:rPr lang="zh-CN" altLang="en-US" sz="1200" dirty="0">
                <a:solidFill>
                  <a:schemeClr val="tx1">
                    <a:lumMod val="75000"/>
                    <a:lumOff val="25000"/>
                  </a:schemeClr>
                </a:solidFill>
                <a:cs typeface="+mn-ea"/>
                <a:sym typeface="+mn-lt"/>
              </a:rPr>
              <a:t>月份</a:t>
            </a:r>
          </a:p>
        </p:txBody>
      </p:sp>
      <p:sp>
        <p:nvSpPr>
          <p:cNvPr id="63" name="TextBox 62"/>
          <p:cNvSpPr txBox="1"/>
          <p:nvPr/>
        </p:nvSpPr>
        <p:spPr>
          <a:xfrm>
            <a:off x="7377109" y="3979198"/>
            <a:ext cx="530860" cy="251460"/>
          </a:xfrm>
          <a:prstGeom prst="rect">
            <a:avLst/>
          </a:prstGeom>
          <a:noFill/>
        </p:spPr>
        <p:txBody>
          <a:bodyPr wrap="none" lIns="68553" tIns="34276" rIns="68553" bIns="34276" rtlCol="0">
            <a:spAutoFit/>
          </a:bodyPr>
          <a:lstStyle/>
          <a:p>
            <a:pPr algn="ctr"/>
            <a:r>
              <a:rPr lang="en-US" altLang="zh-CN" sz="1200" dirty="0">
                <a:solidFill>
                  <a:schemeClr val="tx1">
                    <a:lumMod val="75000"/>
                    <a:lumOff val="25000"/>
                  </a:schemeClr>
                </a:solidFill>
                <a:cs typeface="+mn-ea"/>
                <a:sym typeface="+mn-lt"/>
              </a:rPr>
              <a:t>x</a:t>
            </a:r>
            <a:r>
              <a:rPr lang="zh-CN" altLang="en-US" sz="1200" dirty="0">
                <a:solidFill>
                  <a:schemeClr val="tx1">
                    <a:lumMod val="75000"/>
                    <a:lumOff val="25000"/>
                  </a:schemeClr>
                </a:solidFill>
                <a:cs typeface="+mn-ea"/>
                <a:sym typeface="+mn-lt"/>
              </a:rPr>
              <a:t>月份</a:t>
            </a:r>
          </a:p>
        </p:txBody>
      </p:sp>
      <p:sp>
        <p:nvSpPr>
          <p:cNvPr id="3" name="文本框 2"/>
          <p:cNvSpPr txBox="1"/>
          <p:nvPr/>
        </p:nvSpPr>
        <p:spPr>
          <a:xfrm>
            <a:off x="723900" y="158115"/>
            <a:ext cx="1477010" cy="375920"/>
          </a:xfrm>
          <a:prstGeom prst="rect">
            <a:avLst/>
          </a:prstGeom>
          <a:noFill/>
        </p:spPr>
        <p:txBody>
          <a:bodyPr vert="horz" wrap="square" lIns="68580" tIns="34290" rIns="68580" bIns="34290" rtlCol="0" anchor="ctr">
            <a:spAutoFit/>
          </a:bodyPr>
          <a:lstStyle/>
          <a:p>
            <a:pPr algn="dist"/>
            <a:r>
              <a:rPr lang="zh-CN" altLang="en-US" sz="2000" b="1" dirty="0">
                <a:solidFill>
                  <a:schemeClr val="bg1"/>
                </a:solidFill>
                <a:latin typeface="阿里巴巴普惠体 B" panose="00020600040101010101" charset="-122"/>
                <a:ea typeface="阿里巴巴普惠体 B" panose="00020600040101010101" charset="-122"/>
                <a:cs typeface="+mn-ea"/>
                <a:sym typeface="+mn-lt"/>
              </a:rPr>
              <a:t>完成情况</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0">
        <p15:prstTrans prst="drap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50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2000"/>
                            </p:stCondLst>
                            <p:childTnLst>
                              <p:par>
                                <p:cTn id="11" presetID="16" presetClass="entr" presetSubtype="37"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outVertical)">
                                      <p:cBhvr>
                                        <p:cTn id="13" dur="500"/>
                                        <p:tgtEl>
                                          <p:spTgt spid="3"/>
                                        </p:tgtEl>
                                      </p:cBhvr>
                                    </p:animEffect>
                                  </p:childTnLst>
                                </p:cTn>
                              </p:par>
                              <p:par>
                                <p:cTn id="14" presetID="22" presetClass="entr" presetSubtype="4" fill="hold" nodeType="withEffect">
                                  <p:stCondLst>
                                    <p:cond delay="200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par>
                                <p:cTn id="17" presetID="22" presetClass="entr" presetSubtype="4" fill="hold" nodeType="withEffect">
                                  <p:stCondLst>
                                    <p:cond delay="225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par>
                                <p:cTn id="20" presetID="22" presetClass="entr" presetSubtype="4" fill="hold" nodeType="withEffect">
                                  <p:stCondLst>
                                    <p:cond delay="2500"/>
                                  </p:stCondLst>
                                  <p:childTnLst>
                                    <p:set>
                                      <p:cBhvr>
                                        <p:cTn id="21" dur="1" fill="hold">
                                          <p:stCondLst>
                                            <p:cond delay="0"/>
                                          </p:stCondLst>
                                        </p:cTn>
                                        <p:tgtEl>
                                          <p:spTgt spid="21"/>
                                        </p:tgtEl>
                                        <p:attrNameLst>
                                          <p:attrName>style.visibility</p:attrName>
                                        </p:attrNameLst>
                                      </p:cBhvr>
                                      <p:to>
                                        <p:strVal val="visible"/>
                                      </p:to>
                                    </p:set>
                                    <p:animEffect transition="in" filter="wipe(down)">
                                      <p:cBhvr>
                                        <p:cTn id="22" dur="500"/>
                                        <p:tgtEl>
                                          <p:spTgt spid="21"/>
                                        </p:tgtEl>
                                      </p:cBhvr>
                                    </p:animEffect>
                                  </p:childTnLst>
                                </p:cTn>
                              </p:par>
                              <p:par>
                                <p:cTn id="23" presetID="22" presetClass="entr" presetSubtype="4" fill="hold" nodeType="withEffect">
                                  <p:stCondLst>
                                    <p:cond delay="2750"/>
                                  </p:stCondLst>
                                  <p:childTnLst>
                                    <p:set>
                                      <p:cBhvr>
                                        <p:cTn id="24" dur="1" fill="hold">
                                          <p:stCondLst>
                                            <p:cond delay="0"/>
                                          </p:stCondLst>
                                        </p:cTn>
                                        <p:tgtEl>
                                          <p:spTgt spid="25"/>
                                        </p:tgtEl>
                                        <p:attrNameLst>
                                          <p:attrName>style.visibility</p:attrName>
                                        </p:attrNameLst>
                                      </p:cBhvr>
                                      <p:to>
                                        <p:strVal val="visible"/>
                                      </p:to>
                                    </p:set>
                                    <p:animEffect transition="in" filter="wipe(down)">
                                      <p:cBhvr>
                                        <p:cTn id="25" dur="500"/>
                                        <p:tgtEl>
                                          <p:spTgt spid="25"/>
                                        </p:tgtEl>
                                      </p:cBhvr>
                                    </p:animEffect>
                                  </p:childTnLst>
                                </p:cTn>
                              </p:par>
                              <p:par>
                                <p:cTn id="26" presetID="22" presetClass="entr" presetSubtype="4" fill="hold" nodeType="withEffect">
                                  <p:stCondLst>
                                    <p:cond delay="3000"/>
                                  </p:stCondLst>
                                  <p:childTnLst>
                                    <p:set>
                                      <p:cBhvr>
                                        <p:cTn id="27" dur="1" fill="hold">
                                          <p:stCondLst>
                                            <p:cond delay="0"/>
                                          </p:stCondLst>
                                        </p:cTn>
                                        <p:tgtEl>
                                          <p:spTgt spid="29"/>
                                        </p:tgtEl>
                                        <p:attrNameLst>
                                          <p:attrName>style.visibility</p:attrName>
                                        </p:attrNameLst>
                                      </p:cBhvr>
                                      <p:to>
                                        <p:strVal val="visible"/>
                                      </p:to>
                                    </p:set>
                                    <p:animEffect transition="in" filter="wipe(down)">
                                      <p:cBhvr>
                                        <p:cTn id="28" dur="500"/>
                                        <p:tgtEl>
                                          <p:spTgt spid="29"/>
                                        </p:tgtEl>
                                      </p:cBhvr>
                                    </p:animEffect>
                                  </p:childTnLst>
                                </p:cTn>
                              </p:par>
                              <p:par>
                                <p:cTn id="29" presetID="22" presetClass="entr" presetSubtype="4" fill="hold" nodeType="withEffect">
                                  <p:stCondLst>
                                    <p:cond delay="3250"/>
                                  </p:stCondLst>
                                  <p:childTnLst>
                                    <p:set>
                                      <p:cBhvr>
                                        <p:cTn id="30" dur="1" fill="hold">
                                          <p:stCondLst>
                                            <p:cond delay="0"/>
                                          </p:stCondLst>
                                        </p:cTn>
                                        <p:tgtEl>
                                          <p:spTgt spid="9"/>
                                        </p:tgtEl>
                                        <p:attrNameLst>
                                          <p:attrName>style.visibility</p:attrName>
                                        </p:attrNameLst>
                                      </p:cBhvr>
                                      <p:to>
                                        <p:strVal val="visible"/>
                                      </p:to>
                                    </p:set>
                                    <p:animEffect transition="in" filter="wipe(down)">
                                      <p:cBhvr>
                                        <p:cTn id="31" dur="500"/>
                                        <p:tgtEl>
                                          <p:spTgt spid="9"/>
                                        </p:tgtEl>
                                      </p:cBhvr>
                                    </p:animEffect>
                                  </p:childTnLst>
                                </p:cTn>
                              </p:par>
                              <p:par>
                                <p:cTn id="32" presetID="2" presetClass="entr" presetSubtype="4" fill="hold" grpId="0" nodeType="withEffect">
                                  <p:stCondLst>
                                    <p:cond delay="3250"/>
                                  </p:stCondLst>
                                  <p:childTnLst>
                                    <p:set>
                                      <p:cBhvr>
                                        <p:cTn id="33" dur="1" fill="hold">
                                          <p:stCondLst>
                                            <p:cond delay="0"/>
                                          </p:stCondLst>
                                        </p:cTn>
                                        <p:tgtEl>
                                          <p:spTgt spid="58"/>
                                        </p:tgtEl>
                                        <p:attrNameLst>
                                          <p:attrName>style.visibility</p:attrName>
                                        </p:attrNameLst>
                                      </p:cBhvr>
                                      <p:to>
                                        <p:strVal val="visible"/>
                                      </p:to>
                                    </p:set>
                                    <p:anim calcmode="lin" valueType="num">
                                      <p:cBhvr additive="base">
                                        <p:cTn id="34" dur="500" fill="hold"/>
                                        <p:tgtEl>
                                          <p:spTgt spid="58"/>
                                        </p:tgtEl>
                                        <p:attrNameLst>
                                          <p:attrName>ppt_x</p:attrName>
                                        </p:attrNameLst>
                                      </p:cBhvr>
                                      <p:tavLst>
                                        <p:tav tm="0">
                                          <p:val>
                                            <p:strVal val="#ppt_x"/>
                                          </p:val>
                                        </p:tav>
                                        <p:tav tm="100000">
                                          <p:val>
                                            <p:strVal val="#ppt_x"/>
                                          </p:val>
                                        </p:tav>
                                      </p:tavLst>
                                    </p:anim>
                                    <p:anim calcmode="lin" valueType="num">
                                      <p:cBhvr additive="base">
                                        <p:cTn id="35" dur="500" fill="hold"/>
                                        <p:tgtEl>
                                          <p:spTgt spid="58"/>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3250"/>
                                  </p:stCondLst>
                                  <p:childTnLst>
                                    <p:set>
                                      <p:cBhvr>
                                        <p:cTn id="37" dur="1" fill="hold">
                                          <p:stCondLst>
                                            <p:cond delay="0"/>
                                          </p:stCondLst>
                                        </p:cTn>
                                        <p:tgtEl>
                                          <p:spTgt spid="59"/>
                                        </p:tgtEl>
                                        <p:attrNameLst>
                                          <p:attrName>style.visibility</p:attrName>
                                        </p:attrNameLst>
                                      </p:cBhvr>
                                      <p:to>
                                        <p:strVal val="visible"/>
                                      </p:to>
                                    </p:set>
                                    <p:anim calcmode="lin" valueType="num">
                                      <p:cBhvr additive="base">
                                        <p:cTn id="38" dur="500" fill="hold"/>
                                        <p:tgtEl>
                                          <p:spTgt spid="59"/>
                                        </p:tgtEl>
                                        <p:attrNameLst>
                                          <p:attrName>ppt_x</p:attrName>
                                        </p:attrNameLst>
                                      </p:cBhvr>
                                      <p:tavLst>
                                        <p:tav tm="0">
                                          <p:val>
                                            <p:strVal val="#ppt_x"/>
                                          </p:val>
                                        </p:tav>
                                        <p:tav tm="100000">
                                          <p:val>
                                            <p:strVal val="#ppt_x"/>
                                          </p:val>
                                        </p:tav>
                                      </p:tavLst>
                                    </p:anim>
                                    <p:anim calcmode="lin" valueType="num">
                                      <p:cBhvr additive="base">
                                        <p:cTn id="39" dur="500" fill="hold"/>
                                        <p:tgtEl>
                                          <p:spTgt spid="59"/>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3250"/>
                                  </p:stCondLst>
                                  <p:childTnLst>
                                    <p:set>
                                      <p:cBhvr>
                                        <p:cTn id="41" dur="1" fill="hold">
                                          <p:stCondLst>
                                            <p:cond delay="0"/>
                                          </p:stCondLst>
                                        </p:cTn>
                                        <p:tgtEl>
                                          <p:spTgt spid="60"/>
                                        </p:tgtEl>
                                        <p:attrNameLst>
                                          <p:attrName>style.visibility</p:attrName>
                                        </p:attrNameLst>
                                      </p:cBhvr>
                                      <p:to>
                                        <p:strVal val="visible"/>
                                      </p:to>
                                    </p:set>
                                    <p:anim calcmode="lin" valueType="num">
                                      <p:cBhvr additive="base">
                                        <p:cTn id="42" dur="500" fill="hold"/>
                                        <p:tgtEl>
                                          <p:spTgt spid="60"/>
                                        </p:tgtEl>
                                        <p:attrNameLst>
                                          <p:attrName>ppt_x</p:attrName>
                                        </p:attrNameLst>
                                      </p:cBhvr>
                                      <p:tavLst>
                                        <p:tav tm="0">
                                          <p:val>
                                            <p:strVal val="#ppt_x"/>
                                          </p:val>
                                        </p:tav>
                                        <p:tav tm="100000">
                                          <p:val>
                                            <p:strVal val="#ppt_x"/>
                                          </p:val>
                                        </p:tav>
                                      </p:tavLst>
                                    </p:anim>
                                    <p:anim calcmode="lin" valueType="num">
                                      <p:cBhvr additive="base">
                                        <p:cTn id="43" dur="500" fill="hold"/>
                                        <p:tgtEl>
                                          <p:spTgt spid="60"/>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3250"/>
                                  </p:stCondLst>
                                  <p:childTnLst>
                                    <p:set>
                                      <p:cBhvr>
                                        <p:cTn id="45" dur="1" fill="hold">
                                          <p:stCondLst>
                                            <p:cond delay="0"/>
                                          </p:stCondLst>
                                        </p:cTn>
                                        <p:tgtEl>
                                          <p:spTgt spid="61"/>
                                        </p:tgtEl>
                                        <p:attrNameLst>
                                          <p:attrName>style.visibility</p:attrName>
                                        </p:attrNameLst>
                                      </p:cBhvr>
                                      <p:to>
                                        <p:strVal val="visible"/>
                                      </p:to>
                                    </p:set>
                                    <p:anim calcmode="lin" valueType="num">
                                      <p:cBhvr additive="base">
                                        <p:cTn id="46" dur="500" fill="hold"/>
                                        <p:tgtEl>
                                          <p:spTgt spid="61"/>
                                        </p:tgtEl>
                                        <p:attrNameLst>
                                          <p:attrName>ppt_x</p:attrName>
                                        </p:attrNameLst>
                                      </p:cBhvr>
                                      <p:tavLst>
                                        <p:tav tm="0">
                                          <p:val>
                                            <p:strVal val="#ppt_x"/>
                                          </p:val>
                                        </p:tav>
                                        <p:tav tm="100000">
                                          <p:val>
                                            <p:strVal val="#ppt_x"/>
                                          </p:val>
                                        </p:tav>
                                      </p:tavLst>
                                    </p:anim>
                                    <p:anim calcmode="lin" valueType="num">
                                      <p:cBhvr additive="base">
                                        <p:cTn id="47" dur="500" fill="hold"/>
                                        <p:tgtEl>
                                          <p:spTgt spid="61"/>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3250"/>
                                  </p:stCondLst>
                                  <p:childTnLst>
                                    <p:set>
                                      <p:cBhvr>
                                        <p:cTn id="49" dur="1" fill="hold">
                                          <p:stCondLst>
                                            <p:cond delay="0"/>
                                          </p:stCondLst>
                                        </p:cTn>
                                        <p:tgtEl>
                                          <p:spTgt spid="62"/>
                                        </p:tgtEl>
                                        <p:attrNameLst>
                                          <p:attrName>style.visibility</p:attrName>
                                        </p:attrNameLst>
                                      </p:cBhvr>
                                      <p:to>
                                        <p:strVal val="visible"/>
                                      </p:to>
                                    </p:set>
                                    <p:anim calcmode="lin" valueType="num">
                                      <p:cBhvr additive="base">
                                        <p:cTn id="50" dur="500" fill="hold"/>
                                        <p:tgtEl>
                                          <p:spTgt spid="62"/>
                                        </p:tgtEl>
                                        <p:attrNameLst>
                                          <p:attrName>ppt_x</p:attrName>
                                        </p:attrNameLst>
                                      </p:cBhvr>
                                      <p:tavLst>
                                        <p:tav tm="0">
                                          <p:val>
                                            <p:strVal val="#ppt_x"/>
                                          </p:val>
                                        </p:tav>
                                        <p:tav tm="100000">
                                          <p:val>
                                            <p:strVal val="#ppt_x"/>
                                          </p:val>
                                        </p:tav>
                                      </p:tavLst>
                                    </p:anim>
                                    <p:anim calcmode="lin" valueType="num">
                                      <p:cBhvr additive="base">
                                        <p:cTn id="51" dur="500" fill="hold"/>
                                        <p:tgtEl>
                                          <p:spTgt spid="62"/>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3250"/>
                                  </p:stCondLst>
                                  <p:childTnLst>
                                    <p:set>
                                      <p:cBhvr>
                                        <p:cTn id="53" dur="1" fill="hold">
                                          <p:stCondLst>
                                            <p:cond delay="0"/>
                                          </p:stCondLst>
                                        </p:cTn>
                                        <p:tgtEl>
                                          <p:spTgt spid="63"/>
                                        </p:tgtEl>
                                        <p:attrNameLst>
                                          <p:attrName>style.visibility</p:attrName>
                                        </p:attrNameLst>
                                      </p:cBhvr>
                                      <p:to>
                                        <p:strVal val="visible"/>
                                      </p:to>
                                    </p:set>
                                    <p:anim calcmode="lin" valueType="num">
                                      <p:cBhvr additive="base">
                                        <p:cTn id="54" dur="500" fill="hold"/>
                                        <p:tgtEl>
                                          <p:spTgt spid="63"/>
                                        </p:tgtEl>
                                        <p:attrNameLst>
                                          <p:attrName>ppt_x</p:attrName>
                                        </p:attrNameLst>
                                      </p:cBhvr>
                                      <p:tavLst>
                                        <p:tav tm="0">
                                          <p:val>
                                            <p:strVal val="#ppt_x"/>
                                          </p:val>
                                        </p:tav>
                                        <p:tav tm="100000">
                                          <p:val>
                                            <p:strVal val="#ppt_x"/>
                                          </p:val>
                                        </p:tav>
                                      </p:tavLst>
                                    </p:anim>
                                    <p:anim calcmode="lin" valueType="num">
                                      <p:cBhvr additive="base">
                                        <p:cTn id="55"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grpId="0" nodeType="clickEffect">
                                  <p:stCondLst>
                                    <p:cond delay="0"/>
                                  </p:stCondLst>
                                  <p:childTnLst>
                                    <p:set>
                                      <p:cBhvr>
                                        <p:cTn id="59" dur="1" fill="hold">
                                          <p:stCondLst>
                                            <p:cond delay="0"/>
                                          </p:stCondLst>
                                        </p:cTn>
                                        <p:tgtEl>
                                          <p:spTgt spid="45"/>
                                        </p:tgtEl>
                                        <p:attrNameLst>
                                          <p:attrName>style.visibility</p:attrName>
                                        </p:attrNameLst>
                                      </p:cBhvr>
                                      <p:to>
                                        <p:strVal val="visible"/>
                                      </p:to>
                                    </p:set>
                                    <p:anim calcmode="lin" valueType="num">
                                      <p:cBhvr additive="base">
                                        <p:cTn id="60" dur="1250" fill="hold"/>
                                        <p:tgtEl>
                                          <p:spTgt spid="45"/>
                                        </p:tgtEl>
                                        <p:attrNameLst>
                                          <p:attrName>ppt_x</p:attrName>
                                        </p:attrNameLst>
                                      </p:cBhvr>
                                      <p:tavLst>
                                        <p:tav tm="0">
                                          <p:val>
                                            <p:strVal val="0-#ppt_w/2"/>
                                          </p:val>
                                        </p:tav>
                                        <p:tav tm="100000">
                                          <p:val>
                                            <p:strVal val="#ppt_x"/>
                                          </p:val>
                                        </p:tav>
                                      </p:tavLst>
                                    </p:anim>
                                    <p:anim calcmode="lin" valueType="num">
                                      <p:cBhvr additive="base">
                                        <p:cTn id="61" dur="1250" fill="hold"/>
                                        <p:tgtEl>
                                          <p:spTgt spid="45"/>
                                        </p:tgtEl>
                                        <p:attrNameLst>
                                          <p:attrName>ppt_y</p:attrName>
                                        </p:attrNameLst>
                                      </p:cBhvr>
                                      <p:tavLst>
                                        <p:tav tm="0">
                                          <p:val>
                                            <p:strVal val="#ppt_y"/>
                                          </p:val>
                                        </p:tav>
                                        <p:tav tm="100000">
                                          <p:val>
                                            <p:strVal val="#ppt_y"/>
                                          </p:val>
                                        </p:tav>
                                      </p:tavLst>
                                    </p:anim>
                                  </p:childTnLst>
                                </p:cTn>
                              </p:par>
                              <p:par>
                                <p:cTn id="62" presetID="2" presetClass="entr" presetSubtype="8" fill="hold" grpId="0" nodeType="withEffect">
                                  <p:stCondLst>
                                    <p:cond delay="0"/>
                                  </p:stCondLst>
                                  <p:childTnLst>
                                    <p:set>
                                      <p:cBhvr>
                                        <p:cTn id="63" dur="1" fill="hold">
                                          <p:stCondLst>
                                            <p:cond delay="0"/>
                                          </p:stCondLst>
                                        </p:cTn>
                                        <p:tgtEl>
                                          <p:spTgt spid="46"/>
                                        </p:tgtEl>
                                        <p:attrNameLst>
                                          <p:attrName>style.visibility</p:attrName>
                                        </p:attrNameLst>
                                      </p:cBhvr>
                                      <p:to>
                                        <p:strVal val="visible"/>
                                      </p:to>
                                    </p:set>
                                    <p:anim calcmode="lin" valueType="num">
                                      <p:cBhvr additive="base">
                                        <p:cTn id="64" dur="1250" fill="hold"/>
                                        <p:tgtEl>
                                          <p:spTgt spid="46"/>
                                        </p:tgtEl>
                                        <p:attrNameLst>
                                          <p:attrName>ppt_x</p:attrName>
                                        </p:attrNameLst>
                                      </p:cBhvr>
                                      <p:tavLst>
                                        <p:tav tm="0">
                                          <p:val>
                                            <p:strVal val="0-#ppt_w/2"/>
                                          </p:val>
                                        </p:tav>
                                        <p:tav tm="100000">
                                          <p:val>
                                            <p:strVal val="#ppt_x"/>
                                          </p:val>
                                        </p:tav>
                                      </p:tavLst>
                                    </p:anim>
                                    <p:anim calcmode="lin" valueType="num">
                                      <p:cBhvr additive="base">
                                        <p:cTn id="65" dur="1250" fill="hold"/>
                                        <p:tgtEl>
                                          <p:spTgt spid="46"/>
                                        </p:tgtEl>
                                        <p:attrNameLst>
                                          <p:attrName>ppt_y</p:attrName>
                                        </p:attrNameLst>
                                      </p:cBhvr>
                                      <p:tavLst>
                                        <p:tav tm="0">
                                          <p:val>
                                            <p:strVal val="#ppt_y"/>
                                          </p:val>
                                        </p:tav>
                                        <p:tav tm="100000">
                                          <p:val>
                                            <p:strVal val="#ppt_y"/>
                                          </p:val>
                                        </p:tav>
                                      </p:tavLst>
                                    </p:anim>
                                  </p:childTnLst>
                                </p:cTn>
                              </p:par>
                              <p:par>
                                <p:cTn id="66" presetID="2" presetClass="entr" presetSubtype="8" fill="hold" grpId="0" nodeType="withEffect">
                                  <p:stCondLst>
                                    <p:cond delay="0"/>
                                  </p:stCondLst>
                                  <p:childTnLst>
                                    <p:set>
                                      <p:cBhvr>
                                        <p:cTn id="67" dur="1" fill="hold">
                                          <p:stCondLst>
                                            <p:cond delay="0"/>
                                          </p:stCondLst>
                                        </p:cTn>
                                        <p:tgtEl>
                                          <p:spTgt spid="51"/>
                                        </p:tgtEl>
                                        <p:attrNameLst>
                                          <p:attrName>style.visibility</p:attrName>
                                        </p:attrNameLst>
                                      </p:cBhvr>
                                      <p:to>
                                        <p:strVal val="visible"/>
                                      </p:to>
                                    </p:set>
                                    <p:anim calcmode="lin" valueType="num">
                                      <p:cBhvr additive="base">
                                        <p:cTn id="68" dur="1250" fill="hold"/>
                                        <p:tgtEl>
                                          <p:spTgt spid="51"/>
                                        </p:tgtEl>
                                        <p:attrNameLst>
                                          <p:attrName>ppt_x</p:attrName>
                                        </p:attrNameLst>
                                      </p:cBhvr>
                                      <p:tavLst>
                                        <p:tav tm="0">
                                          <p:val>
                                            <p:strVal val="0-#ppt_w/2"/>
                                          </p:val>
                                        </p:tav>
                                        <p:tav tm="100000">
                                          <p:val>
                                            <p:strVal val="#ppt_x"/>
                                          </p:val>
                                        </p:tav>
                                      </p:tavLst>
                                    </p:anim>
                                    <p:anim calcmode="lin" valueType="num">
                                      <p:cBhvr additive="base">
                                        <p:cTn id="69" dur="1250" fill="hold"/>
                                        <p:tgtEl>
                                          <p:spTgt spid="51"/>
                                        </p:tgtEl>
                                        <p:attrNameLst>
                                          <p:attrName>ppt_y</p:attrName>
                                        </p:attrNameLst>
                                      </p:cBhvr>
                                      <p:tavLst>
                                        <p:tav tm="0">
                                          <p:val>
                                            <p:strVal val="#ppt_y"/>
                                          </p:val>
                                        </p:tav>
                                        <p:tav tm="100000">
                                          <p:val>
                                            <p:strVal val="#ppt_y"/>
                                          </p:val>
                                        </p:tav>
                                      </p:tavLst>
                                    </p:anim>
                                  </p:childTnLst>
                                </p:cTn>
                              </p:par>
                              <p:par>
                                <p:cTn id="70" presetID="2" presetClass="entr" presetSubtype="8" fill="hold" grpId="0" nodeType="withEffect">
                                  <p:stCondLst>
                                    <p:cond delay="0"/>
                                  </p:stCondLst>
                                  <p:childTnLst>
                                    <p:set>
                                      <p:cBhvr>
                                        <p:cTn id="71" dur="1" fill="hold">
                                          <p:stCondLst>
                                            <p:cond delay="0"/>
                                          </p:stCondLst>
                                        </p:cTn>
                                        <p:tgtEl>
                                          <p:spTgt spid="52"/>
                                        </p:tgtEl>
                                        <p:attrNameLst>
                                          <p:attrName>style.visibility</p:attrName>
                                        </p:attrNameLst>
                                      </p:cBhvr>
                                      <p:to>
                                        <p:strVal val="visible"/>
                                      </p:to>
                                    </p:set>
                                    <p:anim calcmode="lin" valueType="num">
                                      <p:cBhvr additive="base">
                                        <p:cTn id="72" dur="1250" fill="hold"/>
                                        <p:tgtEl>
                                          <p:spTgt spid="52"/>
                                        </p:tgtEl>
                                        <p:attrNameLst>
                                          <p:attrName>ppt_x</p:attrName>
                                        </p:attrNameLst>
                                      </p:cBhvr>
                                      <p:tavLst>
                                        <p:tav tm="0">
                                          <p:val>
                                            <p:strVal val="0-#ppt_w/2"/>
                                          </p:val>
                                        </p:tav>
                                        <p:tav tm="100000">
                                          <p:val>
                                            <p:strVal val="#ppt_x"/>
                                          </p:val>
                                        </p:tav>
                                      </p:tavLst>
                                    </p:anim>
                                    <p:anim calcmode="lin" valueType="num">
                                      <p:cBhvr additive="base">
                                        <p:cTn id="73" dur="1250" fill="hold"/>
                                        <p:tgtEl>
                                          <p:spTgt spid="52"/>
                                        </p:tgtEl>
                                        <p:attrNameLst>
                                          <p:attrName>ppt_y</p:attrName>
                                        </p:attrNameLst>
                                      </p:cBhvr>
                                      <p:tavLst>
                                        <p:tav tm="0">
                                          <p:val>
                                            <p:strVal val="#ppt_y"/>
                                          </p:val>
                                        </p:tav>
                                        <p:tav tm="100000">
                                          <p:val>
                                            <p:strVal val="#ppt_y"/>
                                          </p:val>
                                        </p:tav>
                                      </p:tavLst>
                                    </p:anim>
                                  </p:childTnLst>
                                </p:cTn>
                              </p:par>
                              <p:par>
                                <p:cTn id="74" presetID="2" presetClass="entr" presetSubtype="8" fill="hold" grpId="0" nodeType="withEffect">
                                  <p:stCondLst>
                                    <p:cond delay="0"/>
                                  </p:stCondLst>
                                  <p:childTnLst>
                                    <p:set>
                                      <p:cBhvr>
                                        <p:cTn id="75" dur="1" fill="hold">
                                          <p:stCondLst>
                                            <p:cond delay="0"/>
                                          </p:stCondLst>
                                        </p:cTn>
                                        <p:tgtEl>
                                          <p:spTgt spid="53"/>
                                        </p:tgtEl>
                                        <p:attrNameLst>
                                          <p:attrName>style.visibility</p:attrName>
                                        </p:attrNameLst>
                                      </p:cBhvr>
                                      <p:to>
                                        <p:strVal val="visible"/>
                                      </p:to>
                                    </p:set>
                                    <p:anim calcmode="lin" valueType="num">
                                      <p:cBhvr additive="base">
                                        <p:cTn id="76" dur="1250" fill="hold"/>
                                        <p:tgtEl>
                                          <p:spTgt spid="53"/>
                                        </p:tgtEl>
                                        <p:attrNameLst>
                                          <p:attrName>ppt_x</p:attrName>
                                        </p:attrNameLst>
                                      </p:cBhvr>
                                      <p:tavLst>
                                        <p:tav tm="0">
                                          <p:val>
                                            <p:strVal val="0-#ppt_w/2"/>
                                          </p:val>
                                        </p:tav>
                                        <p:tav tm="100000">
                                          <p:val>
                                            <p:strVal val="#ppt_x"/>
                                          </p:val>
                                        </p:tav>
                                      </p:tavLst>
                                    </p:anim>
                                    <p:anim calcmode="lin" valueType="num">
                                      <p:cBhvr additive="base">
                                        <p:cTn id="77" dur="1250" fill="hold"/>
                                        <p:tgtEl>
                                          <p:spTgt spid="53"/>
                                        </p:tgtEl>
                                        <p:attrNameLst>
                                          <p:attrName>ppt_y</p:attrName>
                                        </p:attrNameLst>
                                      </p:cBhvr>
                                      <p:tavLst>
                                        <p:tav tm="0">
                                          <p:val>
                                            <p:strVal val="#ppt_y"/>
                                          </p:val>
                                        </p:tav>
                                        <p:tav tm="100000">
                                          <p:val>
                                            <p:strVal val="#ppt_y"/>
                                          </p:val>
                                        </p:tav>
                                      </p:tavLst>
                                    </p:anim>
                                  </p:childTnLst>
                                </p:cTn>
                              </p:par>
                              <p:par>
                                <p:cTn id="78" presetID="2" presetClass="entr" presetSubtype="8" fill="hold" grpId="0" nodeType="withEffect">
                                  <p:stCondLst>
                                    <p:cond delay="0"/>
                                  </p:stCondLst>
                                  <p:childTnLst>
                                    <p:set>
                                      <p:cBhvr>
                                        <p:cTn id="79" dur="1" fill="hold">
                                          <p:stCondLst>
                                            <p:cond delay="0"/>
                                          </p:stCondLst>
                                        </p:cTn>
                                        <p:tgtEl>
                                          <p:spTgt spid="54"/>
                                        </p:tgtEl>
                                        <p:attrNameLst>
                                          <p:attrName>style.visibility</p:attrName>
                                        </p:attrNameLst>
                                      </p:cBhvr>
                                      <p:to>
                                        <p:strVal val="visible"/>
                                      </p:to>
                                    </p:set>
                                    <p:anim calcmode="lin" valueType="num">
                                      <p:cBhvr additive="base">
                                        <p:cTn id="80" dur="1250" fill="hold"/>
                                        <p:tgtEl>
                                          <p:spTgt spid="54"/>
                                        </p:tgtEl>
                                        <p:attrNameLst>
                                          <p:attrName>ppt_x</p:attrName>
                                        </p:attrNameLst>
                                      </p:cBhvr>
                                      <p:tavLst>
                                        <p:tav tm="0">
                                          <p:val>
                                            <p:strVal val="0-#ppt_w/2"/>
                                          </p:val>
                                        </p:tav>
                                        <p:tav tm="100000">
                                          <p:val>
                                            <p:strVal val="#ppt_x"/>
                                          </p:val>
                                        </p:tav>
                                      </p:tavLst>
                                    </p:anim>
                                    <p:anim calcmode="lin" valueType="num">
                                      <p:cBhvr additive="base">
                                        <p:cTn id="81" dur="1250" fill="hold"/>
                                        <p:tgtEl>
                                          <p:spTgt spid="54"/>
                                        </p:tgtEl>
                                        <p:attrNameLst>
                                          <p:attrName>ppt_y</p:attrName>
                                        </p:attrNameLst>
                                      </p:cBhvr>
                                      <p:tavLst>
                                        <p:tav tm="0">
                                          <p:val>
                                            <p:strVal val="#ppt_y"/>
                                          </p:val>
                                        </p:tav>
                                        <p:tav tm="100000">
                                          <p:val>
                                            <p:strVal val="#ppt_y"/>
                                          </p:val>
                                        </p:tav>
                                      </p:tavLst>
                                    </p:anim>
                                  </p:childTnLst>
                                </p:cTn>
                              </p:par>
                              <p:par>
                                <p:cTn id="82" presetID="2" presetClass="entr" presetSubtype="8" fill="hold" grpId="0" nodeType="withEffect">
                                  <p:stCondLst>
                                    <p:cond delay="0"/>
                                  </p:stCondLst>
                                  <p:childTnLst>
                                    <p:set>
                                      <p:cBhvr>
                                        <p:cTn id="83" dur="1" fill="hold">
                                          <p:stCondLst>
                                            <p:cond delay="0"/>
                                          </p:stCondLst>
                                        </p:cTn>
                                        <p:tgtEl>
                                          <p:spTgt spid="55"/>
                                        </p:tgtEl>
                                        <p:attrNameLst>
                                          <p:attrName>style.visibility</p:attrName>
                                        </p:attrNameLst>
                                      </p:cBhvr>
                                      <p:to>
                                        <p:strVal val="visible"/>
                                      </p:to>
                                    </p:set>
                                    <p:anim calcmode="lin" valueType="num">
                                      <p:cBhvr additive="base">
                                        <p:cTn id="84" dur="1250" fill="hold"/>
                                        <p:tgtEl>
                                          <p:spTgt spid="55"/>
                                        </p:tgtEl>
                                        <p:attrNameLst>
                                          <p:attrName>ppt_x</p:attrName>
                                        </p:attrNameLst>
                                      </p:cBhvr>
                                      <p:tavLst>
                                        <p:tav tm="0">
                                          <p:val>
                                            <p:strVal val="0-#ppt_w/2"/>
                                          </p:val>
                                        </p:tav>
                                        <p:tav tm="100000">
                                          <p:val>
                                            <p:strVal val="#ppt_x"/>
                                          </p:val>
                                        </p:tav>
                                      </p:tavLst>
                                    </p:anim>
                                    <p:anim calcmode="lin" valueType="num">
                                      <p:cBhvr additive="base">
                                        <p:cTn id="85" dur="1250" fill="hold"/>
                                        <p:tgtEl>
                                          <p:spTgt spid="55"/>
                                        </p:tgtEl>
                                        <p:attrNameLst>
                                          <p:attrName>ppt_y</p:attrName>
                                        </p:attrNameLst>
                                      </p:cBhvr>
                                      <p:tavLst>
                                        <p:tav tm="0">
                                          <p:val>
                                            <p:strVal val="#ppt_y"/>
                                          </p:val>
                                        </p:tav>
                                        <p:tav tm="100000">
                                          <p:val>
                                            <p:strVal val="#ppt_y"/>
                                          </p:val>
                                        </p:tav>
                                      </p:tavLst>
                                    </p:anim>
                                  </p:childTnLst>
                                </p:cTn>
                              </p:par>
                              <p:par>
                                <p:cTn id="86" presetID="2" presetClass="entr" presetSubtype="8" fill="hold" grpId="0" nodeType="withEffect">
                                  <p:stCondLst>
                                    <p:cond delay="0"/>
                                  </p:stCondLst>
                                  <p:childTnLst>
                                    <p:set>
                                      <p:cBhvr>
                                        <p:cTn id="87" dur="1" fill="hold">
                                          <p:stCondLst>
                                            <p:cond delay="0"/>
                                          </p:stCondLst>
                                        </p:cTn>
                                        <p:tgtEl>
                                          <p:spTgt spid="56"/>
                                        </p:tgtEl>
                                        <p:attrNameLst>
                                          <p:attrName>style.visibility</p:attrName>
                                        </p:attrNameLst>
                                      </p:cBhvr>
                                      <p:to>
                                        <p:strVal val="visible"/>
                                      </p:to>
                                    </p:set>
                                    <p:anim calcmode="lin" valueType="num">
                                      <p:cBhvr additive="base">
                                        <p:cTn id="88" dur="1250" fill="hold"/>
                                        <p:tgtEl>
                                          <p:spTgt spid="56"/>
                                        </p:tgtEl>
                                        <p:attrNameLst>
                                          <p:attrName>ppt_x</p:attrName>
                                        </p:attrNameLst>
                                      </p:cBhvr>
                                      <p:tavLst>
                                        <p:tav tm="0">
                                          <p:val>
                                            <p:strVal val="0-#ppt_w/2"/>
                                          </p:val>
                                        </p:tav>
                                        <p:tav tm="100000">
                                          <p:val>
                                            <p:strVal val="#ppt_x"/>
                                          </p:val>
                                        </p:tav>
                                      </p:tavLst>
                                    </p:anim>
                                    <p:anim calcmode="lin" valueType="num">
                                      <p:cBhvr additive="base">
                                        <p:cTn id="89" dur="1250" fill="hold"/>
                                        <p:tgtEl>
                                          <p:spTgt spid="56"/>
                                        </p:tgtEl>
                                        <p:attrNameLst>
                                          <p:attrName>ppt_y</p:attrName>
                                        </p:attrNameLst>
                                      </p:cBhvr>
                                      <p:tavLst>
                                        <p:tav tm="0">
                                          <p:val>
                                            <p:strVal val="#ppt_y"/>
                                          </p:val>
                                        </p:tav>
                                        <p:tav tm="100000">
                                          <p:val>
                                            <p:strVal val="#ppt_y"/>
                                          </p:val>
                                        </p:tav>
                                      </p:tavLst>
                                    </p:anim>
                                  </p:childTnLst>
                                </p:cTn>
                              </p:par>
                              <p:par>
                                <p:cTn id="90" presetID="2" presetClass="entr" presetSubtype="8" fill="hold" grpId="0" nodeType="withEffect">
                                  <p:stCondLst>
                                    <p:cond delay="0"/>
                                  </p:stCondLst>
                                  <p:childTnLst>
                                    <p:set>
                                      <p:cBhvr>
                                        <p:cTn id="91" dur="1" fill="hold">
                                          <p:stCondLst>
                                            <p:cond delay="0"/>
                                          </p:stCondLst>
                                        </p:cTn>
                                        <p:tgtEl>
                                          <p:spTgt spid="57"/>
                                        </p:tgtEl>
                                        <p:attrNameLst>
                                          <p:attrName>style.visibility</p:attrName>
                                        </p:attrNameLst>
                                      </p:cBhvr>
                                      <p:to>
                                        <p:strVal val="visible"/>
                                      </p:to>
                                    </p:set>
                                    <p:anim calcmode="lin" valueType="num">
                                      <p:cBhvr additive="base">
                                        <p:cTn id="92" dur="1250" fill="hold"/>
                                        <p:tgtEl>
                                          <p:spTgt spid="57"/>
                                        </p:tgtEl>
                                        <p:attrNameLst>
                                          <p:attrName>ppt_x</p:attrName>
                                        </p:attrNameLst>
                                      </p:cBhvr>
                                      <p:tavLst>
                                        <p:tav tm="0">
                                          <p:val>
                                            <p:strVal val="0-#ppt_w/2"/>
                                          </p:val>
                                        </p:tav>
                                        <p:tav tm="100000">
                                          <p:val>
                                            <p:strVal val="#ppt_x"/>
                                          </p:val>
                                        </p:tav>
                                      </p:tavLst>
                                    </p:anim>
                                    <p:anim calcmode="lin" valueType="num">
                                      <p:cBhvr additive="base">
                                        <p:cTn id="93" dur="1250" fill="hold"/>
                                        <p:tgtEl>
                                          <p:spTgt spid="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p:bldP spid="51" grpId="0" animBg="1"/>
      <p:bldP spid="52" grpId="0"/>
      <p:bldP spid="53" grpId="0" animBg="1"/>
      <p:bldP spid="54" grpId="0"/>
      <p:bldP spid="55" grpId="0"/>
      <p:bldP spid="56" grpId="0"/>
      <p:bldP spid="57" grpId="0"/>
      <p:bldP spid="58" grpId="0"/>
      <p:bldP spid="59" grpId="0"/>
      <p:bldP spid="60" grpId="0"/>
      <p:bldP spid="61" grpId="0"/>
      <p:bldP spid="62" grpId="0"/>
      <p:bldP spid="63"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片3"/>
          <p:cNvPicPr>
            <a:picLocks noChangeAspect="1"/>
          </p:cNvPicPr>
          <p:nvPr/>
        </p:nvPicPr>
        <p:blipFill>
          <a:blip r:embed="rId3" cstate="email"/>
          <a:stretch>
            <a:fillRect/>
          </a:stretch>
        </p:blipFill>
        <p:spPr>
          <a:xfrm>
            <a:off x="3138805" y="1577340"/>
            <a:ext cx="2383790" cy="1987550"/>
          </a:xfrm>
          <a:prstGeom prst="rect">
            <a:avLst/>
          </a:prstGeom>
        </p:spPr>
      </p:pic>
      <p:sp>
        <p:nvSpPr>
          <p:cNvPr id="4" name=" 220"/>
          <p:cNvSpPr/>
          <p:nvPr/>
        </p:nvSpPr>
        <p:spPr>
          <a:xfrm flipH="1">
            <a:off x="2917031" y="1392509"/>
            <a:ext cx="6226493" cy="2440582"/>
          </a:xfrm>
          <a:custGeom>
            <a:avLst/>
            <a:gdLst>
              <a:gd name="connsiteX0" fmla="*/ 0 w 12362"/>
              <a:gd name="connsiteY0" fmla="*/ 0 h 5123"/>
              <a:gd name="connsiteX1" fmla="*/ 10980 w 12362"/>
              <a:gd name="connsiteY1" fmla="*/ 13 h 5123"/>
              <a:gd name="connsiteX2" fmla="*/ 12362 w 12362"/>
              <a:gd name="connsiteY2" fmla="*/ 2562 h 5123"/>
              <a:gd name="connsiteX3" fmla="*/ 10935 w 12362"/>
              <a:gd name="connsiteY3" fmla="*/ 5003 h 5123"/>
              <a:gd name="connsiteX4" fmla="*/ 0 w 12362"/>
              <a:gd name="connsiteY4" fmla="*/ 5123 h 5123"/>
              <a:gd name="connsiteX5" fmla="*/ 0 w 12362"/>
              <a:gd name="connsiteY5" fmla="*/ 0 h 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62" h="5123">
                <a:moveTo>
                  <a:pt x="0" y="0"/>
                </a:moveTo>
                <a:lnTo>
                  <a:pt x="10980" y="13"/>
                </a:lnTo>
                <a:lnTo>
                  <a:pt x="12362" y="2562"/>
                </a:lnTo>
                <a:lnTo>
                  <a:pt x="10935" y="5003"/>
                </a:lnTo>
                <a:lnTo>
                  <a:pt x="0" y="5123"/>
                </a:lnTo>
                <a:lnTo>
                  <a:pt x="0" y="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cs typeface="+mn-ea"/>
              <a:sym typeface="+mn-lt"/>
            </a:endParaRPr>
          </a:p>
        </p:txBody>
      </p:sp>
      <p:sp>
        <p:nvSpPr>
          <p:cNvPr id="220" name=" 220"/>
          <p:cNvSpPr/>
          <p:nvPr/>
        </p:nvSpPr>
        <p:spPr>
          <a:xfrm>
            <a:off x="-10478" y="1823171"/>
            <a:ext cx="3616643" cy="1702643"/>
          </a:xfrm>
          <a:custGeom>
            <a:avLst/>
            <a:gdLst>
              <a:gd name="connsiteX0" fmla="*/ 0 w 8151"/>
              <a:gd name="connsiteY0" fmla="*/ 10 h 3574"/>
              <a:gd name="connsiteX1" fmla="*/ 7060 w 8151"/>
              <a:gd name="connsiteY1" fmla="*/ 0 h 3574"/>
              <a:gd name="connsiteX2" fmla="*/ 8151 w 8151"/>
              <a:gd name="connsiteY2" fmla="*/ 1792 h 3574"/>
              <a:gd name="connsiteX3" fmla="*/ 6948 w 8151"/>
              <a:gd name="connsiteY3" fmla="*/ 3497 h 3574"/>
              <a:gd name="connsiteX4" fmla="*/ 0 w 8151"/>
              <a:gd name="connsiteY4" fmla="*/ 3574 h 3574"/>
              <a:gd name="connsiteX5" fmla="*/ 0 w 8151"/>
              <a:gd name="connsiteY5" fmla="*/ 10 h 3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51" h="3574">
                <a:moveTo>
                  <a:pt x="0" y="10"/>
                </a:moveTo>
                <a:lnTo>
                  <a:pt x="7060" y="0"/>
                </a:lnTo>
                <a:lnTo>
                  <a:pt x="8151" y="1792"/>
                </a:lnTo>
                <a:lnTo>
                  <a:pt x="6948" y="3497"/>
                </a:lnTo>
                <a:lnTo>
                  <a:pt x="0" y="3574"/>
                </a:lnTo>
                <a:lnTo>
                  <a:pt x="0" y="1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cs typeface="+mn-ea"/>
              <a:sym typeface="+mn-lt"/>
            </a:endParaRPr>
          </a:p>
        </p:txBody>
      </p:sp>
      <p:sp>
        <p:nvSpPr>
          <p:cNvPr id="15" name="文本框 14"/>
          <p:cNvSpPr txBox="1"/>
          <p:nvPr/>
        </p:nvSpPr>
        <p:spPr>
          <a:xfrm>
            <a:off x="5890895" y="1913255"/>
            <a:ext cx="2178685" cy="622300"/>
          </a:xfrm>
          <a:prstGeom prst="rect">
            <a:avLst/>
          </a:prstGeom>
          <a:noFill/>
        </p:spPr>
        <p:txBody>
          <a:bodyPr vert="horz" wrap="square" lIns="68580" tIns="34290" rIns="68580" bIns="34290" rtlCol="0" anchor="ctr">
            <a:spAutoFit/>
          </a:bodyPr>
          <a:lstStyle/>
          <a:p>
            <a:pPr algn="dist"/>
            <a:r>
              <a:rPr lang="zh-CN" altLang="en-US" sz="3600" dirty="0">
                <a:solidFill>
                  <a:schemeClr val="accent1"/>
                </a:solidFill>
                <a:cs typeface="+mn-ea"/>
                <a:sym typeface="+mn-lt"/>
              </a:rPr>
              <a:t>项目展示</a:t>
            </a:r>
            <a:endParaRPr lang="zh-CN" altLang="en-US" sz="3600" b="1" dirty="0">
              <a:solidFill>
                <a:srgbClr val="FFC000"/>
              </a:solidFill>
              <a:cs typeface="+mn-ea"/>
              <a:sym typeface="+mn-lt"/>
            </a:endParaRPr>
          </a:p>
        </p:txBody>
      </p:sp>
      <p:sp>
        <p:nvSpPr>
          <p:cNvPr id="16" name="矩形 47"/>
          <p:cNvSpPr>
            <a:spLocks noChangeArrowheads="1"/>
          </p:cNvSpPr>
          <p:nvPr/>
        </p:nvSpPr>
        <p:spPr bwMode="auto">
          <a:xfrm>
            <a:off x="5866130" y="2533015"/>
            <a:ext cx="2994025" cy="730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l">
              <a:lnSpc>
                <a:spcPct val="120000"/>
              </a:lnSpc>
              <a:spcBef>
                <a:spcPct val="0"/>
              </a:spcBef>
              <a:buNone/>
            </a:pPr>
            <a:r>
              <a:rPr lang="zh-CN" altLang="en-US" sz="1200" dirty="0">
                <a:solidFill>
                  <a:schemeClr val="tx1">
                    <a:lumMod val="75000"/>
                    <a:lumOff val="25000"/>
                  </a:schemeClr>
                </a:solidFill>
                <a:latin typeface="阿里巴巴普惠体 B" panose="00020600040101010101" charset="-122"/>
                <a:ea typeface="阿里巴巴普惠体 B" panose="00020600040101010101" charset="-122"/>
                <a:sym typeface="+mn-ea"/>
              </a:rPr>
              <a:t>您的内容打在这里，或者通过复制您的文本后，在此框中选择粘贴，并选择只保留文字。您的内容打在这里，</a:t>
            </a:r>
            <a:endParaRPr lang="zh-CN" altLang="en-US" sz="1200" dirty="0">
              <a:solidFill>
                <a:schemeClr val="tx1">
                  <a:lumMod val="50000"/>
                  <a:lumOff val="50000"/>
                </a:schemeClr>
              </a:solidFill>
              <a:latin typeface="+mn-lt"/>
              <a:ea typeface="+mn-ea"/>
              <a:cs typeface="+mn-ea"/>
              <a:sym typeface="+mn-lt"/>
            </a:endParaRPr>
          </a:p>
        </p:txBody>
      </p:sp>
      <p:sp>
        <p:nvSpPr>
          <p:cNvPr id="3" name="TextBox 59"/>
          <p:cNvSpPr txBox="1">
            <a:spLocks noChangeArrowheads="1"/>
          </p:cNvSpPr>
          <p:nvPr/>
        </p:nvSpPr>
        <p:spPr bwMode="auto">
          <a:xfrm flipH="1">
            <a:off x="1226536" y="1916910"/>
            <a:ext cx="1336694" cy="1391920"/>
          </a:xfrm>
          <a:prstGeom prst="rect">
            <a:avLst/>
          </a:prstGeom>
          <a:noFill/>
          <a:ln>
            <a:noFill/>
          </a:ln>
        </p:spPr>
        <p:txBody>
          <a:bodyPr wrap="square" lIns="68580" tIns="34290" rIns="68580" bIns="34290"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514350">
              <a:defRPr/>
            </a:pPr>
            <a:r>
              <a:rPr lang="en-US" altLang="zh-CN" sz="8600" kern="0" dirty="0">
                <a:solidFill>
                  <a:schemeClr val="bg1"/>
                </a:solidFill>
                <a:latin typeface="+mn-lt"/>
                <a:ea typeface="+mn-ea"/>
                <a:cs typeface="+mn-ea"/>
                <a:sym typeface="+mn-lt"/>
              </a:rPr>
              <a:t>3</a:t>
            </a:r>
          </a:p>
        </p:txBody>
      </p:sp>
    </p:spTree>
  </p:cSld>
  <p:clrMapOvr>
    <a:masterClrMapping/>
  </p:clrMapOvr>
  <mc:AlternateContent xmlns:mc="http://schemas.openxmlformats.org/markup-compatibility/2006" xmlns:p14="http://schemas.microsoft.com/office/powerpoint/2010/main">
    <mc:Choice Requires="p14">
      <p:transition spd="slow" p14:dur="800" advClick="0" advTm="0">
        <p14:flythrough/>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0"/>
                                        </p:tgtEl>
                                        <p:attrNameLst>
                                          <p:attrName>style.visibility</p:attrName>
                                        </p:attrNameLst>
                                      </p:cBhvr>
                                      <p:to>
                                        <p:strVal val="visible"/>
                                      </p:to>
                                    </p:set>
                                    <p:anim calcmode="lin" valueType="num">
                                      <p:cBhvr additive="base">
                                        <p:cTn id="7" dur="500" fill="hold"/>
                                        <p:tgtEl>
                                          <p:spTgt spid="220"/>
                                        </p:tgtEl>
                                        <p:attrNameLst>
                                          <p:attrName>ppt_x</p:attrName>
                                        </p:attrNameLst>
                                      </p:cBhvr>
                                      <p:tavLst>
                                        <p:tav tm="0">
                                          <p:val>
                                            <p:strVal val="0-#ppt_w/2"/>
                                          </p:val>
                                        </p:tav>
                                        <p:tav tm="100000">
                                          <p:val>
                                            <p:strVal val="#ppt_x"/>
                                          </p:val>
                                        </p:tav>
                                      </p:tavLst>
                                    </p:anim>
                                    <p:anim calcmode="lin" valueType="num">
                                      <p:cBhvr additive="base">
                                        <p:cTn id="8" dur="500" fill="hold"/>
                                        <p:tgtEl>
                                          <p:spTgt spid="220"/>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arn(outVertical)">
                                      <p:cBhvr>
                                        <p:cTn id="16" dur="500"/>
                                        <p:tgtEl>
                                          <p:spTgt spid="15"/>
                                        </p:tgtEl>
                                      </p:cBhvr>
                                    </p:animEffect>
                                  </p:childTnLst>
                                </p:cTn>
                              </p:par>
                            </p:childTnLst>
                          </p:cTn>
                        </p:par>
                        <p:par>
                          <p:cTn id="17" fill="hold">
                            <p:stCondLst>
                              <p:cond delay="1000"/>
                            </p:stCondLst>
                            <p:childTnLst>
                              <p:par>
                                <p:cTn id="18" presetID="12" presetClass="entr" presetSubtype="1"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p:tgtEl>
                                          <p:spTgt spid="16"/>
                                        </p:tgtEl>
                                        <p:attrNameLst>
                                          <p:attrName>ppt_y</p:attrName>
                                        </p:attrNameLst>
                                      </p:cBhvr>
                                      <p:tavLst>
                                        <p:tav tm="0">
                                          <p:val>
                                            <p:strVal val="#ppt_y-#ppt_h*1.125000"/>
                                          </p:val>
                                        </p:tav>
                                        <p:tav tm="100000">
                                          <p:val>
                                            <p:strVal val="#ppt_y"/>
                                          </p:val>
                                        </p:tav>
                                      </p:tavLst>
                                    </p:anim>
                                    <p:animEffect transition="in" filter="wipe(down)">
                                      <p:cBhvr>
                                        <p:cTn id="21" dur="500"/>
                                        <p:tgtEl>
                                          <p:spTgt spid="16"/>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220" grpId="0" bldLvl="0" animBg="1"/>
      <p:bldP spid="15" grpId="0"/>
      <p:bldP spid="16"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背景1"/>
          <p:cNvPicPr>
            <a:picLocks noChangeAspect="1"/>
          </p:cNvPicPr>
          <p:nvPr/>
        </p:nvPicPr>
        <p:blipFill>
          <a:blip r:embed="rId3" cstate="email"/>
          <a:stretch>
            <a:fillRect/>
          </a:stretch>
        </p:blipFill>
        <p:spPr>
          <a:xfrm>
            <a:off x="0" y="-1270"/>
            <a:ext cx="9144000" cy="5147945"/>
          </a:xfrm>
          <a:prstGeom prst="rect">
            <a:avLst/>
          </a:prstGeom>
        </p:spPr>
      </p:pic>
      <p:sp>
        <p:nvSpPr>
          <p:cNvPr id="6" name="文本框 5"/>
          <p:cNvSpPr txBox="1"/>
          <p:nvPr/>
        </p:nvSpPr>
        <p:spPr>
          <a:xfrm>
            <a:off x="723900" y="158115"/>
            <a:ext cx="1477010" cy="375920"/>
          </a:xfrm>
          <a:prstGeom prst="rect">
            <a:avLst/>
          </a:prstGeom>
          <a:noFill/>
        </p:spPr>
        <p:txBody>
          <a:bodyPr vert="horz" wrap="square" lIns="68580" tIns="34290" rIns="68580" bIns="34290" rtlCol="0" anchor="ctr">
            <a:spAutoFit/>
          </a:bodyPr>
          <a:lstStyle/>
          <a:p>
            <a:pPr algn="dist"/>
            <a:r>
              <a:rPr lang="zh-CN" altLang="en-US" sz="2000" dirty="0">
                <a:solidFill>
                  <a:schemeClr val="bg1"/>
                </a:solidFill>
                <a:cs typeface="+mn-ea"/>
                <a:sym typeface="+mn-lt"/>
              </a:rPr>
              <a:t>项目展示</a:t>
            </a:r>
            <a:endParaRPr lang="zh-CN" altLang="en-US" sz="2000" b="1" dirty="0">
              <a:solidFill>
                <a:schemeClr val="bg1"/>
              </a:solidFill>
              <a:latin typeface="阿里巴巴普惠体 B" panose="00020600040101010101" charset="-122"/>
              <a:ea typeface="阿里巴巴普惠体 B" panose="00020600040101010101" charset="-122"/>
              <a:cs typeface="+mn-ea"/>
              <a:sym typeface="+mn-lt"/>
            </a:endParaRPr>
          </a:p>
        </p:txBody>
      </p:sp>
      <p:sp>
        <p:nvSpPr>
          <p:cNvPr id="10" name="剪去单角的矩形 9"/>
          <p:cNvSpPr/>
          <p:nvPr/>
        </p:nvSpPr>
        <p:spPr>
          <a:xfrm>
            <a:off x="1271754" y="915849"/>
            <a:ext cx="1598243" cy="2843794"/>
          </a:xfrm>
          <a:prstGeom prst="snip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剪去单角的矩形 10"/>
          <p:cNvSpPr/>
          <p:nvPr/>
        </p:nvSpPr>
        <p:spPr>
          <a:xfrm flipH="1">
            <a:off x="2949910" y="923219"/>
            <a:ext cx="1598243" cy="2843794"/>
          </a:xfrm>
          <a:prstGeom prst="snip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剪去单角的矩形 11"/>
          <p:cNvSpPr/>
          <p:nvPr/>
        </p:nvSpPr>
        <p:spPr>
          <a:xfrm>
            <a:off x="4613007" y="921419"/>
            <a:ext cx="1598243" cy="2843794"/>
          </a:xfrm>
          <a:prstGeom prst="snip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剪去单角的矩形 12"/>
          <p:cNvSpPr/>
          <p:nvPr/>
        </p:nvSpPr>
        <p:spPr>
          <a:xfrm flipH="1">
            <a:off x="6278566" y="916951"/>
            <a:ext cx="1598243" cy="2843794"/>
          </a:xfrm>
          <a:prstGeom prst="snip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任意多边形 13"/>
          <p:cNvSpPr/>
          <p:nvPr/>
        </p:nvSpPr>
        <p:spPr>
          <a:xfrm>
            <a:off x="4604620" y="1382871"/>
            <a:ext cx="1606721" cy="2255743"/>
          </a:xfrm>
          <a:custGeom>
            <a:avLst/>
            <a:gdLst>
              <a:gd name="connsiteX0" fmla="*/ 0 w 1447800"/>
              <a:gd name="connsiteY0" fmla="*/ 2032000 h 2032000"/>
              <a:gd name="connsiteX1" fmla="*/ 1447800 w 1447800"/>
              <a:gd name="connsiteY1" fmla="*/ 1176867 h 2032000"/>
              <a:gd name="connsiteX2" fmla="*/ 1447800 w 1447800"/>
              <a:gd name="connsiteY2" fmla="*/ 0 h 2032000"/>
              <a:gd name="connsiteX3" fmla="*/ 0 w 1447800"/>
              <a:gd name="connsiteY3" fmla="*/ 711200 h 2032000"/>
              <a:gd name="connsiteX4" fmla="*/ 0 w 1447800"/>
              <a:gd name="connsiteY4" fmla="*/ 2032000 h 203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7800" h="2032000">
                <a:moveTo>
                  <a:pt x="0" y="2032000"/>
                </a:moveTo>
                <a:lnTo>
                  <a:pt x="1447800" y="1176867"/>
                </a:lnTo>
                <a:lnTo>
                  <a:pt x="1447800" y="0"/>
                </a:lnTo>
                <a:lnTo>
                  <a:pt x="0" y="711200"/>
                </a:lnTo>
                <a:lnTo>
                  <a:pt x="0" y="203200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任意多边形 14"/>
          <p:cNvSpPr/>
          <p:nvPr/>
        </p:nvSpPr>
        <p:spPr>
          <a:xfrm flipH="1">
            <a:off x="6277648" y="1382871"/>
            <a:ext cx="1606721" cy="2255743"/>
          </a:xfrm>
          <a:custGeom>
            <a:avLst/>
            <a:gdLst>
              <a:gd name="connsiteX0" fmla="*/ 0 w 1447800"/>
              <a:gd name="connsiteY0" fmla="*/ 2032000 h 2032000"/>
              <a:gd name="connsiteX1" fmla="*/ 1447800 w 1447800"/>
              <a:gd name="connsiteY1" fmla="*/ 1176867 h 2032000"/>
              <a:gd name="connsiteX2" fmla="*/ 1447800 w 1447800"/>
              <a:gd name="connsiteY2" fmla="*/ 0 h 2032000"/>
              <a:gd name="connsiteX3" fmla="*/ 0 w 1447800"/>
              <a:gd name="connsiteY3" fmla="*/ 711200 h 2032000"/>
              <a:gd name="connsiteX4" fmla="*/ 0 w 1447800"/>
              <a:gd name="connsiteY4" fmla="*/ 2032000 h 203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7800" h="2032000">
                <a:moveTo>
                  <a:pt x="0" y="2032000"/>
                </a:moveTo>
                <a:lnTo>
                  <a:pt x="1447800" y="1176867"/>
                </a:lnTo>
                <a:lnTo>
                  <a:pt x="1447800" y="0"/>
                </a:lnTo>
                <a:lnTo>
                  <a:pt x="0" y="711200"/>
                </a:lnTo>
                <a:lnTo>
                  <a:pt x="0" y="203200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任意多边形 15"/>
          <p:cNvSpPr/>
          <p:nvPr/>
        </p:nvSpPr>
        <p:spPr>
          <a:xfrm>
            <a:off x="2951266" y="1329285"/>
            <a:ext cx="1596887" cy="2273450"/>
          </a:xfrm>
          <a:custGeom>
            <a:avLst/>
            <a:gdLst>
              <a:gd name="connsiteX0" fmla="*/ 13252 w 1596887"/>
              <a:gd name="connsiteY0" fmla="*/ 0 h 2272748"/>
              <a:gd name="connsiteX1" fmla="*/ 1596887 w 1596887"/>
              <a:gd name="connsiteY1" fmla="*/ 788505 h 2272748"/>
              <a:gd name="connsiteX2" fmla="*/ 1596887 w 1596887"/>
              <a:gd name="connsiteY2" fmla="*/ 2272748 h 2272748"/>
              <a:gd name="connsiteX3" fmla="*/ 0 w 1596887"/>
              <a:gd name="connsiteY3" fmla="*/ 1484244 h 2272748"/>
              <a:gd name="connsiteX4" fmla="*/ 13252 w 1596887"/>
              <a:gd name="connsiteY4" fmla="*/ 0 h 2272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6887" h="2272748">
                <a:moveTo>
                  <a:pt x="13252" y="0"/>
                </a:moveTo>
                <a:lnTo>
                  <a:pt x="1596887" y="788505"/>
                </a:lnTo>
                <a:lnTo>
                  <a:pt x="1596887" y="2272748"/>
                </a:lnTo>
                <a:lnTo>
                  <a:pt x="0" y="1484244"/>
                </a:lnTo>
                <a:cubicBezTo>
                  <a:pt x="2209" y="982870"/>
                  <a:pt x="4417" y="481496"/>
                  <a:pt x="1325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任意多边形 16"/>
          <p:cNvSpPr/>
          <p:nvPr/>
        </p:nvSpPr>
        <p:spPr>
          <a:xfrm flipH="1">
            <a:off x="1273110" y="1351384"/>
            <a:ext cx="1596887" cy="2273450"/>
          </a:xfrm>
          <a:custGeom>
            <a:avLst/>
            <a:gdLst>
              <a:gd name="connsiteX0" fmla="*/ 13252 w 1596887"/>
              <a:gd name="connsiteY0" fmla="*/ 0 h 2272748"/>
              <a:gd name="connsiteX1" fmla="*/ 1596887 w 1596887"/>
              <a:gd name="connsiteY1" fmla="*/ 788505 h 2272748"/>
              <a:gd name="connsiteX2" fmla="*/ 1596887 w 1596887"/>
              <a:gd name="connsiteY2" fmla="*/ 2272748 h 2272748"/>
              <a:gd name="connsiteX3" fmla="*/ 0 w 1596887"/>
              <a:gd name="connsiteY3" fmla="*/ 1484244 h 2272748"/>
              <a:gd name="connsiteX4" fmla="*/ 13252 w 1596887"/>
              <a:gd name="connsiteY4" fmla="*/ 0 h 2272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6887" h="2272748">
                <a:moveTo>
                  <a:pt x="13252" y="0"/>
                </a:moveTo>
                <a:lnTo>
                  <a:pt x="1596887" y="788505"/>
                </a:lnTo>
                <a:lnTo>
                  <a:pt x="1596887" y="2272748"/>
                </a:lnTo>
                <a:lnTo>
                  <a:pt x="0" y="1484244"/>
                </a:lnTo>
                <a:cubicBezTo>
                  <a:pt x="2209" y="982870"/>
                  <a:pt x="4417" y="481496"/>
                  <a:pt x="1325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7"/>
          <p:cNvGrpSpPr/>
          <p:nvPr/>
        </p:nvGrpSpPr>
        <p:grpSpPr>
          <a:xfrm>
            <a:off x="827584" y="3807713"/>
            <a:ext cx="7467870" cy="276999"/>
            <a:chOff x="827584" y="3490921"/>
            <a:chExt cx="7467870" cy="276913"/>
          </a:xfrm>
        </p:grpSpPr>
        <p:sp>
          <p:nvSpPr>
            <p:cNvPr id="19" name="矩形 18"/>
            <p:cNvSpPr/>
            <p:nvPr/>
          </p:nvSpPr>
          <p:spPr>
            <a:xfrm>
              <a:off x="4203829" y="3490921"/>
              <a:ext cx="800219" cy="276913"/>
            </a:xfrm>
            <a:prstGeom prst="rect">
              <a:avLst/>
            </a:prstGeom>
          </p:spPr>
          <p:txBody>
            <a:bodyPr wrap="none">
              <a:spAutoFit/>
            </a:bodyPr>
            <a:lstStyle/>
            <a:p>
              <a:r>
                <a:rPr lang="zh-CN" altLang="en-US" sz="1200" dirty="0">
                  <a:solidFill>
                    <a:schemeClr val="tx1">
                      <a:lumMod val="75000"/>
                      <a:lumOff val="25000"/>
                    </a:schemeClr>
                  </a:solidFill>
                  <a:cs typeface="+mn-ea"/>
                  <a:sym typeface="+mn-lt"/>
                </a:rPr>
                <a:t>更改图片</a:t>
              </a:r>
            </a:p>
          </p:txBody>
        </p:sp>
        <p:cxnSp>
          <p:nvCxnSpPr>
            <p:cNvPr id="20" name="直接连接符 19"/>
            <p:cNvCxnSpPr/>
            <p:nvPr/>
          </p:nvCxnSpPr>
          <p:spPr>
            <a:xfrm>
              <a:off x="5147319" y="3654587"/>
              <a:ext cx="3148135" cy="0"/>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827584" y="3654587"/>
              <a:ext cx="3109892" cy="0"/>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22" name="矩形 21"/>
          <p:cNvSpPr/>
          <p:nvPr/>
        </p:nvSpPr>
        <p:spPr>
          <a:xfrm>
            <a:off x="1735691" y="4101734"/>
            <a:ext cx="5624923" cy="369332"/>
          </a:xfrm>
          <a:prstGeom prst="rect">
            <a:avLst/>
          </a:prstGeom>
        </p:spPr>
        <p:txBody>
          <a:bodyPr wrap="square">
            <a:spAutoFit/>
          </a:bodyPr>
          <a:lstStyle/>
          <a:p>
            <a:pPr algn="ctr"/>
            <a:r>
              <a:rPr lang="zh-CN" altLang="en-US" sz="900" dirty="0">
                <a:solidFill>
                  <a:schemeClr val="tx1">
                    <a:lumMod val="50000"/>
                    <a:lumOff val="50000"/>
                  </a:schemeClr>
                </a:solidFill>
                <a:cs typeface="+mn-ea"/>
                <a:sym typeface="+mn-lt"/>
              </a:rPr>
              <a:t>单击选中图片，右键，设置图片格式，填充，图片或文理填充，文件，选择你要的图片即可</a:t>
            </a:r>
            <a:endParaRPr lang="en-US" altLang="zh-CN" sz="900" dirty="0">
              <a:solidFill>
                <a:schemeClr val="tx1">
                  <a:lumMod val="50000"/>
                  <a:lumOff val="50000"/>
                </a:schemeClr>
              </a:solidFill>
              <a:cs typeface="+mn-ea"/>
              <a:sym typeface="+mn-lt"/>
            </a:endParaRPr>
          </a:p>
          <a:p>
            <a:pPr algn="ctr"/>
            <a:r>
              <a:rPr lang="zh-CN" altLang="en-US" sz="900" dirty="0">
                <a:solidFill>
                  <a:schemeClr val="tx1">
                    <a:lumMod val="50000"/>
                    <a:lumOff val="50000"/>
                  </a:schemeClr>
                </a:solidFill>
                <a:cs typeface="+mn-ea"/>
                <a:sym typeface="+mn-lt"/>
              </a:rPr>
              <a:t>（备注，建议使用图片前先将图片裁剪成如图差不多的长方形，图片不会变形）</a:t>
            </a:r>
          </a:p>
        </p:txBody>
      </p:sp>
    </p:spTree>
  </p:cSld>
  <p:clrMapOvr>
    <a:masterClrMapping/>
  </p:clrMapOvr>
  <mc:AlternateContent xmlns:mc="http://schemas.openxmlformats.org/markup-compatibility/2006" xmlns:p14="http://schemas.microsoft.com/office/powerpoint/2010/main">
    <mc:Choice Requires="p14">
      <p:transition spd="slow" p14:dur="1500" advClick="0" advTm="0">
        <p14:window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outVertical)">
                                      <p:cBhvr>
                                        <p:cTn id="10" dur="500"/>
                                        <p:tgtEl>
                                          <p:spTgt spid="6"/>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childTnLst>
                                </p:cTn>
                              </p:par>
                            </p:childTnLst>
                          </p:cTn>
                        </p:par>
                        <p:par>
                          <p:cTn id="20" fill="hold">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left)">
                                      <p:cBhvr>
                                        <p:cTn id="23" dur="1000"/>
                                        <p:tgtEl>
                                          <p:spTgt spid="17"/>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1000"/>
                                        <p:tgtEl>
                                          <p:spTgt spid="16"/>
                                        </p:tgtEl>
                                      </p:cBhvr>
                                    </p:animEffect>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left)">
                                      <p:cBhvr>
                                        <p:cTn id="31" dur="1000"/>
                                        <p:tgtEl>
                                          <p:spTgt spid="14"/>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1000"/>
                                        <p:tgtEl>
                                          <p:spTgt spid="15"/>
                                        </p:tgtEl>
                                      </p:cBhvr>
                                    </p:animEffect>
                                  </p:childTnLst>
                                </p:cTn>
                              </p:par>
                            </p:childTnLst>
                          </p:cTn>
                        </p:par>
                        <p:par>
                          <p:cTn id="36" fill="hold">
                            <p:stCondLst>
                              <p:cond delay="4500"/>
                            </p:stCondLst>
                            <p:childTnLst>
                              <p:par>
                                <p:cTn id="37" presetID="16" presetClass="entr" presetSubtype="37" fill="hold" nodeType="after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barn(outVertical)">
                                      <p:cBhvr>
                                        <p:cTn id="39" dur="1000"/>
                                        <p:tgtEl>
                                          <p:spTgt spid="2"/>
                                        </p:tgtEl>
                                      </p:cBhvr>
                                    </p:animEffect>
                                  </p:childTnLst>
                                </p:cTn>
                              </p:par>
                            </p:childTnLst>
                          </p:cTn>
                        </p:par>
                        <p:par>
                          <p:cTn id="40" fill="hold">
                            <p:stCondLst>
                              <p:cond delay="5500"/>
                            </p:stCondLst>
                            <p:childTnLst>
                              <p:par>
                                <p:cTn id="41" presetID="41" presetClass="entr" presetSubtype="0" fill="hold" grpId="0" nodeType="afterEffect">
                                  <p:stCondLst>
                                    <p:cond delay="0"/>
                                  </p:stCondLst>
                                  <p:iterate type="lt">
                                    <p:tmPct val="10000"/>
                                  </p:iterate>
                                  <p:childTnLst>
                                    <p:set>
                                      <p:cBhvr>
                                        <p:cTn id="42" dur="1" fill="hold">
                                          <p:stCondLst>
                                            <p:cond delay="0"/>
                                          </p:stCondLst>
                                        </p:cTn>
                                        <p:tgtEl>
                                          <p:spTgt spid="22"/>
                                        </p:tgtEl>
                                        <p:attrNameLst>
                                          <p:attrName>style.visibility</p:attrName>
                                        </p:attrNameLst>
                                      </p:cBhvr>
                                      <p:to>
                                        <p:strVal val="visible"/>
                                      </p:to>
                                    </p:set>
                                    <p:anim calcmode="lin" valueType="num">
                                      <p:cBhvr>
                                        <p:cTn id="43"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22"/>
                                        </p:tgtEl>
                                        <p:attrNameLst>
                                          <p:attrName>ppt_y</p:attrName>
                                        </p:attrNameLst>
                                      </p:cBhvr>
                                      <p:tavLst>
                                        <p:tav tm="0">
                                          <p:val>
                                            <p:strVal val="#ppt_y"/>
                                          </p:val>
                                        </p:tav>
                                        <p:tav tm="100000">
                                          <p:val>
                                            <p:strVal val="#ppt_y"/>
                                          </p:val>
                                        </p:tav>
                                      </p:tavLst>
                                    </p:anim>
                                    <p:anim calcmode="lin" valueType="num">
                                      <p:cBhvr>
                                        <p:cTn id="45"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P spid="11" grpId="0" animBg="1"/>
      <p:bldP spid="12" grpId="0" animBg="1"/>
      <p:bldP spid="13" grpId="0" animBg="1"/>
      <p:bldP spid="14" grpId="0" bldLvl="0" animBg="1"/>
      <p:bldP spid="15" grpId="0" bldLvl="0" animBg="1"/>
      <p:bldP spid="16" grpId="0" bldLvl="0" animBg="1"/>
      <p:bldP spid="17" grpId="0" bldLvl="0" animBg="1"/>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背景1"/>
          <p:cNvPicPr>
            <a:picLocks noChangeAspect="1"/>
          </p:cNvPicPr>
          <p:nvPr/>
        </p:nvPicPr>
        <p:blipFill>
          <a:blip r:embed="rId3" cstate="email"/>
          <a:stretch>
            <a:fillRect/>
          </a:stretch>
        </p:blipFill>
        <p:spPr>
          <a:xfrm>
            <a:off x="0" y="-1270"/>
            <a:ext cx="9144000" cy="5147945"/>
          </a:xfrm>
          <a:prstGeom prst="rect">
            <a:avLst/>
          </a:prstGeom>
        </p:spPr>
      </p:pic>
      <p:pic>
        <p:nvPicPr>
          <p:cNvPr id="11" name="图片 10" descr="D:\工作文件夹\2019.6\年终总结\图片6.png图片6"/>
          <p:cNvPicPr>
            <a:picLocks noChangeAspect="1"/>
          </p:cNvPicPr>
          <p:nvPr/>
        </p:nvPicPr>
        <p:blipFill>
          <a:blip r:embed="rId4" cstate="email"/>
          <a:srcRect/>
          <a:stretch>
            <a:fillRect/>
          </a:stretch>
        </p:blipFill>
        <p:spPr>
          <a:xfrm>
            <a:off x="3046730" y="1224915"/>
            <a:ext cx="3169920" cy="3206750"/>
          </a:xfrm>
          <a:prstGeom prst="rect">
            <a:avLst/>
          </a:prstGeom>
        </p:spPr>
      </p:pic>
      <p:sp>
        <p:nvSpPr>
          <p:cNvPr id="10" name="文本框 9"/>
          <p:cNvSpPr txBox="1"/>
          <p:nvPr/>
        </p:nvSpPr>
        <p:spPr>
          <a:xfrm>
            <a:off x="723900" y="158115"/>
            <a:ext cx="1477010" cy="375920"/>
          </a:xfrm>
          <a:prstGeom prst="rect">
            <a:avLst/>
          </a:prstGeom>
          <a:noFill/>
        </p:spPr>
        <p:txBody>
          <a:bodyPr vert="horz" wrap="square" lIns="68580" tIns="34290" rIns="68580" bIns="34290" rtlCol="0" anchor="ctr">
            <a:spAutoFit/>
          </a:bodyPr>
          <a:lstStyle/>
          <a:p>
            <a:pPr algn="dist"/>
            <a:r>
              <a:rPr lang="zh-CN" altLang="en-US" sz="2000" dirty="0">
                <a:solidFill>
                  <a:schemeClr val="bg1"/>
                </a:solidFill>
                <a:cs typeface="+mn-ea"/>
                <a:sym typeface="+mn-lt"/>
              </a:rPr>
              <a:t>项目展示</a:t>
            </a:r>
            <a:endParaRPr lang="zh-CN" altLang="en-US" sz="2000" b="1" dirty="0">
              <a:solidFill>
                <a:schemeClr val="bg1"/>
              </a:solidFill>
              <a:latin typeface="阿里巴巴普惠体 B" panose="00020600040101010101" charset="-122"/>
              <a:ea typeface="阿里巴巴普惠体 B" panose="00020600040101010101" charset="-122"/>
              <a:cs typeface="+mn-ea"/>
              <a:sym typeface="+mn-lt"/>
            </a:endParaRPr>
          </a:p>
        </p:txBody>
      </p:sp>
      <p:sp>
        <p:nvSpPr>
          <p:cNvPr id="23" name="TextBox 22"/>
          <p:cNvSpPr txBox="1">
            <a:spLocks noChangeArrowheads="1"/>
          </p:cNvSpPr>
          <p:nvPr/>
        </p:nvSpPr>
        <p:spPr bwMode="auto">
          <a:xfrm>
            <a:off x="6161485" y="3263978"/>
            <a:ext cx="202644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charset="0"/>
                <a:ea typeface="MS PGothic" panose="020B0600070205080204" pitchFamily="34" charset="-128"/>
              </a:defRPr>
            </a:lvl1pPr>
            <a:lvl2pPr marL="742950" indent="-285750">
              <a:defRPr>
                <a:solidFill>
                  <a:schemeClr val="tx1"/>
                </a:solidFill>
                <a:latin typeface="Calibri" panose="020F0502020204030204" charset="0"/>
                <a:ea typeface="MS PGothic" panose="020B0600070205080204" pitchFamily="34" charset="-128"/>
              </a:defRPr>
            </a:lvl2pPr>
            <a:lvl3pPr marL="1143000" indent="-228600">
              <a:defRPr>
                <a:solidFill>
                  <a:schemeClr val="tx1"/>
                </a:solidFill>
                <a:latin typeface="Calibri" panose="020F0502020204030204" charset="0"/>
                <a:ea typeface="MS PGothic" panose="020B0600070205080204" pitchFamily="34" charset="-128"/>
              </a:defRPr>
            </a:lvl3pPr>
            <a:lvl4pPr marL="1600200" indent="-228600">
              <a:defRPr>
                <a:solidFill>
                  <a:schemeClr val="tx1"/>
                </a:solidFill>
                <a:latin typeface="Calibri" panose="020F0502020204030204" charset="0"/>
                <a:ea typeface="MS PGothic" panose="020B0600070205080204" pitchFamily="34" charset="-128"/>
              </a:defRPr>
            </a:lvl4pPr>
            <a:lvl5pPr marL="2057400" indent="-228600">
              <a:defRPr>
                <a:solidFill>
                  <a:schemeClr val="tx1"/>
                </a:solidFill>
                <a:latin typeface="Calibri" panose="020F050202020403020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charset="0"/>
                <a:ea typeface="MS PGothic" panose="020B0600070205080204" pitchFamily="34" charset="-128"/>
              </a:defRPr>
            </a:lvl9pPr>
          </a:lstStyle>
          <a:p>
            <a:pPr algn="l"/>
            <a:endParaRPr lang="en-US" altLang="zh-CN" sz="900" dirty="0">
              <a:solidFill>
                <a:schemeClr val="bg2">
                  <a:lumMod val="75000"/>
                </a:schemeClr>
              </a:solidFill>
              <a:latin typeface="+mn-lt"/>
              <a:ea typeface="+mn-ea"/>
              <a:cs typeface="+mn-ea"/>
              <a:sym typeface="+mn-lt"/>
            </a:endParaRPr>
          </a:p>
          <a:p>
            <a:pPr fontAlgn="base">
              <a:lnSpc>
                <a:spcPct val="125000"/>
              </a:lnSpc>
              <a:spcBef>
                <a:spcPct val="0"/>
              </a:spcBef>
              <a:spcAft>
                <a:spcPct val="0"/>
              </a:spcAft>
            </a:pPr>
            <a:r>
              <a:rPr lang="zh-CN" altLang="en-US" sz="900" dirty="0">
                <a:solidFill>
                  <a:srgbClr val="7F7F7F"/>
                </a:solidFill>
                <a:latin typeface="+mn-lt"/>
                <a:ea typeface="+mn-ea"/>
                <a:cs typeface="+mn-ea"/>
                <a:sym typeface="+mn-lt"/>
              </a:rPr>
              <a:t>此处添加详细文本描述，建议与标题相关并符合整体语言风格，语言描述</a:t>
            </a:r>
            <a:endParaRPr lang="en-US" altLang="zh-CN" sz="900" dirty="0">
              <a:solidFill>
                <a:srgbClr val="7F7F7F"/>
              </a:solidFill>
              <a:latin typeface="+mn-lt"/>
              <a:ea typeface="+mn-ea"/>
              <a:cs typeface="+mn-ea"/>
              <a:sym typeface="+mn-lt"/>
            </a:endParaRPr>
          </a:p>
        </p:txBody>
      </p:sp>
      <p:sp>
        <p:nvSpPr>
          <p:cNvPr id="31" name="TextBox 30"/>
          <p:cNvSpPr txBox="1">
            <a:spLocks noChangeArrowheads="1"/>
          </p:cNvSpPr>
          <p:nvPr/>
        </p:nvSpPr>
        <p:spPr bwMode="auto">
          <a:xfrm>
            <a:off x="6161485" y="1564432"/>
            <a:ext cx="202644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charset="0"/>
                <a:ea typeface="MS PGothic" panose="020B0600070205080204" pitchFamily="34" charset="-128"/>
              </a:defRPr>
            </a:lvl1pPr>
            <a:lvl2pPr marL="742950" indent="-285750">
              <a:defRPr>
                <a:solidFill>
                  <a:schemeClr val="tx1"/>
                </a:solidFill>
                <a:latin typeface="Calibri" panose="020F0502020204030204" charset="0"/>
                <a:ea typeface="MS PGothic" panose="020B0600070205080204" pitchFamily="34" charset="-128"/>
              </a:defRPr>
            </a:lvl2pPr>
            <a:lvl3pPr marL="1143000" indent="-228600">
              <a:defRPr>
                <a:solidFill>
                  <a:schemeClr val="tx1"/>
                </a:solidFill>
                <a:latin typeface="Calibri" panose="020F0502020204030204" charset="0"/>
                <a:ea typeface="MS PGothic" panose="020B0600070205080204" pitchFamily="34" charset="-128"/>
              </a:defRPr>
            </a:lvl3pPr>
            <a:lvl4pPr marL="1600200" indent="-228600">
              <a:defRPr>
                <a:solidFill>
                  <a:schemeClr val="tx1"/>
                </a:solidFill>
                <a:latin typeface="Calibri" panose="020F0502020204030204" charset="0"/>
                <a:ea typeface="MS PGothic" panose="020B0600070205080204" pitchFamily="34" charset="-128"/>
              </a:defRPr>
            </a:lvl4pPr>
            <a:lvl5pPr marL="2057400" indent="-228600">
              <a:defRPr>
                <a:solidFill>
                  <a:schemeClr val="tx1"/>
                </a:solidFill>
                <a:latin typeface="Calibri" panose="020F050202020403020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charset="0"/>
                <a:ea typeface="MS PGothic" panose="020B0600070205080204" pitchFamily="34" charset="-128"/>
              </a:defRPr>
            </a:lvl9pPr>
          </a:lstStyle>
          <a:p>
            <a:pPr algn="l"/>
            <a:endParaRPr lang="en-US" altLang="zh-CN" sz="900" dirty="0">
              <a:solidFill>
                <a:schemeClr val="bg2">
                  <a:lumMod val="75000"/>
                </a:schemeClr>
              </a:solidFill>
              <a:latin typeface="+mn-lt"/>
              <a:ea typeface="+mn-ea"/>
              <a:cs typeface="+mn-ea"/>
              <a:sym typeface="+mn-lt"/>
            </a:endParaRPr>
          </a:p>
          <a:p>
            <a:pPr fontAlgn="base">
              <a:lnSpc>
                <a:spcPct val="125000"/>
              </a:lnSpc>
              <a:spcBef>
                <a:spcPct val="0"/>
              </a:spcBef>
              <a:spcAft>
                <a:spcPct val="0"/>
              </a:spcAft>
            </a:pPr>
            <a:r>
              <a:rPr lang="zh-CN" altLang="en-US" sz="900" dirty="0">
                <a:solidFill>
                  <a:srgbClr val="7F7F7F"/>
                </a:solidFill>
                <a:latin typeface="+mn-lt"/>
                <a:ea typeface="+mn-ea"/>
                <a:cs typeface="+mn-ea"/>
                <a:sym typeface="+mn-lt"/>
              </a:rPr>
              <a:t>此处添加详细文本描述，建议与标题相关并符合整体语言风格，语言描述</a:t>
            </a:r>
            <a:endParaRPr lang="en-US" altLang="zh-CN" sz="900" dirty="0">
              <a:solidFill>
                <a:srgbClr val="7F7F7F"/>
              </a:solidFill>
              <a:latin typeface="+mn-lt"/>
              <a:ea typeface="+mn-ea"/>
              <a:cs typeface="+mn-ea"/>
              <a:sym typeface="+mn-lt"/>
            </a:endParaRPr>
          </a:p>
        </p:txBody>
      </p:sp>
      <p:sp>
        <p:nvSpPr>
          <p:cNvPr id="32" name="TextBox 31"/>
          <p:cNvSpPr txBox="1">
            <a:spLocks noChangeArrowheads="1"/>
          </p:cNvSpPr>
          <p:nvPr/>
        </p:nvSpPr>
        <p:spPr bwMode="auto">
          <a:xfrm>
            <a:off x="1009650" y="1636440"/>
            <a:ext cx="202644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charset="0"/>
                <a:ea typeface="MS PGothic" panose="020B0600070205080204" pitchFamily="34" charset="-128"/>
              </a:defRPr>
            </a:lvl1pPr>
            <a:lvl2pPr marL="742950" indent="-285750">
              <a:defRPr>
                <a:solidFill>
                  <a:schemeClr val="tx1"/>
                </a:solidFill>
                <a:latin typeface="Calibri" panose="020F0502020204030204" charset="0"/>
                <a:ea typeface="MS PGothic" panose="020B0600070205080204" pitchFamily="34" charset="-128"/>
              </a:defRPr>
            </a:lvl2pPr>
            <a:lvl3pPr marL="1143000" indent="-228600">
              <a:defRPr>
                <a:solidFill>
                  <a:schemeClr val="tx1"/>
                </a:solidFill>
                <a:latin typeface="Calibri" panose="020F0502020204030204" charset="0"/>
                <a:ea typeface="MS PGothic" panose="020B0600070205080204" pitchFamily="34" charset="-128"/>
              </a:defRPr>
            </a:lvl3pPr>
            <a:lvl4pPr marL="1600200" indent="-228600">
              <a:defRPr>
                <a:solidFill>
                  <a:schemeClr val="tx1"/>
                </a:solidFill>
                <a:latin typeface="Calibri" panose="020F0502020204030204" charset="0"/>
                <a:ea typeface="MS PGothic" panose="020B0600070205080204" pitchFamily="34" charset="-128"/>
              </a:defRPr>
            </a:lvl4pPr>
            <a:lvl5pPr marL="2057400" indent="-228600">
              <a:defRPr>
                <a:solidFill>
                  <a:schemeClr val="tx1"/>
                </a:solidFill>
                <a:latin typeface="Calibri" panose="020F050202020403020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charset="0"/>
                <a:ea typeface="MS PGothic" panose="020B0600070205080204" pitchFamily="34" charset="-128"/>
              </a:defRPr>
            </a:lvl9pPr>
          </a:lstStyle>
          <a:p>
            <a:pPr algn="l"/>
            <a:endParaRPr lang="en-US" altLang="zh-CN" sz="900" dirty="0">
              <a:solidFill>
                <a:schemeClr val="bg2">
                  <a:lumMod val="75000"/>
                </a:schemeClr>
              </a:solidFill>
              <a:latin typeface="+mn-lt"/>
              <a:ea typeface="+mn-ea"/>
              <a:cs typeface="+mn-ea"/>
              <a:sym typeface="+mn-lt"/>
            </a:endParaRPr>
          </a:p>
          <a:p>
            <a:pPr fontAlgn="base">
              <a:lnSpc>
                <a:spcPct val="125000"/>
              </a:lnSpc>
              <a:spcBef>
                <a:spcPct val="0"/>
              </a:spcBef>
              <a:spcAft>
                <a:spcPct val="0"/>
              </a:spcAft>
            </a:pPr>
            <a:r>
              <a:rPr lang="zh-CN" altLang="en-US" sz="900" dirty="0">
                <a:solidFill>
                  <a:srgbClr val="7F7F7F"/>
                </a:solidFill>
                <a:latin typeface="+mn-lt"/>
                <a:ea typeface="+mn-ea"/>
                <a:cs typeface="+mn-ea"/>
                <a:sym typeface="+mn-lt"/>
              </a:rPr>
              <a:t>此处添加详细文本描述，建议与标题相关并符合整体语言风格，语言描述</a:t>
            </a:r>
            <a:endParaRPr lang="en-US" altLang="zh-CN" sz="900" dirty="0">
              <a:solidFill>
                <a:srgbClr val="7F7F7F"/>
              </a:solidFill>
              <a:latin typeface="+mn-lt"/>
              <a:ea typeface="+mn-ea"/>
              <a:cs typeface="+mn-ea"/>
              <a:sym typeface="+mn-lt"/>
            </a:endParaRPr>
          </a:p>
        </p:txBody>
      </p:sp>
      <p:sp>
        <p:nvSpPr>
          <p:cNvPr id="33" name="TextBox 32"/>
          <p:cNvSpPr txBox="1">
            <a:spLocks noChangeArrowheads="1"/>
          </p:cNvSpPr>
          <p:nvPr/>
        </p:nvSpPr>
        <p:spPr bwMode="auto">
          <a:xfrm>
            <a:off x="1020366" y="3147810"/>
            <a:ext cx="202644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charset="0"/>
                <a:ea typeface="MS PGothic" panose="020B0600070205080204" pitchFamily="34" charset="-128"/>
              </a:defRPr>
            </a:lvl1pPr>
            <a:lvl2pPr marL="742950" indent="-285750">
              <a:defRPr>
                <a:solidFill>
                  <a:schemeClr val="tx1"/>
                </a:solidFill>
                <a:latin typeface="Calibri" panose="020F0502020204030204" charset="0"/>
                <a:ea typeface="MS PGothic" panose="020B0600070205080204" pitchFamily="34" charset="-128"/>
              </a:defRPr>
            </a:lvl2pPr>
            <a:lvl3pPr marL="1143000" indent="-228600">
              <a:defRPr>
                <a:solidFill>
                  <a:schemeClr val="tx1"/>
                </a:solidFill>
                <a:latin typeface="Calibri" panose="020F0502020204030204" charset="0"/>
                <a:ea typeface="MS PGothic" panose="020B0600070205080204" pitchFamily="34" charset="-128"/>
              </a:defRPr>
            </a:lvl3pPr>
            <a:lvl4pPr marL="1600200" indent="-228600">
              <a:defRPr>
                <a:solidFill>
                  <a:schemeClr val="tx1"/>
                </a:solidFill>
                <a:latin typeface="Calibri" panose="020F0502020204030204" charset="0"/>
                <a:ea typeface="MS PGothic" panose="020B0600070205080204" pitchFamily="34" charset="-128"/>
              </a:defRPr>
            </a:lvl4pPr>
            <a:lvl5pPr marL="2057400" indent="-228600">
              <a:defRPr>
                <a:solidFill>
                  <a:schemeClr val="tx1"/>
                </a:solidFill>
                <a:latin typeface="Calibri" panose="020F050202020403020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charset="0"/>
                <a:ea typeface="MS PGothic" panose="020B0600070205080204" pitchFamily="34" charset="-128"/>
              </a:defRPr>
            </a:lvl9pPr>
          </a:lstStyle>
          <a:p>
            <a:pPr algn="l"/>
            <a:endParaRPr lang="en-US" altLang="zh-CN" sz="900" dirty="0">
              <a:solidFill>
                <a:schemeClr val="bg2">
                  <a:lumMod val="75000"/>
                </a:schemeClr>
              </a:solidFill>
              <a:latin typeface="+mn-lt"/>
              <a:ea typeface="+mn-ea"/>
              <a:cs typeface="+mn-ea"/>
              <a:sym typeface="+mn-lt"/>
            </a:endParaRPr>
          </a:p>
          <a:p>
            <a:pPr fontAlgn="base">
              <a:lnSpc>
                <a:spcPct val="125000"/>
              </a:lnSpc>
              <a:spcBef>
                <a:spcPct val="0"/>
              </a:spcBef>
              <a:spcAft>
                <a:spcPct val="0"/>
              </a:spcAft>
            </a:pPr>
            <a:r>
              <a:rPr lang="zh-CN" altLang="en-US" sz="900" dirty="0">
                <a:solidFill>
                  <a:srgbClr val="7F7F7F"/>
                </a:solidFill>
                <a:latin typeface="+mn-lt"/>
                <a:ea typeface="+mn-ea"/>
                <a:cs typeface="+mn-ea"/>
                <a:sym typeface="+mn-lt"/>
              </a:rPr>
              <a:t>此处添加详细文本描述，建议与标题相关并符合整体语言风格，语言描述</a:t>
            </a:r>
            <a:endParaRPr lang="en-US" altLang="zh-CN" sz="900" dirty="0">
              <a:solidFill>
                <a:srgbClr val="7F7F7F"/>
              </a:solidFill>
              <a:latin typeface="+mn-lt"/>
              <a:ea typeface="+mn-ea"/>
              <a:cs typeface="+mn-ea"/>
              <a:sym typeface="+mn-lt"/>
            </a:endParaRPr>
          </a:p>
        </p:txBody>
      </p:sp>
      <p:sp>
        <p:nvSpPr>
          <p:cNvPr id="22" name="Text Placeholder 33"/>
          <p:cNvSpPr txBox="1"/>
          <p:nvPr/>
        </p:nvSpPr>
        <p:spPr bwMode="auto">
          <a:xfrm>
            <a:off x="1148358" y="1569728"/>
            <a:ext cx="1579960" cy="247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07695">
              <a:defRPr>
                <a:solidFill>
                  <a:schemeClr val="tx1"/>
                </a:solidFill>
                <a:latin typeface="Calibri" panose="020F0502020204030204" charset="0"/>
                <a:ea typeface="MS PGothic" panose="020B0600070205080204" pitchFamily="34" charset="-128"/>
              </a:defRPr>
            </a:lvl1pPr>
            <a:lvl2pPr marL="742950" indent="-285750" defTabSz="607695">
              <a:defRPr>
                <a:solidFill>
                  <a:schemeClr val="tx1"/>
                </a:solidFill>
                <a:latin typeface="Calibri" panose="020F0502020204030204" charset="0"/>
                <a:ea typeface="MS PGothic" panose="020B0600070205080204" pitchFamily="34" charset="-128"/>
              </a:defRPr>
            </a:lvl2pPr>
            <a:lvl3pPr marL="1143000" indent="-228600" defTabSz="607695">
              <a:defRPr>
                <a:solidFill>
                  <a:schemeClr val="tx1"/>
                </a:solidFill>
                <a:latin typeface="Calibri" panose="020F0502020204030204" charset="0"/>
                <a:ea typeface="MS PGothic" panose="020B0600070205080204" pitchFamily="34" charset="-128"/>
              </a:defRPr>
            </a:lvl3pPr>
            <a:lvl4pPr marL="1600200" indent="-228600" defTabSz="607695">
              <a:defRPr>
                <a:solidFill>
                  <a:schemeClr val="tx1"/>
                </a:solidFill>
                <a:latin typeface="Calibri" panose="020F0502020204030204" charset="0"/>
                <a:ea typeface="MS PGothic" panose="020B0600070205080204" pitchFamily="34" charset="-128"/>
              </a:defRPr>
            </a:lvl4pPr>
            <a:lvl5pPr marL="2057400" indent="-228600" defTabSz="607695">
              <a:defRPr>
                <a:solidFill>
                  <a:schemeClr val="tx1"/>
                </a:solidFill>
                <a:latin typeface="Calibri" panose="020F0502020204030204" charset="0"/>
                <a:ea typeface="MS PGothic" panose="020B0600070205080204" pitchFamily="34" charset="-128"/>
              </a:defRPr>
            </a:lvl5pPr>
            <a:lvl6pPr marL="2514600" indent="-228600" defTabSz="607695" fontAlgn="base">
              <a:spcBef>
                <a:spcPct val="0"/>
              </a:spcBef>
              <a:spcAft>
                <a:spcPct val="0"/>
              </a:spcAft>
              <a:defRPr>
                <a:solidFill>
                  <a:schemeClr val="tx1"/>
                </a:solidFill>
                <a:latin typeface="Calibri" panose="020F0502020204030204" charset="0"/>
                <a:ea typeface="MS PGothic" panose="020B0600070205080204" pitchFamily="34" charset="-128"/>
              </a:defRPr>
            </a:lvl6pPr>
            <a:lvl7pPr marL="2971800" indent="-228600" defTabSz="607695" fontAlgn="base">
              <a:spcBef>
                <a:spcPct val="0"/>
              </a:spcBef>
              <a:spcAft>
                <a:spcPct val="0"/>
              </a:spcAft>
              <a:defRPr>
                <a:solidFill>
                  <a:schemeClr val="tx1"/>
                </a:solidFill>
                <a:latin typeface="Calibri" panose="020F0502020204030204" charset="0"/>
                <a:ea typeface="MS PGothic" panose="020B0600070205080204" pitchFamily="34" charset="-128"/>
              </a:defRPr>
            </a:lvl7pPr>
            <a:lvl8pPr marL="3429000" indent="-228600" defTabSz="607695" fontAlgn="base">
              <a:spcBef>
                <a:spcPct val="0"/>
              </a:spcBef>
              <a:spcAft>
                <a:spcPct val="0"/>
              </a:spcAft>
              <a:defRPr>
                <a:solidFill>
                  <a:schemeClr val="tx1"/>
                </a:solidFill>
                <a:latin typeface="Calibri" panose="020F0502020204030204" charset="0"/>
                <a:ea typeface="MS PGothic" panose="020B0600070205080204" pitchFamily="34" charset="-128"/>
              </a:defRPr>
            </a:lvl8pPr>
            <a:lvl9pPr marL="3886200" indent="-228600" defTabSz="607695" fontAlgn="base">
              <a:spcBef>
                <a:spcPct val="0"/>
              </a:spcBef>
              <a:spcAft>
                <a:spcPct val="0"/>
              </a:spcAft>
              <a:defRPr>
                <a:solidFill>
                  <a:schemeClr val="tx1"/>
                </a:solidFill>
                <a:latin typeface="Calibri" panose="020F0502020204030204" charset="0"/>
                <a:ea typeface="MS PGothic" panose="020B0600070205080204" pitchFamily="34" charset="-128"/>
              </a:defRPr>
            </a:lvl9pPr>
          </a:lstStyle>
          <a:p>
            <a:pPr marL="0" indent="0" algn="l" defTabSz="456565" fontAlgn="auto">
              <a:spcAft>
                <a:spcPts val="0"/>
              </a:spcAft>
              <a:buNone/>
              <a:defRPr/>
            </a:pPr>
            <a:r>
              <a:rPr lang="zh-CN" altLang="en-US" sz="1200" dirty="0">
                <a:solidFill>
                  <a:schemeClr val="tx1">
                    <a:lumMod val="75000"/>
                    <a:lumOff val="25000"/>
                  </a:schemeClr>
                </a:solidFill>
                <a:latin typeface="+mn-lt"/>
                <a:ea typeface="+mn-ea"/>
                <a:cs typeface="+mn-ea"/>
                <a:sym typeface="+mn-lt"/>
              </a:rPr>
              <a:t>点击输入标题</a:t>
            </a:r>
            <a:endParaRPr lang="en-AU" altLang="zh-CN" sz="1200" dirty="0">
              <a:solidFill>
                <a:schemeClr val="tx1">
                  <a:lumMod val="75000"/>
                  <a:lumOff val="25000"/>
                </a:schemeClr>
              </a:solidFill>
              <a:latin typeface="+mn-lt"/>
              <a:ea typeface="+mn-ea"/>
              <a:cs typeface="+mn-ea"/>
              <a:sym typeface="+mn-lt"/>
            </a:endParaRPr>
          </a:p>
        </p:txBody>
      </p:sp>
      <p:sp>
        <p:nvSpPr>
          <p:cNvPr id="24" name="Text Placeholder 33"/>
          <p:cNvSpPr txBox="1"/>
          <p:nvPr/>
        </p:nvSpPr>
        <p:spPr>
          <a:xfrm>
            <a:off x="1148357" y="3109682"/>
            <a:ext cx="1172766" cy="23819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6565" fontAlgn="auto">
              <a:spcAft>
                <a:spcPts val="0"/>
              </a:spcAft>
              <a:buNone/>
              <a:defRPr/>
            </a:pPr>
            <a:r>
              <a:rPr lang="zh-CN" altLang="en-US" sz="1200" dirty="0">
                <a:solidFill>
                  <a:schemeClr val="tx1">
                    <a:lumMod val="75000"/>
                    <a:lumOff val="25000"/>
                  </a:schemeClr>
                </a:solidFill>
                <a:latin typeface="+mn-lt"/>
                <a:cs typeface="+mn-ea"/>
                <a:sym typeface="+mn-lt"/>
              </a:rPr>
              <a:t>点击输入标题</a:t>
            </a:r>
            <a:endParaRPr lang="en-AU" altLang="zh-CN" sz="1200" dirty="0">
              <a:solidFill>
                <a:schemeClr val="tx1">
                  <a:lumMod val="75000"/>
                  <a:lumOff val="25000"/>
                </a:schemeClr>
              </a:solidFill>
              <a:latin typeface="+mn-lt"/>
              <a:cs typeface="+mn-ea"/>
              <a:sym typeface="+mn-lt"/>
            </a:endParaRPr>
          </a:p>
        </p:txBody>
      </p:sp>
      <p:sp>
        <p:nvSpPr>
          <p:cNvPr id="25" name="Text Placeholder 33"/>
          <p:cNvSpPr txBox="1"/>
          <p:nvPr/>
        </p:nvSpPr>
        <p:spPr bwMode="auto">
          <a:xfrm>
            <a:off x="6299001" y="1482787"/>
            <a:ext cx="1172766" cy="239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07695">
              <a:defRPr>
                <a:solidFill>
                  <a:schemeClr val="tx1"/>
                </a:solidFill>
                <a:latin typeface="Calibri" panose="020F0502020204030204" charset="0"/>
                <a:ea typeface="MS PGothic" panose="020B0600070205080204" pitchFamily="34" charset="-128"/>
              </a:defRPr>
            </a:lvl1pPr>
            <a:lvl2pPr marL="742950" indent="-285750" defTabSz="607695">
              <a:defRPr>
                <a:solidFill>
                  <a:schemeClr val="tx1"/>
                </a:solidFill>
                <a:latin typeface="Calibri" panose="020F0502020204030204" charset="0"/>
                <a:ea typeface="MS PGothic" panose="020B0600070205080204" pitchFamily="34" charset="-128"/>
              </a:defRPr>
            </a:lvl2pPr>
            <a:lvl3pPr marL="1143000" indent="-228600" defTabSz="607695">
              <a:defRPr>
                <a:solidFill>
                  <a:schemeClr val="tx1"/>
                </a:solidFill>
                <a:latin typeface="Calibri" panose="020F0502020204030204" charset="0"/>
                <a:ea typeface="MS PGothic" panose="020B0600070205080204" pitchFamily="34" charset="-128"/>
              </a:defRPr>
            </a:lvl3pPr>
            <a:lvl4pPr marL="1600200" indent="-228600" defTabSz="607695">
              <a:defRPr>
                <a:solidFill>
                  <a:schemeClr val="tx1"/>
                </a:solidFill>
                <a:latin typeface="Calibri" panose="020F0502020204030204" charset="0"/>
                <a:ea typeface="MS PGothic" panose="020B0600070205080204" pitchFamily="34" charset="-128"/>
              </a:defRPr>
            </a:lvl4pPr>
            <a:lvl5pPr marL="2057400" indent="-228600" defTabSz="607695">
              <a:defRPr>
                <a:solidFill>
                  <a:schemeClr val="tx1"/>
                </a:solidFill>
                <a:latin typeface="Calibri" panose="020F0502020204030204" charset="0"/>
                <a:ea typeface="MS PGothic" panose="020B0600070205080204" pitchFamily="34" charset="-128"/>
              </a:defRPr>
            </a:lvl5pPr>
            <a:lvl6pPr marL="2514600" indent="-228600" defTabSz="607695" fontAlgn="base">
              <a:spcBef>
                <a:spcPct val="0"/>
              </a:spcBef>
              <a:spcAft>
                <a:spcPct val="0"/>
              </a:spcAft>
              <a:defRPr>
                <a:solidFill>
                  <a:schemeClr val="tx1"/>
                </a:solidFill>
                <a:latin typeface="Calibri" panose="020F0502020204030204" charset="0"/>
                <a:ea typeface="MS PGothic" panose="020B0600070205080204" pitchFamily="34" charset="-128"/>
              </a:defRPr>
            </a:lvl6pPr>
            <a:lvl7pPr marL="2971800" indent="-228600" defTabSz="607695" fontAlgn="base">
              <a:spcBef>
                <a:spcPct val="0"/>
              </a:spcBef>
              <a:spcAft>
                <a:spcPct val="0"/>
              </a:spcAft>
              <a:defRPr>
                <a:solidFill>
                  <a:schemeClr val="tx1"/>
                </a:solidFill>
                <a:latin typeface="Calibri" panose="020F0502020204030204" charset="0"/>
                <a:ea typeface="MS PGothic" panose="020B0600070205080204" pitchFamily="34" charset="-128"/>
              </a:defRPr>
            </a:lvl7pPr>
            <a:lvl8pPr marL="3429000" indent="-228600" defTabSz="607695" fontAlgn="base">
              <a:spcBef>
                <a:spcPct val="0"/>
              </a:spcBef>
              <a:spcAft>
                <a:spcPct val="0"/>
              </a:spcAft>
              <a:defRPr>
                <a:solidFill>
                  <a:schemeClr val="tx1"/>
                </a:solidFill>
                <a:latin typeface="Calibri" panose="020F0502020204030204" charset="0"/>
                <a:ea typeface="MS PGothic" panose="020B0600070205080204" pitchFamily="34" charset="-128"/>
              </a:defRPr>
            </a:lvl8pPr>
            <a:lvl9pPr marL="3886200" indent="-228600" defTabSz="607695" fontAlgn="base">
              <a:spcBef>
                <a:spcPct val="0"/>
              </a:spcBef>
              <a:spcAft>
                <a:spcPct val="0"/>
              </a:spcAft>
              <a:defRPr>
                <a:solidFill>
                  <a:schemeClr val="tx1"/>
                </a:solidFill>
                <a:latin typeface="Calibri" panose="020F0502020204030204" charset="0"/>
                <a:ea typeface="MS PGothic" panose="020B0600070205080204" pitchFamily="34" charset="-128"/>
              </a:defRPr>
            </a:lvl9pPr>
          </a:lstStyle>
          <a:p>
            <a:pPr marL="0" indent="0" defTabSz="456565" fontAlgn="auto">
              <a:spcAft>
                <a:spcPts val="0"/>
              </a:spcAft>
              <a:buNone/>
              <a:defRPr/>
            </a:pPr>
            <a:r>
              <a:rPr lang="zh-CN" altLang="en-US" sz="1200" dirty="0">
                <a:solidFill>
                  <a:schemeClr val="tx1">
                    <a:lumMod val="75000"/>
                    <a:lumOff val="25000"/>
                  </a:schemeClr>
                </a:solidFill>
                <a:latin typeface="+mn-lt"/>
                <a:ea typeface="+mn-ea"/>
                <a:cs typeface="+mn-ea"/>
                <a:sym typeface="+mn-lt"/>
              </a:rPr>
              <a:t>点击输入标题</a:t>
            </a:r>
            <a:endParaRPr lang="en-AU" altLang="zh-CN" sz="1200" dirty="0">
              <a:solidFill>
                <a:schemeClr val="tx1">
                  <a:lumMod val="75000"/>
                  <a:lumOff val="25000"/>
                </a:schemeClr>
              </a:solidFill>
              <a:latin typeface="+mn-lt"/>
              <a:ea typeface="+mn-ea"/>
              <a:cs typeface="+mn-ea"/>
              <a:sym typeface="+mn-lt"/>
            </a:endParaRPr>
          </a:p>
        </p:txBody>
      </p:sp>
      <p:sp>
        <p:nvSpPr>
          <p:cNvPr id="26" name="Text Placeholder 33"/>
          <p:cNvSpPr txBox="1"/>
          <p:nvPr/>
        </p:nvSpPr>
        <p:spPr>
          <a:xfrm>
            <a:off x="6300192" y="3188288"/>
            <a:ext cx="1521619" cy="183413"/>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6565" fontAlgn="auto">
              <a:spcAft>
                <a:spcPts val="0"/>
              </a:spcAft>
              <a:buNone/>
              <a:defRPr/>
            </a:pPr>
            <a:r>
              <a:rPr lang="zh-CN" altLang="en-US" sz="1200" dirty="0">
                <a:solidFill>
                  <a:schemeClr val="tx1">
                    <a:lumMod val="75000"/>
                    <a:lumOff val="25000"/>
                  </a:schemeClr>
                </a:solidFill>
                <a:latin typeface="+mn-lt"/>
                <a:cs typeface="+mn-ea"/>
                <a:sym typeface="+mn-lt"/>
              </a:rPr>
              <a:t>点击输入标题</a:t>
            </a:r>
            <a:endParaRPr lang="en-AU" altLang="zh-CN" sz="1200" dirty="0">
              <a:solidFill>
                <a:schemeClr val="tx1">
                  <a:lumMod val="75000"/>
                  <a:lumOff val="25000"/>
                </a:schemeClr>
              </a:solidFill>
              <a:latin typeface="+mn-lt"/>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14:prism isContent="1" isInverted="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outVertical)">
                                      <p:cBhvr>
                                        <p:cTn id="7" dur="500"/>
                                        <p:tgtEl>
                                          <p:spTgt spid="10"/>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randombar(horizontal)">
                                      <p:cBhvr>
                                        <p:cTn id="11" dur="500"/>
                                        <p:tgtEl>
                                          <p:spTgt spid="22"/>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 calcmode="lin" valueType="num">
                                      <p:cBhvr>
                                        <p:cTn id="15" dur="500" fill="hold"/>
                                        <p:tgtEl>
                                          <p:spTgt spid="32"/>
                                        </p:tgtEl>
                                        <p:attrNameLst>
                                          <p:attrName>ppt_w</p:attrName>
                                        </p:attrNameLst>
                                      </p:cBhvr>
                                      <p:tavLst>
                                        <p:tav tm="0">
                                          <p:val>
                                            <p:fltVal val="0"/>
                                          </p:val>
                                        </p:tav>
                                        <p:tav tm="100000">
                                          <p:val>
                                            <p:strVal val="#ppt_w"/>
                                          </p:val>
                                        </p:tav>
                                      </p:tavLst>
                                    </p:anim>
                                    <p:anim calcmode="lin" valueType="num">
                                      <p:cBhvr>
                                        <p:cTn id="16" dur="500" fill="hold"/>
                                        <p:tgtEl>
                                          <p:spTgt spid="32"/>
                                        </p:tgtEl>
                                        <p:attrNameLst>
                                          <p:attrName>ppt_h</p:attrName>
                                        </p:attrNameLst>
                                      </p:cBhvr>
                                      <p:tavLst>
                                        <p:tav tm="0">
                                          <p:val>
                                            <p:fltVal val="0"/>
                                          </p:val>
                                        </p:tav>
                                        <p:tav tm="100000">
                                          <p:val>
                                            <p:strVal val="#ppt_h"/>
                                          </p:val>
                                        </p:tav>
                                      </p:tavLst>
                                    </p:anim>
                                    <p:animEffect transition="in" filter="fade">
                                      <p:cBhvr>
                                        <p:cTn id="17" dur="500"/>
                                        <p:tgtEl>
                                          <p:spTgt spid="32"/>
                                        </p:tgtEl>
                                      </p:cBhvr>
                                    </p:animEffect>
                                  </p:childTnLst>
                                </p:cTn>
                              </p:par>
                            </p:childTnLst>
                          </p:cTn>
                        </p:par>
                        <p:par>
                          <p:cTn id="18" fill="hold">
                            <p:stCondLst>
                              <p:cond delay="1500"/>
                            </p:stCondLst>
                            <p:childTnLst>
                              <p:par>
                                <p:cTn id="19" presetID="14" presetClass="entr" presetSubtype="10"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randombar(horizontal)">
                                      <p:cBhvr>
                                        <p:cTn id="21" dur="500"/>
                                        <p:tgtEl>
                                          <p:spTgt spid="25"/>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 calcmode="lin" valueType="num">
                                      <p:cBhvr>
                                        <p:cTn id="25" dur="500" fill="hold"/>
                                        <p:tgtEl>
                                          <p:spTgt spid="31"/>
                                        </p:tgtEl>
                                        <p:attrNameLst>
                                          <p:attrName>ppt_w</p:attrName>
                                        </p:attrNameLst>
                                      </p:cBhvr>
                                      <p:tavLst>
                                        <p:tav tm="0">
                                          <p:val>
                                            <p:fltVal val="0"/>
                                          </p:val>
                                        </p:tav>
                                        <p:tav tm="100000">
                                          <p:val>
                                            <p:strVal val="#ppt_w"/>
                                          </p:val>
                                        </p:tav>
                                      </p:tavLst>
                                    </p:anim>
                                    <p:anim calcmode="lin" valueType="num">
                                      <p:cBhvr>
                                        <p:cTn id="26" dur="500" fill="hold"/>
                                        <p:tgtEl>
                                          <p:spTgt spid="31"/>
                                        </p:tgtEl>
                                        <p:attrNameLst>
                                          <p:attrName>ppt_h</p:attrName>
                                        </p:attrNameLst>
                                      </p:cBhvr>
                                      <p:tavLst>
                                        <p:tav tm="0">
                                          <p:val>
                                            <p:fltVal val="0"/>
                                          </p:val>
                                        </p:tav>
                                        <p:tav tm="100000">
                                          <p:val>
                                            <p:strVal val="#ppt_h"/>
                                          </p:val>
                                        </p:tav>
                                      </p:tavLst>
                                    </p:anim>
                                    <p:animEffect transition="in" filter="fade">
                                      <p:cBhvr>
                                        <p:cTn id="27" dur="500"/>
                                        <p:tgtEl>
                                          <p:spTgt spid="31"/>
                                        </p:tgtEl>
                                      </p:cBhvr>
                                    </p:animEffect>
                                  </p:childTnLst>
                                </p:cTn>
                              </p:par>
                            </p:childTnLst>
                          </p:cTn>
                        </p:par>
                        <p:par>
                          <p:cTn id="28" fill="hold">
                            <p:stCondLst>
                              <p:cond delay="2500"/>
                            </p:stCondLst>
                            <p:childTnLst>
                              <p:par>
                                <p:cTn id="29" presetID="14" presetClass="entr" presetSubtype="10"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randombar(horizontal)">
                                      <p:cBhvr>
                                        <p:cTn id="31" dur="500"/>
                                        <p:tgtEl>
                                          <p:spTgt spid="24"/>
                                        </p:tgtEl>
                                      </p:cBhvr>
                                    </p:animEffect>
                                  </p:childTnLst>
                                </p:cTn>
                              </p:par>
                            </p:childTnLst>
                          </p:cTn>
                        </p:par>
                        <p:par>
                          <p:cTn id="32" fill="hold">
                            <p:stCondLst>
                              <p:cond delay="3000"/>
                            </p:stCondLst>
                            <p:childTnLst>
                              <p:par>
                                <p:cTn id="33" presetID="53" presetClass="entr" presetSubtype="16"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p:cTn id="35" dur="500" fill="hold"/>
                                        <p:tgtEl>
                                          <p:spTgt spid="33"/>
                                        </p:tgtEl>
                                        <p:attrNameLst>
                                          <p:attrName>ppt_w</p:attrName>
                                        </p:attrNameLst>
                                      </p:cBhvr>
                                      <p:tavLst>
                                        <p:tav tm="0">
                                          <p:val>
                                            <p:fltVal val="0"/>
                                          </p:val>
                                        </p:tav>
                                        <p:tav tm="100000">
                                          <p:val>
                                            <p:strVal val="#ppt_w"/>
                                          </p:val>
                                        </p:tav>
                                      </p:tavLst>
                                    </p:anim>
                                    <p:anim calcmode="lin" valueType="num">
                                      <p:cBhvr>
                                        <p:cTn id="36" dur="500" fill="hold"/>
                                        <p:tgtEl>
                                          <p:spTgt spid="33"/>
                                        </p:tgtEl>
                                        <p:attrNameLst>
                                          <p:attrName>ppt_h</p:attrName>
                                        </p:attrNameLst>
                                      </p:cBhvr>
                                      <p:tavLst>
                                        <p:tav tm="0">
                                          <p:val>
                                            <p:fltVal val="0"/>
                                          </p:val>
                                        </p:tav>
                                        <p:tav tm="100000">
                                          <p:val>
                                            <p:strVal val="#ppt_h"/>
                                          </p:val>
                                        </p:tav>
                                      </p:tavLst>
                                    </p:anim>
                                    <p:animEffect transition="in" filter="fade">
                                      <p:cBhvr>
                                        <p:cTn id="37" dur="500"/>
                                        <p:tgtEl>
                                          <p:spTgt spid="33"/>
                                        </p:tgtEl>
                                      </p:cBhvr>
                                    </p:animEffect>
                                  </p:childTnLst>
                                </p:cTn>
                              </p:par>
                            </p:childTnLst>
                          </p:cTn>
                        </p:par>
                        <p:par>
                          <p:cTn id="38" fill="hold">
                            <p:stCondLst>
                              <p:cond delay="3500"/>
                            </p:stCondLst>
                            <p:childTnLst>
                              <p:par>
                                <p:cTn id="39" presetID="14" presetClass="entr" presetSubtype="10"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randombar(horizontal)">
                                      <p:cBhvr>
                                        <p:cTn id="41" dur="500"/>
                                        <p:tgtEl>
                                          <p:spTgt spid="26"/>
                                        </p:tgtEl>
                                      </p:cBhvr>
                                    </p:animEffect>
                                  </p:childTnLst>
                                </p:cTn>
                              </p:par>
                            </p:childTnLst>
                          </p:cTn>
                        </p:par>
                        <p:par>
                          <p:cTn id="42" fill="hold">
                            <p:stCondLst>
                              <p:cond delay="4000"/>
                            </p:stCondLst>
                            <p:childTnLst>
                              <p:par>
                                <p:cTn id="43" presetID="53" presetClass="entr" presetSubtype="16"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p:cTn id="45" dur="500" fill="hold"/>
                                        <p:tgtEl>
                                          <p:spTgt spid="23"/>
                                        </p:tgtEl>
                                        <p:attrNameLst>
                                          <p:attrName>ppt_w</p:attrName>
                                        </p:attrNameLst>
                                      </p:cBhvr>
                                      <p:tavLst>
                                        <p:tav tm="0">
                                          <p:val>
                                            <p:fltVal val="0"/>
                                          </p:val>
                                        </p:tav>
                                        <p:tav tm="100000">
                                          <p:val>
                                            <p:strVal val="#ppt_w"/>
                                          </p:val>
                                        </p:tav>
                                      </p:tavLst>
                                    </p:anim>
                                    <p:anim calcmode="lin" valueType="num">
                                      <p:cBhvr>
                                        <p:cTn id="46" dur="500" fill="hold"/>
                                        <p:tgtEl>
                                          <p:spTgt spid="23"/>
                                        </p:tgtEl>
                                        <p:attrNameLst>
                                          <p:attrName>ppt_h</p:attrName>
                                        </p:attrNameLst>
                                      </p:cBhvr>
                                      <p:tavLst>
                                        <p:tav tm="0">
                                          <p:val>
                                            <p:fltVal val="0"/>
                                          </p:val>
                                        </p:tav>
                                        <p:tav tm="100000">
                                          <p:val>
                                            <p:strVal val="#ppt_h"/>
                                          </p:val>
                                        </p:tav>
                                      </p:tavLst>
                                    </p:anim>
                                    <p:animEffect transition="in" filter="fade">
                                      <p:cBhvr>
                                        <p:cTn id="4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3" grpId="0"/>
      <p:bldP spid="31" grpId="0"/>
      <p:bldP spid="32" grpId="0"/>
      <p:bldP spid="33" grpId="0"/>
      <p:bldP spid="22" grpId="0"/>
      <p:bldP spid="24" grpId="0"/>
      <p:bldP spid="25" grpId="0"/>
      <p:bldP spid="2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背景1"/>
          <p:cNvPicPr>
            <a:picLocks noChangeAspect="1"/>
          </p:cNvPicPr>
          <p:nvPr/>
        </p:nvPicPr>
        <p:blipFill>
          <a:blip r:embed="rId2" cstate="email"/>
          <a:stretch>
            <a:fillRect/>
          </a:stretch>
        </p:blipFill>
        <p:spPr>
          <a:xfrm>
            <a:off x="0" y="-1270"/>
            <a:ext cx="9144000" cy="5147945"/>
          </a:xfrm>
          <a:prstGeom prst="rect">
            <a:avLst/>
          </a:prstGeom>
        </p:spPr>
      </p:pic>
      <p:sp>
        <p:nvSpPr>
          <p:cNvPr id="6" name="文本框 5"/>
          <p:cNvSpPr txBox="1"/>
          <p:nvPr/>
        </p:nvSpPr>
        <p:spPr>
          <a:xfrm>
            <a:off x="723900" y="158115"/>
            <a:ext cx="1477010" cy="375920"/>
          </a:xfrm>
          <a:prstGeom prst="rect">
            <a:avLst/>
          </a:prstGeom>
          <a:noFill/>
        </p:spPr>
        <p:txBody>
          <a:bodyPr vert="horz" wrap="square" lIns="68580" tIns="34290" rIns="68580" bIns="34290" rtlCol="0" anchor="ctr">
            <a:spAutoFit/>
          </a:bodyPr>
          <a:lstStyle/>
          <a:p>
            <a:pPr algn="dist"/>
            <a:r>
              <a:rPr lang="zh-CN" altLang="en-US" sz="2000" dirty="0">
                <a:solidFill>
                  <a:schemeClr val="bg1"/>
                </a:solidFill>
                <a:cs typeface="+mn-ea"/>
                <a:sym typeface="+mn-lt"/>
              </a:rPr>
              <a:t>项目展示</a:t>
            </a:r>
            <a:endParaRPr lang="zh-CN" altLang="en-US" sz="2000" b="1" dirty="0">
              <a:solidFill>
                <a:schemeClr val="bg1"/>
              </a:solidFill>
              <a:latin typeface="阿里巴巴普惠体 B" panose="00020600040101010101" charset="-122"/>
              <a:ea typeface="阿里巴巴普惠体 B" panose="00020600040101010101" charset="-122"/>
              <a:cs typeface="+mn-ea"/>
              <a:sym typeface="+mn-lt"/>
            </a:endParaRPr>
          </a:p>
        </p:txBody>
      </p:sp>
      <p:sp>
        <p:nvSpPr>
          <p:cNvPr id="22" name="矩形 21"/>
          <p:cNvSpPr/>
          <p:nvPr/>
        </p:nvSpPr>
        <p:spPr>
          <a:xfrm>
            <a:off x="-2487" y="1304756"/>
            <a:ext cx="9146488" cy="8638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4" name="Picture 67" descr="2"/>
          <p:cNvPicPr>
            <a:picLocks noChangeAspect="1" noChangeArrowheads="1"/>
          </p:cNvPicPr>
          <p:nvPr/>
        </p:nvPicPr>
        <p:blipFill>
          <a:blip r:embed="rId3" cstate="email"/>
          <a:srcRect/>
          <a:stretch>
            <a:fillRect/>
          </a:stretch>
        </p:blipFill>
        <p:spPr bwMode="auto">
          <a:xfrm>
            <a:off x="698500" y="1843405"/>
            <a:ext cx="3145155" cy="2429510"/>
          </a:xfrm>
          <a:prstGeom prst="rect">
            <a:avLst/>
          </a:prstGeom>
          <a:noFill/>
          <a:ln>
            <a:noFill/>
          </a:ln>
          <a:effectLst>
            <a:reflection blurRad="6350" stA="20000" endPos="100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Rectangle 24"/>
          <p:cNvSpPr>
            <a:spLocks noChangeArrowheads="1"/>
          </p:cNvSpPr>
          <p:nvPr/>
        </p:nvSpPr>
        <p:spPr bwMode="auto">
          <a:xfrm>
            <a:off x="4938666" y="1406277"/>
            <a:ext cx="3449758"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sz="1200" dirty="0">
                <a:solidFill>
                  <a:schemeClr val="bg1"/>
                </a:solidFill>
                <a:cs typeface="+mn-ea"/>
                <a:sym typeface="+mn-lt"/>
              </a:rPr>
              <a:t>单击添加标题</a:t>
            </a:r>
          </a:p>
          <a:p>
            <a:pPr>
              <a:lnSpc>
                <a:spcPct val="130000"/>
              </a:lnSpc>
            </a:pPr>
            <a:r>
              <a:rPr lang="zh-CN" altLang="en-US" sz="900" dirty="0">
                <a:solidFill>
                  <a:schemeClr val="bg1"/>
                </a:solidFill>
                <a:cs typeface="+mn-ea"/>
                <a:sym typeface="+mn-lt"/>
              </a:rPr>
              <a:t>您的内容打在这里，或者通过复制您的文本后，在此框中选择粘贴，并选择只保留文字。您的内容打在这里，或者通过复制您的文本后，在此框中选择粘贴，并选择只保留文字。</a:t>
            </a:r>
          </a:p>
          <a:p>
            <a:pPr>
              <a:lnSpc>
                <a:spcPct val="130000"/>
              </a:lnSpc>
            </a:pPr>
            <a:endParaRPr lang="zh-CN" altLang="en-US" sz="900" dirty="0">
              <a:solidFill>
                <a:schemeClr val="tx1">
                  <a:lumMod val="50000"/>
                  <a:lumOff val="50000"/>
                </a:schemeClr>
              </a:solidFill>
              <a:cs typeface="+mn-ea"/>
              <a:sym typeface="+mn-lt"/>
            </a:endParaRPr>
          </a:p>
        </p:txBody>
      </p:sp>
      <p:sp>
        <p:nvSpPr>
          <p:cNvPr id="43" name="Rectangle 24"/>
          <p:cNvSpPr>
            <a:spLocks noChangeArrowheads="1"/>
          </p:cNvSpPr>
          <p:nvPr/>
        </p:nvSpPr>
        <p:spPr bwMode="auto">
          <a:xfrm>
            <a:off x="4938666" y="2549030"/>
            <a:ext cx="3017710" cy="1080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30000"/>
              </a:lnSpc>
            </a:pPr>
            <a:r>
              <a:rPr lang="zh-CN" altLang="en-US" sz="900" dirty="0">
                <a:solidFill>
                  <a:schemeClr val="tx1">
                    <a:lumMod val="50000"/>
                    <a:lumOff val="50000"/>
                  </a:schemeClr>
                </a:solidFill>
                <a:cs typeface="+mn-ea"/>
                <a:sym typeface="+mn-lt"/>
              </a:rPr>
              <a:t>您的内容打在这里，或者通过复制您的文本后，在此框中选择粘贴，并选择只保留文字。</a:t>
            </a:r>
          </a:p>
          <a:p>
            <a:pPr>
              <a:lnSpc>
                <a:spcPct val="130000"/>
              </a:lnSpc>
            </a:pPr>
            <a:r>
              <a:rPr lang="zh-CN" altLang="en-US" sz="900" dirty="0">
                <a:solidFill>
                  <a:schemeClr val="tx1">
                    <a:lumMod val="50000"/>
                    <a:lumOff val="50000"/>
                  </a:schemeClr>
                </a:solidFill>
                <a:cs typeface="+mn-ea"/>
                <a:sym typeface="+mn-lt"/>
              </a:rPr>
              <a:t>您的内容打在这里，或者通过复制您的文本后，在此框中选择粘贴，并选择只保留文字。</a:t>
            </a:r>
          </a:p>
          <a:p>
            <a:pPr>
              <a:lnSpc>
                <a:spcPct val="130000"/>
              </a:lnSpc>
            </a:pPr>
            <a:r>
              <a:rPr lang="zh-CN" altLang="en-US" sz="900" dirty="0">
                <a:solidFill>
                  <a:schemeClr val="tx1">
                    <a:lumMod val="50000"/>
                    <a:lumOff val="50000"/>
                  </a:schemeClr>
                </a:solidFill>
                <a:cs typeface="+mn-ea"/>
                <a:sym typeface="+mn-lt"/>
              </a:rPr>
              <a:t>您的内容打在这里，或者通过复制您的文本后，在此框中选择粘贴，并选择只保留文字。</a:t>
            </a:r>
          </a:p>
        </p:txBody>
      </p:sp>
      <p:sp>
        <p:nvSpPr>
          <p:cNvPr id="7" name="矩形 6"/>
          <p:cNvSpPr/>
          <p:nvPr/>
        </p:nvSpPr>
        <p:spPr>
          <a:xfrm>
            <a:off x="2195195" y="3652520"/>
            <a:ext cx="144145" cy="7556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8" name="矩形 7"/>
          <p:cNvSpPr/>
          <p:nvPr/>
        </p:nvSpPr>
        <p:spPr>
          <a:xfrm>
            <a:off x="805815" y="1938655"/>
            <a:ext cx="2901950" cy="16903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0">
        <p14:prism isContent="1" isInverted="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600"/>
                                  </p:stCondLst>
                                  <p:childTnLst>
                                    <p:set>
                                      <p:cBhvr>
                                        <p:cTn id="6" dur="1" fill="hold">
                                          <p:stCondLst>
                                            <p:cond delay="0"/>
                                          </p:stCondLst>
                                        </p:cTn>
                                        <p:tgtEl>
                                          <p:spTgt spid="22"/>
                                        </p:tgtEl>
                                        <p:attrNameLst>
                                          <p:attrName>style.visibility</p:attrName>
                                        </p:attrNameLst>
                                      </p:cBhvr>
                                      <p:to>
                                        <p:strVal val="visible"/>
                                      </p:to>
                                    </p:set>
                                    <p:animEffect transition="in" filter="barn(outVertical)">
                                      <p:cBhvr>
                                        <p:cTn id="7" dur="500"/>
                                        <p:tgtEl>
                                          <p:spTgt spid="22"/>
                                        </p:tgtEl>
                                      </p:cBhvr>
                                    </p:animEffect>
                                  </p:childTnLst>
                                </p:cTn>
                              </p:par>
                            </p:childTnLst>
                          </p:cTn>
                        </p:par>
                        <p:par>
                          <p:cTn id="8" fill="hold">
                            <p:stCondLst>
                              <p:cond delay="1100"/>
                            </p:stCondLst>
                            <p:childTnLst>
                              <p:par>
                                <p:cTn id="9" presetID="16" presetClass="entr" presetSubtype="37"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outVertical)">
                                      <p:cBhvr>
                                        <p:cTn id="11" dur="500"/>
                                        <p:tgtEl>
                                          <p:spTgt spid="6"/>
                                        </p:tgtEl>
                                      </p:cBhvr>
                                    </p:animEffect>
                                  </p:childTnLst>
                                </p:cTn>
                              </p:par>
                              <p:par>
                                <p:cTn id="12" presetID="2" presetClass="entr" presetSubtype="2" fill="hold" grpId="0" nodeType="withEffect">
                                  <p:stCondLst>
                                    <p:cond delay="1600"/>
                                  </p:stCondLst>
                                  <p:childTnLst>
                                    <p:set>
                                      <p:cBhvr>
                                        <p:cTn id="13" dur="1" fill="hold">
                                          <p:stCondLst>
                                            <p:cond delay="0"/>
                                          </p:stCondLst>
                                        </p:cTn>
                                        <p:tgtEl>
                                          <p:spTgt spid="42"/>
                                        </p:tgtEl>
                                        <p:attrNameLst>
                                          <p:attrName>style.visibility</p:attrName>
                                        </p:attrNameLst>
                                      </p:cBhvr>
                                      <p:to>
                                        <p:strVal val="visible"/>
                                      </p:to>
                                    </p:set>
                                    <p:anim calcmode="lin" valueType="num">
                                      <p:cBhvr additive="base">
                                        <p:cTn id="14" dur="500" fill="hold"/>
                                        <p:tgtEl>
                                          <p:spTgt spid="42"/>
                                        </p:tgtEl>
                                        <p:attrNameLst>
                                          <p:attrName>ppt_x</p:attrName>
                                        </p:attrNameLst>
                                      </p:cBhvr>
                                      <p:tavLst>
                                        <p:tav tm="0">
                                          <p:val>
                                            <p:strVal val="1+#ppt_w/2"/>
                                          </p:val>
                                        </p:tav>
                                        <p:tav tm="100000">
                                          <p:val>
                                            <p:strVal val="#ppt_x"/>
                                          </p:val>
                                        </p:tav>
                                      </p:tavLst>
                                    </p:anim>
                                    <p:anim calcmode="lin" valueType="num">
                                      <p:cBhvr additive="base">
                                        <p:cTn id="15" dur="500" fill="hold"/>
                                        <p:tgtEl>
                                          <p:spTgt spid="42"/>
                                        </p:tgtEl>
                                        <p:attrNameLst>
                                          <p:attrName>ppt_y</p:attrName>
                                        </p:attrNameLst>
                                      </p:cBhvr>
                                      <p:tavLst>
                                        <p:tav tm="0">
                                          <p:val>
                                            <p:strVal val="#ppt_y"/>
                                          </p:val>
                                        </p:tav>
                                        <p:tav tm="100000">
                                          <p:val>
                                            <p:strVal val="#ppt_y"/>
                                          </p:val>
                                        </p:tav>
                                      </p:tavLst>
                                    </p:anim>
                                  </p:childTnLst>
                                </p:cTn>
                              </p:par>
                              <p:par>
                                <p:cTn id="16" presetID="2" presetClass="entr" presetSubtype="2" fill="hold" grpId="0" nodeType="withEffect">
                                  <p:stCondLst>
                                    <p:cond delay="1700"/>
                                  </p:stCondLst>
                                  <p:childTnLst>
                                    <p:set>
                                      <p:cBhvr>
                                        <p:cTn id="17" dur="1" fill="hold">
                                          <p:stCondLst>
                                            <p:cond delay="0"/>
                                          </p:stCondLst>
                                        </p:cTn>
                                        <p:tgtEl>
                                          <p:spTgt spid="43"/>
                                        </p:tgtEl>
                                        <p:attrNameLst>
                                          <p:attrName>style.visibility</p:attrName>
                                        </p:attrNameLst>
                                      </p:cBhvr>
                                      <p:to>
                                        <p:strVal val="visible"/>
                                      </p:to>
                                    </p:set>
                                    <p:anim calcmode="lin" valueType="num">
                                      <p:cBhvr additive="base">
                                        <p:cTn id="18" dur="500" fill="hold"/>
                                        <p:tgtEl>
                                          <p:spTgt spid="43"/>
                                        </p:tgtEl>
                                        <p:attrNameLst>
                                          <p:attrName>ppt_x</p:attrName>
                                        </p:attrNameLst>
                                      </p:cBhvr>
                                      <p:tavLst>
                                        <p:tav tm="0">
                                          <p:val>
                                            <p:strVal val="1+#ppt_w/2"/>
                                          </p:val>
                                        </p:tav>
                                        <p:tav tm="100000">
                                          <p:val>
                                            <p:strVal val="#ppt_x"/>
                                          </p:val>
                                        </p:tav>
                                      </p:tavLst>
                                    </p:anim>
                                    <p:anim calcmode="lin" valueType="num">
                                      <p:cBhvr additive="base">
                                        <p:cTn id="19" dur="500" fill="hold"/>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2" grpId="0" uiExpand="1" animBg="1"/>
      <p:bldP spid="42" grpId="0"/>
      <p:bldP spid="4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背景1"/>
          <p:cNvPicPr>
            <a:picLocks noChangeAspect="1"/>
          </p:cNvPicPr>
          <p:nvPr/>
        </p:nvPicPr>
        <p:blipFill>
          <a:blip r:embed="rId3" cstate="email"/>
          <a:stretch>
            <a:fillRect/>
          </a:stretch>
        </p:blipFill>
        <p:spPr>
          <a:xfrm>
            <a:off x="0" y="-1270"/>
            <a:ext cx="9144000" cy="5147945"/>
          </a:xfrm>
          <a:prstGeom prst="rect">
            <a:avLst/>
          </a:prstGeom>
        </p:spPr>
      </p:pic>
      <p:sp>
        <p:nvSpPr>
          <p:cNvPr id="6" name="文本框 5"/>
          <p:cNvSpPr txBox="1"/>
          <p:nvPr/>
        </p:nvSpPr>
        <p:spPr>
          <a:xfrm>
            <a:off x="723900" y="158115"/>
            <a:ext cx="1477010" cy="375920"/>
          </a:xfrm>
          <a:prstGeom prst="rect">
            <a:avLst/>
          </a:prstGeom>
          <a:noFill/>
        </p:spPr>
        <p:txBody>
          <a:bodyPr vert="horz" wrap="square" lIns="68580" tIns="34290" rIns="68580" bIns="34290" rtlCol="0" anchor="ctr">
            <a:spAutoFit/>
          </a:bodyPr>
          <a:lstStyle/>
          <a:p>
            <a:pPr algn="dist"/>
            <a:r>
              <a:rPr lang="zh-CN" altLang="en-US" sz="2000" dirty="0">
                <a:solidFill>
                  <a:schemeClr val="bg1"/>
                </a:solidFill>
                <a:cs typeface="+mn-ea"/>
                <a:sym typeface="+mn-lt"/>
              </a:rPr>
              <a:t>项目展示</a:t>
            </a:r>
            <a:endParaRPr lang="zh-CN" altLang="en-US" sz="2000" b="1" dirty="0">
              <a:solidFill>
                <a:schemeClr val="bg1"/>
              </a:solidFill>
              <a:latin typeface="阿里巴巴普惠体 B" panose="00020600040101010101" charset="-122"/>
              <a:ea typeface="阿里巴巴普惠体 B" panose="00020600040101010101" charset="-122"/>
              <a:cs typeface="+mn-ea"/>
              <a:sym typeface="+mn-lt"/>
            </a:endParaRPr>
          </a:p>
        </p:txBody>
      </p:sp>
      <p:sp>
        <p:nvSpPr>
          <p:cNvPr id="18" name="8 Forma libre"/>
          <p:cNvSpPr/>
          <p:nvPr/>
        </p:nvSpPr>
        <p:spPr bwMode="auto">
          <a:xfrm>
            <a:off x="2560063" y="1779201"/>
            <a:ext cx="1344932" cy="135721"/>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 name="connsiteX0-15" fmla="*/ 1135857 w 1135857"/>
              <a:gd name="connsiteY0-16" fmla="*/ 515488 h 515488"/>
              <a:gd name="connsiteX1-17" fmla="*/ 1071960 w 1135857"/>
              <a:gd name="connsiteY1-18" fmla="*/ 0 h 515488"/>
              <a:gd name="connsiteX2-19" fmla="*/ 0 w 1135857"/>
              <a:gd name="connsiteY2-20" fmla="*/ 3519 h 515488"/>
              <a:gd name="connsiteX0-21" fmla="*/ 516656 w 516656"/>
              <a:gd name="connsiteY0-22" fmla="*/ 515488 h 515488"/>
              <a:gd name="connsiteX1-23" fmla="*/ 452759 w 516656"/>
              <a:gd name="connsiteY1-24" fmla="*/ 0 h 515488"/>
              <a:gd name="connsiteX2-25" fmla="*/ 0 w 516656"/>
              <a:gd name="connsiteY2-26" fmla="*/ 320212 h 515488"/>
              <a:gd name="connsiteX0-27" fmla="*/ 465224 w 465224"/>
              <a:gd name="connsiteY0-28" fmla="*/ 515488 h 515488"/>
              <a:gd name="connsiteX1-29" fmla="*/ 401327 w 465224"/>
              <a:gd name="connsiteY1-30" fmla="*/ 0 h 515488"/>
              <a:gd name="connsiteX2-31" fmla="*/ 0 w 465224"/>
              <a:gd name="connsiteY2-32" fmla="*/ 28150 h 515488"/>
              <a:gd name="connsiteX0-33" fmla="*/ 502285 w 502285"/>
              <a:gd name="connsiteY0-34" fmla="*/ 515488 h 515488"/>
              <a:gd name="connsiteX1-35" fmla="*/ 438388 w 502285"/>
              <a:gd name="connsiteY1-36" fmla="*/ 0 h 515488"/>
              <a:gd name="connsiteX2-37" fmla="*/ 0 w 502285"/>
              <a:gd name="connsiteY2-38" fmla="*/ 439 h 515488"/>
              <a:gd name="connsiteX0-39" fmla="*/ 502285 w 502285"/>
              <a:gd name="connsiteY0-40" fmla="*/ 593342 h 593342"/>
              <a:gd name="connsiteX1-41" fmla="*/ 438766 w 502285"/>
              <a:gd name="connsiteY1-42" fmla="*/ 0 h 593342"/>
              <a:gd name="connsiteX2-43" fmla="*/ 0 w 502285"/>
              <a:gd name="connsiteY2-44" fmla="*/ 78293 h 593342"/>
              <a:gd name="connsiteX0-45" fmla="*/ 502285 w 502285"/>
              <a:gd name="connsiteY0-46" fmla="*/ 515488 h 515488"/>
              <a:gd name="connsiteX1-47" fmla="*/ 436119 w 502285"/>
              <a:gd name="connsiteY1-48" fmla="*/ 0 h 515488"/>
              <a:gd name="connsiteX2-49" fmla="*/ 0 w 502285"/>
              <a:gd name="connsiteY2-50" fmla="*/ 439 h 515488"/>
            </a:gdLst>
            <a:ahLst/>
            <a:cxnLst>
              <a:cxn ang="0">
                <a:pos x="connsiteX0-1" y="connsiteY0-2"/>
              </a:cxn>
              <a:cxn ang="0">
                <a:pos x="connsiteX1-3" y="connsiteY1-4"/>
              </a:cxn>
              <a:cxn ang="0">
                <a:pos x="connsiteX2-5" y="connsiteY2-6"/>
              </a:cxn>
            </a:cxnLst>
            <a:rect l="l" t="t" r="r" b="b"/>
            <a:pathLst>
              <a:path w="502285" h="515488">
                <a:moveTo>
                  <a:pt x="502285" y="515488"/>
                </a:moveTo>
                <a:lnTo>
                  <a:pt x="436119" y="0"/>
                </a:lnTo>
                <a:lnTo>
                  <a:pt x="0" y="439"/>
                </a:lnTo>
              </a:path>
            </a:pathLst>
          </a:custGeom>
          <a:noFill/>
          <a:ln w="12700" cap="rnd">
            <a:solidFill>
              <a:schemeClr val="tx1">
                <a:lumMod val="65000"/>
                <a:lumOff val="35000"/>
              </a:schemeClr>
            </a:solidFill>
            <a:bevel/>
            <a:headEnd w="med" len="sm"/>
            <a:tailEnd type="oval" w="med" len="med"/>
          </a:ln>
        </p:spPr>
        <p:txBody>
          <a:bodyPr lIns="90187" tIns="45090" rIns="90187" bIns="45090" rtlCol="0" anchor="ctr"/>
          <a:lstStyle/>
          <a:p>
            <a:pPr algn="ctr" defTabSz="901065"/>
            <a:endParaRPr lang="es-SV" sz="700">
              <a:solidFill>
                <a:srgbClr val="FFFFFF">
                  <a:lumMod val="65000"/>
                </a:srgbClr>
              </a:solidFill>
              <a:cs typeface="+mn-ea"/>
              <a:sym typeface="+mn-lt"/>
            </a:endParaRPr>
          </a:p>
        </p:txBody>
      </p:sp>
      <p:sp>
        <p:nvSpPr>
          <p:cNvPr id="19" name="Textbox 1"/>
          <p:cNvSpPr/>
          <p:nvPr/>
        </p:nvSpPr>
        <p:spPr>
          <a:xfrm>
            <a:off x="509302" y="1456420"/>
            <a:ext cx="1974466" cy="621975"/>
          </a:xfrm>
          <a:prstGeom prst="rect">
            <a:avLst/>
          </a:prstGeom>
        </p:spPr>
        <p:txBody>
          <a:bodyPr wrap="square" lIns="90187" tIns="45090" rIns="90187" bIns="45090">
            <a:spAutoFit/>
          </a:bodyPr>
          <a:lstStyle/>
          <a:p>
            <a:pPr lvl="0" algn="r" defTabSz="890905"/>
            <a:r>
              <a:rPr lang="zh-CN" altLang="en-US" sz="1200" dirty="0">
                <a:solidFill>
                  <a:schemeClr val="tx1">
                    <a:lumMod val="75000"/>
                    <a:lumOff val="25000"/>
                  </a:schemeClr>
                </a:solidFill>
                <a:cs typeface="+mn-ea"/>
                <a:sym typeface="+mn-lt"/>
              </a:rPr>
              <a:t>单击添加标题</a:t>
            </a:r>
            <a:endParaRPr lang="en-US" altLang="zh-CN" sz="1200" dirty="0">
              <a:solidFill>
                <a:schemeClr val="tx1">
                  <a:lumMod val="75000"/>
                  <a:lumOff val="25000"/>
                </a:schemeClr>
              </a:solidFill>
              <a:cs typeface="+mn-ea"/>
              <a:sym typeface="+mn-lt"/>
            </a:endParaRPr>
          </a:p>
          <a:p>
            <a:pPr lvl="0" algn="r" defTabSz="901065">
              <a:lnSpc>
                <a:spcPct val="125000"/>
              </a:lnSpc>
            </a:pPr>
            <a:r>
              <a:rPr lang="zh-CN" altLang="en-US" sz="900" dirty="0">
                <a:solidFill>
                  <a:schemeClr val="tx1">
                    <a:lumMod val="50000"/>
                    <a:lumOff val="50000"/>
                  </a:schemeClr>
                </a:solidFill>
                <a:cs typeface="+mn-ea"/>
                <a:sym typeface="+mn-lt"/>
              </a:rPr>
              <a:t>此处添加详细文本描述，建议与标题相关并符合整体语言风格</a:t>
            </a:r>
            <a:endParaRPr lang="en-US" sz="900" dirty="0">
              <a:solidFill>
                <a:srgbClr val="575757"/>
              </a:solidFill>
              <a:cs typeface="+mn-ea"/>
              <a:sym typeface="+mn-lt"/>
            </a:endParaRPr>
          </a:p>
        </p:txBody>
      </p:sp>
      <p:sp>
        <p:nvSpPr>
          <p:cNvPr id="20" name="Textbox 1"/>
          <p:cNvSpPr/>
          <p:nvPr/>
        </p:nvSpPr>
        <p:spPr>
          <a:xfrm>
            <a:off x="503548" y="2994547"/>
            <a:ext cx="1975272" cy="621975"/>
          </a:xfrm>
          <a:prstGeom prst="rect">
            <a:avLst/>
          </a:prstGeom>
        </p:spPr>
        <p:txBody>
          <a:bodyPr wrap="square" lIns="90187" tIns="45090" rIns="90187" bIns="45090">
            <a:spAutoFit/>
          </a:bodyPr>
          <a:lstStyle/>
          <a:p>
            <a:pPr lvl="0" algn="r" defTabSz="890905"/>
            <a:r>
              <a:rPr lang="zh-CN" altLang="en-US" sz="1200" dirty="0">
                <a:solidFill>
                  <a:schemeClr val="tx1">
                    <a:lumMod val="75000"/>
                    <a:lumOff val="25000"/>
                  </a:schemeClr>
                </a:solidFill>
                <a:cs typeface="+mn-ea"/>
                <a:sym typeface="+mn-lt"/>
              </a:rPr>
              <a:t>单击添加标题</a:t>
            </a:r>
            <a:endParaRPr lang="en-US" altLang="zh-CN" sz="1200" dirty="0">
              <a:solidFill>
                <a:schemeClr val="tx1">
                  <a:lumMod val="75000"/>
                  <a:lumOff val="25000"/>
                </a:schemeClr>
              </a:solidFill>
              <a:cs typeface="+mn-ea"/>
              <a:sym typeface="+mn-lt"/>
            </a:endParaRPr>
          </a:p>
          <a:p>
            <a:pPr lvl="0" algn="r" defTabSz="901065">
              <a:lnSpc>
                <a:spcPct val="125000"/>
              </a:lnSpc>
            </a:pPr>
            <a:r>
              <a:rPr lang="zh-CN" altLang="en-US" sz="900" dirty="0">
                <a:solidFill>
                  <a:schemeClr val="tx1">
                    <a:lumMod val="50000"/>
                    <a:lumOff val="50000"/>
                  </a:schemeClr>
                </a:solidFill>
                <a:cs typeface="+mn-ea"/>
                <a:sym typeface="+mn-lt"/>
              </a:rPr>
              <a:t>此处添加详细文本描述，建议与标题相关并符合整体语言风格</a:t>
            </a:r>
            <a:endParaRPr lang="en-US" altLang="zh-CN" sz="900" dirty="0">
              <a:solidFill>
                <a:srgbClr val="575757"/>
              </a:solidFill>
              <a:cs typeface="+mn-ea"/>
              <a:sym typeface="+mn-lt"/>
            </a:endParaRPr>
          </a:p>
        </p:txBody>
      </p:sp>
      <p:sp>
        <p:nvSpPr>
          <p:cNvPr id="21" name="Textbox 1"/>
          <p:cNvSpPr/>
          <p:nvPr/>
        </p:nvSpPr>
        <p:spPr>
          <a:xfrm>
            <a:off x="6596824" y="1756313"/>
            <a:ext cx="1974466" cy="621975"/>
          </a:xfrm>
          <a:prstGeom prst="rect">
            <a:avLst/>
          </a:prstGeom>
        </p:spPr>
        <p:txBody>
          <a:bodyPr wrap="square" lIns="90187" tIns="45090" rIns="90187" bIns="45090">
            <a:spAutoFit/>
          </a:bodyPr>
          <a:lstStyle/>
          <a:p>
            <a:pPr lvl="0" algn="l" defTabSz="890905"/>
            <a:r>
              <a:rPr lang="zh-CN" altLang="en-US" sz="1200" dirty="0">
                <a:solidFill>
                  <a:schemeClr val="tx1">
                    <a:lumMod val="75000"/>
                    <a:lumOff val="25000"/>
                  </a:schemeClr>
                </a:solidFill>
                <a:cs typeface="+mn-ea"/>
                <a:sym typeface="+mn-lt"/>
              </a:rPr>
              <a:t>单击添加标题</a:t>
            </a:r>
            <a:endParaRPr lang="en-US" altLang="zh-CN" sz="1200" dirty="0">
              <a:solidFill>
                <a:schemeClr val="tx1">
                  <a:lumMod val="75000"/>
                  <a:lumOff val="25000"/>
                </a:schemeClr>
              </a:solidFill>
              <a:cs typeface="+mn-ea"/>
              <a:sym typeface="+mn-lt"/>
            </a:endParaRPr>
          </a:p>
          <a:p>
            <a:pPr lvl="0" algn="l" defTabSz="901065">
              <a:lnSpc>
                <a:spcPct val="125000"/>
              </a:lnSpc>
            </a:pPr>
            <a:r>
              <a:rPr lang="zh-CN" altLang="en-US" sz="900" dirty="0">
                <a:solidFill>
                  <a:schemeClr val="tx1">
                    <a:lumMod val="50000"/>
                    <a:lumOff val="50000"/>
                  </a:schemeClr>
                </a:solidFill>
                <a:cs typeface="+mn-ea"/>
                <a:sym typeface="+mn-lt"/>
              </a:rPr>
              <a:t>此处添加详细文本描述，建议与标题相关并符合整体语言风格</a:t>
            </a:r>
            <a:endParaRPr lang="en-US" altLang="zh-CN" sz="900" dirty="0">
              <a:solidFill>
                <a:srgbClr val="575757"/>
              </a:solidFill>
              <a:cs typeface="+mn-ea"/>
              <a:sym typeface="+mn-lt"/>
            </a:endParaRPr>
          </a:p>
        </p:txBody>
      </p:sp>
      <p:sp>
        <p:nvSpPr>
          <p:cNvPr id="22" name="Textbox 1"/>
          <p:cNvSpPr/>
          <p:nvPr/>
        </p:nvSpPr>
        <p:spPr>
          <a:xfrm>
            <a:off x="6596823" y="3354725"/>
            <a:ext cx="1975272" cy="621975"/>
          </a:xfrm>
          <a:prstGeom prst="rect">
            <a:avLst/>
          </a:prstGeom>
        </p:spPr>
        <p:txBody>
          <a:bodyPr wrap="square" lIns="90187" tIns="45090" rIns="90187" bIns="45090">
            <a:spAutoFit/>
          </a:bodyPr>
          <a:lstStyle/>
          <a:p>
            <a:pPr lvl="0" algn="l" defTabSz="890905"/>
            <a:r>
              <a:rPr lang="zh-CN" altLang="en-US" sz="1200" dirty="0">
                <a:solidFill>
                  <a:schemeClr val="tx1">
                    <a:lumMod val="75000"/>
                    <a:lumOff val="25000"/>
                  </a:schemeClr>
                </a:solidFill>
                <a:cs typeface="+mn-ea"/>
                <a:sym typeface="+mn-lt"/>
              </a:rPr>
              <a:t>单击添加标题</a:t>
            </a:r>
            <a:endParaRPr lang="en-US" altLang="zh-CN" sz="1200" dirty="0">
              <a:solidFill>
                <a:schemeClr val="tx1">
                  <a:lumMod val="75000"/>
                  <a:lumOff val="25000"/>
                </a:schemeClr>
              </a:solidFill>
              <a:cs typeface="+mn-ea"/>
              <a:sym typeface="+mn-lt"/>
            </a:endParaRPr>
          </a:p>
          <a:p>
            <a:pPr lvl="0" algn="l" defTabSz="901065">
              <a:lnSpc>
                <a:spcPct val="125000"/>
              </a:lnSpc>
            </a:pPr>
            <a:r>
              <a:rPr lang="zh-CN" altLang="en-US" sz="900" dirty="0">
                <a:solidFill>
                  <a:schemeClr val="tx1">
                    <a:lumMod val="50000"/>
                    <a:lumOff val="50000"/>
                  </a:schemeClr>
                </a:solidFill>
                <a:cs typeface="+mn-ea"/>
                <a:sym typeface="+mn-lt"/>
              </a:rPr>
              <a:t>此处添加详细文本描述，建议与标题相关并符合整体语言风格</a:t>
            </a:r>
            <a:endParaRPr lang="en-US" altLang="zh-CN" sz="900" dirty="0">
              <a:solidFill>
                <a:srgbClr val="575757"/>
              </a:solidFill>
              <a:cs typeface="+mn-ea"/>
              <a:sym typeface="+mn-lt"/>
            </a:endParaRPr>
          </a:p>
        </p:txBody>
      </p:sp>
      <p:sp>
        <p:nvSpPr>
          <p:cNvPr id="23" name="8 Forma libre"/>
          <p:cNvSpPr/>
          <p:nvPr/>
        </p:nvSpPr>
        <p:spPr bwMode="auto">
          <a:xfrm>
            <a:off x="2563265" y="3337730"/>
            <a:ext cx="1202706" cy="175733"/>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 name="connsiteX0-15" fmla="*/ 1135857 w 1135857"/>
              <a:gd name="connsiteY0-16" fmla="*/ 515488 h 515488"/>
              <a:gd name="connsiteX1-17" fmla="*/ 1071960 w 1135857"/>
              <a:gd name="connsiteY1-18" fmla="*/ 0 h 515488"/>
              <a:gd name="connsiteX2-19" fmla="*/ 0 w 1135857"/>
              <a:gd name="connsiteY2-20" fmla="*/ 3519 h 515488"/>
              <a:gd name="connsiteX0-21" fmla="*/ 516656 w 516656"/>
              <a:gd name="connsiteY0-22" fmla="*/ 515488 h 515488"/>
              <a:gd name="connsiteX1-23" fmla="*/ 452759 w 516656"/>
              <a:gd name="connsiteY1-24" fmla="*/ 0 h 515488"/>
              <a:gd name="connsiteX2-25" fmla="*/ 0 w 516656"/>
              <a:gd name="connsiteY2-26" fmla="*/ 320212 h 515488"/>
              <a:gd name="connsiteX0-27" fmla="*/ 465224 w 465224"/>
              <a:gd name="connsiteY0-28" fmla="*/ 515488 h 515488"/>
              <a:gd name="connsiteX1-29" fmla="*/ 401327 w 465224"/>
              <a:gd name="connsiteY1-30" fmla="*/ 0 h 515488"/>
              <a:gd name="connsiteX2-31" fmla="*/ 0 w 465224"/>
              <a:gd name="connsiteY2-32" fmla="*/ 28150 h 515488"/>
              <a:gd name="connsiteX0-33" fmla="*/ 502285 w 502285"/>
              <a:gd name="connsiteY0-34" fmla="*/ 515488 h 515488"/>
              <a:gd name="connsiteX1-35" fmla="*/ 438388 w 502285"/>
              <a:gd name="connsiteY1-36" fmla="*/ 0 h 515488"/>
              <a:gd name="connsiteX2-37" fmla="*/ 0 w 502285"/>
              <a:gd name="connsiteY2-38" fmla="*/ 439 h 515488"/>
              <a:gd name="connsiteX0-39" fmla="*/ 502285 w 502285"/>
              <a:gd name="connsiteY0-40" fmla="*/ 593342 h 593342"/>
              <a:gd name="connsiteX1-41" fmla="*/ 438766 w 502285"/>
              <a:gd name="connsiteY1-42" fmla="*/ 0 h 593342"/>
              <a:gd name="connsiteX2-43" fmla="*/ 0 w 502285"/>
              <a:gd name="connsiteY2-44" fmla="*/ 78293 h 593342"/>
              <a:gd name="connsiteX0-45" fmla="*/ 502285 w 502285"/>
              <a:gd name="connsiteY0-46" fmla="*/ 515488 h 515488"/>
              <a:gd name="connsiteX1-47" fmla="*/ 436119 w 502285"/>
              <a:gd name="connsiteY1-48" fmla="*/ 0 h 515488"/>
              <a:gd name="connsiteX2-49" fmla="*/ 0 w 502285"/>
              <a:gd name="connsiteY2-50" fmla="*/ 439 h 515488"/>
            </a:gdLst>
            <a:ahLst/>
            <a:cxnLst>
              <a:cxn ang="0">
                <a:pos x="connsiteX0-1" y="connsiteY0-2"/>
              </a:cxn>
              <a:cxn ang="0">
                <a:pos x="connsiteX1-3" y="connsiteY1-4"/>
              </a:cxn>
              <a:cxn ang="0">
                <a:pos x="connsiteX2-5" y="connsiteY2-6"/>
              </a:cxn>
            </a:cxnLst>
            <a:rect l="l" t="t" r="r" b="b"/>
            <a:pathLst>
              <a:path w="502285" h="515488">
                <a:moveTo>
                  <a:pt x="502285" y="515488"/>
                </a:moveTo>
                <a:lnTo>
                  <a:pt x="436119" y="0"/>
                </a:lnTo>
                <a:lnTo>
                  <a:pt x="0" y="439"/>
                </a:lnTo>
              </a:path>
            </a:pathLst>
          </a:custGeom>
          <a:noFill/>
          <a:ln w="12700" cap="rnd">
            <a:solidFill>
              <a:schemeClr val="tx1">
                <a:lumMod val="65000"/>
                <a:lumOff val="35000"/>
              </a:schemeClr>
            </a:solidFill>
            <a:bevel/>
            <a:headEnd w="med" len="sm"/>
            <a:tailEnd type="oval" w="med" len="med"/>
          </a:ln>
        </p:spPr>
        <p:txBody>
          <a:bodyPr lIns="90187" tIns="45090" rIns="90187" bIns="45090" rtlCol="0" anchor="ctr"/>
          <a:lstStyle/>
          <a:p>
            <a:pPr algn="ctr" defTabSz="901065"/>
            <a:endParaRPr lang="es-SV" sz="700">
              <a:solidFill>
                <a:srgbClr val="FFFFFF">
                  <a:lumMod val="65000"/>
                </a:srgbClr>
              </a:solidFill>
              <a:cs typeface="+mn-ea"/>
              <a:sym typeface="+mn-lt"/>
            </a:endParaRPr>
          </a:p>
        </p:txBody>
      </p:sp>
      <p:sp>
        <p:nvSpPr>
          <p:cNvPr id="24" name="8 Forma libre"/>
          <p:cNvSpPr/>
          <p:nvPr/>
        </p:nvSpPr>
        <p:spPr bwMode="auto">
          <a:xfrm flipH="1">
            <a:off x="5391435" y="2080428"/>
            <a:ext cx="1205411" cy="516991"/>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 name="connsiteX0-15" fmla="*/ 1135857 w 1135857"/>
              <a:gd name="connsiteY0-16" fmla="*/ 515488 h 515488"/>
              <a:gd name="connsiteX1-17" fmla="*/ 1071960 w 1135857"/>
              <a:gd name="connsiteY1-18" fmla="*/ 0 h 515488"/>
              <a:gd name="connsiteX2-19" fmla="*/ 0 w 1135857"/>
              <a:gd name="connsiteY2-20" fmla="*/ 3519 h 515488"/>
              <a:gd name="connsiteX0-21" fmla="*/ 516656 w 516656"/>
              <a:gd name="connsiteY0-22" fmla="*/ 515488 h 515488"/>
              <a:gd name="connsiteX1-23" fmla="*/ 452759 w 516656"/>
              <a:gd name="connsiteY1-24" fmla="*/ 0 h 515488"/>
              <a:gd name="connsiteX2-25" fmla="*/ 0 w 516656"/>
              <a:gd name="connsiteY2-26" fmla="*/ 320212 h 515488"/>
              <a:gd name="connsiteX0-27" fmla="*/ 465224 w 465224"/>
              <a:gd name="connsiteY0-28" fmla="*/ 515488 h 515488"/>
              <a:gd name="connsiteX1-29" fmla="*/ 401327 w 465224"/>
              <a:gd name="connsiteY1-30" fmla="*/ 0 h 515488"/>
              <a:gd name="connsiteX2-31" fmla="*/ 0 w 465224"/>
              <a:gd name="connsiteY2-32" fmla="*/ 28150 h 515488"/>
              <a:gd name="connsiteX0-33" fmla="*/ 502285 w 502285"/>
              <a:gd name="connsiteY0-34" fmla="*/ 515488 h 515488"/>
              <a:gd name="connsiteX1-35" fmla="*/ 438388 w 502285"/>
              <a:gd name="connsiteY1-36" fmla="*/ 0 h 515488"/>
              <a:gd name="connsiteX2-37" fmla="*/ 0 w 502285"/>
              <a:gd name="connsiteY2-38" fmla="*/ 439 h 515488"/>
              <a:gd name="connsiteX0-39" fmla="*/ 502285 w 502285"/>
              <a:gd name="connsiteY0-40" fmla="*/ 593342 h 593342"/>
              <a:gd name="connsiteX1-41" fmla="*/ 438766 w 502285"/>
              <a:gd name="connsiteY1-42" fmla="*/ 0 h 593342"/>
              <a:gd name="connsiteX2-43" fmla="*/ 0 w 502285"/>
              <a:gd name="connsiteY2-44" fmla="*/ 78293 h 593342"/>
              <a:gd name="connsiteX0-45" fmla="*/ 502285 w 502285"/>
              <a:gd name="connsiteY0-46" fmla="*/ 515488 h 515488"/>
              <a:gd name="connsiteX1-47" fmla="*/ 436119 w 502285"/>
              <a:gd name="connsiteY1-48" fmla="*/ 0 h 515488"/>
              <a:gd name="connsiteX2-49" fmla="*/ 0 w 502285"/>
              <a:gd name="connsiteY2-50" fmla="*/ 439 h 515488"/>
            </a:gdLst>
            <a:ahLst/>
            <a:cxnLst>
              <a:cxn ang="0">
                <a:pos x="connsiteX0-1" y="connsiteY0-2"/>
              </a:cxn>
              <a:cxn ang="0">
                <a:pos x="connsiteX1-3" y="connsiteY1-4"/>
              </a:cxn>
              <a:cxn ang="0">
                <a:pos x="connsiteX2-5" y="connsiteY2-6"/>
              </a:cxn>
            </a:cxnLst>
            <a:rect l="l" t="t" r="r" b="b"/>
            <a:pathLst>
              <a:path w="502285" h="515488">
                <a:moveTo>
                  <a:pt x="502285" y="515488"/>
                </a:moveTo>
                <a:lnTo>
                  <a:pt x="436119" y="0"/>
                </a:lnTo>
                <a:lnTo>
                  <a:pt x="0" y="439"/>
                </a:lnTo>
              </a:path>
            </a:pathLst>
          </a:custGeom>
          <a:noFill/>
          <a:ln w="12700" cap="rnd">
            <a:solidFill>
              <a:schemeClr val="tx1">
                <a:lumMod val="65000"/>
                <a:lumOff val="35000"/>
              </a:schemeClr>
            </a:solidFill>
            <a:bevel/>
            <a:headEnd w="med" len="sm"/>
            <a:tailEnd type="oval" w="med" len="med"/>
          </a:ln>
        </p:spPr>
        <p:txBody>
          <a:bodyPr lIns="90187" tIns="45090" rIns="90187" bIns="45090" rtlCol="0" anchor="ctr"/>
          <a:lstStyle/>
          <a:p>
            <a:pPr algn="ctr" defTabSz="901065"/>
            <a:endParaRPr lang="es-SV" sz="700">
              <a:solidFill>
                <a:srgbClr val="FFFFFF">
                  <a:lumMod val="65000"/>
                </a:srgbClr>
              </a:solidFill>
              <a:cs typeface="+mn-ea"/>
              <a:sym typeface="+mn-lt"/>
            </a:endParaRPr>
          </a:p>
        </p:txBody>
      </p:sp>
      <p:sp>
        <p:nvSpPr>
          <p:cNvPr id="25" name="8 Forma libre"/>
          <p:cNvSpPr/>
          <p:nvPr/>
        </p:nvSpPr>
        <p:spPr bwMode="auto">
          <a:xfrm flipH="1" flipV="1">
            <a:off x="5401927" y="3367297"/>
            <a:ext cx="1194897" cy="268696"/>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 name="connsiteX0-15" fmla="*/ 1135857 w 1135857"/>
              <a:gd name="connsiteY0-16" fmla="*/ 515488 h 515488"/>
              <a:gd name="connsiteX1-17" fmla="*/ 1071960 w 1135857"/>
              <a:gd name="connsiteY1-18" fmla="*/ 0 h 515488"/>
              <a:gd name="connsiteX2-19" fmla="*/ 0 w 1135857"/>
              <a:gd name="connsiteY2-20" fmla="*/ 3519 h 515488"/>
              <a:gd name="connsiteX0-21" fmla="*/ 516656 w 516656"/>
              <a:gd name="connsiteY0-22" fmla="*/ 515488 h 515488"/>
              <a:gd name="connsiteX1-23" fmla="*/ 452759 w 516656"/>
              <a:gd name="connsiteY1-24" fmla="*/ 0 h 515488"/>
              <a:gd name="connsiteX2-25" fmla="*/ 0 w 516656"/>
              <a:gd name="connsiteY2-26" fmla="*/ 320212 h 515488"/>
              <a:gd name="connsiteX0-27" fmla="*/ 465224 w 465224"/>
              <a:gd name="connsiteY0-28" fmla="*/ 515488 h 515488"/>
              <a:gd name="connsiteX1-29" fmla="*/ 401327 w 465224"/>
              <a:gd name="connsiteY1-30" fmla="*/ 0 h 515488"/>
              <a:gd name="connsiteX2-31" fmla="*/ 0 w 465224"/>
              <a:gd name="connsiteY2-32" fmla="*/ 28150 h 515488"/>
              <a:gd name="connsiteX0-33" fmla="*/ 502285 w 502285"/>
              <a:gd name="connsiteY0-34" fmla="*/ 515488 h 515488"/>
              <a:gd name="connsiteX1-35" fmla="*/ 438388 w 502285"/>
              <a:gd name="connsiteY1-36" fmla="*/ 0 h 515488"/>
              <a:gd name="connsiteX2-37" fmla="*/ 0 w 502285"/>
              <a:gd name="connsiteY2-38" fmla="*/ 439 h 515488"/>
              <a:gd name="connsiteX0-39" fmla="*/ 502285 w 502285"/>
              <a:gd name="connsiteY0-40" fmla="*/ 593342 h 593342"/>
              <a:gd name="connsiteX1-41" fmla="*/ 438766 w 502285"/>
              <a:gd name="connsiteY1-42" fmla="*/ 0 h 593342"/>
              <a:gd name="connsiteX2-43" fmla="*/ 0 w 502285"/>
              <a:gd name="connsiteY2-44" fmla="*/ 78293 h 593342"/>
              <a:gd name="connsiteX0-45" fmla="*/ 502285 w 502285"/>
              <a:gd name="connsiteY0-46" fmla="*/ 515488 h 515488"/>
              <a:gd name="connsiteX1-47" fmla="*/ 436119 w 502285"/>
              <a:gd name="connsiteY1-48" fmla="*/ 0 h 515488"/>
              <a:gd name="connsiteX2-49" fmla="*/ 0 w 502285"/>
              <a:gd name="connsiteY2-50" fmla="*/ 439 h 515488"/>
            </a:gdLst>
            <a:ahLst/>
            <a:cxnLst>
              <a:cxn ang="0">
                <a:pos x="connsiteX0-1" y="connsiteY0-2"/>
              </a:cxn>
              <a:cxn ang="0">
                <a:pos x="connsiteX1-3" y="connsiteY1-4"/>
              </a:cxn>
              <a:cxn ang="0">
                <a:pos x="connsiteX2-5" y="connsiteY2-6"/>
              </a:cxn>
            </a:cxnLst>
            <a:rect l="l" t="t" r="r" b="b"/>
            <a:pathLst>
              <a:path w="502285" h="515488">
                <a:moveTo>
                  <a:pt x="502285" y="515488"/>
                </a:moveTo>
                <a:lnTo>
                  <a:pt x="436119" y="0"/>
                </a:lnTo>
                <a:lnTo>
                  <a:pt x="0" y="439"/>
                </a:lnTo>
              </a:path>
            </a:pathLst>
          </a:custGeom>
          <a:noFill/>
          <a:ln w="12700" cap="rnd">
            <a:solidFill>
              <a:schemeClr val="tx1">
                <a:lumMod val="65000"/>
                <a:lumOff val="35000"/>
              </a:schemeClr>
            </a:solidFill>
            <a:bevel/>
            <a:headEnd w="med" len="sm"/>
            <a:tailEnd type="oval" w="med" len="med"/>
          </a:ln>
        </p:spPr>
        <p:txBody>
          <a:bodyPr lIns="90187" tIns="45090" rIns="90187" bIns="45090" rtlCol="0" anchor="ctr"/>
          <a:lstStyle/>
          <a:p>
            <a:pPr algn="ctr" defTabSz="901065"/>
            <a:endParaRPr lang="es-SV" sz="700">
              <a:solidFill>
                <a:srgbClr val="FFFFFF">
                  <a:lumMod val="65000"/>
                </a:srgbClr>
              </a:solidFill>
              <a:cs typeface="+mn-ea"/>
              <a:sym typeface="+mn-lt"/>
            </a:endParaRPr>
          </a:p>
        </p:txBody>
      </p:sp>
      <p:grpSp>
        <p:nvGrpSpPr>
          <p:cNvPr id="2" name="111 Grupo"/>
          <p:cNvGrpSpPr>
            <a:grpSpLocks noChangeAspect="1"/>
          </p:cNvGrpSpPr>
          <p:nvPr/>
        </p:nvGrpSpPr>
        <p:grpSpPr>
          <a:xfrm>
            <a:off x="3764079" y="986814"/>
            <a:ext cx="2536224" cy="3274011"/>
            <a:chOff x="4256581" y="7790451"/>
            <a:chExt cx="4731664" cy="6106524"/>
          </a:xfrm>
        </p:grpSpPr>
        <p:sp>
          <p:nvSpPr>
            <p:cNvPr id="113" name="112 Elipse"/>
            <p:cNvSpPr>
              <a:spLocks noChangeAspect="1"/>
            </p:cNvSpPr>
            <p:nvPr/>
          </p:nvSpPr>
          <p:spPr bwMode="auto">
            <a:xfrm>
              <a:off x="4256581" y="10809782"/>
              <a:ext cx="3087193" cy="3087193"/>
            </a:xfrm>
            <a:prstGeom prst="ellipse">
              <a:avLst/>
            </a:prstGeom>
            <a:solidFill>
              <a:schemeClr val="bg1">
                <a:lumMod val="85000"/>
              </a:schemeClr>
            </a:solidFill>
            <a:ln>
              <a:noFill/>
            </a:ln>
          </p:spPr>
          <p:txBody>
            <a:bodyPr lIns="0" tIns="0" rIns="0" bIns="0" rtlCol="0" anchor="ctr"/>
            <a:lstStyle/>
            <a:p>
              <a:pPr algn="ctr" defTabSz="901065"/>
              <a:endParaRPr lang="es-SV">
                <a:solidFill>
                  <a:srgbClr val="000000"/>
                </a:solidFill>
                <a:cs typeface="+mn-ea"/>
                <a:sym typeface="+mn-lt"/>
              </a:endParaRPr>
            </a:p>
          </p:txBody>
        </p:sp>
        <p:sp>
          <p:nvSpPr>
            <p:cNvPr id="114" name="176 Rectángulo"/>
            <p:cNvSpPr/>
            <p:nvPr/>
          </p:nvSpPr>
          <p:spPr bwMode="auto">
            <a:xfrm>
              <a:off x="4595247" y="7803898"/>
              <a:ext cx="3762940" cy="2070230"/>
            </a:xfrm>
            <a:custGeom>
              <a:avLst/>
              <a:gdLst/>
              <a:ahLst/>
              <a:cxnLst/>
              <a:rect l="l" t="t" r="r" b="b"/>
              <a:pathLst>
                <a:path w="3762940" h="2070230">
                  <a:moveTo>
                    <a:pt x="186657" y="0"/>
                  </a:moveTo>
                  <a:lnTo>
                    <a:pt x="2704746" y="0"/>
                  </a:lnTo>
                  <a:cubicBezTo>
                    <a:pt x="2807834" y="0"/>
                    <a:pt x="2891403" y="83569"/>
                    <a:pt x="2891403" y="186657"/>
                  </a:cubicBezTo>
                  <a:cubicBezTo>
                    <a:pt x="2891403" y="279380"/>
                    <a:pt x="2823794" y="356312"/>
                    <a:pt x="2735087" y="370256"/>
                  </a:cubicBezTo>
                  <a:lnTo>
                    <a:pt x="2735087" y="373314"/>
                  </a:lnTo>
                  <a:lnTo>
                    <a:pt x="2704746" y="373314"/>
                  </a:lnTo>
                  <a:lnTo>
                    <a:pt x="2598029" y="373314"/>
                  </a:lnTo>
                  <a:cubicBezTo>
                    <a:pt x="2500795" y="373314"/>
                    <a:pt x="2421972" y="452137"/>
                    <a:pt x="2421972" y="549371"/>
                  </a:cubicBezTo>
                  <a:cubicBezTo>
                    <a:pt x="2421972" y="646605"/>
                    <a:pt x="2500795" y="725428"/>
                    <a:pt x="2598029" y="725428"/>
                  </a:cubicBezTo>
                  <a:lnTo>
                    <a:pt x="2735087" y="725428"/>
                  </a:lnTo>
                  <a:lnTo>
                    <a:pt x="3576283" y="725428"/>
                  </a:lnTo>
                  <a:cubicBezTo>
                    <a:pt x="3679371" y="725428"/>
                    <a:pt x="3762940" y="808997"/>
                    <a:pt x="3762940" y="912085"/>
                  </a:cubicBezTo>
                  <a:cubicBezTo>
                    <a:pt x="3762940" y="1015173"/>
                    <a:pt x="3679371" y="1098742"/>
                    <a:pt x="3576283" y="1098742"/>
                  </a:cubicBezTo>
                  <a:lnTo>
                    <a:pt x="2106938" y="1098742"/>
                  </a:lnTo>
                  <a:lnTo>
                    <a:pt x="1937913" y="1098742"/>
                  </a:lnTo>
                  <a:cubicBezTo>
                    <a:pt x="1840679" y="1098742"/>
                    <a:pt x="1761856" y="1177566"/>
                    <a:pt x="1761855" y="1274799"/>
                  </a:cubicBezTo>
                  <a:cubicBezTo>
                    <a:pt x="1761856" y="1372033"/>
                    <a:pt x="1840679" y="1450857"/>
                    <a:pt x="1937913" y="1450857"/>
                  </a:cubicBezTo>
                  <a:lnTo>
                    <a:pt x="2085023" y="1450857"/>
                  </a:lnTo>
                  <a:lnTo>
                    <a:pt x="2106938" y="1450857"/>
                  </a:lnTo>
                  <a:lnTo>
                    <a:pt x="2106938" y="1453066"/>
                  </a:lnTo>
                  <a:cubicBezTo>
                    <a:pt x="2199755" y="1463040"/>
                    <a:pt x="2271680" y="1541877"/>
                    <a:pt x="2271680" y="1637514"/>
                  </a:cubicBezTo>
                  <a:cubicBezTo>
                    <a:pt x="2271680" y="1740602"/>
                    <a:pt x="2188111" y="1824171"/>
                    <a:pt x="2085023" y="1824171"/>
                  </a:cubicBezTo>
                  <a:lnTo>
                    <a:pt x="1535541" y="1824171"/>
                  </a:lnTo>
                  <a:cubicBezTo>
                    <a:pt x="1456016" y="1828206"/>
                    <a:pt x="1393454" y="1894521"/>
                    <a:pt x="1393454" y="1975447"/>
                  </a:cubicBezTo>
                  <a:cubicBezTo>
                    <a:pt x="1393454" y="2011874"/>
                    <a:pt x="1406130" y="2045340"/>
                    <a:pt x="1429109" y="2070230"/>
                  </a:cubicBezTo>
                  <a:lnTo>
                    <a:pt x="1003067" y="2070230"/>
                  </a:lnTo>
                  <a:cubicBezTo>
                    <a:pt x="1026046" y="2045340"/>
                    <a:pt x="1038722" y="2011873"/>
                    <a:pt x="1038722" y="1975446"/>
                  </a:cubicBezTo>
                  <a:cubicBezTo>
                    <a:pt x="1038722" y="1894604"/>
                    <a:pt x="976291" y="1828343"/>
                    <a:pt x="896864" y="1824171"/>
                  </a:cubicBezTo>
                  <a:lnTo>
                    <a:pt x="649832" y="1824171"/>
                  </a:lnTo>
                  <a:cubicBezTo>
                    <a:pt x="546744" y="1824171"/>
                    <a:pt x="463175" y="1740602"/>
                    <a:pt x="463175" y="1637514"/>
                  </a:cubicBezTo>
                  <a:cubicBezTo>
                    <a:pt x="463175" y="1534426"/>
                    <a:pt x="546744" y="1450857"/>
                    <a:pt x="649832" y="1450857"/>
                  </a:cubicBezTo>
                  <a:lnTo>
                    <a:pt x="1154695" y="1450857"/>
                  </a:lnTo>
                  <a:cubicBezTo>
                    <a:pt x="1251927" y="1450855"/>
                    <a:pt x="1330748" y="1372032"/>
                    <a:pt x="1330748" y="1274800"/>
                  </a:cubicBezTo>
                  <a:lnTo>
                    <a:pt x="1330749" y="1274800"/>
                  </a:lnTo>
                  <a:cubicBezTo>
                    <a:pt x="1330749" y="1177566"/>
                    <a:pt x="1251925" y="1098742"/>
                    <a:pt x="1154691" y="1098742"/>
                  </a:cubicBezTo>
                  <a:lnTo>
                    <a:pt x="1054452" y="1098742"/>
                  </a:lnTo>
                  <a:lnTo>
                    <a:pt x="1014298" y="1098742"/>
                  </a:lnTo>
                  <a:cubicBezTo>
                    <a:pt x="911210" y="1098742"/>
                    <a:pt x="827641" y="1015173"/>
                    <a:pt x="827641" y="912085"/>
                  </a:cubicBezTo>
                  <a:cubicBezTo>
                    <a:pt x="827641" y="808997"/>
                    <a:pt x="911210" y="725428"/>
                    <a:pt x="1014298" y="725428"/>
                  </a:cubicBezTo>
                  <a:lnTo>
                    <a:pt x="1075790" y="725428"/>
                  </a:lnTo>
                  <a:cubicBezTo>
                    <a:pt x="1173022" y="725426"/>
                    <a:pt x="1251842" y="646604"/>
                    <a:pt x="1251842" y="549372"/>
                  </a:cubicBezTo>
                  <a:lnTo>
                    <a:pt x="1251843" y="549372"/>
                  </a:lnTo>
                  <a:cubicBezTo>
                    <a:pt x="1251843" y="452138"/>
                    <a:pt x="1173020" y="373315"/>
                    <a:pt x="1075786" y="373315"/>
                  </a:cubicBezTo>
                  <a:lnTo>
                    <a:pt x="1054452" y="373315"/>
                  </a:lnTo>
                  <a:lnTo>
                    <a:pt x="1054452" y="373314"/>
                  </a:lnTo>
                  <a:lnTo>
                    <a:pt x="186657" y="373314"/>
                  </a:lnTo>
                  <a:cubicBezTo>
                    <a:pt x="83569" y="373314"/>
                    <a:pt x="0" y="289745"/>
                    <a:pt x="0" y="186657"/>
                  </a:cubicBezTo>
                  <a:cubicBezTo>
                    <a:pt x="0" y="83569"/>
                    <a:pt x="83569" y="0"/>
                    <a:pt x="186657" y="0"/>
                  </a:cubicBezTo>
                  <a:close/>
                </a:path>
              </a:pathLst>
            </a:custGeom>
            <a:solidFill>
              <a:schemeClr val="accent1"/>
            </a:solidFill>
            <a:ln>
              <a:noFill/>
            </a:ln>
          </p:spPr>
          <p:txBody>
            <a:bodyPr lIns="0" tIns="0" rIns="0" bIns="0" rtlCol="0" anchor="ctr"/>
            <a:lstStyle/>
            <a:p>
              <a:pPr algn="ctr" defTabSz="901065"/>
              <a:endParaRPr lang="es-SV">
                <a:solidFill>
                  <a:srgbClr val="000000"/>
                </a:solidFill>
                <a:cs typeface="+mn-ea"/>
                <a:sym typeface="+mn-lt"/>
              </a:endParaRPr>
            </a:p>
          </p:txBody>
        </p:sp>
        <p:sp>
          <p:nvSpPr>
            <p:cNvPr id="115" name="114 Elipse"/>
            <p:cNvSpPr>
              <a:spLocks noChangeAspect="1"/>
            </p:cNvSpPr>
            <p:nvPr/>
          </p:nvSpPr>
          <p:spPr bwMode="auto">
            <a:xfrm>
              <a:off x="7727527" y="7790451"/>
              <a:ext cx="407133" cy="407133"/>
            </a:xfrm>
            <a:prstGeom prst="ellipse">
              <a:avLst/>
            </a:prstGeom>
            <a:solidFill>
              <a:schemeClr val="accent1"/>
            </a:solidFill>
            <a:ln>
              <a:noFill/>
            </a:ln>
          </p:spPr>
          <p:txBody>
            <a:bodyPr lIns="0" tIns="0" rIns="0" bIns="0" rtlCol="0" anchor="ctr"/>
            <a:lstStyle/>
            <a:p>
              <a:pPr algn="ctr" defTabSz="901065"/>
              <a:endParaRPr lang="es-SV">
                <a:solidFill>
                  <a:srgbClr val="000000"/>
                </a:solidFill>
                <a:cs typeface="+mn-ea"/>
                <a:sym typeface="+mn-lt"/>
              </a:endParaRPr>
            </a:p>
          </p:txBody>
        </p:sp>
        <p:sp>
          <p:nvSpPr>
            <p:cNvPr id="116" name="115 Elipse"/>
            <p:cNvSpPr>
              <a:spLocks noChangeAspect="1"/>
            </p:cNvSpPr>
            <p:nvPr/>
          </p:nvSpPr>
          <p:spPr bwMode="auto">
            <a:xfrm>
              <a:off x="4717163" y="8343959"/>
              <a:ext cx="407133" cy="407133"/>
            </a:xfrm>
            <a:prstGeom prst="ellipse">
              <a:avLst/>
            </a:prstGeom>
            <a:solidFill>
              <a:schemeClr val="accent1"/>
            </a:solidFill>
            <a:ln>
              <a:noFill/>
            </a:ln>
          </p:spPr>
          <p:txBody>
            <a:bodyPr lIns="0" tIns="0" rIns="0" bIns="0" rtlCol="0" anchor="ctr"/>
            <a:lstStyle/>
            <a:p>
              <a:pPr algn="ctr" defTabSz="901065"/>
              <a:endParaRPr lang="es-SV">
                <a:solidFill>
                  <a:srgbClr val="000000"/>
                </a:solidFill>
                <a:cs typeface="+mn-ea"/>
                <a:sym typeface="+mn-lt"/>
              </a:endParaRPr>
            </a:p>
          </p:txBody>
        </p:sp>
        <p:sp>
          <p:nvSpPr>
            <p:cNvPr id="117" name="116 Elipse"/>
            <p:cNvSpPr>
              <a:spLocks noChangeAspect="1"/>
            </p:cNvSpPr>
            <p:nvPr/>
          </p:nvSpPr>
          <p:spPr bwMode="auto">
            <a:xfrm>
              <a:off x="4374700" y="9235226"/>
              <a:ext cx="299299" cy="299299"/>
            </a:xfrm>
            <a:prstGeom prst="ellipse">
              <a:avLst/>
            </a:prstGeom>
            <a:solidFill>
              <a:schemeClr val="accent1"/>
            </a:solidFill>
            <a:ln>
              <a:noFill/>
            </a:ln>
          </p:spPr>
          <p:txBody>
            <a:bodyPr lIns="0" tIns="0" rIns="0" bIns="0" rtlCol="0" anchor="ctr"/>
            <a:lstStyle/>
            <a:p>
              <a:pPr algn="ctr" defTabSz="901065"/>
              <a:endParaRPr lang="es-SV">
                <a:solidFill>
                  <a:srgbClr val="000000"/>
                </a:solidFill>
                <a:cs typeface="+mn-ea"/>
                <a:sym typeface="+mn-lt"/>
              </a:endParaRPr>
            </a:p>
          </p:txBody>
        </p:sp>
        <p:sp>
          <p:nvSpPr>
            <p:cNvPr id="118" name="117 Elipse"/>
            <p:cNvSpPr>
              <a:spLocks noChangeAspect="1"/>
            </p:cNvSpPr>
            <p:nvPr/>
          </p:nvSpPr>
          <p:spPr bwMode="auto">
            <a:xfrm>
              <a:off x="8688946" y="8935927"/>
              <a:ext cx="299299" cy="299299"/>
            </a:xfrm>
            <a:prstGeom prst="ellipse">
              <a:avLst/>
            </a:prstGeom>
            <a:solidFill>
              <a:schemeClr val="accent1"/>
            </a:solidFill>
            <a:ln>
              <a:noFill/>
            </a:ln>
          </p:spPr>
          <p:txBody>
            <a:bodyPr lIns="0" tIns="0" rIns="0" bIns="0" rtlCol="0" anchor="ctr"/>
            <a:lstStyle/>
            <a:p>
              <a:pPr algn="ctr" defTabSz="901065"/>
              <a:endParaRPr lang="es-SV">
                <a:solidFill>
                  <a:srgbClr val="000000"/>
                </a:solidFill>
                <a:cs typeface="+mn-ea"/>
                <a:sym typeface="+mn-lt"/>
              </a:endParaRPr>
            </a:p>
          </p:txBody>
        </p:sp>
        <p:sp>
          <p:nvSpPr>
            <p:cNvPr id="119" name="118 Elipse"/>
            <p:cNvSpPr>
              <a:spLocks noChangeAspect="1"/>
            </p:cNvSpPr>
            <p:nvPr/>
          </p:nvSpPr>
          <p:spPr bwMode="auto">
            <a:xfrm>
              <a:off x="7671639" y="9974158"/>
              <a:ext cx="418111" cy="418111"/>
            </a:xfrm>
            <a:prstGeom prst="ellipse">
              <a:avLst/>
            </a:prstGeom>
            <a:solidFill>
              <a:schemeClr val="accent1"/>
            </a:solidFill>
            <a:ln>
              <a:noFill/>
            </a:ln>
          </p:spPr>
          <p:txBody>
            <a:bodyPr lIns="0" tIns="0" rIns="0" bIns="0" rtlCol="0" anchor="ctr"/>
            <a:lstStyle/>
            <a:p>
              <a:pPr algn="ctr" defTabSz="901065"/>
              <a:endParaRPr lang="es-SV">
                <a:solidFill>
                  <a:srgbClr val="000000"/>
                </a:solidFill>
                <a:cs typeface="+mn-ea"/>
                <a:sym typeface="+mn-lt"/>
              </a:endParaRPr>
            </a:p>
          </p:txBody>
        </p:sp>
        <p:sp>
          <p:nvSpPr>
            <p:cNvPr id="120" name="119 Elipse"/>
            <p:cNvSpPr>
              <a:spLocks noChangeAspect="1"/>
            </p:cNvSpPr>
            <p:nvPr/>
          </p:nvSpPr>
          <p:spPr bwMode="auto">
            <a:xfrm>
              <a:off x="7946381" y="10860967"/>
              <a:ext cx="169970" cy="169970"/>
            </a:xfrm>
            <a:prstGeom prst="ellipse">
              <a:avLst/>
            </a:prstGeom>
            <a:solidFill>
              <a:schemeClr val="accent1"/>
            </a:solidFill>
            <a:ln>
              <a:noFill/>
            </a:ln>
          </p:spPr>
          <p:txBody>
            <a:bodyPr lIns="0" tIns="0" rIns="0" bIns="0" rtlCol="0" anchor="ctr"/>
            <a:lstStyle/>
            <a:p>
              <a:pPr algn="ctr" defTabSz="901065"/>
              <a:endParaRPr lang="es-SV">
                <a:solidFill>
                  <a:srgbClr val="000000"/>
                </a:solidFill>
                <a:cs typeface="+mn-ea"/>
                <a:sym typeface="+mn-lt"/>
              </a:endParaRPr>
            </a:p>
          </p:txBody>
        </p:sp>
        <p:sp>
          <p:nvSpPr>
            <p:cNvPr id="121" name="120 Elipse"/>
            <p:cNvSpPr>
              <a:spLocks noChangeAspect="1"/>
            </p:cNvSpPr>
            <p:nvPr/>
          </p:nvSpPr>
          <p:spPr bwMode="auto">
            <a:xfrm>
              <a:off x="7171672" y="10271352"/>
              <a:ext cx="241834" cy="241834"/>
            </a:xfrm>
            <a:prstGeom prst="ellipse">
              <a:avLst/>
            </a:prstGeom>
            <a:solidFill>
              <a:schemeClr val="accent1"/>
            </a:solidFill>
            <a:ln>
              <a:noFill/>
            </a:ln>
          </p:spPr>
          <p:txBody>
            <a:bodyPr lIns="0" tIns="0" rIns="0" bIns="0" rtlCol="0" anchor="ctr"/>
            <a:lstStyle/>
            <a:p>
              <a:pPr algn="ctr" defTabSz="901065"/>
              <a:endParaRPr lang="es-SV">
                <a:solidFill>
                  <a:srgbClr val="000000"/>
                </a:solidFill>
                <a:cs typeface="+mn-ea"/>
                <a:sym typeface="+mn-lt"/>
              </a:endParaRPr>
            </a:p>
          </p:txBody>
        </p:sp>
        <p:sp>
          <p:nvSpPr>
            <p:cNvPr id="122" name="121 Elipse"/>
            <p:cNvSpPr>
              <a:spLocks noChangeAspect="1"/>
            </p:cNvSpPr>
            <p:nvPr/>
          </p:nvSpPr>
          <p:spPr bwMode="auto">
            <a:xfrm>
              <a:off x="5296576" y="11314289"/>
              <a:ext cx="241834" cy="241834"/>
            </a:xfrm>
            <a:prstGeom prst="ellipse">
              <a:avLst/>
            </a:prstGeom>
            <a:solidFill>
              <a:schemeClr val="accent1"/>
            </a:solidFill>
            <a:ln>
              <a:noFill/>
            </a:ln>
          </p:spPr>
          <p:txBody>
            <a:bodyPr lIns="0" tIns="0" rIns="0" bIns="0" rtlCol="0" anchor="ctr"/>
            <a:lstStyle/>
            <a:p>
              <a:pPr algn="ctr" defTabSz="901065"/>
              <a:endParaRPr lang="es-SV">
                <a:solidFill>
                  <a:srgbClr val="000000"/>
                </a:solidFill>
                <a:cs typeface="+mn-ea"/>
                <a:sym typeface="+mn-lt"/>
              </a:endParaRPr>
            </a:p>
          </p:txBody>
        </p:sp>
        <p:sp>
          <p:nvSpPr>
            <p:cNvPr id="123" name="122 Elipse"/>
            <p:cNvSpPr>
              <a:spLocks noChangeAspect="1"/>
            </p:cNvSpPr>
            <p:nvPr/>
          </p:nvSpPr>
          <p:spPr bwMode="auto">
            <a:xfrm>
              <a:off x="5623199" y="10533963"/>
              <a:ext cx="169970" cy="169970"/>
            </a:xfrm>
            <a:prstGeom prst="ellipse">
              <a:avLst/>
            </a:prstGeom>
            <a:solidFill>
              <a:schemeClr val="accent1"/>
            </a:solidFill>
            <a:ln>
              <a:noFill/>
            </a:ln>
          </p:spPr>
          <p:txBody>
            <a:bodyPr lIns="0" tIns="0" rIns="0" bIns="0" rtlCol="0" anchor="ctr"/>
            <a:lstStyle/>
            <a:p>
              <a:pPr algn="ctr" defTabSz="901065"/>
              <a:endParaRPr lang="es-SV">
                <a:solidFill>
                  <a:srgbClr val="000000"/>
                </a:solidFill>
                <a:cs typeface="+mn-ea"/>
                <a:sym typeface="+mn-lt"/>
              </a:endParaRPr>
            </a:p>
          </p:txBody>
        </p:sp>
        <p:sp>
          <p:nvSpPr>
            <p:cNvPr id="124" name="123 Elipse"/>
            <p:cNvSpPr>
              <a:spLocks noChangeAspect="1"/>
            </p:cNvSpPr>
            <p:nvPr/>
          </p:nvSpPr>
          <p:spPr bwMode="auto">
            <a:xfrm>
              <a:off x="5903716" y="11674329"/>
              <a:ext cx="169970" cy="169970"/>
            </a:xfrm>
            <a:prstGeom prst="ellipse">
              <a:avLst/>
            </a:prstGeom>
            <a:solidFill>
              <a:schemeClr val="accent1"/>
            </a:solidFill>
            <a:ln>
              <a:noFill/>
            </a:ln>
          </p:spPr>
          <p:txBody>
            <a:bodyPr lIns="0" tIns="0" rIns="0" bIns="0" rtlCol="0" anchor="ctr"/>
            <a:lstStyle/>
            <a:p>
              <a:pPr algn="ctr" defTabSz="901065"/>
              <a:endParaRPr lang="es-SV">
                <a:solidFill>
                  <a:srgbClr val="000000"/>
                </a:solidFill>
                <a:cs typeface="+mn-ea"/>
                <a:sym typeface="+mn-lt"/>
              </a:endParaRPr>
            </a:p>
          </p:txBody>
        </p:sp>
        <p:sp>
          <p:nvSpPr>
            <p:cNvPr id="125" name="124 Elipse"/>
            <p:cNvSpPr>
              <a:spLocks noChangeAspect="1"/>
            </p:cNvSpPr>
            <p:nvPr/>
          </p:nvSpPr>
          <p:spPr bwMode="auto">
            <a:xfrm>
              <a:off x="5059948" y="11931110"/>
              <a:ext cx="299299" cy="299299"/>
            </a:xfrm>
            <a:prstGeom prst="ellipse">
              <a:avLst/>
            </a:prstGeom>
            <a:solidFill>
              <a:schemeClr val="accent1"/>
            </a:solidFill>
            <a:ln>
              <a:noFill/>
            </a:ln>
          </p:spPr>
          <p:txBody>
            <a:bodyPr lIns="0" tIns="0" rIns="0" bIns="0" rtlCol="0" anchor="ctr"/>
            <a:lstStyle/>
            <a:p>
              <a:pPr algn="ctr" defTabSz="901065"/>
              <a:endParaRPr lang="es-SV">
                <a:solidFill>
                  <a:srgbClr val="000000"/>
                </a:solidFill>
                <a:cs typeface="+mn-ea"/>
                <a:sym typeface="+mn-lt"/>
              </a:endParaRPr>
            </a:p>
          </p:txBody>
        </p:sp>
        <p:sp>
          <p:nvSpPr>
            <p:cNvPr id="126" name="125 Rectángulo"/>
            <p:cNvSpPr/>
            <p:nvPr/>
          </p:nvSpPr>
          <p:spPr bwMode="auto">
            <a:xfrm>
              <a:off x="5442890" y="10182225"/>
              <a:ext cx="714575" cy="678742"/>
            </a:xfrm>
            <a:prstGeom prst="rect">
              <a:avLst/>
            </a:prstGeom>
            <a:solidFill>
              <a:schemeClr val="bg1">
                <a:lumMod val="85000"/>
              </a:schemeClr>
            </a:solidFill>
            <a:ln>
              <a:noFill/>
            </a:ln>
          </p:spPr>
          <p:txBody>
            <a:bodyPr lIns="0" tIns="0" rIns="0" bIns="0" rtlCol="0" anchor="ctr"/>
            <a:lstStyle/>
            <a:p>
              <a:pPr algn="ctr" defTabSz="901065"/>
              <a:endParaRPr lang="es-SV">
                <a:solidFill>
                  <a:srgbClr val="000000"/>
                </a:solidFill>
                <a:cs typeface="+mn-ea"/>
                <a:sym typeface="+mn-lt"/>
              </a:endParaRPr>
            </a:p>
          </p:txBody>
        </p:sp>
        <p:sp>
          <p:nvSpPr>
            <p:cNvPr id="127" name="126 Rectángulo"/>
            <p:cNvSpPr/>
            <p:nvPr/>
          </p:nvSpPr>
          <p:spPr bwMode="auto">
            <a:xfrm rot="2953758">
              <a:off x="6776264" y="10917079"/>
              <a:ext cx="451814" cy="429157"/>
            </a:xfrm>
            <a:prstGeom prst="rect">
              <a:avLst/>
            </a:prstGeom>
            <a:solidFill>
              <a:schemeClr val="bg1">
                <a:lumMod val="85000"/>
              </a:schemeClr>
            </a:solidFill>
            <a:ln>
              <a:noFill/>
            </a:ln>
          </p:spPr>
          <p:txBody>
            <a:bodyPr lIns="0" tIns="0" rIns="0" bIns="0" rtlCol="0" anchor="ctr"/>
            <a:lstStyle/>
            <a:p>
              <a:pPr algn="ctr" defTabSz="901065"/>
              <a:endParaRPr lang="es-SV">
                <a:solidFill>
                  <a:srgbClr val="000000"/>
                </a:solidFill>
                <a:cs typeface="+mn-ea"/>
                <a:sym typeface="+mn-lt"/>
              </a:endParaRPr>
            </a:p>
          </p:txBody>
        </p:sp>
        <p:sp>
          <p:nvSpPr>
            <p:cNvPr id="128" name="127 Acorde"/>
            <p:cNvSpPr>
              <a:spLocks noChangeAspect="1"/>
            </p:cNvSpPr>
            <p:nvPr/>
          </p:nvSpPr>
          <p:spPr bwMode="auto">
            <a:xfrm>
              <a:off x="4519479" y="11079688"/>
              <a:ext cx="2547380" cy="2547380"/>
            </a:xfrm>
            <a:prstGeom prst="chord">
              <a:avLst>
                <a:gd name="adj1" fmla="val 21530749"/>
                <a:gd name="adj2" fmla="val 10802399"/>
              </a:avLst>
            </a:prstGeom>
            <a:solidFill>
              <a:schemeClr val="accent1"/>
            </a:solidFill>
            <a:ln>
              <a:noFill/>
            </a:ln>
          </p:spPr>
          <p:txBody>
            <a:bodyPr lIns="0" tIns="0" rIns="0" bIns="0" rtlCol="0" anchor="ctr"/>
            <a:lstStyle/>
            <a:p>
              <a:pPr algn="ctr" defTabSz="901065"/>
              <a:endParaRPr lang="es-SV">
                <a:solidFill>
                  <a:srgbClr val="000000"/>
                </a:solidFill>
                <a:cs typeface="+mn-ea"/>
                <a:sym typeface="+mn-lt"/>
              </a:endParaRPr>
            </a:p>
          </p:txBody>
        </p:sp>
        <p:sp>
          <p:nvSpPr>
            <p:cNvPr id="129" name="128 Elipse"/>
            <p:cNvSpPr>
              <a:spLocks noChangeAspect="1"/>
            </p:cNvSpPr>
            <p:nvPr/>
          </p:nvSpPr>
          <p:spPr bwMode="auto">
            <a:xfrm>
              <a:off x="5806552" y="12203728"/>
              <a:ext cx="299299" cy="299299"/>
            </a:xfrm>
            <a:prstGeom prst="ellipse">
              <a:avLst/>
            </a:prstGeom>
            <a:solidFill>
              <a:schemeClr val="accent1"/>
            </a:solidFill>
            <a:ln>
              <a:noFill/>
            </a:ln>
          </p:spPr>
          <p:txBody>
            <a:bodyPr lIns="0" tIns="0" rIns="0" bIns="0" rtlCol="0" anchor="ctr"/>
            <a:lstStyle/>
            <a:p>
              <a:pPr algn="ctr" defTabSz="901065"/>
              <a:endParaRPr lang="es-SV">
                <a:solidFill>
                  <a:srgbClr val="000000"/>
                </a:solidFill>
                <a:cs typeface="+mn-ea"/>
                <a:sym typeface="+mn-lt"/>
              </a:endParaRPr>
            </a:p>
          </p:txBody>
        </p:sp>
        <p:sp>
          <p:nvSpPr>
            <p:cNvPr id="130" name="129 Elipse"/>
            <p:cNvSpPr>
              <a:spLocks noChangeAspect="1"/>
            </p:cNvSpPr>
            <p:nvPr/>
          </p:nvSpPr>
          <p:spPr bwMode="auto">
            <a:xfrm>
              <a:off x="6304543" y="12080759"/>
              <a:ext cx="545238" cy="545234"/>
            </a:xfrm>
            <a:prstGeom prst="ellipse">
              <a:avLst/>
            </a:prstGeom>
            <a:solidFill>
              <a:schemeClr val="accent1"/>
            </a:solidFill>
            <a:ln>
              <a:noFill/>
            </a:ln>
          </p:spPr>
          <p:txBody>
            <a:bodyPr lIns="0" tIns="0" rIns="0" bIns="0" rtlCol="0" anchor="ctr"/>
            <a:lstStyle/>
            <a:p>
              <a:pPr algn="ctr" defTabSz="901065"/>
              <a:endParaRPr lang="es-SV">
                <a:solidFill>
                  <a:srgbClr val="000000"/>
                </a:solidFill>
                <a:cs typeface="+mn-ea"/>
                <a:sym typeface="+mn-lt"/>
              </a:endParaRPr>
            </a:p>
          </p:txBody>
        </p:sp>
        <p:sp>
          <p:nvSpPr>
            <p:cNvPr id="131" name="130 Elipse"/>
            <p:cNvSpPr>
              <a:spLocks noChangeAspect="1"/>
            </p:cNvSpPr>
            <p:nvPr/>
          </p:nvSpPr>
          <p:spPr bwMode="auto">
            <a:xfrm>
              <a:off x="5319213" y="12608741"/>
              <a:ext cx="305704" cy="305704"/>
            </a:xfrm>
            <a:prstGeom prst="ellipse">
              <a:avLst/>
            </a:prstGeom>
            <a:solidFill>
              <a:schemeClr val="bg1">
                <a:lumMod val="85000"/>
              </a:schemeClr>
            </a:solidFill>
            <a:ln>
              <a:noFill/>
            </a:ln>
          </p:spPr>
          <p:txBody>
            <a:bodyPr lIns="0" tIns="0" rIns="0" bIns="0" rtlCol="0" anchor="ctr"/>
            <a:lstStyle/>
            <a:p>
              <a:pPr algn="ctr" defTabSz="901065"/>
              <a:endParaRPr lang="es-SV">
                <a:solidFill>
                  <a:srgbClr val="000000"/>
                </a:solidFill>
                <a:cs typeface="+mn-ea"/>
                <a:sym typeface="+mn-lt"/>
              </a:endParaRPr>
            </a:p>
          </p:txBody>
        </p:sp>
        <p:sp>
          <p:nvSpPr>
            <p:cNvPr id="132" name="131 Elipse"/>
            <p:cNvSpPr>
              <a:spLocks noChangeAspect="1"/>
            </p:cNvSpPr>
            <p:nvPr/>
          </p:nvSpPr>
          <p:spPr bwMode="auto">
            <a:xfrm>
              <a:off x="4729227" y="12519759"/>
              <a:ext cx="241834" cy="241834"/>
            </a:xfrm>
            <a:prstGeom prst="ellipse">
              <a:avLst/>
            </a:prstGeom>
            <a:solidFill>
              <a:schemeClr val="bg1">
                <a:lumMod val="85000"/>
              </a:schemeClr>
            </a:solidFill>
            <a:ln>
              <a:noFill/>
            </a:ln>
          </p:spPr>
          <p:txBody>
            <a:bodyPr lIns="0" tIns="0" rIns="0" bIns="0" rtlCol="0" anchor="ctr"/>
            <a:lstStyle/>
            <a:p>
              <a:pPr algn="ctr" defTabSz="901065"/>
              <a:endParaRPr lang="es-SV">
                <a:solidFill>
                  <a:srgbClr val="000000"/>
                </a:solidFill>
                <a:cs typeface="+mn-ea"/>
                <a:sym typeface="+mn-lt"/>
              </a:endParaRPr>
            </a:p>
          </p:txBody>
        </p:sp>
        <p:sp>
          <p:nvSpPr>
            <p:cNvPr id="133" name="132 Elipse"/>
            <p:cNvSpPr>
              <a:spLocks noChangeAspect="1"/>
            </p:cNvSpPr>
            <p:nvPr/>
          </p:nvSpPr>
          <p:spPr bwMode="auto">
            <a:xfrm>
              <a:off x="6424044" y="12998447"/>
              <a:ext cx="241834" cy="241834"/>
            </a:xfrm>
            <a:prstGeom prst="ellipse">
              <a:avLst/>
            </a:prstGeom>
            <a:solidFill>
              <a:schemeClr val="bg1">
                <a:lumMod val="85000"/>
              </a:schemeClr>
            </a:solidFill>
            <a:ln>
              <a:noFill/>
            </a:ln>
          </p:spPr>
          <p:txBody>
            <a:bodyPr lIns="0" tIns="0" rIns="0" bIns="0" rtlCol="0" anchor="ctr"/>
            <a:lstStyle/>
            <a:p>
              <a:pPr algn="ctr" defTabSz="901065"/>
              <a:endParaRPr lang="es-SV">
                <a:solidFill>
                  <a:srgbClr val="000000"/>
                </a:solidFill>
                <a:cs typeface="+mn-ea"/>
                <a:sym typeface="+mn-lt"/>
              </a:endParaRPr>
            </a:p>
          </p:txBody>
        </p:sp>
        <p:sp>
          <p:nvSpPr>
            <p:cNvPr id="134" name="133 Elipse"/>
            <p:cNvSpPr>
              <a:spLocks noChangeAspect="1"/>
            </p:cNvSpPr>
            <p:nvPr/>
          </p:nvSpPr>
          <p:spPr bwMode="auto">
            <a:xfrm>
              <a:off x="5486046" y="13226044"/>
              <a:ext cx="156952" cy="156952"/>
            </a:xfrm>
            <a:prstGeom prst="ellipse">
              <a:avLst/>
            </a:prstGeom>
            <a:solidFill>
              <a:schemeClr val="bg1">
                <a:lumMod val="85000"/>
              </a:schemeClr>
            </a:solidFill>
            <a:ln>
              <a:noFill/>
            </a:ln>
          </p:spPr>
          <p:txBody>
            <a:bodyPr lIns="0" tIns="0" rIns="0" bIns="0" rtlCol="0" anchor="ctr"/>
            <a:lstStyle/>
            <a:p>
              <a:pPr algn="ctr" defTabSz="901065"/>
              <a:endParaRPr lang="es-SV">
                <a:solidFill>
                  <a:srgbClr val="000000"/>
                </a:solidFill>
                <a:cs typeface="+mn-ea"/>
                <a:sym typeface="+mn-lt"/>
              </a:endParaRPr>
            </a:p>
          </p:txBody>
        </p:sp>
        <p:sp>
          <p:nvSpPr>
            <p:cNvPr id="135" name="134 Elipse"/>
            <p:cNvSpPr>
              <a:spLocks noChangeAspect="1"/>
            </p:cNvSpPr>
            <p:nvPr/>
          </p:nvSpPr>
          <p:spPr bwMode="auto">
            <a:xfrm>
              <a:off x="6602273" y="12603133"/>
              <a:ext cx="91787" cy="91787"/>
            </a:xfrm>
            <a:prstGeom prst="ellipse">
              <a:avLst/>
            </a:prstGeom>
            <a:solidFill>
              <a:schemeClr val="bg1">
                <a:lumMod val="85000"/>
              </a:schemeClr>
            </a:solidFill>
            <a:ln>
              <a:noFill/>
            </a:ln>
          </p:spPr>
          <p:txBody>
            <a:bodyPr lIns="0" tIns="0" rIns="0" bIns="0" rtlCol="0" anchor="ctr"/>
            <a:lstStyle/>
            <a:p>
              <a:pPr algn="ctr" defTabSz="901065"/>
              <a:endParaRPr lang="es-SV">
                <a:solidFill>
                  <a:srgbClr val="000000"/>
                </a:solidFill>
                <a:cs typeface="+mn-ea"/>
                <a:sym typeface="+mn-lt"/>
              </a:endParaRPr>
            </a:p>
          </p:txBody>
        </p:sp>
        <p:sp>
          <p:nvSpPr>
            <p:cNvPr id="136" name="135 Rectángulo"/>
            <p:cNvSpPr/>
            <p:nvPr/>
          </p:nvSpPr>
          <p:spPr bwMode="auto">
            <a:xfrm>
              <a:off x="5443833" y="10182225"/>
              <a:ext cx="714575" cy="92426"/>
            </a:xfrm>
            <a:prstGeom prst="rect">
              <a:avLst/>
            </a:prstGeom>
            <a:solidFill>
              <a:schemeClr val="tx1">
                <a:alpha val="15000"/>
              </a:schemeClr>
            </a:solidFill>
            <a:ln>
              <a:noFill/>
            </a:ln>
          </p:spPr>
          <p:txBody>
            <a:bodyPr lIns="0" tIns="0" rIns="0" bIns="0" rtlCol="0" anchor="ctr"/>
            <a:lstStyle/>
            <a:p>
              <a:pPr algn="ctr" defTabSz="901065"/>
              <a:endParaRPr lang="es-SV">
                <a:solidFill>
                  <a:srgbClr val="000000"/>
                </a:solidFill>
                <a:cs typeface="+mn-ea"/>
                <a:sym typeface="+mn-lt"/>
              </a:endParaRPr>
            </a:p>
          </p:txBody>
        </p:sp>
        <p:sp>
          <p:nvSpPr>
            <p:cNvPr id="137" name="136 Rectángulo"/>
            <p:cNvSpPr/>
            <p:nvPr/>
          </p:nvSpPr>
          <p:spPr bwMode="auto">
            <a:xfrm rot="2953758">
              <a:off x="6906991" y="10975358"/>
              <a:ext cx="451814" cy="86657"/>
            </a:xfrm>
            <a:prstGeom prst="rect">
              <a:avLst/>
            </a:prstGeom>
            <a:solidFill>
              <a:schemeClr val="tx1">
                <a:alpha val="15000"/>
              </a:schemeClr>
            </a:solidFill>
            <a:ln>
              <a:noFill/>
            </a:ln>
          </p:spPr>
          <p:txBody>
            <a:bodyPr lIns="0" tIns="0" rIns="0" bIns="0" rtlCol="0" anchor="ctr"/>
            <a:lstStyle/>
            <a:p>
              <a:pPr algn="ctr" defTabSz="901065"/>
              <a:endParaRPr lang="es-SV">
                <a:solidFill>
                  <a:srgbClr val="000000"/>
                </a:solidFill>
                <a:cs typeface="+mn-ea"/>
                <a:sym typeface="+mn-lt"/>
              </a:endParaRPr>
            </a:p>
          </p:txBody>
        </p:sp>
        <p:sp>
          <p:nvSpPr>
            <p:cNvPr id="138" name="137 Rectángulo"/>
            <p:cNvSpPr/>
            <p:nvPr/>
          </p:nvSpPr>
          <p:spPr bwMode="auto">
            <a:xfrm rot="2953758">
              <a:off x="6941212" y="10830521"/>
              <a:ext cx="594463" cy="194805"/>
            </a:xfrm>
            <a:prstGeom prst="rect">
              <a:avLst/>
            </a:prstGeom>
            <a:solidFill>
              <a:schemeClr val="bg1">
                <a:lumMod val="85000"/>
              </a:schemeClr>
            </a:solidFill>
            <a:ln>
              <a:noFill/>
            </a:ln>
          </p:spPr>
          <p:txBody>
            <a:bodyPr lIns="0" tIns="0" rIns="0" bIns="0" rtlCol="0" anchor="ctr"/>
            <a:lstStyle/>
            <a:p>
              <a:pPr algn="ctr" defTabSz="901065"/>
              <a:endParaRPr lang="es-SV">
                <a:solidFill>
                  <a:srgbClr val="000000"/>
                </a:solidFill>
                <a:cs typeface="+mn-ea"/>
                <a:sym typeface="+mn-lt"/>
              </a:endParaRPr>
            </a:p>
          </p:txBody>
        </p:sp>
        <p:sp>
          <p:nvSpPr>
            <p:cNvPr id="139" name="138 Rectángulo"/>
            <p:cNvSpPr/>
            <p:nvPr/>
          </p:nvSpPr>
          <p:spPr bwMode="auto">
            <a:xfrm>
              <a:off x="5330085" y="9874128"/>
              <a:ext cx="940184" cy="308097"/>
            </a:xfrm>
            <a:prstGeom prst="rect">
              <a:avLst/>
            </a:prstGeom>
            <a:solidFill>
              <a:schemeClr val="bg1">
                <a:lumMod val="85000"/>
              </a:schemeClr>
            </a:solidFill>
            <a:ln>
              <a:noFill/>
            </a:ln>
          </p:spPr>
          <p:txBody>
            <a:bodyPr lIns="0" tIns="0" rIns="0" bIns="0" rtlCol="0" anchor="ctr"/>
            <a:lstStyle/>
            <a:p>
              <a:pPr algn="ctr" defTabSz="901065"/>
              <a:endParaRPr lang="es-SV">
                <a:solidFill>
                  <a:srgbClr val="000000"/>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600" advClick="0" advTm="0">
        <p14:prism isContent="1" isInverted="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250" fill="hold"/>
                                        <p:tgtEl>
                                          <p:spTgt spid="2"/>
                                        </p:tgtEl>
                                        <p:attrNameLst>
                                          <p:attrName>ppt_x</p:attrName>
                                        </p:attrNameLst>
                                      </p:cBhvr>
                                      <p:tavLst>
                                        <p:tav tm="0">
                                          <p:val>
                                            <p:strVal val="#ppt_x"/>
                                          </p:val>
                                        </p:tav>
                                        <p:tav tm="100000">
                                          <p:val>
                                            <p:strVal val="#ppt_x"/>
                                          </p:val>
                                        </p:tav>
                                      </p:tavLst>
                                    </p:anim>
                                    <p:anim calcmode="lin" valueType="num">
                                      <p:cBhvr additive="base">
                                        <p:cTn id="8" dur="1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16" presetClass="entr" presetSubtype="37"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outVertical)">
                                      <p:cBhvr>
                                        <p:cTn id="12" dur="500"/>
                                        <p:tgtEl>
                                          <p:spTgt spid="6"/>
                                        </p:tgtEl>
                                      </p:cBhvr>
                                    </p:animEffect>
                                  </p:childTnLst>
                                </p:cTn>
                              </p:par>
                            </p:childTnLst>
                          </p:cTn>
                        </p:par>
                        <p:par>
                          <p:cTn id="13" fill="hold">
                            <p:stCondLst>
                              <p:cond delay="2000"/>
                            </p:stCondLst>
                            <p:childTnLst>
                              <p:par>
                                <p:cTn id="14" presetID="2" presetClass="entr" presetSubtype="8"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1000" fill="hold"/>
                                        <p:tgtEl>
                                          <p:spTgt spid="19"/>
                                        </p:tgtEl>
                                        <p:attrNameLst>
                                          <p:attrName>ppt_x</p:attrName>
                                        </p:attrNameLst>
                                      </p:cBhvr>
                                      <p:tavLst>
                                        <p:tav tm="0">
                                          <p:val>
                                            <p:strVal val="0-#ppt_w/2"/>
                                          </p:val>
                                        </p:tav>
                                        <p:tav tm="100000">
                                          <p:val>
                                            <p:strVal val="#ppt_x"/>
                                          </p:val>
                                        </p:tav>
                                      </p:tavLst>
                                    </p:anim>
                                    <p:anim calcmode="lin" valueType="num">
                                      <p:cBhvr additive="base">
                                        <p:cTn id="17" dur="1000" fill="hold"/>
                                        <p:tgtEl>
                                          <p:spTgt spid="19"/>
                                        </p:tgtEl>
                                        <p:attrNameLst>
                                          <p:attrName>ppt_y</p:attrName>
                                        </p:attrNameLst>
                                      </p:cBhvr>
                                      <p:tavLst>
                                        <p:tav tm="0">
                                          <p:val>
                                            <p:strVal val="#ppt_y"/>
                                          </p:val>
                                        </p:tav>
                                        <p:tav tm="100000">
                                          <p:val>
                                            <p:strVal val="#ppt_y"/>
                                          </p:val>
                                        </p:tav>
                                      </p:tavLst>
                                    </p:anim>
                                  </p:childTnLst>
                                </p:cTn>
                              </p:par>
                              <p:par>
                                <p:cTn id="18" presetID="22" presetClass="entr" presetSubtype="2" fill="hold" grpId="0" nodeType="with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ipe(right)">
                                      <p:cBhvr>
                                        <p:cTn id="20" dur="750"/>
                                        <p:tgtEl>
                                          <p:spTgt spid="18"/>
                                        </p:tgtEl>
                                      </p:cBhvr>
                                    </p:animEffect>
                                  </p:childTnLst>
                                </p:cTn>
                              </p:par>
                            </p:childTnLst>
                          </p:cTn>
                        </p:par>
                        <p:par>
                          <p:cTn id="21" fill="hold">
                            <p:stCondLst>
                              <p:cond delay="3000"/>
                            </p:stCondLst>
                            <p:childTnLst>
                              <p:par>
                                <p:cTn id="22" presetID="2" presetClass="entr" presetSubtype="8"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1000" fill="hold"/>
                                        <p:tgtEl>
                                          <p:spTgt spid="20"/>
                                        </p:tgtEl>
                                        <p:attrNameLst>
                                          <p:attrName>ppt_x</p:attrName>
                                        </p:attrNameLst>
                                      </p:cBhvr>
                                      <p:tavLst>
                                        <p:tav tm="0">
                                          <p:val>
                                            <p:strVal val="0-#ppt_w/2"/>
                                          </p:val>
                                        </p:tav>
                                        <p:tav tm="100000">
                                          <p:val>
                                            <p:strVal val="#ppt_x"/>
                                          </p:val>
                                        </p:tav>
                                      </p:tavLst>
                                    </p:anim>
                                    <p:anim calcmode="lin" valueType="num">
                                      <p:cBhvr additive="base">
                                        <p:cTn id="25" dur="1000" fill="hold"/>
                                        <p:tgtEl>
                                          <p:spTgt spid="20"/>
                                        </p:tgtEl>
                                        <p:attrNameLst>
                                          <p:attrName>ppt_y</p:attrName>
                                        </p:attrNameLst>
                                      </p:cBhvr>
                                      <p:tavLst>
                                        <p:tav tm="0">
                                          <p:val>
                                            <p:strVal val="#ppt_y"/>
                                          </p:val>
                                        </p:tav>
                                        <p:tav tm="100000">
                                          <p:val>
                                            <p:strVal val="#ppt_y"/>
                                          </p:val>
                                        </p:tav>
                                      </p:tavLst>
                                    </p:anim>
                                  </p:childTnLst>
                                </p:cTn>
                              </p:par>
                              <p:par>
                                <p:cTn id="26" presetID="22" presetClass="entr" presetSubtype="2"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right)">
                                      <p:cBhvr>
                                        <p:cTn id="28" dur="750"/>
                                        <p:tgtEl>
                                          <p:spTgt spid="23"/>
                                        </p:tgtEl>
                                      </p:cBhvr>
                                    </p:animEffect>
                                  </p:childTnLst>
                                </p:cTn>
                              </p:par>
                            </p:childTnLst>
                          </p:cTn>
                        </p:par>
                        <p:par>
                          <p:cTn id="29" fill="hold">
                            <p:stCondLst>
                              <p:cond delay="4000"/>
                            </p:stCondLst>
                            <p:childTnLst>
                              <p:par>
                                <p:cTn id="30" presetID="2" presetClass="entr" presetSubtype="2" fill="hold" grpId="0"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additive="base">
                                        <p:cTn id="32" dur="1000" fill="hold"/>
                                        <p:tgtEl>
                                          <p:spTgt spid="21"/>
                                        </p:tgtEl>
                                        <p:attrNameLst>
                                          <p:attrName>ppt_x</p:attrName>
                                        </p:attrNameLst>
                                      </p:cBhvr>
                                      <p:tavLst>
                                        <p:tav tm="0">
                                          <p:val>
                                            <p:strVal val="1+#ppt_w/2"/>
                                          </p:val>
                                        </p:tav>
                                        <p:tav tm="100000">
                                          <p:val>
                                            <p:strVal val="#ppt_x"/>
                                          </p:val>
                                        </p:tav>
                                      </p:tavLst>
                                    </p:anim>
                                    <p:anim calcmode="lin" valueType="num">
                                      <p:cBhvr additive="base">
                                        <p:cTn id="33" dur="1000" fill="hold"/>
                                        <p:tgtEl>
                                          <p:spTgt spid="21"/>
                                        </p:tgtEl>
                                        <p:attrNameLst>
                                          <p:attrName>ppt_y</p:attrName>
                                        </p:attrNameLst>
                                      </p:cBhvr>
                                      <p:tavLst>
                                        <p:tav tm="0">
                                          <p:val>
                                            <p:strVal val="#ppt_y"/>
                                          </p:val>
                                        </p:tav>
                                        <p:tav tm="100000">
                                          <p:val>
                                            <p:strVal val="#ppt_y"/>
                                          </p:val>
                                        </p:tav>
                                      </p:tavLst>
                                    </p:anim>
                                  </p:childTnLst>
                                </p:cTn>
                              </p:par>
                              <p:par>
                                <p:cTn id="34" presetID="22" presetClass="entr" presetSubtype="8"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wipe(left)">
                                      <p:cBhvr>
                                        <p:cTn id="36" dur="750"/>
                                        <p:tgtEl>
                                          <p:spTgt spid="24"/>
                                        </p:tgtEl>
                                      </p:cBhvr>
                                    </p:animEffect>
                                  </p:childTnLst>
                                </p:cTn>
                              </p:par>
                            </p:childTnLst>
                          </p:cTn>
                        </p:par>
                        <p:par>
                          <p:cTn id="37" fill="hold">
                            <p:stCondLst>
                              <p:cond delay="5000"/>
                            </p:stCondLst>
                            <p:childTnLst>
                              <p:par>
                                <p:cTn id="38" presetID="2" presetClass="entr" presetSubtype="2"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 calcmode="lin" valueType="num">
                                      <p:cBhvr additive="base">
                                        <p:cTn id="40" dur="1000" fill="hold"/>
                                        <p:tgtEl>
                                          <p:spTgt spid="22"/>
                                        </p:tgtEl>
                                        <p:attrNameLst>
                                          <p:attrName>ppt_x</p:attrName>
                                        </p:attrNameLst>
                                      </p:cBhvr>
                                      <p:tavLst>
                                        <p:tav tm="0">
                                          <p:val>
                                            <p:strVal val="1+#ppt_w/2"/>
                                          </p:val>
                                        </p:tav>
                                        <p:tav tm="100000">
                                          <p:val>
                                            <p:strVal val="#ppt_x"/>
                                          </p:val>
                                        </p:tav>
                                      </p:tavLst>
                                    </p:anim>
                                    <p:anim calcmode="lin" valueType="num">
                                      <p:cBhvr additive="base">
                                        <p:cTn id="41" dur="1000" fill="hold"/>
                                        <p:tgtEl>
                                          <p:spTgt spid="22"/>
                                        </p:tgtEl>
                                        <p:attrNameLst>
                                          <p:attrName>ppt_y</p:attrName>
                                        </p:attrNameLst>
                                      </p:cBhvr>
                                      <p:tavLst>
                                        <p:tav tm="0">
                                          <p:val>
                                            <p:strVal val="#ppt_y"/>
                                          </p:val>
                                        </p:tav>
                                        <p:tav tm="100000">
                                          <p:val>
                                            <p:strVal val="#ppt_y"/>
                                          </p:val>
                                        </p:tav>
                                      </p:tavLst>
                                    </p:anim>
                                  </p:childTnLst>
                                </p:cTn>
                              </p:par>
                              <p:par>
                                <p:cTn id="42" presetID="22" presetClass="entr" presetSubtype="8" fill="hold" grpId="0" nodeType="with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wipe(left)">
                                      <p:cBhvr>
                                        <p:cTn id="44" dur="7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8" grpId="0" animBg="1"/>
      <p:bldP spid="19" grpId="0"/>
      <p:bldP spid="20" grpId="0"/>
      <p:bldP spid="21" grpId="0"/>
      <p:bldP spid="22" grpId="0"/>
      <p:bldP spid="23" grpId="0" animBg="1"/>
      <p:bldP spid="24" grpId="0" animBg="1"/>
      <p:bldP spid="2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descr="背景1"/>
          <p:cNvPicPr>
            <a:picLocks noChangeAspect="1"/>
          </p:cNvPicPr>
          <p:nvPr/>
        </p:nvPicPr>
        <p:blipFill>
          <a:blip r:embed="rId3" cstate="email"/>
          <a:stretch>
            <a:fillRect/>
          </a:stretch>
        </p:blipFill>
        <p:spPr>
          <a:xfrm>
            <a:off x="0" y="-1270"/>
            <a:ext cx="9144000" cy="5147945"/>
          </a:xfrm>
          <a:prstGeom prst="rect">
            <a:avLst/>
          </a:prstGeom>
        </p:spPr>
      </p:pic>
      <p:sp>
        <p:nvSpPr>
          <p:cNvPr id="16" name="文本框 15"/>
          <p:cNvSpPr txBox="1"/>
          <p:nvPr/>
        </p:nvSpPr>
        <p:spPr>
          <a:xfrm>
            <a:off x="723900" y="158115"/>
            <a:ext cx="1477010" cy="375920"/>
          </a:xfrm>
          <a:prstGeom prst="rect">
            <a:avLst/>
          </a:prstGeom>
          <a:noFill/>
        </p:spPr>
        <p:txBody>
          <a:bodyPr vert="horz" wrap="square" lIns="68580" tIns="34290" rIns="68580" bIns="34290" rtlCol="0" anchor="ctr">
            <a:spAutoFit/>
          </a:bodyPr>
          <a:lstStyle/>
          <a:p>
            <a:pPr algn="dist"/>
            <a:r>
              <a:rPr lang="zh-CN" altLang="en-US" sz="2000" dirty="0">
                <a:solidFill>
                  <a:schemeClr val="bg1"/>
                </a:solidFill>
                <a:cs typeface="+mn-ea"/>
                <a:sym typeface="+mn-lt"/>
              </a:rPr>
              <a:t>项目展示</a:t>
            </a:r>
            <a:endParaRPr lang="zh-CN" altLang="en-US" sz="2000" b="1" dirty="0">
              <a:solidFill>
                <a:schemeClr val="bg1"/>
              </a:solidFill>
              <a:latin typeface="阿里巴巴普惠体 B" panose="00020600040101010101" charset="-122"/>
              <a:ea typeface="阿里巴巴普惠体 B" panose="00020600040101010101" charset="-122"/>
              <a:cs typeface="+mn-ea"/>
              <a:sym typeface="+mn-lt"/>
            </a:endParaRPr>
          </a:p>
        </p:txBody>
      </p:sp>
      <p:sp>
        <p:nvSpPr>
          <p:cNvPr id="21" name="Rectangle 20"/>
          <p:cNvSpPr/>
          <p:nvPr/>
        </p:nvSpPr>
        <p:spPr>
          <a:xfrm>
            <a:off x="0" y="1134745"/>
            <a:ext cx="9144000" cy="85344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grpSp>
        <p:nvGrpSpPr>
          <p:cNvPr id="2" name="Group 85"/>
          <p:cNvGrpSpPr>
            <a:grpSpLocks noChangeAspect="1"/>
          </p:cNvGrpSpPr>
          <p:nvPr/>
        </p:nvGrpSpPr>
        <p:grpSpPr>
          <a:xfrm>
            <a:off x="2802793" y="1065825"/>
            <a:ext cx="2743258" cy="2209803"/>
            <a:chOff x="4300539" y="1984376"/>
            <a:chExt cx="3589338" cy="2890838"/>
          </a:xfrm>
        </p:grpSpPr>
        <p:sp>
          <p:nvSpPr>
            <p:cNvPr id="87" name="Freeform 5"/>
            <p:cNvSpPr/>
            <p:nvPr/>
          </p:nvSpPr>
          <p:spPr bwMode="auto">
            <a:xfrm>
              <a:off x="4300539" y="1984376"/>
              <a:ext cx="3589338" cy="2170113"/>
            </a:xfrm>
            <a:custGeom>
              <a:avLst/>
              <a:gdLst>
                <a:gd name="T0" fmla="*/ 2537 w 2537"/>
                <a:gd name="T1" fmla="*/ 1533 h 1533"/>
                <a:gd name="T2" fmla="*/ 2537 w 2537"/>
                <a:gd name="T3" fmla="*/ 71 h 1533"/>
                <a:gd name="T4" fmla="*/ 2467 w 2537"/>
                <a:gd name="T5" fmla="*/ 0 h 1533"/>
                <a:gd name="T6" fmla="*/ 71 w 2537"/>
                <a:gd name="T7" fmla="*/ 0 h 1533"/>
                <a:gd name="T8" fmla="*/ 0 w 2537"/>
                <a:gd name="T9" fmla="*/ 71 h 1533"/>
                <a:gd name="T10" fmla="*/ 0 w 2537"/>
                <a:gd name="T11" fmla="*/ 1533 h 1533"/>
                <a:gd name="T12" fmla="*/ 2537 w 2537"/>
                <a:gd name="T13" fmla="*/ 1533 h 1533"/>
              </a:gdLst>
              <a:ahLst/>
              <a:cxnLst>
                <a:cxn ang="0">
                  <a:pos x="T0" y="T1"/>
                </a:cxn>
                <a:cxn ang="0">
                  <a:pos x="T2" y="T3"/>
                </a:cxn>
                <a:cxn ang="0">
                  <a:pos x="T4" y="T5"/>
                </a:cxn>
                <a:cxn ang="0">
                  <a:pos x="T6" y="T7"/>
                </a:cxn>
                <a:cxn ang="0">
                  <a:pos x="T8" y="T9"/>
                </a:cxn>
                <a:cxn ang="0">
                  <a:pos x="T10" y="T11"/>
                </a:cxn>
                <a:cxn ang="0">
                  <a:pos x="T12" y="T13"/>
                </a:cxn>
              </a:cxnLst>
              <a:rect l="0" t="0" r="r" b="b"/>
              <a:pathLst>
                <a:path w="2537" h="1533">
                  <a:moveTo>
                    <a:pt x="2537" y="1533"/>
                  </a:moveTo>
                  <a:cubicBezTo>
                    <a:pt x="2537" y="71"/>
                    <a:pt x="2537" y="71"/>
                    <a:pt x="2537" y="71"/>
                  </a:cubicBezTo>
                  <a:cubicBezTo>
                    <a:pt x="2537" y="32"/>
                    <a:pt x="2506" y="0"/>
                    <a:pt x="2467" y="0"/>
                  </a:cubicBezTo>
                  <a:cubicBezTo>
                    <a:pt x="71" y="0"/>
                    <a:pt x="71" y="0"/>
                    <a:pt x="71" y="0"/>
                  </a:cubicBezTo>
                  <a:cubicBezTo>
                    <a:pt x="32" y="0"/>
                    <a:pt x="0" y="32"/>
                    <a:pt x="0" y="71"/>
                  </a:cubicBezTo>
                  <a:cubicBezTo>
                    <a:pt x="0" y="1533"/>
                    <a:pt x="0" y="1533"/>
                    <a:pt x="0" y="1533"/>
                  </a:cubicBezTo>
                  <a:lnTo>
                    <a:pt x="2537" y="1533"/>
                  </a:lnTo>
                  <a:close/>
                </a:path>
              </a:pathLst>
            </a:custGeom>
            <a:solidFill>
              <a:srgbClr val="181818"/>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88" name="Freeform 6"/>
            <p:cNvSpPr>
              <a:spLocks noEditPoints="1"/>
            </p:cNvSpPr>
            <p:nvPr/>
          </p:nvSpPr>
          <p:spPr bwMode="auto">
            <a:xfrm>
              <a:off x="4440239" y="2132014"/>
              <a:ext cx="3309938" cy="1873250"/>
            </a:xfrm>
            <a:custGeom>
              <a:avLst/>
              <a:gdLst>
                <a:gd name="T0" fmla="*/ 2075 w 2085"/>
                <a:gd name="T1" fmla="*/ 10 h 1180"/>
                <a:gd name="T2" fmla="*/ 2075 w 2085"/>
                <a:gd name="T3" fmla="*/ 1170 h 1180"/>
                <a:gd name="T4" fmla="*/ 10 w 2085"/>
                <a:gd name="T5" fmla="*/ 1170 h 1180"/>
                <a:gd name="T6" fmla="*/ 10 w 2085"/>
                <a:gd name="T7" fmla="*/ 10 h 1180"/>
                <a:gd name="T8" fmla="*/ 2075 w 2085"/>
                <a:gd name="T9" fmla="*/ 10 h 1180"/>
                <a:gd name="T10" fmla="*/ 2085 w 2085"/>
                <a:gd name="T11" fmla="*/ 0 h 1180"/>
                <a:gd name="T12" fmla="*/ 2075 w 2085"/>
                <a:gd name="T13" fmla="*/ 0 h 1180"/>
                <a:gd name="T14" fmla="*/ 10 w 2085"/>
                <a:gd name="T15" fmla="*/ 0 h 1180"/>
                <a:gd name="T16" fmla="*/ 0 w 2085"/>
                <a:gd name="T17" fmla="*/ 0 h 1180"/>
                <a:gd name="T18" fmla="*/ 0 w 2085"/>
                <a:gd name="T19" fmla="*/ 10 h 1180"/>
                <a:gd name="T20" fmla="*/ 0 w 2085"/>
                <a:gd name="T21" fmla="*/ 1170 h 1180"/>
                <a:gd name="T22" fmla="*/ 0 w 2085"/>
                <a:gd name="T23" fmla="*/ 1180 h 1180"/>
                <a:gd name="T24" fmla="*/ 10 w 2085"/>
                <a:gd name="T25" fmla="*/ 1180 h 1180"/>
                <a:gd name="T26" fmla="*/ 2075 w 2085"/>
                <a:gd name="T27" fmla="*/ 1180 h 1180"/>
                <a:gd name="T28" fmla="*/ 2085 w 2085"/>
                <a:gd name="T29" fmla="*/ 1180 h 1180"/>
                <a:gd name="T30" fmla="*/ 2085 w 2085"/>
                <a:gd name="T31" fmla="*/ 1170 h 1180"/>
                <a:gd name="T32" fmla="*/ 2085 w 2085"/>
                <a:gd name="T33" fmla="*/ 10 h 1180"/>
                <a:gd name="T34" fmla="*/ 2085 w 2085"/>
                <a:gd name="T35" fmla="*/ 0 h 1180"/>
                <a:gd name="T36" fmla="*/ 2085 w 2085"/>
                <a:gd name="T37"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85" h="1180">
                  <a:moveTo>
                    <a:pt x="2075" y="10"/>
                  </a:moveTo>
                  <a:lnTo>
                    <a:pt x="2075" y="1170"/>
                  </a:lnTo>
                  <a:lnTo>
                    <a:pt x="10" y="1170"/>
                  </a:lnTo>
                  <a:lnTo>
                    <a:pt x="10" y="10"/>
                  </a:lnTo>
                  <a:lnTo>
                    <a:pt x="2075" y="10"/>
                  </a:lnTo>
                  <a:close/>
                  <a:moveTo>
                    <a:pt x="2085" y="0"/>
                  </a:moveTo>
                  <a:lnTo>
                    <a:pt x="2075" y="0"/>
                  </a:lnTo>
                  <a:lnTo>
                    <a:pt x="10" y="0"/>
                  </a:lnTo>
                  <a:lnTo>
                    <a:pt x="0" y="0"/>
                  </a:lnTo>
                  <a:lnTo>
                    <a:pt x="0" y="10"/>
                  </a:lnTo>
                  <a:lnTo>
                    <a:pt x="0" y="1170"/>
                  </a:lnTo>
                  <a:lnTo>
                    <a:pt x="0" y="1180"/>
                  </a:lnTo>
                  <a:lnTo>
                    <a:pt x="10" y="1180"/>
                  </a:lnTo>
                  <a:lnTo>
                    <a:pt x="2075" y="1180"/>
                  </a:lnTo>
                  <a:lnTo>
                    <a:pt x="2085" y="1180"/>
                  </a:lnTo>
                  <a:lnTo>
                    <a:pt x="2085" y="1170"/>
                  </a:lnTo>
                  <a:lnTo>
                    <a:pt x="2085" y="10"/>
                  </a:lnTo>
                  <a:lnTo>
                    <a:pt x="2085" y="0"/>
                  </a:lnTo>
                  <a:lnTo>
                    <a:pt x="2085" y="0"/>
                  </a:lnTo>
                  <a:close/>
                </a:path>
              </a:pathLst>
            </a:custGeom>
            <a:solidFill>
              <a:srgbClr val="0C0D11"/>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89" name="Freeform 7"/>
            <p:cNvSpPr>
              <a:spLocks noEditPoints="1"/>
            </p:cNvSpPr>
            <p:nvPr/>
          </p:nvSpPr>
          <p:spPr bwMode="auto">
            <a:xfrm>
              <a:off x="4440239" y="2132014"/>
              <a:ext cx="3309938" cy="1873250"/>
            </a:xfrm>
            <a:custGeom>
              <a:avLst/>
              <a:gdLst>
                <a:gd name="T0" fmla="*/ 2075 w 2085"/>
                <a:gd name="T1" fmla="*/ 10 h 1180"/>
                <a:gd name="T2" fmla="*/ 2075 w 2085"/>
                <a:gd name="T3" fmla="*/ 1170 h 1180"/>
                <a:gd name="T4" fmla="*/ 10 w 2085"/>
                <a:gd name="T5" fmla="*/ 1170 h 1180"/>
                <a:gd name="T6" fmla="*/ 10 w 2085"/>
                <a:gd name="T7" fmla="*/ 10 h 1180"/>
                <a:gd name="T8" fmla="*/ 2075 w 2085"/>
                <a:gd name="T9" fmla="*/ 10 h 1180"/>
                <a:gd name="T10" fmla="*/ 2085 w 2085"/>
                <a:gd name="T11" fmla="*/ 0 h 1180"/>
                <a:gd name="T12" fmla="*/ 2075 w 2085"/>
                <a:gd name="T13" fmla="*/ 0 h 1180"/>
                <a:gd name="T14" fmla="*/ 10 w 2085"/>
                <a:gd name="T15" fmla="*/ 0 h 1180"/>
                <a:gd name="T16" fmla="*/ 0 w 2085"/>
                <a:gd name="T17" fmla="*/ 0 h 1180"/>
                <a:gd name="T18" fmla="*/ 0 w 2085"/>
                <a:gd name="T19" fmla="*/ 10 h 1180"/>
                <a:gd name="T20" fmla="*/ 0 w 2085"/>
                <a:gd name="T21" fmla="*/ 1170 h 1180"/>
                <a:gd name="T22" fmla="*/ 0 w 2085"/>
                <a:gd name="T23" fmla="*/ 1180 h 1180"/>
                <a:gd name="T24" fmla="*/ 10 w 2085"/>
                <a:gd name="T25" fmla="*/ 1180 h 1180"/>
                <a:gd name="T26" fmla="*/ 2075 w 2085"/>
                <a:gd name="T27" fmla="*/ 1180 h 1180"/>
                <a:gd name="T28" fmla="*/ 2085 w 2085"/>
                <a:gd name="T29" fmla="*/ 1180 h 1180"/>
                <a:gd name="T30" fmla="*/ 2085 w 2085"/>
                <a:gd name="T31" fmla="*/ 1170 h 1180"/>
                <a:gd name="T32" fmla="*/ 2085 w 2085"/>
                <a:gd name="T33" fmla="*/ 10 h 1180"/>
                <a:gd name="T34" fmla="*/ 2085 w 2085"/>
                <a:gd name="T35" fmla="*/ 0 h 1180"/>
                <a:gd name="T36" fmla="*/ 2085 w 2085"/>
                <a:gd name="T37"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85" h="1180">
                  <a:moveTo>
                    <a:pt x="2075" y="10"/>
                  </a:moveTo>
                  <a:lnTo>
                    <a:pt x="2075" y="1170"/>
                  </a:lnTo>
                  <a:lnTo>
                    <a:pt x="10" y="1170"/>
                  </a:lnTo>
                  <a:lnTo>
                    <a:pt x="10" y="10"/>
                  </a:lnTo>
                  <a:lnTo>
                    <a:pt x="2075" y="10"/>
                  </a:lnTo>
                  <a:moveTo>
                    <a:pt x="2085" y="0"/>
                  </a:moveTo>
                  <a:lnTo>
                    <a:pt x="2075" y="0"/>
                  </a:lnTo>
                  <a:lnTo>
                    <a:pt x="10" y="0"/>
                  </a:lnTo>
                  <a:lnTo>
                    <a:pt x="0" y="0"/>
                  </a:lnTo>
                  <a:lnTo>
                    <a:pt x="0" y="10"/>
                  </a:lnTo>
                  <a:lnTo>
                    <a:pt x="0" y="1170"/>
                  </a:lnTo>
                  <a:lnTo>
                    <a:pt x="0" y="1180"/>
                  </a:lnTo>
                  <a:lnTo>
                    <a:pt x="10" y="1180"/>
                  </a:lnTo>
                  <a:lnTo>
                    <a:pt x="2075" y="1180"/>
                  </a:lnTo>
                  <a:lnTo>
                    <a:pt x="2085" y="1180"/>
                  </a:lnTo>
                  <a:lnTo>
                    <a:pt x="2085" y="1170"/>
                  </a:lnTo>
                  <a:lnTo>
                    <a:pt x="2085" y="10"/>
                  </a:lnTo>
                  <a:lnTo>
                    <a:pt x="2085" y="0"/>
                  </a:lnTo>
                  <a:lnTo>
                    <a:pt x="208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91" name="Freeform 9"/>
            <p:cNvSpPr/>
            <p:nvPr/>
          </p:nvSpPr>
          <p:spPr bwMode="auto">
            <a:xfrm>
              <a:off x="5484814" y="4826001"/>
              <a:ext cx="1208088" cy="49213"/>
            </a:xfrm>
            <a:custGeom>
              <a:avLst/>
              <a:gdLst>
                <a:gd name="T0" fmla="*/ 852 w 854"/>
                <a:gd name="T1" fmla="*/ 24 h 35"/>
                <a:gd name="T2" fmla="*/ 478 w 854"/>
                <a:gd name="T3" fmla="*/ 5 h 35"/>
                <a:gd name="T4" fmla="*/ 478 w 854"/>
                <a:gd name="T5" fmla="*/ 0 h 35"/>
                <a:gd name="T6" fmla="*/ 427 w 854"/>
                <a:gd name="T7" fmla="*/ 3 h 35"/>
                <a:gd name="T8" fmla="*/ 375 w 854"/>
                <a:gd name="T9" fmla="*/ 0 h 35"/>
                <a:gd name="T10" fmla="*/ 375 w 854"/>
                <a:gd name="T11" fmla="*/ 5 h 35"/>
                <a:gd name="T12" fmla="*/ 1 w 854"/>
                <a:gd name="T13" fmla="*/ 24 h 35"/>
                <a:gd name="T14" fmla="*/ 24 w 854"/>
                <a:gd name="T15" fmla="*/ 35 h 35"/>
                <a:gd name="T16" fmla="*/ 375 w 854"/>
                <a:gd name="T17" fmla="*/ 35 h 35"/>
                <a:gd name="T18" fmla="*/ 478 w 854"/>
                <a:gd name="T19" fmla="*/ 35 h 35"/>
                <a:gd name="T20" fmla="*/ 829 w 854"/>
                <a:gd name="T21" fmla="*/ 35 h 35"/>
                <a:gd name="T22" fmla="*/ 852 w 854"/>
                <a:gd name="T23" fmla="*/ 2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54" h="35">
                  <a:moveTo>
                    <a:pt x="852" y="24"/>
                  </a:moveTo>
                  <a:cubicBezTo>
                    <a:pt x="478" y="5"/>
                    <a:pt x="478" y="5"/>
                    <a:pt x="478" y="5"/>
                  </a:cubicBezTo>
                  <a:cubicBezTo>
                    <a:pt x="478" y="0"/>
                    <a:pt x="478" y="0"/>
                    <a:pt x="478" y="0"/>
                  </a:cubicBezTo>
                  <a:cubicBezTo>
                    <a:pt x="427" y="3"/>
                    <a:pt x="427" y="3"/>
                    <a:pt x="427" y="3"/>
                  </a:cubicBezTo>
                  <a:cubicBezTo>
                    <a:pt x="375" y="0"/>
                    <a:pt x="375" y="0"/>
                    <a:pt x="375" y="0"/>
                  </a:cubicBezTo>
                  <a:cubicBezTo>
                    <a:pt x="375" y="5"/>
                    <a:pt x="375" y="5"/>
                    <a:pt x="375" y="5"/>
                  </a:cubicBezTo>
                  <a:cubicBezTo>
                    <a:pt x="1" y="24"/>
                    <a:pt x="1" y="24"/>
                    <a:pt x="1" y="24"/>
                  </a:cubicBezTo>
                  <a:cubicBezTo>
                    <a:pt x="1" y="24"/>
                    <a:pt x="0" y="35"/>
                    <a:pt x="24" y="35"/>
                  </a:cubicBezTo>
                  <a:cubicBezTo>
                    <a:pt x="41" y="35"/>
                    <a:pt x="247" y="35"/>
                    <a:pt x="375" y="35"/>
                  </a:cubicBezTo>
                  <a:cubicBezTo>
                    <a:pt x="435" y="35"/>
                    <a:pt x="478" y="35"/>
                    <a:pt x="478" y="35"/>
                  </a:cubicBezTo>
                  <a:cubicBezTo>
                    <a:pt x="606" y="35"/>
                    <a:pt x="812" y="35"/>
                    <a:pt x="829" y="35"/>
                  </a:cubicBezTo>
                  <a:cubicBezTo>
                    <a:pt x="854" y="35"/>
                    <a:pt x="852" y="24"/>
                    <a:pt x="852" y="24"/>
                  </a:cubicBezTo>
                  <a:close/>
                </a:path>
              </a:pathLst>
            </a:custGeom>
            <a:solidFill>
              <a:srgbClr val="181818"/>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92" name="Freeform 10"/>
            <p:cNvSpPr/>
            <p:nvPr/>
          </p:nvSpPr>
          <p:spPr bwMode="auto">
            <a:xfrm>
              <a:off x="5478464" y="4446589"/>
              <a:ext cx="1219200" cy="417513"/>
            </a:xfrm>
            <a:custGeom>
              <a:avLst/>
              <a:gdLst>
                <a:gd name="T0" fmla="*/ 790 w 861"/>
                <a:gd name="T1" fmla="*/ 274 h 295"/>
                <a:gd name="T2" fmla="*/ 738 w 861"/>
                <a:gd name="T3" fmla="*/ 224 h 295"/>
                <a:gd name="T4" fmla="*/ 714 w 861"/>
                <a:gd name="T5" fmla="*/ 0 h 295"/>
                <a:gd name="T6" fmla="*/ 431 w 861"/>
                <a:gd name="T7" fmla="*/ 4 h 295"/>
                <a:gd name="T8" fmla="*/ 147 w 861"/>
                <a:gd name="T9" fmla="*/ 0 h 295"/>
                <a:gd name="T10" fmla="*/ 124 w 861"/>
                <a:gd name="T11" fmla="*/ 224 h 295"/>
                <a:gd name="T12" fmla="*/ 72 w 861"/>
                <a:gd name="T13" fmla="*/ 274 h 295"/>
                <a:gd name="T14" fmla="*/ 0 w 861"/>
                <a:gd name="T15" fmla="*/ 291 h 295"/>
                <a:gd name="T16" fmla="*/ 0 w 861"/>
                <a:gd name="T17" fmla="*/ 295 h 295"/>
                <a:gd name="T18" fmla="*/ 379 w 861"/>
                <a:gd name="T19" fmla="*/ 295 h 295"/>
                <a:gd name="T20" fmla="*/ 482 w 861"/>
                <a:gd name="T21" fmla="*/ 295 h 295"/>
                <a:gd name="T22" fmla="*/ 861 w 861"/>
                <a:gd name="T23" fmla="*/ 295 h 295"/>
                <a:gd name="T24" fmla="*/ 861 w 861"/>
                <a:gd name="T25" fmla="*/ 291 h 295"/>
                <a:gd name="T26" fmla="*/ 790 w 861"/>
                <a:gd name="T27" fmla="*/ 274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1" h="295">
                  <a:moveTo>
                    <a:pt x="790" y="274"/>
                  </a:moveTo>
                  <a:cubicBezTo>
                    <a:pt x="760" y="268"/>
                    <a:pt x="744" y="271"/>
                    <a:pt x="738" y="224"/>
                  </a:cubicBezTo>
                  <a:cubicBezTo>
                    <a:pt x="731" y="177"/>
                    <a:pt x="714" y="0"/>
                    <a:pt x="714" y="0"/>
                  </a:cubicBezTo>
                  <a:cubicBezTo>
                    <a:pt x="431" y="4"/>
                    <a:pt x="431" y="4"/>
                    <a:pt x="431" y="4"/>
                  </a:cubicBezTo>
                  <a:cubicBezTo>
                    <a:pt x="147" y="0"/>
                    <a:pt x="147" y="0"/>
                    <a:pt x="147" y="0"/>
                  </a:cubicBezTo>
                  <a:cubicBezTo>
                    <a:pt x="147" y="0"/>
                    <a:pt x="130" y="177"/>
                    <a:pt x="124" y="224"/>
                  </a:cubicBezTo>
                  <a:cubicBezTo>
                    <a:pt x="117" y="271"/>
                    <a:pt x="102" y="268"/>
                    <a:pt x="72" y="274"/>
                  </a:cubicBezTo>
                  <a:cubicBezTo>
                    <a:pt x="42" y="280"/>
                    <a:pt x="0" y="287"/>
                    <a:pt x="0" y="291"/>
                  </a:cubicBezTo>
                  <a:cubicBezTo>
                    <a:pt x="0" y="295"/>
                    <a:pt x="0" y="295"/>
                    <a:pt x="0" y="295"/>
                  </a:cubicBezTo>
                  <a:cubicBezTo>
                    <a:pt x="379" y="295"/>
                    <a:pt x="379" y="295"/>
                    <a:pt x="379" y="295"/>
                  </a:cubicBezTo>
                  <a:cubicBezTo>
                    <a:pt x="482" y="295"/>
                    <a:pt x="482" y="295"/>
                    <a:pt x="482" y="295"/>
                  </a:cubicBezTo>
                  <a:cubicBezTo>
                    <a:pt x="861" y="295"/>
                    <a:pt x="861" y="295"/>
                    <a:pt x="861" y="295"/>
                  </a:cubicBezTo>
                  <a:cubicBezTo>
                    <a:pt x="861" y="295"/>
                    <a:pt x="861" y="295"/>
                    <a:pt x="861" y="291"/>
                  </a:cubicBezTo>
                  <a:cubicBezTo>
                    <a:pt x="861" y="287"/>
                    <a:pt x="820" y="280"/>
                    <a:pt x="790" y="274"/>
                  </a:cubicBezTo>
                  <a:close/>
                </a:path>
              </a:pathLst>
            </a:custGeom>
            <a:solidFill>
              <a:srgbClr val="D2D3D5"/>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93" name="Oval 11"/>
            <p:cNvSpPr>
              <a:spLocks noChangeArrowheads="1"/>
            </p:cNvSpPr>
            <p:nvPr/>
          </p:nvSpPr>
          <p:spPr bwMode="auto">
            <a:xfrm>
              <a:off x="6070602" y="2044701"/>
              <a:ext cx="49213" cy="49213"/>
            </a:xfrm>
            <a:prstGeom prst="ellipse">
              <a:avLst/>
            </a:prstGeom>
            <a:solidFill>
              <a:srgbClr val="2C2C2C"/>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94" name="Oval 12"/>
            <p:cNvSpPr>
              <a:spLocks noChangeArrowheads="1"/>
            </p:cNvSpPr>
            <p:nvPr/>
          </p:nvSpPr>
          <p:spPr bwMode="auto">
            <a:xfrm>
              <a:off x="6070602" y="2041526"/>
              <a:ext cx="49213" cy="49213"/>
            </a:xfrm>
            <a:prstGeom prst="ellipse">
              <a:avLst/>
            </a:prstGeom>
            <a:solidFill>
              <a:srgbClr val="0A0A0A"/>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95" name="Oval 13"/>
            <p:cNvSpPr>
              <a:spLocks noChangeArrowheads="1"/>
            </p:cNvSpPr>
            <p:nvPr/>
          </p:nvSpPr>
          <p:spPr bwMode="auto">
            <a:xfrm>
              <a:off x="6078539" y="2049464"/>
              <a:ext cx="33338" cy="31750"/>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96" name="Oval 14"/>
            <p:cNvSpPr>
              <a:spLocks noChangeArrowheads="1"/>
            </p:cNvSpPr>
            <p:nvPr/>
          </p:nvSpPr>
          <p:spPr bwMode="auto">
            <a:xfrm>
              <a:off x="6088064" y="2055814"/>
              <a:ext cx="15875" cy="19050"/>
            </a:xfrm>
            <a:prstGeom prst="ellipse">
              <a:avLst/>
            </a:prstGeom>
            <a:solidFill>
              <a:srgbClr val="2C99B4"/>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97" name="Oval 15"/>
            <p:cNvSpPr>
              <a:spLocks noChangeArrowheads="1"/>
            </p:cNvSpPr>
            <p:nvPr/>
          </p:nvSpPr>
          <p:spPr bwMode="auto">
            <a:xfrm>
              <a:off x="6092827" y="2063751"/>
              <a:ext cx="4763" cy="476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98" name="Freeform 16"/>
            <p:cNvSpPr/>
            <p:nvPr/>
          </p:nvSpPr>
          <p:spPr bwMode="auto">
            <a:xfrm>
              <a:off x="5478464" y="4446589"/>
              <a:ext cx="985838" cy="417513"/>
            </a:xfrm>
            <a:custGeom>
              <a:avLst/>
              <a:gdLst>
                <a:gd name="T0" fmla="*/ 696 w 696"/>
                <a:gd name="T1" fmla="*/ 10 h 295"/>
                <a:gd name="T2" fmla="*/ 573 w 696"/>
                <a:gd name="T3" fmla="*/ 2 h 295"/>
                <a:gd name="T4" fmla="*/ 431 w 696"/>
                <a:gd name="T5" fmla="*/ 4 h 295"/>
                <a:gd name="T6" fmla="*/ 147 w 696"/>
                <a:gd name="T7" fmla="*/ 0 h 295"/>
                <a:gd name="T8" fmla="*/ 124 w 696"/>
                <a:gd name="T9" fmla="*/ 224 h 295"/>
                <a:gd name="T10" fmla="*/ 72 w 696"/>
                <a:gd name="T11" fmla="*/ 274 h 295"/>
                <a:gd name="T12" fmla="*/ 0 w 696"/>
                <a:gd name="T13" fmla="*/ 291 h 295"/>
                <a:gd name="T14" fmla="*/ 0 w 696"/>
                <a:gd name="T15" fmla="*/ 295 h 295"/>
                <a:gd name="T16" fmla="*/ 379 w 696"/>
                <a:gd name="T17" fmla="*/ 295 h 295"/>
                <a:gd name="T18" fmla="*/ 432 w 696"/>
                <a:gd name="T19" fmla="*/ 295 h 295"/>
                <a:gd name="T20" fmla="*/ 696 w 696"/>
                <a:gd name="T21" fmla="*/ 1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295">
                  <a:moveTo>
                    <a:pt x="696" y="10"/>
                  </a:moveTo>
                  <a:cubicBezTo>
                    <a:pt x="573" y="2"/>
                    <a:pt x="573" y="2"/>
                    <a:pt x="573" y="2"/>
                  </a:cubicBezTo>
                  <a:cubicBezTo>
                    <a:pt x="431" y="4"/>
                    <a:pt x="431" y="4"/>
                    <a:pt x="431" y="4"/>
                  </a:cubicBezTo>
                  <a:cubicBezTo>
                    <a:pt x="147" y="0"/>
                    <a:pt x="147" y="0"/>
                    <a:pt x="147" y="0"/>
                  </a:cubicBezTo>
                  <a:cubicBezTo>
                    <a:pt x="147" y="0"/>
                    <a:pt x="130" y="177"/>
                    <a:pt x="124" y="224"/>
                  </a:cubicBezTo>
                  <a:cubicBezTo>
                    <a:pt x="117" y="271"/>
                    <a:pt x="102" y="268"/>
                    <a:pt x="72" y="274"/>
                  </a:cubicBezTo>
                  <a:cubicBezTo>
                    <a:pt x="42" y="280"/>
                    <a:pt x="0" y="287"/>
                    <a:pt x="0" y="291"/>
                  </a:cubicBezTo>
                  <a:cubicBezTo>
                    <a:pt x="0" y="295"/>
                    <a:pt x="0" y="295"/>
                    <a:pt x="0" y="295"/>
                  </a:cubicBezTo>
                  <a:cubicBezTo>
                    <a:pt x="379" y="295"/>
                    <a:pt x="379" y="295"/>
                    <a:pt x="379" y="295"/>
                  </a:cubicBezTo>
                  <a:cubicBezTo>
                    <a:pt x="432" y="295"/>
                    <a:pt x="432" y="295"/>
                    <a:pt x="432" y="295"/>
                  </a:cubicBezTo>
                  <a:lnTo>
                    <a:pt x="696" y="10"/>
                  </a:lnTo>
                  <a:close/>
                </a:path>
              </a:pathLst>
            </a:custGeom>
            <a:solidFill>
              <a:srgbClr val="A8A9AA"/>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99" name="Freeform 17"/>
            <p:cNvSpPr/>
            <p:nvPr/>
          </p:nvSpPr>
          <p:spPr bwMode="auto">
            <a:xfrm>
              <a:off x="4300539" y="4154489"/>
              <a:ext cx="3589338" cy="341313"/>
            </a:xfrm>
            <a:custGeom>
              <a:avLst/>
              <a:gdLst>
                <a:gd name="T0" fmla="*/ 0 w 2537"/>
                <a:gd name="T1" fmla="*/ 0 h 241"/>
                <a:gd name="T2" fmla="*/ 0 w 2537"/>
                <a:gd name="T3" fmla="*/ 170 h 241"/>
                <a:gd name="T4" fmla="*/ 71 w 2537"/>
                <a:gd name="T5" fmla="*/ 241 h 241"/>
                <a:gd name="T6" fmla="*/ 2467 w 2537"/>
                <a:gd name="T7" fmla="*/ 241 h 241"/>
                <a:gd name="T8" fmla="*/ 2537 w 2537"/>
                <a:gd name="T9" fmla="*/ 170 h 241"/>
                <a:gd name="T10" fmla="*/ 2537 w 2537"/>
                <a:gd name="T11" fmla="*/ 0 h 241"/>
                <a:gd name="T12" fmla="*/ 0 w 2537"/>
                <a:gd name="T13" fmla="*/ 0 h 241"/>
              </a:gdLst>
              <a:ahLst/>
              <a:cxnLst>
                <a:cxn ang="0">
                  <a:pos x="T0" y="T1"/>
                </a:cxn>
                <a:cxn ang="0">
                  <a:pos x="T2" y="T3"/>
                </a:cxn>
                <a:cxn ang="0">
                  <a:pos x="T4" y="T5"/>
                </a:cxn>
                <a:cxn ang="0">
                  <a:pos x="T6" y="T7"/>
                </a:cxn>
                <a:cxn ang="0">
                  <a:pos x="T8" y="T9"/>
                </a:cxn>
                <a:cxn ang="0">
                  <a:pos x="T10" y="T11"/>
                </a:cxn>
                <a:cxn ang="0">
                  <a:pos x="T12" y="T13"/>
                </a:cxn>
              </a:cxnLst>
              <a:rect l="0" t="0" r="r" b="b"/>
              <a:pathLst>
                <a:path w="2537" h="241">
                  <a:moveTo>
                    <a:pt x="0" y="0"/>
                  </a:moveTo>
                  <a:cubicBezTo>
                    <a:pt x="0" y="170"/>
                    <a:pt x="0" y="170"/>
                    <a:pt x="0" y="170"/>
                  </a:cubicBezTo>
                  <a:cubicBezTo>
                    <a:pt x="0" y="209"/>
                    <a:pt x="32" y="241"/>
                    <a:pt x="71" y="241"/>
                  </a:cubicBezTo>
                  <a:cubicBezTo>
                    <a:pt x="2467" y="241"/>
                    <a:pt x="2467" y="241"/>
                    <a:pt x="2467" y="241"/>
                  </a:cubicBezTo>
                  <a:cubicBezTo>
                    <a:pt x="2506" y="241"/>
                    <a:pt x="2537" y="209"/>
                    <a:pt x="2537" y="170"/>
                  </a:cubicBezTo>
                  <a:cubicBezTo>
                    <a:pt x="2537" y="0"/>
                    <a:pt x="2537" y="0"/>
                    <a:pt x="2537" y="0"/>
                  </a:cubicBezTo>
                  <a:lnTo>
                    <a:pt x="0" y="0"/>
                  </a:lnTo>
                  <a:close/>
                </a:path>
              </a:pathLst>
            </a:custGeom>
            <a:solidFill>
              <a:srgbClr val="D2D3D5"/>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grpSp>
      <p:grpSp>
        <p:nvGrpSpPr>
          <p:cNvPr id="4" name="Group 119"/>
          <p:cNvGrpSpPr>
            <a:grpSpLocks noChangeAspect="1"/>
          </p:cNvGrpSpPr>
          <p:nvPr/>
        </p:nvGrpSpPr>
        <p:grpSpPr>
          <a:xfrm>
            <a:off x="2205324" y="1987552"/>
            <a:ext cx="928285" cy="1318556"/>
            <a:chOff x="8099434" y="2121218"/>
            <a:chExt cx="1322388" cy="1878013"/>
          </a:xfrm>
        </p:grpSpPr>
        <p:sp>
          <p:nvSpPr>
            <p:cNvPr id="121" name="Freeform 33"/>
            <p:cNvSpPr/>
            <p:nvPr/>
          </p:nvSpPr>
          <p:spPr bwMode="auto">
            <a:xfrm>
              <a:off x="8099434" y="2121218"/>
              <a:ext cx="1322388" cy="1878013"/>
            </a:xfrm>
            <a:custGeom>
              <a:avLst/>
              <a:gdLst>
                <a:gd name="T0" fmla="*/ 834 w 834"/>
                <a:gd name="T1" fmla="*/ 1133 h 1183"/>
                <a:gd name="T2" fmla="*/ 785 w 834"/>
                <a:gd name="T3" fmla="*/ 1183 h 1183"/>
                <a:gd name="T4" fmla="*/ 50 w 834"/>
                <a:gd name="T5" fmla="*/ 1183 h 1183"/>
                <a:gd name="T6" fmla="*/ 0 w 834"/>
                <a:gd name="T7" fmla="*/ 1133 h 1183"/>
                <a:gd name="T8" fmla="*/ 0 w 834"/>
                <a:gd name="T9" fmla="*/ 49 h 1183"/>
                <a:gd name="T10" fmla="*/ 50 w 834"/>
                <a:gd name="T11" fmla="*/ 0 h 1183"/>
                <a:gd name="T12" fmla="*/ 785 w 834"/>
                <a:gd name="T13" fmla="*/ 0 h 1183"/>
                <a:gd name="T14" fmla="*/ 834 w 834"/>
                <a:gd name="T15" fmla="*/ 49 h 1183"/>
                <a:gd name="T16" fmla="*/ 834 w 834"/>
                <a:gd name="T17" fmla="*/ 1133 h 1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4" h="1183">
                  <a:moveTo>
                    <a:pt x="834" y="1133"/>
                  </a:moveTo>
                  <a:cubicBezTo>
                    <a:pt x="834" y="1160"/>
                    <a:pt x="812" y="1183"/>
                    <a:pt x="785" y="1183"/>
                  </a:cubicBezTo>
                  <a:cubicBezTo>
                    <a:pt x="50" y="1183"/>
                    <a:pt x="50" y="1183"/>
                    <a:pt x="50" y="1183"/>
                  </a:cubicBezTo>
                  <a:cubicBezTo>
                    <a:pt x="22" y="1183"/>
                    <a:pt x="0" y="1160"/>
                    <a:pt x="0" y="1133"/>
                  </a:cubicBezTo>
                  <a:cubicBezTo>
                    <a:pt x="0" y="49"/>
                    <a:pt x="0" y="49"/>
                    <a:pt x="0" y="49"/>
                  </a:cubicBezTo>
                  <a:cubicBezTo>
                    <a:pt x="0" y="22"/>
                    <a:pt x="22" y="0"/>
                    <a:pt x="50" y="0"/>
                  </a:cubicBezTo>
                  <a:cubicBezTo>
                    <a:pt x="785" y="0"/>
                    <a:pt x="785" y="0"/>
                    <a:pt x="785" y="0"/>
                  </a:cubicBezTo>
                  <a:cubicBezTo>
                    <a:pt x="812" y="0"/>
                    <a:pt x="834" y="22"/>
                    <a:pt x="834" y="49"/>
                  </a:cubicBezTo>
                  <a:cubicBezTo>
                    <a:pt x="834" y="1133"/>
                    <a:pt x="834" y="1133"/>
                    <a:pt x="834" y="1133"/>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122" name="Freeform 34"/>
            <p:cNvSpPr/>
            <p:nvPr/>
          </p:nvSpPr>
          <p:spPr bwMode="auto">
            <a:xfrm>
              <a:off x="8107372" y="2127568"/>
              <a:ext cx="1308100" cy="1863725"/>
            </a:xfrm>
            <a:custGeom>
              <a:avLst/>
              <a:gdLst>
                <a:gd name="T0" fmla="*/ 45 w 825"/>
                <a:gd name="T1" fmla="*/ 1174 h 1174"/>
                <a:gd name="T2" fmla="*/ 0 w 825"/>
                <a:gd name="T3" fmla="*/ 1129 h 1174"/>
                <a:gd name="T4" fmla="*/ 0 w 825"/>
                <a:gd name="T5" fmla="*/ 45 h 1174"/>
                <a:gd name="T6" fmla="*/ 45 w 825"/>
                <a:gd name="T7" fmla="*/ 0 h 1174"/>
                <a:gd name="T8" fmla="*/ 780 w 825"/>
                <a:gd name="T9" fmla="*/ 0 h 1174"/>
                <a:gd name="T10" fmla="*/ 825 w 825"/>
                <a:gd name="T11" fmla="*/ 45 h 1174"/>
                <a:gd name="T12" fmla="*/ 825 w 825"/>
                <a:gd name="T13" fmla="*/ 1129 h 1174"/>
                <a:gd name="T14" fmla="*/ 780 w 825"/>
                <a:gd name="T15" fmla="*/ 1174 h 1174"/>
                <a:gd name="T16" fmla="*/ 45 w 825"/>
                <a:gd name="T17" fmla="*/ 1174 h 1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5" h="1174">
                  <a:moveTo>
                    <a:pt x="45" y="1174"/>
                  </a:moveTo>
                  <a:cubicBezTo>
                    <a:pt x="20" y="1174"/>
                    <a:pt x="0" y="1154"/>
                    <a:pt x="0" y="1129"/>
                  </a:cubicBezTo>
                  <a:cubicBezTo>
                    <a:pt x="0" y="45"/>
                    <a:pt x="0" y="45"/>
                    <a:pt x="0" y="45"/>
                  </a:cubicBezTo>
                  <a:cubicBezTo>
                    <a:pt x="0" y="21"/>
                    <a:pt x="20" y="0"/>
                    <a:pt x="45" y="0"/>
                  </a:cubicBezTo>
                  <a:cubicBezTo>
                    <a:pt x="780" y="0"/>
                    <a:pt x="780" y="0"/>
                    <a:pt x="780" y="0"/>
                  </a:cubicBezTo>
                  <a:cubicBezTo>
                    <a:pt x="805" y="0"/>
                    <a:pt x="825" y="21"/>
                    <a:pt x="825" y="45"/>
                  </a:cubicBezTo>
                  <a:cubicBezTo>
                    <a:pt x="825" y="1129"/>
                    <a:pt x="825" y="1129"/>
                    <a:pt x="825" y="1129"/>
                  </a:cubicBezTo>
                  <a:cubicBezTo>
                    <a:pt x="825" y="1154"/>
                    <a:pt x="805" y="1174"/>
                    <a:pt x="780" y="1174"/>
                  </a:cubicBezTo>
                  <a:cubicBezTo>
                    <a:pt x="45" y="1174"/>
                    <a:pt x="45" y="1174"/>
                    <a:pt x="45" y="1174"/>
                  </a:cubicBezTo>
                </a:path>
              </a:pathLst>
            </a:custGeom>
            <a:solidFill>
              <a:srgbClr val="181818"/>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123" name="Oval 35"/>
            <p:cNvSpPr>
              <a:spLocks noChangeArrowheads="1"/>
            </p:cNvSpPr>
            <p:nvPr/>
          </p:nvSpPr>
          <p:spPr bwMode="auto">
            <a:xfrm>
              <a:off x="8748722" y="2197418"/>
              <a:ext cx="23813" cy="23813"/>
            </a:xfrm>
            <a:prstGeom prst="ellipse">
              <a:avLst/>
            </a:prstGeom>
            <a:solidFill>
              <a:srgbClr val="2C2C2C"/>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124" name="Oval 36"/>
            <p:cNvSpPr>
              <a:spLocks noChangeArrowheads="1"/>
            </p:cNvSpPr>
            <p:nvPr/>
          </p:nvSpPr>
          <p:spPr bwMode="auto">
            <a:xfrm>
              <a:off x="8748722" y="2195831"/>
              <a:ext cx="23813" cy="23813"/>
            </a:xfrm>
            <a:prstGeom prst="ellipse">
              <a:avLst/>
            </a:prstGeom>
            <a:solidFill>
              <a:srgbClr val="0A0A0A"/>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125" name="Oval 37"/>
            <p:cNvSpPr>
              <a:spLocks noChangeArrowheads="1"/>
            </p:cNvSpPr>
            <p:nvPr/>
          </p:nvSpPr>
          <p:spPr bwMode="auto">
            <a:xfrm>
              <a:off x="8753484" y="2200593"/>
              <a:ext cx="14288" cy="14288"/>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126" name="Oval 38"/>
            <p:cNvSpPr>
              <a:spLocks noChangeArrowheads="1"/>
            </p:cNvSpPr>
            <p:nvPr/>
          </p:nvSpPr>
          <p:spPr bwMode="auto">
            <a:xfrm>
              <a:off x="8756659" y="2203768"/>
              <a:ext cx="7938" cy="7938"/>
            </a:xfrm>
            <a:prstGeom prst="ellipse">
              <a:avLst/>
            </a:prstGeom>
            <a:solidFill>
              <a:srgbClr val="2C99B4"/>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127" name="Freeform 39"/>
            <p:cNvSpPr/>
            <p:nvPr/>
          </p:nvSpPr>
          <p:spPr bwMode="auto">
            <a:xfrm>
              <a:off x="8759834" y="2206943"/>
              <a:ext cx="1588" cy="1588"/>
            </a:xfrm>
            <a:custGeom>
              <a:avLst/>
              <a:gdLst>
                <a:gd name="T0" fmla="*/ 1 w 1"/>
                <a:gd name="T1" fmla="*/ 0 h 1"/>
                <a:gd name="T2" fmla="*/ 1 w 1"/>
                <a:gd name="T3" fmla="*/ 1 h 1"/>
                <a:gd name="T4" fmla="*/ 0 w 1"/>
                <a:gd name="T5" fmla="*/ 0 h 1"/>
                <a:gd name="T6" fmla="*/ 1 w 1"/>
                <a:gd name="T7" fmla="*/ 0 h 1"/>
                <a:gd name="T8" fmla="*/ 1 w 1"/>
                <a:gd name="T9" fmla="*/ 0 h 1"/>
              </a:gdLst>
              <a:ahLst/>
              <a:cxnLst>
                <a:cxn ang="0">
                  <a:pos x="T0" y="T1"/>
                </a:cxn>
                <a:cxn ang="0">
                  <a:pos x="T2" y="T3"/>
                </a:cxn>
                <a:cxn ang="0">
                  <a:pos x="T4" y="T5"/>
                </a:cxn>
                <a:cxn ang="0">
                  <a:pos x="T6" y="T7"/>
                </a:cxn>
                <a:cxn ang="0">
                  <a:pos x="T8" y="T9"/>
                </a:cxn>
              </a:cxnLst>
              <a:rect l="0" t="0" r="r" b="b"/>
              <a:pathLst>
                <a:path w="1" h="1">
                  <a:moveTo>
                    <a:pt x="1" y="0"/>
                  </a:moveTo>
                  <a:lnTo>
                    <a:pt x="1" y="1"/>
                  </a:lnTo>
                  <a:lnTo>
                    <a:pt x="0" y="0"/>
                  </a:lnTo>
                  <a:lnTo>
                    <a:pt x="1" y="0"/>
                  </a:lnTo>
                  <a:lnTo>
                    <a:pt x="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128" name="Rectangle 40"/>
            <p:cNvSpPr>
              <a:spLocks noChangeArrowheads="1"/>
            </p:cNvSpPr>
            <p:nvPr/>
          </p:nvSpPr>
          <p:spPr bwMode="auto">
            <a:xfrm>
              <a:off x="8723322" y="2203768"/>
              <a:ext cx="11113" cy="11113"/>
            </a:xfrm>
            <a:prstGeom prst="rect">
              <a:avLst/>
            </a:prstGeom>
            <a:solidFill>
              <a:srgbClr val="46464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34286" tIns="17143" rIns="34286" bIns="17143" numCol="1" anchor="t" anchorCtr="0" compatLnSpc="1"/>
            <a:lstStyle/>
            <a:p>
              <a:endParaRPr lang="id-ID" sz="900">
                <a:cs typeface="+mn-ea"/>
                <a:sym typeface="+mn-lt"/>
              </a:endParaRPr>
            </a:p>
          </p:txBody>
        </p:sp>
        <p:sp>
          <p:nvSpPr>
            <p:cNvPr id="129" name="Rectangle 41"/>
            <p:cNvSpPr>
              <a:spLocks noChangeArrowheads="1"/>
            </p:cNvSpPr>
            <p:nvPr/>
          </p:nvSpPr>
          <p:spPr bwMode="auto">
            <a:xfrm>
              <a:off x="8178809" y="2278381"/>
              <a:ext cx="1165225" cy="1554163"/>
            </a:xfrm>
            <a:prstGeom prst="rect">
              <a:avLst/>
            </a:prstGeom>
            <a:solidFill>
              <a:srgbClr val="0C0D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34286" tIns="17143" rIns="34286" bIns="17143" numCol="1" anchor="t" anchorCtr="0" compatLnSpc="1"/>
            <a:lstStyle/>
            <a:p>
              <a:endParaRPr lang="id-ID" sz="900">
                <a:cs typeface="+mn-ea"/>
                <a:sym typeface="+mn-lt"/>
              </a:endParaRPr>
            </a:p>
          </p:txBody>
        </p:sp>
        <p:sp>
          <p:nvSpPr>
            <p:cNvPr id="131" name="Oval 43"/>
            <p:cNvSpPr>
              <a:spLocks noChangeArrowheads="1"/>
            </p:cNvSpPr>
            <p:nvPr/>
          </p:nvSpPr>
          <p:spPr bwMode="auto">
            <a:xfrm>
              <a:off x="8712209" y="3865881"/>
              <a:ext cx="98425" cy="100013"/>
            </a:xfrm>
            <a:prstGeom prst="ellipse">
              <a:avLst/>
            </a:pr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132" name="Freeform 44"/>
            <p:cNvSpPr/>
            <p:nvPr/>
          </p:nvSpPr>
          <p:spPr bwMode="auto">
            <a:xfrm>
              <a:off x="8736022" y="3889693"/>
              <a:ext cx="50800" cy="50800"/>
            </a:xfrm>
            <a:custGeom>
              <a:avLst/>
              <a:gdLst>
                <a:gd name="T0" fmla="*/ 30 w 32"/>
                <a:gd name="T1" fmla="*/ 21 h 32"/>
                <a:gd name="T2" fmla="*/ 28 w 32"/>
                <a:gd name="T3" fmla="*/ 21 h 32"/>
                <a:gd name="T4" fmla="*/ 21 w 32"/>
                <a:gd name="T5" fmla="*/ 28 h 32"/>
                <a:gd name="T6" fmla="*/ 11 w 32"/>
                <a:gd name="T7" fmla="*/ 28 h 32"/>
                <a:gd name="T8" fmla="*/ 4 w 32"/>
                <a:gd name="T9" fmla="*/ 21 h 32"/>
                <a:gd name="T10" fmla="*/ 4 w 32"/>
                <a:gd name="T11" fmla="*/ 11 h 32"/>
                <a:gd name="T12" fmla="*/ 11 w 32"/>
                <a:gd name="T13" fmla="*/ 4 h 32"/>
                <a:gd name="T14" fmla="*/ 21 w 32"/>
                <a:gd name="T15" fmla="*/ 4 h 32"/>
                <a:gd name="T16" fmla="*/ 28 w 32"/>
                <a:gd name="T17" fmla="*/ 11 h 32"/>
                <a:gd name="T18" fmla="*/ 28 w 32"/>
                <a:gd name="T19" fmla="*/ 21 h 32"/>
                <a:gd name="T20" fmla="*/ 30 w 32"/>
                <a:gd name="T21" fmla="*/ 21 h 32"/>
                <a:gd name="T22" fmla="*/ 32 w 32"/>
                <a:gd name="T23" fmla="*/ 21 h 32"/>
                <a:gd name="T24" fmla="*/ 32 w 32"/>
                <a:gd name="T25" fmla="*/ 11 h 32"/>
                <a:gd name="T26" fmla="*/ 21 w 32"/>
                <a:gd name="T27" fmla="*/ 0 h 32"/>
                <a:gd name="T28" fmla="*/ 11 w 32"/>
                <a:gd name="T29" fmla="*/ 0 h 32"/>
                <a:gd name="T30" fmla="*/ 0 w 32"/>
                <a:gd name="T31" fmla="*/ 11 h 32"/>
                <a:gd name="T32" fmla="*/ 0 w 32"/>
                <a:gd name="T33" fmla="*/ 21 h 32"/>
                <a:gd name="T34" fmla="*/ 11 w 32"/>
                <a:gd name="T35" fmla="*/ 32 h 32"/>
                <a:gd name="T36" fmla="*/ 21 w 32"/>
                <a:gd name="T37" fmla="*/ 32 h 32"/>
                <a:gd name="T38" fmla="*/ 32 w 32"/>
                <a:gd name="T39" fmla="*/ 21 h 32"/>
                <a:gd name="T40" fmla="*/ 30 w 32"/>
                <a:gd name="T41" fmla="*/ 2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2" h="32">
                  <a:moveTo>
                    <a:pt x="30" y="21"/>
                  </a:moveTo>
                  <a:cubicBezTo>
                    <a:pt x="28" y="21"/>
                    <a:pt x="28" y="21"/>
                    <a:pt x="28" y="21"/>
                  </a:cubicBezTo>
                  <a:cubicBezTo>
                    <a:pt x="28" y="25"/>
                    <a:pt x="25" y="28"/>
                    <a:pt x="21" y="28"/>
                  </a:cubicBezTo>
                  <a:cubicBezTo>
                    <a:pt x="11" y="28"/>
                    <a:pt x="11" y="28"/>
                    <a:pt x="11" y="28"/>
                  </a:cubicBezTo>
                  <a:cubicBezTo>
                    <a:pt x="7" y="28"/>
                    <a:pt x="4" y="25"/>
                    <a:pt x="4" y="21"/>
                  </a:cubicBezTo>
                  <a:cubicBezTo>
                    <a:pt x="4" y="11"/>
                    <a:pt x="4" y="11"/>
                    <a:pt x="4" y="11"/>
                  </a:cubicBezTo>
                  <a:cubicBezTo>
                    <a:pt x="4" y="7"/>
                    <a:pt x="7" y="4"/>
                    <a:pt x="11" y="4"/>
                  </a:cubicBezTo>
                  <a:cubicBezTo>
                    <a:pt x="21" y="4"/>
                    <a:pt x="21" y="4"/>
                    <a:pt x="21" y="4"/>
                  </a:cubicBezTo>
                  <a:cubicBezTo>
                    <a:pt x="25" y="4"/>
                    <a:pt x="28" y="7"/>
                    <a:pt x="28" y="11"/>
                  </a:cubicBezTo>
                  <a:cubicBezTo>
                    <a:pt x="28" y="21"/>
                    <a:pt x="28" y="21"/>
                    <a:pt x="28" y="21"/>
                  </a:cubicBezTo>
                  <a:cubicBezTo>
                    <a:pt x="30" y="21"/>
                    <a:pt x="30" y="21"/>
                    <a:pt x="30" y="21"/>
                  </a:cubicBezTo>
                  <a:cubicBezTo>
                    <a:pt x="32" y="21"/>
                    <a:pt x="32" y="21"/>
                    <a:pt x="32" y="21"/>
                  </a:cubicBezTo>
                  <a:cubicBezTo>
                    <a:pt x="32" y="11"/>
                    <a:pt x="32" y="11"/>
                    <a:pt x="32" y="11"/>
                  </a:cubicBezTo>
                  <a:cubicBezTo>
                    <a:pt x="32" y="5"/>
                    <a:pt x="28" y="0"/>
                    <a:pt x="21" y="0"/>
                  </a:cubicBezTo>
                  <a:cubicBezTo>
                    <a:pt x="11" y="0"/>
                    <a:pt x="11" y="0"/>
                    <a:pt x="11" y="0"/>
                  </a:cubicBezTo>
                  <a:cubicBezTo>
                    <a:pt x="5" y="0"/>
                    <a:pt x="0" y="5"/>
                    <a:pt x="0" y="11"/>
                  </a:cubicBezTo>
                  <a:cubicBezTo>
                    <a:pt x="0" y="21"/>
                    <a:pt x="0" y="21"/>
                    <a:pt x="0" y="21"/>
                  </a:cubicBezTo>
                  <a:cubicBezTo>
                    <a:pt x="0" y="28"/>
                    <a:pt x="5" y="32"/>
                    <a:pt x="11" y="32"/>
                  </a:cubicBezTo>
                  <a:cubicBezTo>
                    <a:pt x="21" y="32"/>
                    <a:pt x="21" y="32"/>
                    <a:pt x="21" y="32"/>
                  </a:cubicBezTo>
                  <a:cubicBezTo>
                    <a:pt x="28" y="32"/>
                    <a:pt x="32" y="28"/>
                    <a:pt x="32" y="21"/>
                  </a:cubicBezTo>
                  <a:lnTo>
                    <a:pt x="30" y="21"/>
                  </a:lnTo>
                  <a:close/>
                </a:path>
              </a:pathLst>
            </a:custGeom>
            <a:solidFill>
              <a:srgbClr val="181818"/>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grpSp>
      <p:grpSp>
        <p:nvGrpSpPr>
          <p:cNvPr id="5" name="Group 132"/>
          <p:cNvGrpSpPr>
            <a:grpSpLocks noChangeAspect="1"/>
          </p:cNvGrpSpPr>
          <p:nvPr/>
        </p:nvGrpSpPr>
        <p:grpSpPr>
          <a:xfrm>
            <a:off x="4795570" y="2073878"/>
            <a:ext cx="2138151" cy="1230722"/>
            <a:chOff x="8440747" y="4796156"/>
            <a:chExt cx="2786063" cy="1603375"/>
          </a:xfrm>
        </p:grpSpPr>
        <p:sp>
          <p:nvSpPr>
            <p:cNvPr id="134" name="Freeform 45"/>
            <p:cNvSpPr/>
            <p:nvPr/>
          </p:nvSpPr>
          <p:spPr bwMode="auto">
            <a:xfrm>
              <a:off x="8440747" y="6337618"/>
              <a:ext cx="1403350" cy="61913"/>
            </a:xfrm>
            <a:custGeom>
              <a:avLst/>
              <a:gdLst>
                <a:gd name="T0" fmla="*/ 0 w 885"/>
                <a:gd name="T1" fmla="*/ 16 h 39"/>
                <a:gd name="T2" fmla="*/ 78 w 885"/>
                <a:gd name="T3" fmla="*/ 39 h 39"/>
                <a:gd name="T4" fmla="*/ 885 w 885"/>
                <a:gd name="T5" fmla="*/ 39 h 39"/>
                <a:gd name="T6" fmla="*/ 885 w 885"/>
                <a:gd name="T7" fmla="*/ 0 h 39"/>
                <a:gd name="T8" fmla="*/ 0 w 885"/>
                <a:gd name="T9" fmla="*/ 0 h 39"/>
                <a:gd name="T10" fmla="*/ 0 w 885"/>
                <a:gd name="T11" fmla="*/ 16 h 39"/>
              </a:gdLst>
              <a:ahLst/>
              <a:cxnLst>
                <a:cxn ang="0">
                  <a:pos x="T0" y="T1"/>
                </a:cxn>
                <a:cxn ang="0">
                  <a:pos x="T2" y="T3"/>
                </a:cxn>
                <a:cxn ang="0">
                  <a:pos x="T4" y="T5"/>
                </a:cxn>
                <a:cxn ang="0">
                  <a:pos x="T6" y="T7"/>
                </a:cxn>
                <a:cxn ang="0">
                  <a:pos x="T8" y="T9"/>
                </a:cxn>
                <a:cxn ang="0">
                  <a:pos x="T10" y="T11"/>
                </a:cxn>
              </a:cxnLst>
              <a:rect l="0" t="0" r="r" b="b"/>
              <a:pathLst>
                <a:path w="885" h="39">
                  <a:moveTo>
                    <a:pt x="0" y="16"/>
                  </a:moveTo>
                  <a:cubicBezTo>
                    <a:pt x="0" y="23"/>
                    <a:pt x="30" y="39"/>
                    <a:pt x="78" y="39"/>
                  </a:cubicBezTo>
                  <a:cubicBezTo>
                    <a:pt x="126" y="39"/>
                    <a:pt x="885" y="39"/>
                    <a:pt x="885" y="39"/>
                  </a:cubicBezTo>
                  <a:cubicBezTo>
                    <a:pt x="885" y="0"/>
                    <a:pt x="885" y="0"/>
                    <a:pt x="885" y="0"/>
                  </a:cubicBezTo>
                  <a:cubicBezTo>
                    <a:pt x="0" y="0"/>
                    <a:pt x="0" y="0"/>
                    <a:pt x="0" y="0"/>
                  </a:cubicBezTo>
                  <a:lnTo>
                    <a:pt x="0" y="16"/>
                  </a:lnTo>
                  <a:close/>
                </a:path>
              </a:pathLst>
            </a:custGeom>
            <a:solidFill>
              <a:srgbClr val="B3B4B5"/>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135" name="Freeform 46"/>
            <p:cNvSpPr/>
            <p:nvPr/>
          </p:nvSpPr>
          <p:spPr bwMode="auto">
            <a:xfrm>
              <a:off x="9823459" y="6337618"/>
              <a:ext cx="1403350" cy="61913"/>
            </a:xfrm>
            <a:custGeom>
              <a:avLst/>
              <a:gdLst>
                <a:gd name="T0" fmla="*/ 884 w 884"/>
                <a:gd name="T1" fmla="*/ 16 h 39"/>
                <a:gd name="T2" fmla="*/ 806 w 884"/>
                <a:gd name="T3" fmla="*/ 39 h 39"/>
                <a:gd name="T4" fmla="*/ 0 w 884"/>
                <a:gd name="T5" fmla="*/ 39 h 39"/>
                <a:gd name="T6" fmla="*/ 0 w 884"/>
                <a:gd name="T7" fmla="*/ 0 h 39"/>
                <a:gd name="T8" fmla="*/ 884 w 884"/>
                <a:gd name="T9" fmla="*/ 0 h 39"/>
                <a:gd name="T10" fmla="*/ 884 w 884"/>
                <a:gd name="T11" fmla="*/ 16 h 39"/>
              </a:gdLst>
              <a:ahLst/>
              <a:cxnLst>
                <a:cxn ang="0">
                  <a:pos x="T0" y="T1"/>
                </a:cxn>
                <a:cxn ang="0">
                  <a:pos x="T2" y="T3"/>
                </a:cxn>
                <a:cxn ang="0">
                  <a:pos x="T4" y="T5"/>
                </a:cxn>
                <a:cxn ang="0">
                  <a:pos x="T6" y="T7"/>
                </a:cxn>
                <a:cxn ang="0">
                  <a:pos x="T8" y="T9"/>
                </a:cxn>
                <a:cxn ang="0">
                  <a:pos x="T10" y="T11"/>
                </a:cxn>
              </a:cxnLst>
              <a:rect l="0" t="0" r="r" b="b"/>
              <a:pathLst>
                <a:path w="884" h="39">
                  <a:moveTo>
                    <a:pt x="884" y="16"/>
                  </a:moveTo>
                  <a:cubicBezTo>
                    <a:pt x="884" y="23"/>
                    <a:pt x="854" y="39"/>
                    <a:pt x="806" y="39"/>
                  </a:cubicBezTo>
                  <a:cubicBezTo>
                    <a:pt x="758" y="39"/>
                    <a:pt x="0" y="39"/>
                    <a:pt x="0" y="39"/>
                  </a:cubicBezTo>
                  <a:cubicBezTo>
                    <a:pt x="0" y="0"/>
                    <a:pt x="0" y="0"/>
                    <a:pt x="0" y="0"/>
                  </a:cubicBezTo>
                  <a:cubicBezTo>
                    <a:pt x="884" y="0"/>
                    <a:pt x="884" y="0"/>
                    <a:pt x="884" y="0"/>
                  </a:cubicBezTo>
                  <a:lnTo>
                    <a:pt x="884" y="16"/>
                  </a:lnTo>
                  <a:close/>
                </a:path>
              </a:pathLst>
            </a:custGeom>
            <a:solidFill>
              <a:srgbClr val="B3B4B5"/>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136" name="Freeform 47"/>
            <p:cNvSpPr/>
            <p:nvPr/>
          </p:nvSpPr>
          <p:spPr bwMode="auto">
            <a:xfrm>
              <a:off x="8715384" y="4796156"/>
              <a:ext cx="2257425" cy="1546225"/>
            </a:xfrm>
            <a:custGeom>
              <a:avLst/>
              <a:gdLst>
                <a:gd name="T0" fmla="*/ 1378 w 1423"/>
                <a:gd name="T1" fmla="*/ 0 h 974"/>
                <a:gd name="T2" fmla="*/ 45 w 1423"/>
                <a:gd name="T3" fmla="*/ 0 h 974"/>
                <a:gd name="T4" fmla="*/ 0 w 1423"/>
                <a:gd name="T5" fmla="*/ 45 h 974"/>
                <a:gd name="T6" fmla="*/ 0 w 1423"/>
                <a:gd name="T7" fmla="*/ 218 h 974"/>
                <a:gd name="T8" fmla="*/ 0 w 1423"/>
                <a:gd name="T9" fmla="*/ 929 h 974"/>
                <a:gd name="T10" fmla="*/ 45 w 1423"/>
                <a:gd name="T11" fmla="*/ 974 h 974"/>
                <a:gd name="T12" fmla="*/ 1378 w 1423"/>
                <a:gd name="T13" fmla="*/ 974 h 974"/>
                <a:gd name="T14" fmla="*/ 1423 w 1423"/>
                <a:gd name="T15" fmla="*/ 929 h 974"/>
                <a:gd name="T16" fmla="*/ 1423 w 1423"/>
                <a:gd name="T17" fmla="*/ 45 h 974"/>
                <a:gd name="T18" fmla="*/ 1378 w 1423"/>
                <a:gd name="T19" fmla="*/ 0 h 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23" h="974">
                  <a:moveTo>
                    <a:pt x="1378" y="0"/>
                  </a:moveTo>
                  <a:cubicBezTo>
                    <a:pt x="45" y="0"/>
                    <a:pt x="45" y="0"/>
                    <a:pt x="45" y="0"/>
                  </a:cubicBezTo>
                  <a:cubicBezTo>
                    <a:pt x="20" y="0"/>
                    <a:pt x="0" y="20"/>
                    <a:pt x="0" y="45"/>
                  </a:cubicBezTo>
                  <a:cubicBezTo>
                    <a:pt x="0" y="218"/>
                    <a:pt x="0" y="218"/>
                    <a:pt x="0" y="218"/>
                  </a:cubicBezTo>
                  <a:cubicBezTo>
                    <a:pt x="0" y="929"/>
                    <a:pt x="0" y="929"/>
                    <a:pt x="0" y="929"/>
                  </a:cubicBezTo>
                  <a:cubicBezTo>
                    <a:pt x="0" y="954"/>
                    <a:pt x="20" y="974"/>
                    <a:pt x="45" y="974"/>
                  </a:cubicBezTo>
                  <a:cubicBezTo>
                    <a:pt x="1378" y="974"/>
                    <a:pt x="1378" y="974"/>
                    <a:pt x="1378" y="974"/>
                  </a:cubicBezTo>
                  <a:cubicBezTo>
                    <a:pt x="1403" y="974"/>
                    <a:pt x="1423" y="954"/>
                    <a:pt x="1423" y="929"/>
                  </a:cubicBezTo>
                  <a:cubicBezTo>
                    <a:pt x="1423" y="45"/>
                    <a:pt x="1423" y="45"/>
                    <a:pt x="1423" y="45"/>
                  </a:cubicBezTo>
                  <a:cubicBezTo>
                    <a:pt x="1423" y="20"/>
                    <a:pt x="1403" y="0"/>
                    <a:pt x="1378" y="0"/>
                  </a:cubicBezTo>
                  <a:close/>
                </a:path>
              </a:pathLst>
            </a:custGeom>
            <a:solidFill>
              <a:srgbClr val="D2D3D5"/>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137" name="Freeform 48"/>
            <p:cNvSpPr/>
            <p:nvPr/>
          </p:nvSpPr>
          <p:spPr bwMode="auto">
            <a:xfrm>
              <a:off x="8723322" y="4804093"/>
              <a:ext cx="2243138" cy="1530350"/>
            </a:xfrm>
            <a:custGeom>
              <a:avLst/>
              <a:gdLst>
                <a:gd name="T0" fmla="*/ 40 w 1414"/>
                <a:gd name="T1" fmla="*/ 964 h 964"/>
                <a:gd name="T2" fmla="*/ 0 w 1414"/>
                <a:gd name="T3" fmla="*/ 924 h 964"/>
                <a:gd name="T4" fmla="*/ 0 w 1414"/>
                <a:gd name="T5" fmla="*/ 40 h 964"/>
                <a:gd name="T6" fmla="*/ 40 w 1414"/>
                <a:gd name="T7" fmla="*/ 0 h 964"/>
                <a:gd name="T8" fmla="*/ 1373 w 1414"/>
                <a:gd name="T9" fmla="*/ 0 h 964"/>
                <a:gd name="T10" fmla="*/ 1414 w 1414"/>
                <a:gd name="T11" fmla="*/ 40 h 964"/>
                <a:gd name="T12" fmla="*/ 1414 w 1414"/>
                <a:gd name="T13" fmla="*/ 924 h 964"/>
                <a:gd name="T14" fmla="*/ 1373 w 1414"/>
                <a:gd name="T15" fmla="*/ 964 h 964"/>
                <a:gd name="T16" fmla="*/ 40 w 1414"/>
                <a:gd name="T17" fmla="*/ 964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4" h="964">
                  <a:moveTo>
                    <a:pt x="40" y="964"/>
                  </a:moveTo>
                  <a:cubicBezTo>
                    <a:pt x="18" y="964"/>
                    <a:pt x="0" y="946"/>
                    <a:pt x="0" y="924"/>
                  </a:cubicBezTo>
                  <a:cubicBezTo>
                    <a:pt x="0" y="40"/>
                    <a:pt x="0" y="40"/>
                    <a:pt x="0" y="40"/>
                  </a:cubicBezTo>
                  <a:cubicBezTo>
                    <a:pt x="0" y="18"/>
                    <a:pt x="18" y="0"/>
                    <a:pt x="40" y="0"/>
                  </a:cubicBezTo>
                  <a:cubicBezTo>
                    <a:pt x="1373" y="0"/>
                    <a:pt x="1373" y="0"/>
                    <a:pt x="1373" y="0"/>
                  </a:cubicBezTo>
                  <a:cubicBezTo>
                    <a:pt x="1396" y="0"/>
                    <a:pt x="1414" y="18"/>
                    <a:pt x="1414" y="40"/>
                  </a:cubicBezTo>
                  <a:cubicBezTo>
                    <a:pt x="1414" y="924"/>
                    <a:pt x="1414" y="924"/>
                    <a:pt x="1414" y="924"/>
                  </a:cubicBezTo>
                  <a:cubicBezTo>
                    <a:pt x="1414" y="946"/>
                    <a:pt x="1396" y="964"/>
                    <a:pt x="1373" y="964"/>
                  </a:cubicBezTo>
                  <a:lnTo>
                    <a:pt x="40" y="964"/>
                  </a:lnTo>
                  <a:close/>
                </a:path>
              </a:pathLst>
            </a:custGeom>
            <a:solidFill>
              <a:srgbClr val="181818"/>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138" name="Freeform 49"/>
            <p:cNvSpPr/>
            <p:nvPr/>
          </p:nvSpPr>
          <p:spPr bwMode="auto">
            <a:xfrm>
              <a:off x="8723322" y="6269356"/>
              <a:ext cx="2243138" cy="65088"/>
            </a:xfrm>
            <a:custGeom>
              <a:avLst/>
              <a:gdLst>
                <a:gd name="T0" fmla="*/ 1414 w 1414"/>
                <a:gd name="T1" fmla="*/ 0 h 41"/>
                <a:gd name="T2" fmla="*/ 1396 w 1414"/>
                <a:gd name="T3" fmla="*/ 9 h 41"/>
                <a:gd name="T4" fmla="*/ 18 w 1414"/>
                <a:gd name="T5" fmla="*/ 9 h 41"/>
                <a:gd name="T6" fmla="*/ 0 w 1414"/>
                <a:gd name="T7" fmla="*/ 0 h 41"/>
                <a:gd name="T8" fmla="*/ 0 w 1414"/>
                <a:gd name="T9" fmla="*/ 1 h 41"/>
                <a:gd name="T10" fmla="*/ 40 w 1414"/>
                <a:gd name="T11" fmla="*/ 41 h 41"/>
                <a:gd name="T12" fmla="*/ 1373 w 1414"/>
                <a:gd name="T13" fmla="*/ 41 h 41"/>
                <a:gd name="T14" fmla="*/ 1414 w 1414"/>
                <a:gd name="T15" fmla="*/ 1 h 41"/>
                <a:gd name="T16" fmla="*/ 1414 w 1414"/>
                <a:gd name="T1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4" h="41">
                  <a:moveTo>
                    <a:pt x="1414" y="0"/>
                  </a:moveTo>
                  <a:cubicBezTo>
                    <a:pt x="1409" y="6"/>
                    <a:pt x="1403" y="9"/>
                    <a:pt x="1396" y="9"/>
                  </a:cubicBezTo>
                  <a:cubicBezTo>
                    <a:pt x="18" y="9"/>
                    <a:pt x="18" y="9"/>
                    <a:pt x="18" y="9"/>
                  </a:cubicBezTo>
                  <a:cubicBezTo>
                    <a:pt x="10" y="9"/>
                    <a:pt x="4" y="6"/>
                    <a:pt x="0" y="0"/>
                  </a:cubicBezTo>
                  <a:cubicBezTo>
                    <a:pt x="0" y="1"/>
                    <a:pt x="0" y="1"/>
                    <a:pt x="0" y="1"/>
                  </a:cubicBezTo>
                  <a:cubicBezTo>
                    <a:pt x="0" y="23"/>
                    <a:pt x="18" y="41"/>
                    <a:pt x="40" y="41"/>
                  </a:cubicBezTo>
                  <a:cubicBezTo>
                    <a:pt x="1373" y="41"/>
                    <a:pt x="1373" y="41"/>
                    <a:pt x="1373" y="41"/>
                  </a:cubicBezTo>
                  <a:cubicBezTo>
                    <a:pt x="1396" y="41"/>
                    <a:pt x="1414" y="23"/>
                    <a:pt x="1414" y="1"/>
                  </a:cubicBezTo>
                  <a:lnTo>
                    <a:pt x="1414" y="0"/>
                  </a:lnTo>
                  <a:close/>
                </a:path>
              </a:pathLst>
            </a:custGeom>
            <a:solidFill>
              <a:srgbClr val="0C0D11"/>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139" name="Rectangle 50"/>
            <p:cNvSpPr>
              <a:spLocks noChangeArrowheads="1"/>
            </p:cNvSpPr>
            <p:nvPr/>
          </p:nvSpPr>
          <p:spPr bwMode="auto">
            <a:xfrm>
              <a:off x="8440747" y="6312218"/>
              <a:ext cx="2786063" cy="50800"/>
            </a:xfrm>
            <a:prstGeom prst="rect">
              <a:avLst/>
            </a:prstGeom>
            <a:solidFill>
              <a:srgbClr val="D2D6D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34286" tIns="17143" rIns="34286" bIns="17143" numCol="1" anchor="t" anchorCtr="0" compatLnSpc="1"/>
            <a:lstStyle/>
            <a:p>
              <a:endParaRPr lang="id-ID" sz="900">
                <a:cs typeface="+mn-ea"/>
                <a:sym typeface="+mn-lt"/>
              </a:endParaRPr>
            </a:p>
          </p:txBody>
        </p:sp>
        <p:sp>
          <p:nvSpPr>
            <p:cNvPr id="140" name="Freeform 51"/>
            <p:cNvSpPr/>
            <p:nvPr/>
          </p:nvSpPr>
          <p:spPr bwMode="auto">
            <a:xfrm>
              <a:off x="9632959" y="6312218"/>
              <a:ext cx="400050" cy="28575"/>
            </a:xfrm>
            <a:custGeom>
              <a:avLst/>
              <a:gdLst>
                <a:gd name="T0" fmla="*/ 0 w 252"/>
                <a:gd name="T1" fmla="*/ 0 h 18"/>
                <a:gd name="T2" fmla="*/ 22 w 252"/>
                <a:gd name="T3" fmla="*/ 18 h 18"/>
                <a:gd name="T4" fmla="*/ 230 w 252"/>
                <a:gd name="T5" fmla="*/ 18 h 18"/>
                <a:gd name="T6" fmla="*/ 252 w 252"/>
                <a:gd name="T7" fmla="*/ 0 h 18"/>
                <a:gd name="T8" fmla="*/ 0 w 252"/>
                <a:gd name="T9" fmla="*/ 0 h 18"/>
              </a:gdLst>
              <a:ahLst/>
              <a:cxnLst>
                <a:cxn ang="0">
                  <a:pos x="T0" y="T1"/>
                </a:cxn>
                <a:cxn ang="0">
                  <a:pos x="T2" y="T3"/>
                </a:cxn>
                <a:cxn ang="0">
                  <a:pos x="T4" y="T5"/>
                </a:cxn>
                <a:cxn ang="0">
                  <a:pos x="T6" y="T7"/>
                </a:cxn>
                <a:cxn ang="0">
                  <a:pos x="T8" y="T9"/>
                </a:cxn>
              </a:cxnLst>
              <a:rect l="0" t="0" r="r" b="b"/>
              <a:pathLst>
                <a:path w="252" h="18">
                  <a:moveTo>
                    <a:pt x="0" y="0"/>
                  </a:moveTo>
                  <a:cubicBezTo>
                    <a:pt x="2" y="10"/>
                    <a:pt x="11" y="18"/>
                    <a:pt x="22" y="18"/>
                  </a:cubicBezTo>
                  <a:cubicBezTo>
                    <a:pt x="230" y="18"/>
                    <a:pt x="230" y="18"/>
                    <a:pt x="230" y="18"/>
                  </a:cubicBezTo>
                  <a:cubicBezTo>
                    <a:pt x="241" y="18"/>
                    <a:pt x="250" y="10"/>
                    <a:pt x="252" y="0"/>
                  </a:cubicBezTo>
                  <a:lnTo>
                    <a:pt x="0" y="0"/>
                  </a:lnTo>
                  <a:close/>
                </a:path>
              </a:pathLst>
            </a:custGeom>
            <a:solidFill>
              <a:srgbClr val="B3B4B5"/>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141" name="Rectangle 52"/>
            <p:cNvSpPr>
              <a:spLocks noChangeArrowheads="1"/>
            </p:cNvSpPr>
            <p:nvPr/>
          </p:nvSpPr>
          <p:spPr bwMode="auto">
            <a:xfrm>
              <a:off x="8797934" y="4900931"/>
              <a:ext cx="2093913" cy="1322388"/>
            </a:xfrm>
            <a:prstGeom prst="rect">
              <a:avLst/>
            </a:prstGeom>
            <a:solidFill>
              <a:srgbClr val="0C0D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34286" tIns="17143" rIns="34286" bIns="17143" numCol="1" anchor="t" anchorCtr="0" compatLnSpc="1"/>
            <a:lstStyle/>
            <a:p>
              <a:endParaRPr lang="id-ID" sz="900">
                <a:cs typeface="+mn-ea"/>
                <a:sym typeface="+mn-lt"/>
              </a:endParaRPr>
            </a:p>
          </p:txBody>
        </p:sp>
        <p:sp>
          <p:nvSpPr>
            <p:cNvPr id="143" name="Oval 54"/>
            <p:cNvSpPr>
              <a:spLocks noChangeArrowheads="1"/>
            </p:cNvSpPr>
            <p:nvPr/>
          </p:nvSpPr>
          <p:spPr bwMode="auto">
            <a:xfrm>
              <a:off x="9831397" y="4845368"/>
              <a:ext cx="23813" cy="23813"/>
            </a:xfrm>
            <a:prstGeom prst="ellipse">
              <a:avLst/>
            </a:prstGeom>
            <a:solidFill>
              <a:srgbClr val="2C2C2C"/>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144" name="Oval 55"/>
            <p:cNvSpPr>
              <a:spLocks noChangeArrowheads="1"/>
            </p:cNvSpPr>
            <p:nvPr/>
          </p:nvSpPr>
          <p:spPr bwMode="auto">
            <a:xfrm>
              <a:off x="9831397" y="4843781"/>
              <a:ext cx="23813" cy="22225"/>
            </a:xfrm>
            <a:prstGeom prst="ellipse">
              <a:avLst/>
            </a:prstGeom>
            <a:solidFill>
              <a:srgbClr val="0A0A0A"/>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145" name="Oval 56"/>
            <p:cNvSpPr>
              <a:spLocks noChangeArrowheads="1"/>
            </p:cNvSpPr>
            <p:nvPr/>
          </p:nvSpPr>
          <p:spPr bwMode="auto">
            <a:xfrm>
              <a:off x="9836159" y="4846956"/>
              <a:ext cx="14288" cy="15875"/>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146" name="Oval 57"/>
            <p:cNvSpPr>
              <a:spLocks noChangeArrowheads="1"/>
            </p:cNvSpPr>
            <p:nvPr/>
          </p:nvSpPr>
          <p:spPr bwMode="auto">
            <a:xfrm>
              <a:off x="9839334" y="4851718"/>
              <a:ext cx="7938" cy="7938"/>
            </a:xfrm>
            <a:prstGeom prst="ellipse">
              <a:avLst/>
            </a:prstGeom>
            <a:solidFill>
              <a:srgbClr val="2C99B4"/>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sp>
          <p:nvSpPr>
            <p:cNvPr id="147" name="Freeform 58"/>
            <p:cNvSpPr/>
            <p:nvPr/>
          </p:nvSpPr>
          <p:spPr bwMode="auto">
            <a:xfrm>
              <a:off x="9842509" y="4853306"/>
              <a:ext cx="1588" cy="3175"/>
            </a:xfrm>
            <a:custGeom>
              <a:avLst/>
              <a:gdLst>
                <a:gd name="T0" fmla="*/ 1 w 1"/>
                <a:gd name="T1" fmla="*/ 1 h 2"/>
                <a:gd name="T2" fmla="*/ 1 w 1"/>
                <a:gd name="T3" fmla="*/ 2 h 2"/>
                <a:gd name="T4" fmla="*/ 0 w 1"/>
                <a:gd name="T5" fmla="*/ 1 h 2"/>
                <a:gd name="T6" fmla="*/ 1 w 1"/>
                <a:gd name="T7" fmla="*/ 0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lnTo>
                    <a:pt x="1" y="2"/>
                  </a:lnTo>
                  <a:lnTo>
                    <a:pt x="0" y="1"/>
                  </a:lnTo>
                  <a:lnTo>
                    <a:pt x="1" y="0"/>
                  </a:lnTo>
                  <a:lnTo>
                    <a:pt x="1"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34286" tIns="17143" rIns="34286" bIns="17143" numCol="1" anchor="t" anchorCtr="0" compatLnSpc="1"/>
            <a:lstStyle/>
            <a:p>
              <a:endParaRPr lang="id-ID" sz="900">
                <a:cs typeface="+mn-ea"/>
                <a:sym typeface="+mn-lt"/>
              </a:endParaRPr>
            </a:p>
          </p:txBody>
        </p:sp>
      </p:grpSp>
      <p:grpSp>
        <p:nvGrpSpPr>
          <p:cNvPr id="6" name="组合 2"/>
          <p:cNvGrpSpPr/>
          <p:nvPr/>
        </p:nvGrpSpPr>
        <p:grpSpPr>
          <a:xfrm>
            <a:off x="1302142" y="3730965"/>
            <a:ext cx="692870" cy="693084"/>
            <a:chOff x="1302142" y="3729814"/>
            <a:chExt cx="692870" cy="692870"/>
          </a:xfrm>
        </p:grpSpPr>
        <p:sp>
          <p:nvSpPr>
            <p:cNvPr id="153" name="Oval 152"/>
            <p:cNvSpPr/>
            <p:nvPr/>
          </p:nvSpPr>
          <p:spPr>
            <a:xfrm>
              <a:off x="1302142" y="3729814"/>
              <a:ext cx="692870" cy="69287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grpSp>
          <p:nvGrpSpPr>
            <p:cNvPr id="7" name="Group 153"/>
            <p:cNvGrpSpPr/>
            <p:nvPr/>
          </p:nvGrpSpPr>
          <p:grpSpPr>
            <a:xfrm>
              <a:off x="1490808" y="3931016"/>
              <a:ext cx="316630" cy="267497"/>
              <a:chOff x="13828713" y="2805113"/>
              <a:chExt cx="1381125" cy="1166812"/>
            </a:xfrm>
            <a:solidFill>
              <a:schemeClr val="bg1"/>
            </a:solidFill>
          </p:grpSpPr>
          <p:sp>
            <p:nvSpPr>
              <p:cNvPr id="155" name="Freeform 10"/>
              <p:cNvSpPr>
                <a:spLocks noEditPoints="1"/>
              </p:cNvSpPr>
              <p:nvPr/>
            </p:nvSpPr>
            <p:spPr bwMode="auto">
              <a:xfrm>
                <a:off x="14173200" y="3109913"/>
                <a:ext cx="690563" cy="690562"/>
              </a:xfrm>
              <a:custGeom>
                <a:avLst/>
                <a:gdLst>
                  <a:gd name="T0" fmla="*/ 92 w 184"/>
                  <a:gd name="T1" fmla="*/ 0 h 184"/>
                  <a:gd name="T2" fmla="*/ 0 w 184"/>
                  <a:gd name="T3" fmla="*/ 92 h 184"/>
                  <a:gd name="T4" fmla="*/ 92 w 184"/>
                  <a:gd name="T5" fmla="*/ 184 h 184"/>
                  <a:gd name="T6" fmla="*/ 184 w 184"/>
                  <a:gd name="T7" fmla="*/ 92 h 184"/>
                  <a:gd name="T8" fmla="*/ 92 w 184"/>
                  <a:gd name="T9" fmla="*/ 0 h 184"/>
                  <a:gd name="T10" fmla="*/ 144 w 184"/>
                  <a:gd name="T11" fmla="*/ 137 h 184"/>
                  <a:gd name="T12" fmla="*/ 47 w 184"/>
                  <a:gd name="T13" fmla="*/ 144 h 184"/>
                  <a:gd name="T14" fmla="*/ 39 w 184"/>
                  <a:gd name="T15" fmla="*/ 47 h 184"/>
                  <a:gd name="T16" fmla="*/ 137 w 184"/>
                  <a:gd name="T17" fmla="*/ 39 h 184"/>
                  <a:gd name="T18" fmla="*/ 144 w 184"/>
                  <a:gd name="T19" fmla="*/ 137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 h="184">
                    <a:moveTo>
                      <a:pt x="92" y="0"/>
                    </a:moveTo>
                    <a:cubicBezTo>
                      <a:pt x="41" y="0"/>
                      <a:pt x="0" y="41"/>
                      <a:pt x="0" y="92"/>
                    </a:cubicBezTo>
                    <a:cubicBezTo>
                      <a:pt x="0" y="143"/>
                      <a:pt x="41" y="184"/>
                      <a:pt x="92" y="184"/>
                    </a:cubicBezTo>
                    <a:cubicBezTo>
                      <a:pt x="143" y="184"/>
                      <a:pt x="184" y="143"/>
                      <a:pt x="184" y="92"/>
                    </a:cubicBezTo>
                    <a:cubicBezTo>
                      <a:pt x="184" y="41"/>
                      <a:pt x="143" y="0"/>
                      <a:pt x="92" y="0"/>
                    </a:cubicBezTo>
                    <a:close/>
                    <a:moveTo>
                      <a:pt x="144" y="137"/>
                    </a:moveTo>
                    <a:cubicBezTo>
                      <a:pt x="119" y="166"/>
                      <a:pt x="76" y="169"/>
                      <a:pt x="47" y="144"/>
                    </a:cubicBezTo>
                    <a:cubicBezTo>
                      <a:pt x="18" y="120"/>
                      <a:pt x="15" y="76"/>
                      <a:pt x="39" y="47"/>
                    </a:cubicBezTo>
                    <a:cubicBezTo>
                      <a:pt x="64" y="18"/>
                      <a:pt x="108" y="15"/>
                      <a:pt x="137" y="39"/>
                    </a:cubicBezTo>
                    <a:cubicBezTo>
                      <a:pt x="166" y="64"/>
                      <a:pt x="169" y="108"/>
                      <a:pt x="144" y="1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050">
                  <a:solidFill>
                    <a:schemeClr val="tx1">
                      <a:lumMod val="75000"/>
                      <a:lumOff val="25000"/>
                    </a:schemeClr>
                  </a:solidFill>
                  <a:cs typeface="+mn-ea"/>
                  <a:sym typeface="+mn-lt"/>
                </a:endParaRPr>
              </a:p>
            </p:txBody>
          </p:sp>
          <p:sp>
            <p:nvSpPr>
              <p:cNvPr id="156" name="Freeform 11"/>
              <p:cNvSpPr/>
              <p:nvPr/>
            </p:nvSpPr>
            <p:spPr bwMode="auto">
              <a:xfrm>
                <a:off x="14346238" y="3281363"/>
                <a:ext cx="195263" cy="195262"/>
              </a:xfrm>
              <a:custGeom>
                <a:avLst/>
                <a:gdLst>
                  <a:gd name="T0" fmla="*/ 46 w 52"/>
                  <a:gd name="T1" fmla="*/ 0 h 52"/>
                  <a:gd name="T2" fmla="*/ 0 w 52"/>
                  <a:gd name="T3" fmla="*/ 46 h 52"/>
                  <a:gd name="T4" fmla="*/ 0 w 52"/>
                  <a:gd name="T5" fmla="*/ 46 h 52"/>
                  <a:gd name="T6" fmla="*/ 6 w 52"/>
                  <a:gd name="T7" fmla="*/ 52 h 52"/>
                  <a:gd name="T8" fmla="*/ 11 w 52"/>
                  <a:gd name="T9" fmla="*/ 46 h 52"/>
                  <a:gd name="T10" fmla="*/ 11 w 52"/>
                  <a:gd name="T11" fmla="*/ 46 h 52"/>
                  <a:gd name="T12" fmla="*/ 46 w 52"/>
                  <a:gd name="T13" fmla="*/ 11 h 52"/>
                  <a:gd name="T14" fmla="*/ 52 w 52"/>
                  <a:gd name="T15" fmla="*/ 6 h 52"/>
                  <a:gd name="T16" fmla="*/ 46 w 52"/>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46" y="0"/>
                    </a:moveTo>
                    <a:cubicBezTo>
                      <a:pt x="20" y="0"/>
                      <a:pt x="0" y="20"/>
                      <a:pt x="0" y="46"/>
                    </a:cubicBezTo>
                    <a:cubicBezTo>
                      <a:pt x="0" y="46"/>
                      <a:pt x="0" y="46"/>
                      <a:pt x="0" y="46"/>
                    </a:cubicBezTo>
                    <a:cubicBezTo>
                      <a:pt x="0" y="49"/>
                      <a:pt x="2" y="52"/>
                      <a:pt x="6" y="52"/>
                    </a:cubicBezTo>
                    <a:cubicBezTo>
                      <a:pt x="9" y="52"/>
                      <a:pt x="11" y="49"/>
                      <a:pt x="11" y="46"/>
                    </a:cubicBezTo>
                    <a:cubicBezTo>
                      <a:pt x="11" y="46"/>
                      <a:pt x="11" y="46"/>
                      <a:pt x="11" y="46"/>
                    </a:cubicBezTo>
                    <a:cubicBezTo>
                      <a:pt x="11" y="27"/>
                      <a:pt x="27" y="11"/>
                      <a:pt x="46" y="11"/>
                    </a:cubicBezTo>
                    <a:cubicBezTo>
                      <a:pt x="49" y="11"/>
                      <a:pt x="52" y="9"/>
                      <a:pt x="52" y="6"/>
                    </a:cubicBezTo>
                    <a:cubicBezTo>
                      <a:pt x="52" y="2"/>
                      <a:pt x="49" y="0"/>
                      <a:pt x="4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050">
                  <a:solidFill>
                    <a:schemeClr val="tx1">
                      <a:lumMod val="75000"/>
                      <a:lumOff val="25000"/>
                    </a:schemeClr>
                  </a:solidFill>
                  <a:cs typeface="+mn-ea"/>
                  <a:sym typeface="+mn-lt"/>
                </a:endParaRPr>
              </a:p>
            </p:txBody>
          </p:sp>
          <p:sp>
            <p:nvSpPr>
              <p:cNvPr id="157" name="Freeform 12"/>
              <p:cNvSpPr>
                <a:spLocks noEditPoints="1"/>
              </p:cNvSpPr>
              <p:nvPr/>
            </p:nvSpPr>
            <p:spPr bwMode="auto">
              <a:xfrm>
                <a:off x="13828713" y="2805113"/>
                <a:ext cx="1381125" cy="1166812"/>
              </a:xfrm>
              <a:custGeom>
                <a:avLst/>
                <a:gdLst>
                  <a:gd name="T0" fmla="*/ 339 w 368"/>
                  <a:gd name="T1" fmla="*/ 70 h 311"/>
                  <a:gd name="T2" fmla="*/ 289 w 368"/>
                  <a:gd name="T3" fmla="*/ 61 h 311"/>
                  <a:gd name="T4" fmla="*/ 273 w 368"/>
                  <a:gd name="T5" fmla="*/ 22 h 311"/>
                  <a:gd name="T6" fmla="*/ 241 w 368"/>
                  <a:gd name="T7" fmla="*/ 0 h 311"/>
                  <a:gd name="T8" fmla="*/ 126 w 368"/>
                  <a:gd name="T9" fmla="*/ 0 h 311"/>
                  <a:gd name="T10" fmla="*/ 94 w 368"/>
                  <a:gd name="T11" fmla="*/ 22 h 311"/>
                  <a:gd name="T12" fmla="*/ 78 w 368"/>
                  <a:gd name="T13" fmla="*/ 61 h 311"/>
                  <a:gd name="T14" fmla="*/ 29 w 368"/>
                  <a:gd name="T15" fmla="*/ 70 h 311"/>
                  <a:gd name="T16" fmla="*/ 0 w 368"/>
                  <a:gd name="T17" fmla="*/ 104 h 311"/>
                  <a:gd name="T18" fmla="*/ 0 w 368"/>
                  <a:gd name="T19" fmla="*/ 277 h 311"/>
                  <a:gd name="T20" fmla="*/ 34 w 368"/>
                  <a:gd name="T21" fmla="*/ 311 h 311"/>
                  <a:gd name="T22" fmla="*/ 333 w 368"/>
                  <a:gd name="T23" fmla="*/ 311 h 311"/>
                  <a:gd name="T24" fmla="*/ 368 w 368"/>
                  <a:gd name="T25" fmla="*/ 277 h 311"/>
                  <a:gd name="T26" fmla="*/ 368 w 368"/>
                  <a:gd name="T27" fmla="*/ 104 h 311"/>
                  <a:gd name="T28" fmla="*/ 339 w 368"/>
                  <a:gd name="T29" fmla="*/ 70 h 311"/>
                  <a:gd name="T30" fmla="*/ 345 w 368"/>
                  <a:gd name="T31" fmla="*/ 277 h 311"/>
                  <a:gd name="T32" fmla="*/ 333 w 368"/>
                  <a:gd name="T33" fmla="*/ 288 h 311"/>
                  <a:gd name="T34" fmla="*/ 34 w 368"/>
                  <a:gd name="T35" fmla="*/ 288 h 311"/>
                  <a:gd name="T36" fmla="*/ 23 w 368"/>
                  <a:gd name="T37" fmla="*/ 277 h 311"/>
                  <a:gd name="T38" fmla="*/ 23 w 368"/>
                  <a:gd name="T39" fmla="*/ 104 h 311"/>
                  <a:gd name="T40" fmla="*/ 32 w 368"/>
                  <a:gd name="T41" fmla="*/ 92 h 311"/>
                  <a:gd name="T42" fmla="*/ 95 w 368"/>
                  <a:gd name="T43" fmla="*/ 82 h 311"/>
                  <a:gd name="T44" fmla="*/ 116 w 368"/>
                  <a:gd name="T45" fmla="*/ 31 h 311"/>
                  <a:gd name="T46" fmla="*/ 126 w 368"/>
                  <a:gd name="T47" fmla="*/ 23 h 311"/>
                  <a:gd name="T48" fmla="*/ 241 w 368"/>
                  <a:gd name="T49" fmla="*/ 23 h 311"/>
                  <a:gd name="T50" fmla="*/ 252 w 368"/>
                  <a:gd name="T51" fmla="*/ 31 h 311"/>
                  <a:gd name="T52" fmla="*/ 273 w 368"/>
                  <a:gd name="T53" fmla="*/ 82 h 311"/>
                  <a:gd name="T54" fmla="*/ 335 w 368"/>
                  <a:gd name="T55" fmla="*/ 92 h 311"/>
                  <a:gd name="T56" fmla="*/ 345 w 368"/>
                  <a:gd name="T57" fmla="*/ 104 h 311"/>
                  <a:gd name="T58" fmla="*/ 345 w 368"/>
                  <a:gd name="T59" fmla="*/ 277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8" h="311">
                    <a:moveTo>
                      <a:pt x="339" y="70"/>
                    </a:moveTo>
                    <a:cubicBezTo>
                      <a:pt x="289" y="61"/>
                      <a:pt x="289" y="61"/>
                      <a:pt x="289" y="61"/>
                    </a:cubicBezTo>
                    <a:cubicBezTo>
                      <a:pt x="273" y="22"/>
                      <a:pt x="273" y="22"/>
                      <a:pt x="273" y="22"/>
                    </a:cubicBezTo>
                    <a:cubicBezTo>
                      <a:pt x="268" y="9"/>
                      <a:pt x="256" y="0"/>
                      <a:pt x="241" y="0"/>
                    </a:cubicBezTo>
                    <a:cubicBezTo>
                      <a:pt x="126" y="0"/>
                      <a:pt x="126" y="0"/>
                      <a:pt x="126" y="0"/>
                    </a:cubicBezTo>
                    <a:cubicBezTo>
                      <a:pt x="112" y="0"/>
                      <a:pt x="99" y="9"/>
                      <a:pt x="94" y="22"/>
                    </a:cubicBezTo>
                    <a:cubicBezTo>
                      <a:pt x="78" y="61"/>
                      <a:pt x="78" y="61"/>
                      <a:pt x="78" y="61"/>
                    </a:cubicBezTo>
                    <a:cubicBezTo>
                      <a:pt x="29" y="70"/>
                      <a:pt x="29" y="70"/>
                      <a:pt x="29" y="70"/>
                    </a:cubicBezTo>
                    <a:cubicBezTo>
                      <a:pt x="12" y="73"/>
                      <a:pt x="0" y="87"/>
                      <a:pt x="0" y="104"/>
                    </a:cubicBezTo>
                    <a:cubicBezTo>
                      <a:pt x="0" y="277"/>
                      <a:pt x="0" y="277"/>
                      <a:pt x="0" y="277"/>
                    </a:cubicBezTo>
                    <a:cubicBezTo>
                      <a:pt x="0" y="296"/>
                      <a:pt x="15" y="311"/>
                      <a:pt x="34" y="311"/>
                    </a:cubicBezTo>
                    <a:cubicBezTo>
                      <a:pt x="333" y="311"/>
                      <a:pt x="333" y="311"/>
                      <a:pt x="333" y="311"/>
                    </a:cubicBezTo>
                    <a:cubicBezTo>
                      <a:pt x="353" y="311"/>
                      <a:pt x="368" y="296"/>
                      <a:pt x="368" y="277"/>
                    </a:cubicBezTo>
                    <a:cubicBezTo>
                      <a:pt x="368" y="104"/>
                      <a:pt x="368" y="104"/>
                      <a:pt x="368" y="104"/>
                    </a:cubicBezTo>
                    <a:cubicBezTo>
                      <a:pt x="368" y="87"/>
                      <a:pt x="356" y="73"/>
                      <a:pt x="339" y="70"/>
                    </a:cubicBezTo>
                    <a:close/>
                    <a:moveTo>
                      <a:pt x="345" y="277"/>
                    </a:moveTo>
                    <a:cubicBezTo>
                      <a:pt x="345" y="283"/>
                      <a:pt x="340" y="288"/>
                      <a:pt x="333" y="288"/>
                    </a:cubicBezTo>
                    <a:cubicBezTo>
                      <a:pt x="34" y="288"/>
                      <a:pt x="34" y="288"/>
                      <a:pt x="34" y="288"/>
                    </a:cubicBezTo>
                    <a:cubicBezTo>
                      <a:pt x="28" y="288"/>
                      <a:pt x="23" y="283"/>
                      <a:pt x="23" y="277"/>
                    </a:cubicBezTo>
                    <a:cubicBezTo>
                      <a:pt x="23" y="104"/>
                      <a:pt x="23" y="104"/>
                      <a:pt x="23" y="104"/>
                    </a:cubicBezTo>
                    <a:cubicBezTo>
                      <a:pt x="23" y="98"/>
                      <a:pt x="27" y="93"/>
                      <a:pt x="32" y="92"/>
                    </a:cubicBezTo>
                    <a:cubicBezTo>
                      <a:pt x="95" y="82"/>
                      <a:pt x="95" y="82"/>
                      <a:pt x="95" y="82"/>
                    </a:cubicBezTo>
                    <a:cubicBezTo>
                      <a:pt x="116" y="31"/>
                      <a:pt x="116" y="31"/>
                      <a:pt x="116" y="31"/>
                    </a:cubicBezTo>
                    <a:cubicBezTo>
                      <a:pt x="117" y="26"/>
                      <a:pt x="122" y="23"/>
                      <a:pt x="126" y="23"/>
                    </a:cubicBezTo>
                    <a:cubicBezTo>
                      <a:pt x="241" y="23"/>
                      <a:pt x="241" y="23"/>
                      <a:pt x="241" y="23"/>
                    </a:cubicBezTo>
                    <a:cubicBezTo>
                      <a:pt x="246" y="23"/>
                      <a:pt x="250" y="26"/>
                      <a:pt x="252" y="31"/>
                    </a:cubicBezTo>
                    <a:cubicBezTo>
                      <a:pt x="273" y="82"/>
                      <a:pt x="273" y="82"/>
                      <a:pt x="273" y="82"/>
                    </a:cubicBezTo>
                    <a:cubicBezTo>
                      <a:pt x="335" y="92"/>
                      <a:pt x="335" y="92"/>
                      <a:pt x="335" y="92"/>
                    </a:cubicBezTo>
                    <a:cubicBezTo>
                      <a:pt x="341" y="93"/>
                      <a:pt x="345" y="98"/>
                      <a:pt x="345" y="104"/>
                    </a:cubicBezTo>
                    <a:lnTo>
                      <a:pt x="345" y="27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050">
                  <a:solidFill>
                    <a:schemeClr val="tx1">
                      <a:lumMod val="75000"/>
                      <a:lumOff val="25000"/>
                    </a:schemeClr>
                  </a:solidFill>
                  <a:cs typeface="+mn-ea"/>
                  <a:sym typeface="+mn-lt"/>
                </a:endParaRPr>
              </a:p>
            </p:txBody>
          </p:sp>
        </p:grpSp>
      </p:grpSp>
      <p:grpSp>
        <p:nvGrpSpPr>
          <p:cNvPr id="8" name="组合 3"/>
          <p:cNvGrpSpPr/>
          <p:nvPr/>
        </p:nvGrpSpPr>
        <p:grpSpPr>
          <a:xfrm>
            <a:off x="3763642" y="3694903"/>
            <a:ext cx="692870" cy="693084"/>
            <a:chOff x="3763642" y="3693763"/>
            <a:chExt cx="692870" cy="692870"/>
          </a:xfrm>
        </p:grpSpPr>
        <p:sp>
          <p:nvSpPr>
            <p:cNvPr id="164" name="Oval 163"/>
            <p:cNvSpPr/>
            <p:nvPr/>
          </p:nvSpPr>
          <p:spPr>
            <a:xfrm>
              <a:off x="3763642" y="3693763"/>
              <a:ext cx="692870" cy="692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grpSp>
          <p:nvGrpSpPr>
            <p:cNvPr id="9" name="Group 164"/>
            <p:cNvGrpSpPr/>
            <p:nvPr/>
          </p:nvGrpSpPr>
          <p:grpSpPr>
            <a:xfrm>
              <a:off x="3951216" y="3901354"/>
              <a:ext cx="317722" cy="277688"/>
              <a:chOff x="8296275" y="8293096"/>
              <a:chExt cx="1385888" cy="1211261"/>
            </a:xfrm>
            <a:solidFill>
              <a:schemeClr val="bg1"/>
            </a:solidFill>
          </p:grpSpPr>
          <p:sp>
            <p:nvSpPr>
              <p:cNvPr id="166" name="Freeform 8"/>
              <p:cNvSpPr>
                <a:spLocks noEditPoints="1"/>
              </p:cNvSpPr>
              <p:nvPr/>
            </p:nvSpPr>
            <p:spPr bwMode="auto">
              <a:xfrm>
                <a:off x="8296275" y="8293096"/>
                <a:ext cx="1385888" cy="1211261"/>
              </a:xfrm>
              <a:custGeom>
                <a:avLst/>
                <a:gdLst>
                  <a:gd name="T0" fmla="*/ 368 w 369"/>
                  <a:gd name="T1" fmla="*/ 190 h 323"/>
                  <a:gd name="T2" fmla="*/ 322 w 369"/>
                  <a:gd name="T3" fmla="*/ 17 h 323"/>
                  <a:gd name="T4" fmla="*/ 299 w 369"/>
                  <a:gd name="T5" fmla="*/ 0 h 323"/>
                  <a:gd name="T6" fmla="*/ 184 w 369"/>
                  <a:gd name="T7" fmla="*/ 0 h 323"/>
                  <a:gd name="T8" fmla="*/ 69 w 369"/>
                  <a:gd name="T9" fmla="*/ 0 h 323"/>
                  <a:gd name="T10" fmla="*/ 47 w 369"/>
                  <a:gd name="T11" fmla="*/ 17 h 323"/>
                  <a:gd name="T12" fmla="*/ 1 w 369"/>
                  <a:gd name="T13" fmla="*/ 190 h 323"/>
                  <a:gd name="T14" fmla="*/ 0 w 369"/>
                  <a:gd name="T15" fmla="*/ 196 h 323"/>
                  <a:gd name="T16" fmla="*/ 0 w 369"/>
                  <a:gd name="T17" fmla="*/ 276 h 323"/>
                  <a:gd name="T18" fmla="*/ 46 w 369"/>
                  <a:gd name="T19" fmla="*/ 323 h 323"/>
                  <a:gd name="T20" fmla="*/ 323 w 369"/>
                  <a:gd name="T21" fmla="*/ 323 h 323"/>
                  <a:gd name="T22" fmla="*/ 369 w 369"/>
                  <a:gd name="T23" fmla="*/ 276 h 323"/>
                  <a:gd name="T24" fmla="*/ 369 w 369"/>
                  <a:gd name="T25" fmla="*/ 196 h 323"/>
                  <a:gd name="T26" fmla="*/ 368 w 369"/>
                  <a:gd name="T27" fmla="*/ 190 h 323"/>
                  <a:gd name="T28" fmla="*/ 346 w 369"/>
                  <a:gd name="T29" fmla="*/ 276 h 323"/>
                  <a:gd name="T30" fmla="*/ 323 w 369"/>
                  <a:gd name="T31" fmla="*/ 299 h 323"/>
                  <a:gd name="T32" fmla="*/ 46 w 369"/>
                  <a:gd name="T33" fmla="*/ 299 h 323"/>
                  <a:gd name="T34" fmla="*/ 23 w 369"/>
                  <a:gd name="T35" fmla="*/ 276 h 323"/>
                  <a:gd name="T36" fmla="*/ 23 w 369"/>
                  <a:gd name="T37" fmla="*/ 196 h 323"/>
                  <a:gd name="T38" fmla="*/ 69 w 369"/>
                  <a:gd name="T39" fmla="*/ 23 h 323"/>
                  <a:gd name="T40" fmla="*/ 299 w 369"/>
                  <a:gd name="T41" fmla="*/ 23 h 323"/>
                  <a:gd name="T42" fmla="*/ 346 w 369"/>
                  <a:gd name="T43" fmla="*/ 196 h 323"/>
                  <a:gd name="T44" fmla="*/ 346 w 369"/>
                  <a:gd name="T45" fmla="*/ 27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69" h="323">
                    <a:moveTo>
                      <a:pt x="368" y="190"/>
                    </a:moveTo>
                    <a:cubicBezTo>
                      <a:pt x="322" y="17"/>
                      <a:pt x="322" y="17"/>
                      <a:pt x="322" y="17"/>
                    </a:cubicBezTo>
                    <a:cubicBezTo>
                      <a:pt x="319" y="7"/>
                      <a:pt x="310" y="0"/>
                      <a:pt x="299" y="0"/>
                    </a:cubicBezTo>
                    <a:cubicBezTo>
                      <a:pt x="184" y="0"/>
                      <a:pt x="184" y="0"/>
                      <a:pt x="184" y="0"/>
                    </a:cubicBezTo>
                    <a:cubicBezTo>
                      <a:pt x="69" y="0"/>
                      <a:pt x="69" y="0"/>
                      <a:pt x="69" y="0"/>
                    </a:cubicBezTo>
                    <a:cubicBezTo>
                      <a:pt x="59" y="0"/>
                      <a:pt x="50" y="7"/>
                      <a:pt x="47" y="17"/>
                    </a:cubicBezTo>
                    <a:cubicBezTo>
                      <a:pt x="1" y="190"/>
                      <a:pt x="1" y="190"/>
                      <a:pt x="1" y="190"/>
                    </a:cubicBezTo>
                    <a:cubicBezTo>
                      <a:pt x="0" y="192"/>
                      <a:pt x="0" y="194"/>
                      <a:pt x="0" y="196"/>
                    </a:cubicBezTo>
                    <a:cubicBezTo>
                      <a:pt x="0" y="276"/>
                      <a:pt x="0" y="276"/>
                      <a:pt x="0" y="276"/>
                    </a:cubicBezTo>
                    <a:cubicBezTo>
                      <a:pt x="0" y="302"/>
                      <a:pt x="21" y="323"/>
                      <a:pt x="46" y="323"/>
                    </a:cubicBezTo>
                    <a:cubicBezTo>
                      <a:pt x="323" y="323"/>
                      <a:pt x="323" y="323"/>
                      <a:pt x="323" y="323"/>
                    </a:cubicBezTo>
                    <a:cubicBezTo>
                      <a:pt x="348" y="323"/>
                      <a:pt x="369" y="302"/>
                      <a:pt x="369" y="276"/>
                    </a:cubicBezTo>
                    <a:cubicBezTo>
                      <a:pt x="369" y="196"/>
                      <a:pt x="369" y="196"/>
                      <a:pt x="369" y="196"/>
                    </a:cubicBezTo>
                    <a:cubicBezTo>
                      <a:pt x="369" y="194"/>
                      <a:pt x="368" y="192"/>
                      <a:pt x="368" y="190"/>
                    </a:cubicBezTo>
                    <a:close/>
                    <a:moveTo>
                      <a:pt x="346" y="276"/>
                    </a:moveTo>
                    <a:cubicBezTo>
                      <a:pt x="346" y="289"/>
                      <a:pt x="335" y="299"/>
                      <a:pt x="323" y="299"/>
                    </a:cubicBezTo>
                    <a:cubicBezTo>
                      <a:pt x="46" y="299"/>
                      <a:pt x="46" y="299"/>
                      <a:pt x="46" y="299"/>
                    </a:cubicBezTo>
                    <a:cubicBezTo>
                      <a:pt x="34" y="299"/>
                      <a:pt x="23" y="289"/>
                      <a:pt x="23" y="276"/>
                    </a:cubicBezTo>
                    <a:cubicBezTo>
                      <a:pt x="23" y="196"/>
                      <a:pt x="23" y="196"/>
                      <a:pt x="23" y="196"/>
                    </a:cubicBezTo>
                    <a:cubicBezTo>
                      <a:pt x="69" y="23"/>
                      <a:pt x="69" y="23"/>
                      <a:pt x="69" y="23"/>
                    </a:cubicBezTo>
                    <a:cubicBezTo>
                      <a:pt x="299" y="23"/>
                      <a:pt x="299" y="23"/>
                      <a:pt x="299" y="23"/>
                    </a:cubicBezTo>
                    <a:cubicBezTo>
                      <a:pt x="346" y="196"/>
                      <a:pt x="346" y="196"/>
                      <a:pt x="346" y="196"/>
                    </a:cubicBezTo>
                    <a:lnTo>
                      <a:pt x="346" y="27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050">
                  <a:solidFill>
                    <a:schemeClr val="tx1">
                      <a:lumMod val="75000"/>
                      <a:lumOff val="25000"/>
                    </a:schemeClr>
                  </a:solidFill>
                  <a:cs typeface="+mn-ea"/>
                  <a:sym typeface="+mn-lt"/>
                </a:endParaRPr>
              </a:p>
            </p:txBody>
          </p:sp>
          <p:sp>
            <p:nvSpPr>
              <p:cNvPr id="167" name="Freeform 9"/>
              <p:cNvSpPr>
                <a:spLocks noEditPoints="1"/>
              </p:cNvSpPr>
              <p:nvPr/>
            </p:nvSpPr>
            <p:spPr bwMode="auto">
              <a:xfrm>
                <a:off x="8461376" y="8466137"/>
                <a:ext cx="1055689" cy="776288"/>
              </a:xfrm>
              <a:custGeom>
                <a:avLst/>
                <a:gdLst>
                  <a:gd name="T0" fmla="*/ 229 w 281"/>
                  <a:gd name="T1" fmla="*/ 0 h 207"/>
                  <a:gd name="T2" fmla="*/ 51 w 281"/>
                  <a:gd name="T3" fmla="*/ 0 h 207"/>
                  <a:gd name="T4" fmla="*/ 40 w 281"/>
                  <a:gd name="T5" fmla="*/ 9 h 207"/>
                  <a:gd name="T6" fmla="*/ 0 w 281"/>
                  <a:gd name="T7" fmla="*/ 147 h 207"/>
                  <a:gd name="T8" fmla="*/ 2 w 281"/>
                  <a:gd name="T9" fmla="*/ 157 h 207"/>
                  <a:gd name="T10" fmla="*/ 12 w 281"/>
                  <a:gd name="T11" fmla="*/ 161 h 207"/>
                  <a:gd name="T12" fmla="*/ 45 w 281"/>
                  <a:gd name="T13" fmla="*/ 161 h 207"/>
                  <a:gd name="T14" fmla="*/ 58 w 281"/>
                  <a:gd name="T15" fmla="*/ 161 h 207"/>
                  <a:gd name="T16" fmla="*/ 64 w 281"/>
                  <a:gd name="T17" fmla="*/ 161 h 207"/>
                  <a:gd name="T18" fmla="*/ 81 w 281"/>
                  <a:gd name="T19" fmla="*/ 195 h 207"/>
                  <a:gd name="T20" fmla="*/ 101 w 281"/>
                  <a:gd name="T21" fmla="*/ 207 h 207"/>
                  <a:gd name="T22" fmla="*/ 179 w 281"/>
                  <a:gd name="T23" fmla="*/ 207 h 207"/>
                  <a:gd name="T24" fmla="*/ 200 w 281"/>
                  <a:gd name="T25" fmla="*/ 195 h 207"/>
                  <a:gd name="T26" fmla="*/ 217 w 281"/>
                  <a:gd name="T27" fmla="*/ 161 h 207"/>
                  <a:gd name="T28" fmla="*/ 223 w 281"/>
                  <a:gd name="T29" fmla="*/ 161 h 207"/>
                  <a:gd name="T30" fmla="*/ 236 w 281"/>
                  <a:gd name="T31" fmla="*/ 161 h 207"/>
                  <a:gd name="T32" fmla="*/ 269 w 281"/>
                  <a:gd name="T33" fmla="*/ 161 h 207"/>
                  <a:gd name="T34" fmla="*/ 278 w 281"/>
                  <a:gd name="T35" fmla="*/ 157 h 207"/>
                  <a:gd name="T36" fmla="*/ 280 w 281"/>
                  <a:gd name="T37" fmla="*/ 147 h 207"/>
                  <a:gd name="T38" fmla="*/ 241 w 281"/>
                  <a:gd name="T39" fmla="*/ 9 h 207"/>
                  <a:gd name="T40" fmla="*/ 229 w 281"/>
                  <a:gd name="T41" fmla="*/ 0 h 207"/>
                  <a:gd name="T42" fmla="*/ 236 w 281"/>
                  <a:gd name="T43" fmla="*/ 138 h 207"/>
                  <a:gd name="T44" fmla="*/ 217 w 281"/>
                  <a:gd name="T45" fmla="*/ 138 h 207"/>
                  <a:gd name="T46" fmla="*/ 196 w 281"/>
                  <a:gd name="T47" fmla="*/ 151 h 207"/>
                  <a:gd name="T48" fmla="*/ 179 w 281"/>
                  <a:gd name="T49" fmla="*/ 184 h 207"/>
                  <a:gd name="T50" fmla="*/ 101 w 281"/>
                  <a:gd name="T51" fmla="*/ 184 h 207"/>
                  <a:gd name="T52" fmla="*/ 85 w 281"/>
                  <a:gd name="T53" fmla="*/ 151 h 207"/>
                  <a:gd name="T54" fmla="*/ 64 w 281"/>
                  <a:gd name="T55" fmla="*/ 138 h 207"/>
                  <a:gd name="T56" fmla="*/ 45 w 281"/>
                  <a:gd name="T57" fmla="*/ 138 h 207"/>
                  <a:gd name="T58" fmla="*/ 18 w 281"/>
                  <a:gd name="T59" fmla="*/ 138 h 207"/>
                  <a:gd name="T60" fmla="*/ 51 w 281"/>
                  <a:gd name="T61" fmla="*/ 12 h 207"/>
                  <a:gd name="T62" fmla="*/ 229 w 281"/>
                  <a:gd name="T63" fmla="*/ 12 h 207"/>
                  <a:gd name="T64" fmla="*/ 263 w 281"/>
                  <a:gd name="T65" fmla="*/ 138 h 207"/>
                  <a:gd name="T66" fmla="*/ 236 w 281"/>
                  <a:gd name="T67" fmla="*/ 138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81" h="207">
                    <a:moveTo>
                      <a:pt x="229" y="0"/>
                    </a:moveTo>
                    <a:cubicBezTo>
                      <a:pt x="51" y="0"/>
                      <a:pt x="51" y="0"/>
                      <a:pt x="51" y="0"/>
                    </a:cubicBezTo>
                    <a:cubicBezTo>
                      <a:pt x="46" y="0"/>
                      <a:pt x="41" y="4"/>
                      <a:pt x="40" y="9"/>
                    </a:cubicBezTo>
                    <a:cubicBezTo>
                      <a:pt x="0" y="147"/>
                      <a:pt x="0" y="147"/>
                      <a:pt x="0" y="147"/>
                    </a:cubicBezTo>
                    <a:cubicBezTo>
                      <a:pt x="0" y="150"/>
                      <a:pt x="0" y="154"/>
                      <a:pt x="2" y="157"/>
                    </a:cubicBezTo>
                    <a:cubicBezTo>
                      <a:pt x="5" y="160"/>
                      <a:pt x="8" y="161"/>
                      <a:pt x="12" y="161"/>
                    </a:cubicBezTo>
                    <a:cubicBezTo>
                      <a:pt x="45" y="161"/>
                      <a:pt x="45" y="161"/>
                      <a:pt x="45" y="161"/>
                    </a:cubicBezTo>
                    <a:cubicBezTo>
                      <a:pt x="58" y="161"/>
                      <a:pt x="58" y="161"/>
                      <a:pt x="58" y="161"/>
                    </a:cubicBezTo>
                    <a:cubicBezTo>
                      <a:pt x="64" y="161"/>
                      <a:pt x="64" y="161"/>
                      <a:pt x="64" y="161"/>
                    </a:cubicBezTo>
                    <a:cubicBezTo>
                      <a:pt x="81" y="195"/>
                      <a:pt x="81" y="195"/>
                      <a:pt x="81" y="195"/>
                    </a:cubicBezTo>
                    <a:cubicBezTo>
                      <a:pt x="85" y="203"/>
                      <a:pt x="93" y="207"/>
                      <a:pt x="101" y="207"/>
                    </a:cubicBezTo>
                    <a:cubicBezTo>
                      <a:pt x="179" y="207"/>
                      <a:pt x="179" y="207"/>
                      <a:pt x="179" y="207"/>
                    </a:cubicBezTo>
                    <a:cubicBezTo>
                      <a:pt x="188" y="207"/>
                      <a:pt x="196" y="203"/>
                      <a:pt x="200" y="195"/>
                    </a:cubicBezTo>
                    <a:cubicBezTo>
                      <a:pt x="217" y="161"/>
                      <a:pt x="217" y="161"/>
                      <a:pt x="217" y="161"/>
                    </a:cubicBezTo>
                    <a:cubicBezTo>
                      <a:pt x="223" y="161"/>
                      <a:pt x="223" y="161"/>
                      <a:pt x="223" y="161"/>
                    </a:cubicBezTo>
                    <a:cubicBezTo>
                      <a:pt x="236" y="161"/>
                      <a:pt x="236" y="161"/>
                      <a:pt x="236" y="161"/>
                    </a:cubicBezTo>
                    <a:cubicBezTo>
                      <a:pt x="269" y="161"/>
                      <a:pt x="269" y="161"/>
                      <a:pt x="269" y="161"/>
                    </a:cubicBezTo>
                    <a:cubicBezTo>
                      <a:pt x="273" y="161"/>
                      <a:pt x="276" y="160"/>
                      <a:pt x="278" y="157"/>
                    </a:cubicBezTo>
                    <a:cubicBezTo>
                      <a:pt x="280" y="154"/>
                      <a:pt x="281" y="150"/>
                      <a:pt x="280" y="147"/>
                    </a:cubicBezTo>
                    <a:cubicBezTo>
                      <a:pt x="241" y="9"/>
                      <a:pt x="241" y="9"/>
                      <a:pt x="241" y="9"/>
                    </a:cubicBezTo>
                    <a:cubicBezTo>
                      <a:pt x="239" y="4"/>
                      <a:pt x="235" y="0"/>
                      <a:pt x="229" y="0"/>
                    </a:cubicBezTo>
                    <a:close/>
                    <a:moveTo>
                      <a:pt x="236" y="138"/>
                    </a:moveTo>
                    <a:cubicBezTo>
                      <a:pt x="217" y="138"/>
                      <a:pt x="217" y="138"/>
                      <a:pt x="217" y="138"/>
                    </a:cubicBezTo>
                    <a:cubicBezTo>
                      <a:pt x="208" y="138"/>
                      <a:pt x="200" y="143"/>
                      <a:pt x="196" y="151"/>
                    </a:cubicBezTo>
                    <a:cubicBezTo>
                      <a:pt x="179" y="184"/>
                      <a:pt x="179" y="184"/>
                      <a:pt x="179" y="184"/>
                    </a:cubicBezTo>
                    <a:cubicBezTo>
                      <a:pt x="101" y="184"/>
                      <a:pt x="101" y="184"/>
                      <a:pt x="101" y="184"/>
                    </a:cubicBezTo>
                    <a:cubicBezTo>
                      <a:pt x="85" y="151"/>
                      <a:pt x="85" y="151"/>
                      <a:pt x="85" y="151"/>
                    </a:cubicBezTo>
                    <a:cubicBezTo>
                      <a:pt x="81" y="143"/>
                      <a:pt x="73" y="138"/>
                      <a:pt x="64" y="138"/>
                    </a:cubicBezTo>
                    <a:cubicBezTo>
                      <a:pt x="45" y="138"/>
                      <a:pt x="45" y="138"/>
                      <a:pt x="45" y="138"/>
                    </a:cubicBezTo>
                    <a:cubicBezTo>
                      <a:pt x="18" y="138"/>
                      <a:pt x="18" y="138"/>
                      <a:pt x="18" y="138"/>
                    </a:cubicBezTo>
                    <a:cubicBezTo>
                      <a:pt x="51" y="12"/>
                      <a:pt x="51" y="12"/>
                      <a:pt x="51" y="12"/>
                    </a:cubicBezTo>
                    <a:cubicBezTo>
                      <a:pt x="229" y="12"/>
                      <a:pt x="229" y="12"/>
                      <a:pt x="229" y="12"/>
                    </a:cubicBezTo>
                    <a:cubicBezTo>
                      <a:pt x="263" y="138"/>
                      <a:pt x="263" y="138"/>
                      <a:pt x="263" y="138"/>
                    </a:cubicBezTo>
                    <a:lnTo>
                      <a:pt x="236" y="1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050">
                  <a:solidFill>
                    <a:schemeClr val="tx1">
                      <a:lumMod val="75000"/>
                      <a:lumOff val="25000"/>
                    </a:schemeClr>
                  </a:solidFill>
                  <a:cs typeface="+mn-ea"/>
                  <a:sym typeface="+mn-lt"/>
                </a:endParaRPr>
              </a:p>
            </p:txBody>
          </p:sp>
        </p:grpSp>
      </p:grpSp>
      <p:grpSp>
        <p:nvGrpSpPr>
          <p:cNvPr id="10" name="组合 4"/>
          <p:cNvGrpSpPr/>
          <p:nvPr/>
        </p:nvGrpSpPr>
        <p:grpSpPr>
          <a:xfrm>
            <a:off x="6054310" y="3691927"/>
            <a:ext cx="692870" cy="693084"/>
            <a:chOff x="6054310" y="3690788"/>
            <a:chExt cx="692870" cy="692870"/>
          </a:xfrm>
        </p:grpSpPr>
        <p:sp>
          <p:nvSpPr>
            <p:cNvPr id="169" name="Oval 168"/>
            <p:cNvSpPr/>
            <p:nvPr/>
          </p:nvSpPr>
          <p:spPr>
            <a:xfrm>
              <a:off x="6054310" y="3690788"/>
              <a:ext cx="692870" cy="69287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170" name="Freeform 84"/>
            <p:cNvSpPr>
              <a:spLocks noEditPoints="1"/>
            </p:cNvSpPr>
            <p:nvPr/>
          </p:nvSpPr>
          <p:spPr bwMode="auto">
            <a:xfrm>
              <a:off x="6253114" y="3929658"/>
              <a:ext cx="323555" cy="211941"/>
            </a:xfrm>
            <a:custGeom>
              <a:avLst/>
              <a:gdLst>
                <a:gd name="T0" fmla="*/ 112 w 128"/>
                <a:gd name="T1" fmla="*/ 0 h 84"/>
                <a:gd name="T2" fmla="*/ 16 w 128"/>
                <a:gd name="T3" fmla="*/ 0 h 84"/>
                <a:gd name="T4" fmla="*/ 0 w 128"/>
                <a:gd name="T5" fmla="*/ 16 h 84"/>
                <a:gd name="T6" fmla="*/ 0 w 128"/>
                <a:gd name="T7" fmla="*/ 68 h 84"/>
                <a:gd name="T8" fmla="*/ 16 w 128"/>
                <a:gd name="T9" fmla="*/ 84 h 84"/>
                <a:gd name="T10" fmla="*/ 112 w 128"/>
                <a:gd name="T11" fmla="*/ 84 h 84"/>
                <a:gd name="T12" fmla="*/ 128 w 128"/>
                <a:gd name="T13" fmla="*/ 68 h 84"/>
                <a:gd name="T14" fmla="*/ 128 w 128"/>
                <a:gd name="T15" fmla="*/ 16 h 84"/>
                <a:gd name="T16" fmla="*/ 112 w 128"/>
                <a:gd name="T17" fmla="*/ 0 h 84"/>
                <a:gd name="T18" fmla="*/ 8 w 128"/>
                <a:gd name="T19" fmla="*/ 21 h 84"/>
                <a:gd name="T20" fmla="*/ 36 w 128"/>
                <a:gd name="T21" fmla="*/ 42 h 84"/>
                <a:gd name="T22" fmla="*/ 8 w 128"/>
                <a:gd name="T23" fmla="*/ 63 h 84"/>
                <a:gd name="T24" fmla="*/ 8 w 128"/>
                <a:gd name="T25" fmla="*/ 21 h 84"/>
                <a:gd name="T26" fmla="*/ 120 w 128"/>
                <a:gd name="T27" fmla="*/ 68 h 84"/>
                <a:gd name="T28" fmla="*/ 112 w 128"/>
                <a:gd name="T29" fmla="*/ 76 h 84"/>
                <a:gd name="T30" fmla="*/ 16 w 128"/>
                <a:gd name="T31" fmla="*/ 76 h 84"/>
                <a:gd name="T32" fmla="*/ 8 w 128"/>
                <a:gd name="T33" fmla="*/ 68 h 84"/>
                <a:gd name="T34" fmla="*/ 39 w 128"/>
                <a:gd name="T35" fmla="*/ 45 h 84"/>
                <a:gd name="T36" fmla="*/ 57 w 128"/>
                <a:gd name="T37" fmla="*/ 58 h 84"/>
                <a:gd name="T38" fmla="*/ 64 w 128"/>
                <a:gd name="T39" fmla="*/ 60 h 84"/>
                <a:gd name="T40" fmla="*/ 71 w 128"/>
                <a:gd name="T41" fmla="*/ 58 h 84"/>
                <a:gd name="T42" fmla="*/ 89 w 128"/>
                <a:gd name="T43" fmla="*/ 45 h 84"/>
                <a:gd name="T44" fmla="*/ 120 w 128"/>
                <a:gd name="T45" fmla="*/ 68 h 84"/>
                <a:gd name="T46" fmla="*/ 120 w 128"/>
                <a:gd name="T47" fmla="*/ 63 h 84"/>
                <a:gd name="T48" fmla="*/ 92 w 128"/>
                <a:gd name="T49" fmla="*/ 42 h 84"/>
                <a:gd name="T50" fmla="*/ 120 w 128"/>
                <a:gd name="T51" fmla="*/ 21 h 84"/>
                <a:gd name="T52" fmla="*/ 120 w 128"/>
                <a:gd name="T53" fmla="*/ 63 h 84"/>
                <a:gd name="T54" fmla="*/ 69 w 128"/>
                <a:gd name="T55" fmla="*/ 54 h 84"/>
                <a:gd name="T56" fmla="*/ 64 w 128"/>
                <a:gd name="T57" fmla="*/ 56 h 84"/>
                <a:gd name="T58" fmla="*/ 59 w 128"/>
                <a:gd name="T59" fmla="*/ 54 h 84"/>
                <a:gd name="T60" fmla="*/ 43 w 128"/>
                <a:gd name="T61" fmla="*/ 42 h 84"/>
                <a:gd name="T62" fmla="*/ 39 w 128"/>
                <a:gd name="T63" fmla="*/ 40 h 84"/>
                <a:gd name="T64" fmla="*/ 8 w 128"/>
                <a:gd name="T65" fmla="*/ 16 h 84"/>
                <a:gd name="T66" fmla="*/ 8 w 128"/>
                <a:gd name="T67" fmla="*/ 16 h 84"/>
                <a:gd name="T68" fmla="*/ 16 w 128"/>
                <a:gd name="T69" fmla="*/ 8 h 84"/>
                <a:gd name="T70" fmla="*/ 112 w 128"/>
                <a:gd name="T71" fmla="*/ 8 h 84"/>
                <a:gd name="T72" fmla="*/ 120 w 128"/>
                <a:gd name="T73" fmla="*/ 16 h 84"/>
                <a:gd name="T74" fmla="*/ 69 w 128"/>
                <a:gd name="T75" fmla="*/ 5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8" h="84">
                  <a:moveTo>
                    <a:pt x="112" y="0"/>
                  </a:moveTo>
                  <a:cubicBezTo>
                    <a:pt x="16" y="0"/>
                    <a:pt x="16" y="0"/>
                    <a:pt x="16" y="0"/>
                  </a:cubicBezTo>
                  <a:cubicBezTo>
                    <a:pt x="7" y="0"/>
                    <a:pt x="0" y="7"/>
                    <a:pt x="0" y="16"/>
                  </a:cubicBezTo>
                  <a:cubicBezTo>
                    <a:pt x="0" y="68"/>
                    <a:pt x="0" y="68"/>
                    <a:pt x="0" y="68"/>
                  </a:cubicBezTo>
                  <a:cubicBezTo>
                    <a:pt x="0" y="77"/>
                    <a:pt x="7" y="84"/>
                    <a:pt x="16" y="84"/>
                  </a:cubicBezTo>
                  <a:cubicBezTo>
                    <a:pt x="112" y="84"/>
                    <a:pt x="112" y="84"/>
                    <a:pt x="112" y="84"/>
                  </a:cubicBezTo>
                  <a:cubicBezTo>
                    <a:pt x="121" y="84"/>
                    <a:pt x="128" y="77"/>
                    <a:pt x="128" y="68"/>
                  </a:cubicBezTo>
                  <a:cubicBezTo>
                    <a:pt x="128" y="16"/>
                    <a:pt x="128" y="16"/>
                    <a:pt x="128" y="16"/>
                  </a:cubicBezTo>
                  <a:cubicBezTo>
                    <a:pt x="128" y="7"/>
                    <a:pt x="121" y="0"/>
                    <a:pt x="112" y="0"/>
                  </a:cubicBezTo>
                  <a:close/>
                  <a:moveTo>
                    <a:pt x="8" y="21"/>
                  </a:moveTo>
                  <a:cubicBezTo>
                    <a:pt x="36" y="42"/>
                    <a:pt x="36" y="42"/>
                    <a:pt x="36" y="42"/>
                  </a:cubicBezTo>
                  <a:cubicBezTo>
                    <a:pt x="8" y="63"/>
                    <a:pt x="8" y="63"/>
                    <a:pt x="8" y="63"/>
                  </a:cubicBezTo>
                  <a:lnTo>
                    <a:pt x="8" y="21"/>
                  </a:lnTo>
                  <a:close/>
                  <a:moveTo>
                    <a:pt x="120" y="68"/>
                  </a:moveTo>
                  <a:cubicBezTo>
                    <a:pt x="120" y="72"/>
                    <a:pt x="116" y="76"/>
                    <a:pt x="112" y="76"/>
                  </a:cubicBezTo>
                  <a:cubicBezTo>
                    <a:pt x="16" y="76"/>
                    <a:pt x="16" y="76"/>
                    <a:pt x="16" y="76"/>
                  </a:cubicBezTo>
                  <a:cubicBezTo>
                    <a:pt x="12" y="76"/>
                    <a:pt x="8" y="72"/>
                    <a:pt x="8" y="68"/>
                  </a:cubicBezTo>
                  <a:cubicBezTo>
                    <a:pt x="39" y="45"/>
                    <a:pt x="39" y="45"/>
                    <a:pt x="39" y="45"/>
                  </a:cubicBezTo>
                  <a:cubicBezTo>
                    <a:pt x="57" y="58"/>
                    <a:pt x="57" y="58"/>
                    <a:pt x="57" y="58"/>
                  </a:cubicBezTo>
                  <a:cubicBezTo>
                    <a:pt x="59" y="59"/>
                    <a:pt x="61" y="60"/>
                    <a:pt x="64" y="60"/>
                  </a:cubicBezTo>
                  <a:cubicBezTo>
                    <a:pt x="67" y="60"/>
                    <a:pt x="69" y="59"/>
                    <a:pt x="71" y="58"/>
                  </a:cubicBezTo>
                  <a:cubicBezTo>
                    <a:pt x="89" y="45"/>
                    <a:pt x="89" y="45"/>
                    <a:pt x="89" y="45"/>
                  </a:cubicBezTo>
                  <a:cubicBezTo>
                    <a:pt x="120" y="68"/>
                    <a:pt x="120" y="68"/>
                    <a:pt x="120" y="68"/>
                  </a:cubicBezTo>
                  <a:close/>
                  <a:moveTo>
                    <a:pt x="120" y="63"/>
                  </a:moveTo>
                  <a:cubicBezTo>
                    <a:pt x="92" y="42"/>
                    <a:pt x="92" y="42"/>
                    <a:pt x="92" y="42"/>
                  </a:cubicBezTo>
                  <a:cubicBezTo>
                    <a:pt x="120" y="21"/>
                    <a:pt x="120" y="21"/>
                    <a:pt x="120" y="21"/>
                  </a:cubicBezTo>
                  <a:lnTo>
                    <a:pt x="120" y="63"/>
                  </a:lnTo>
                  <a:close/>
                  <a:moveTo>
                    <a:pt x="69" y="54"/>
                  </a:moveTo>
                  <a:cubicBezTo>
                    <a:pt x="67" y="55"/>
                    <a:pt x="66" y="56"/>
                    <a:pt x="64" y="56"/>
                  </a:cubicBezTo>
                  <a:cubicBezTo>
                    <a:pt x="62" y="56"/>
                    <a:pt x="61" y="55"/>
                    <a:pt x="59" y="54"/>
                  </a:cubicBezTo>
                  <a:cubicBezTo>
                    <a:pt x="43" y="42"/>
                    <a:pt x="43" y="42"/>
                    <a:pt x="43" y="42"/>
                  </a:cubicBezTo>
                  <a:cubicBezTo>
                    <a:pt x="39" y="40"/>
                    <a:pt x="39" y="40"/>
                    <a:pt x="39" y="40"/>
                  </a:cubicBezTo>
                  <a:cubicBezTo>
                    <a:pt x="8" y="16"/>
                    <a:pt x="8" y="16"/>
                    <a:pt x="8" y="16"/>
                  </a:cubicBezTo>
                  <a:cubicBezTo>
                    <a:pt x="8" y="16"/>
                    <a:pt x="8" y="16"/>
                    <a:pt x="8" y="16"/>
                  </a:cubicBezTo>
                  <a:cubicBezTo>
                    <a:pt x="8" y="12"/>
                    <a:pt x="12" y="8"/>
                    <a:pt x="16" y="8"/>
                  </a:cubicBezTo>
                  <a:cubicBezTo>
                    <a:pt x="112" y="8"/>
                    <a:pt x="112" y="8"/>
                    <a:pt x="112" y="8"/>
                  </a:cubicBezTo>
                  <a:cubicBezTo>
                    <a:pt x="116" y="8"/>
                    <a:pt x="120" y="12"/>
                    <a:pt x="120" y="16"/>
                  </a:cubicBezTo>
                  <a:lnTo>
                    <a:pt x="69" y="54"/>
                  </a:lnTo>
                  <a:close/>
                </a:path>
              </a:pathLst>
            </a:custGeom>
            <a:solidFill>
              <a:schemeClr val="bg1"/>
            </a:solidFill>
            <a:ln>
              <a:noFill/>
            </a:ln>
          </p:spPr>
          <p:txBody>
            <a:bodyPr vert="horz" wrap="square" lIns="68580" tIns="34290" rIns="68580" bIns="34290" numCol="1" anchor="t" anchorCtr="0" compatLnSpc="1"/>
            <a:lstStyle/>
            <a:p>
              <a:endParaRPr lang="en-US" sz="1050">
                <a:solidFill>
                  <a:schemeClr val="tx1">
                    <a:lumMod val="75000"/>
                    <a:lumOff val="25000"/>
                  </a:schemeClr>
                </a:solidFill>
                <a:cs typeface="+mn-ea"/>
                <a:sym typeface="+mn-lt"/>
              </a:endParaRPr>
            </a:p>
          </p:txBody>
        </p:sp>
      </p:grpSp>
      <p:grpSp>
        <p:nvGrpSpPr>
          <p:cNvPr id="11" name="组合 5"/>
          <p:cNvGrpSpPr/>
          <p:nvPr/>
        </p:nvGrpSpPr>
        <p:grpSpPr>
          <a:xfrm>
            <a:off x="2143311" y="3787452"/>
            <a:ext cx="1420577" cy="795831"/>
            <a:chOff x="2143311" y="3786283"/>
            <a:chExt cx="1420577" cy="795585"/>
          </a:xfrm>
        </p:grpSpPr>
        <p:sp>
          <p:nvSpPr>
            <p:cNvPr id="148" name="TextBox 147"/>
            <p:cNvSpPr txBox="1"/>
            <p:nvPr/>
          </p:nvSpPr>
          <p:spPr>
            <a:xfrm>
              <a:off x="2143311" y="3786283"/>
              <a:ext cx="1415772" cy="339732"/>
            </a:xfrm>
            <a:prstGeom prst="rect">
              <a:avLst/>
            </a:prstGeom>
            <a:noFill/>
          </p:spPr>
          <p:txBody>
            <a:bodyPr wrap="none" rtlCol="0">
              <a:spAutoFit/>
            </a:bodyPr>
            <a:lstStyle/>
            <a:p>
              <a:pPr>
                <a:lnSpc>
                  <a:spcPct val="150000"/>
                </a:lnSpc>
              </a:pPr>
              <a:r>
                <a:rPr lang="zh-CN" altLang="en-US" sz="1200" dirty="0">
                  <a:solidFill>
                    <a:schemeClr val="tx1">
                      <a:lumMod val="75000"/>
                      <a:lumOff val="25000"/>
                    </a:schemeClr>
                  </a:solidFill>
                  <a:cs typeface="+mn-ea"/>
                  <a:sym typeface="+mn-lt"/>
                </a:rPr>
                <a:t>点击此处添加标题</a:t>
              </a:r>
            </a:p>
          </p:txBody>
        </p:sp>
        <p:sp>
          <p:nvSpPr>
            <p:cNvPr id="175" name="Rectangle 3"/>
            <p:cNvSpPr/>
            <p:nvPr/>
          </p:nvSpPr>
          <p:spPr bwMode="auto">
            <a:xfrm>
              <a:off x="2143311" y="4124383"/>
              <a:ext cx="1420577" cy="457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pPr>
                <a:lnSpc>
                  <a:spcPct val="130000"/>
                </a:lnSpc>
              </a:pPr>
              <a:r>
                <a:rPr lang="zh-CN" altLang="en-US" sz="900" dirty="0">
                  <a:solidFill>
                    <a:schemeClr val="tx1">
                      <a:lumMod val="50000"/>
                      <a:lumOff val="50000"/>
                    </a:schemeClr>
                  </a:solidFill>
                  <a:cs typeface="+mn-ea"/>
                  <a:sym typeface="+mn-lt"/>
                </a:rPr>
                <a:t>您的内容打在这里，或者通过复制您的文本后</a:t>
              </a:r>
              <a:endParaRPr lang="en-US" sz="900" dirty="0">
                <a:solidFill>
                  <a:schemeClr val="tx1">
                    <a:lumMod val="50000"/>
                    <a:lumOff val="50000"/>
                  </a:schemeClr>
                </a:solidFill>
                <a:cs typeface="+mn-ea"/>
                <a:sym typeface="+mn-lt"/>
              </a:endParaRPr>
            </a:p>
          </p:txBody>
        </p:sp>
      </p:grpSp>
      <p:grpSp>
        <p:nvGrpSpPr>
          <p:cNvPr id="12" name="组合 8"/>
          <p:cNvGrpSpPr/>
          <p:nvPr/>
        </p:nvGrpSpPr>
        <p:grpSpPr>
          <a:xfrm>
            <a:off x="4597970" y="3789364"/>
            <a:ext cx="1415772" cy="784785"/>
            <a:chOff x="4597969" y="3788194"/>
            <a:chExt cx="1415772" cy="784543"/>
          </a:xfrm>
        </p:grpSpPr>
        <p:sp>
          <p:nvSpPr>
            <p:cNvPr id="151" name="TextBox 150"/>
            <p:cNvSpPr txBox="1"/>
            <p:nvPr/>
          </p:nvSpPr>
          <p:spPr>
            <a:xfrm>
              <a:off x="4597969" y="3788194"/>
              <a:ext cx="1415772" cy="339732"/>
            </a:xfrm>
            <a:prstGeom prst="rect">
              <a:avLst/>
            </a:prstGeom>
            <a:noFill/>
          </p:spPr>
          <p:txBody>
            <a:bodyPr wrap="none" rtlCol="0">
              <a:spAutoFit/>
            </a:bodyPr>
            <a:lstStyle/>
            <a:p>
              <a:pPr>
                <a:lnSpc>
                  <a:spcPct val="150000"/>
                </a:lnSpc>
              </a:pPr>
              <a:r>
                <a:rPr lang="zh-CN" altLang="en-US" sz="1200" dirty="0">
                  <a:solidFill>
                    <a:schemeClr val="tx1">
                      <a:lumMod val="75000"/>
                      <a:lumOff val="25000"/>
                    </a:schemeClr>
                  </a:solidFill>
                  <a:cs typeface="+mn-ea"/>
                  <a:sym typeface="+mn-lt"/>
                </a:rPr>
                <a:t>点击此处添加标题</a:t>
              </a:r>
            </a:p>
          </p:txBody>
        </p:sp>
        <p:sp>
          <p:nvSpPr>
            <p:cNvPr id="176" name="Rectangle 3"/>
            <p:cNvSpPr/>
            <p:nvPr/>
          </p:nvSpPr>
          <p:spPr bwMode="auto">
            <a:xfrm>
              <a:off x="4597969" y="4115252"/>
              <a:ext cx="1378186" cy="457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pPr>
                <a:lnSpc>
                  <a:spcPct val="130000"/>
                </a:lnSpc>
              </a:pPr>
              <a:r>
                <a:rPr lang="zh-CN" altLang="en-US" sz="900" dirty="0">
                  <a:solidFill>
                    <a:schemeClr val="tx1">
                      <a:lumMod val="50000"/>
                      <a:lumOff val="50000"/>
                    </a:schemeClr>
                  </a:solidFill>
                  <a:cs typeface="+mn-ea"/>
                  <a:sym typeface="+mn-lt"/>
                </a:rPr>
                <a:t>您的内容打在这里，或者通过复制您的文本后</a:t>
              </a:r>
              <a:endParaRPr lang="en-US" sz="900" dirty="0">
                <a:solidFill>
                  <a:schemeClr val="tx1">
                    <a:lumMod val="50000"/>
                    <a:lumOff val="50000"/>
                  </a:schemeClr>
                </a:solidFill>
                <a:cs typeface="+mn-ea"/>
                <a:sym typeface="+mn-lt"/>
              </a:endParaRPr>
            </a:p>
          </p:txBody>
        </p:sp>
      </p:grpSp>
      <p:grpSp>
        <p:nvGrpSpPr>
          <p:cNvPr id="13" name="组合 9"/>
          <p:cNvGrpSpPr/>
          <p:nvPr/>
        </p:nvGrpSpPr>
        <p:grpSpPr>
          <a:xfrm>
            <a:off x="6892236" y="3787452"/>
            <a:ext cx="1415772" cy="795831"/>
            <a:chOff x="6892235" y="3786283"/>
            <a:chExt cx="1415772" cy="795585"/>
          </a:xfrm>
        </p:grpSpPr>
        <p:sp>
          <p:nvSpPr>
            <p:cNvPr id="150" name="TextBox 149"/>
            <p:cNvSpPr txBox="1"/>
            <p:nvPr/>
          </p:nvSpPr>
          <p:spPr>
            <a:xfrm>
              <a:off x="6892235" y="3786283"/>
              <a:ext cx="1415772" cy="339732"/>
            </a:xfrm>
            <a:prstGeom prst="rect">
              <a:avLst/>
            </a:prstGeom>
            <a:noFill/>
          </p:spPr>
          <p:txBody>
            <a:bodyPr wrap="none" rtlCol="0">
              <a:spAutoFit/>
            </a:bodyPr>
            <a:lstStyle/>
            <a:p>
              <a:pPr>
                <a:lnSpc>
                  <a:spcPct val="150000"/>
                </a:lnSpc>
              </a:pPr>
              <a:r>
                <a:rPr lang="zh-CN" altLang="en-US" sz="1200" dirty="0">
                  <a:solidFill>
                    <a:schemeClr val="tx1">
                      <a:lumMod val="75000"/>
                      <a:lumOff val="25000"/>
                    </a:schemeClr>
                  </a:solidFill>
                  <a:cs typeface="+mn-ea"/>
                  <a:sym typeface="+mn-lt"/>
                </a:rPr>
                <a:t>点击此处添加标题</a:t>
              </a:r>
            </a:p>
          </p:txBody>
        </p:sp>
        <p:sp>
          <p:nvSpPr>
            <p:cNvPr id="177" name="Rectangle 3"/>
            <p:cNvSpPr/>
            <p:nvPr/>
          </p:nvSpPr>
          <p:spPr bwMode="auto">
            <a:xfrm>
              <a:off x="6892235" y="4124383"/>
              <a:ext cx="1388176" cy="457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pPr>
                <a:lnSpc>
                  <a:spcPct val="130000"/>
                </a:lnSpc>
              </a:pPr>
              <a:r>
                <a:rPr lang="zh-CN" altLang="en-US" sz="900" dirty="0">
                  <a:solidFill>
                    <a:schemeClr val="tx1">
                      <a:lumMod val="50000"/>
                      <a:lumOff val="50000"/>
                    </a:schemeClr>
                  </a:solidFill>
                  <a:cs typeface="+mn-ea"/>
                  <a:sym typeface="+mn-lt"/>
                </a:rPr>
                <a:t>您的内容打在这里，或者通过复制您的文本后</a:t>
              </a:r>
              <a:endParaRPr lang="en-US" sz="900" dirty="0">
                <a:solidFill>
                  <a:schemeClr val="tx1">
                    <a:lumMod val="50000"/>
                    <a:lumOff val="50000"/>
                  </a:schemeClr>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600" advClick="0" advTm="0">
        <p14:prism isContent="1" isInverted="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outVertic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片3"/>
          <p:cNvPicPr>
            <a:picLocks noChangeAspect="1"/>
          </p:cNvPicPr>
          <p:nvPr/>
        </p:nvPicPr>
        <p:blipFill>
          <a:blip r:embed="rId3" cstate="email"/>
          <a:stretch>
            <a:fillRect/>
          </a:stretch>
        </p:blipFill>
        <p:spPr>
          <a:xfrm>
            <a:off x="3138805" y="1577340"/>
            <a:ext cx="2383790" cy="1987550"/>
          </a:xfrm>
          <a:prstGeom prst="rect">
            <a:avLst/>
          </a:prstGeom>
        </p:spPr>
      </p:pic>
      <p:sp>
        <p:nvSpPr>
          <p:cNvPr id="4" name=" 220"/>
          <p:cNvSpPr/>
          <p:nvPr/>
        </p:nvSpPr>
        <p:spPr>
          <a:xfrm flipH="1">
            <a:off x="2917031" y="1392509"/>
            <a:ext cx="6226493" cy="2440582"/>
          </a:xfrm>
          <a:custGeom>
            <a:avLst/>
            <a:gdLst>
              <a:gd name="connsiteX0" fmla="*/ 0 w 12362"/>
              <a:gd name="connsiteY0" fmla="*/ 0 h 5123"/>
              <a:gd name="connsiteX1" fmla="*/ 10980 w 12362"/>
              <a:gd name="connsiteY1" fmla="*/ 13 h 5123"/>
              <a:gd name="connsiteX2" fmla="*/ 12362 w 12362"/>
              <a:gd name="connsiteY2" fmla="*/ 2562 h 5123"/>
              <a:gd name="connsiteX3" fmla="*/ 10935 w 12362"/>
              <a:gd name="connsiteY3" fmla="*/ 5003 h 5123"/>
              <a:gd name="connsiteX4" fmla="*/ 0 w 12362"/>
              <a:gd name="connsiteY4" fmla="*/ 5123 h 5123"/>
              <a:gd name="connsiteX5" fmla="*/ 0 w 12362"/>
              <a:gd name="connsiteY5" fmla="*/ 0 h 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62" h="5123">
                <a:moveTo>
                  <a:pt x="0" y="0"/>
                </a:moveTo>
                <a:lnTo>
                  <a:pt x="10980" y="13"/>
                </a:lnTo>
                <a:lnTo>
                  <a:pt x="12362" y="2562"/>
                </a:lnTo>
                <a:lnTo>
                  <a:pt x="10935" y="5003"/>
                </a:lnTo>
                <a:lnTo>
                  <a:pt x="0" y="5123"/>
                </a:lnTo>
                <a:lnTo>
                  <a:pt x="0" y="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cs typeface="+mn-ea"/>
              <a:sym typeface="+mn-lt"/>
            </a:endParaRPr>
          </a:p>
        </p:txBody>
      </p:sp>
      <p:sp>
        <p:nvSpPr>
          <p:cNvPr id="220" name=" 220"/>
          <p:cNvSpPr/>
          <p:nvPr/>
        </p:nvSpPr>
        <p:spPr>
          <a:xfrm>
            <a:off x="-10478" y="1823171"/>
            <a:ext cx="3616643" cy="1702643"/>
          </a:xfrm>
          <a:custGeom>
            <a:avLst/>
            <a:gdLst>
              <a:gd name="connsiteX0" fmla="*/ 0 w 8151"/>
              <a:gd name="connsiteY0" fmla="*/ 10 h 3574"/>
              <a:gd name="connsiteX1" fmla="*/ 7060 w 8151"/>
              <a:gd name="connsiteY1" fmla="*/ 0 h 3574"/>
              <a:gd name="connsiteX2" fmla="*/ 8151 w 8151"/>
              <a:gd name="connsiteY2" fmla="*/ 1792 h 3574"/>
              <a:gd name="connsiteX3" fmla="*/ 6948 w 8151"/>
              <a:gd name="connsiteY3" fmla="*/ 3497 h 3574"/>
              <a:gd name="connsiteX4" fmla="*/ 0 w 8151"/>
              <a:gd name="connsiteY4" fmla="*/ 3574 h 3574"/>
              <a:gd name="connsiteX5" fmla="*/ 0 w 8151"/>
              <a:gd name="connsiteY5" fmla="*/ 10 h 3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51" h="3574">
                <a:moveTo>
                  <a:pt x="0" y="10"/>
                </a:moveTo>
                <a:lnTo>
                  <a:pt x="7060" y="0"/>
                </a:lnTo>
                <a:lnTo>
                  <a:pt x="8151" y="1792"/>
                </a:lnTo>
                <a:lnTo>
                  <a:pt x="6948" y="3497"/>
                </a:lnTo>
                <a:lnTo>
                  <a:pt x="0" y="3574"/>
                </a:lnTo>
                <a:lnTo>
                  <a:pt x="0" y="1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cs typeface="+mn-ea"/>
              <a:sym typeface="+mn-lt"/>
            </a:endParaRPr>
          </a:p>
        </p:txBody>
      </p:sp>
      <p:sp>
        <p:nvSpPr>
          <p:cNvPr id="15" name="文本框 14"/>
          <p:cNvSpPr txBox="1"/>
          <p:nvPr/>
        </p:nvSpPr>
        <p:spPr>
          <a:xfrm>
            <a:off x="5890895" y="1913255"/>
            <a:ext cx="2178685" cy="622300"/>
          </a:xfrm>
          <a:prstGeom prst="rect">
            <a:avLst/>
          </a:prstGeom>
          <a:noFill/>
        </p:spPr>
        <p:txBody>
          <a:bodyPr vert="horz" wrap="square" lIns="68580" tIns="34290" rIns="68580" bIns="34290" rtlCol="0" anchor="ctr">
            <a:spAutoFit/>
          </a:bodyPr>
          <a:lstStyle/>
          <a:p>
            <a:pPr algn="dist"/>
            <a:r>
              <a:rPr lang="zh-CN" altLang="en-US" sz="3600" dirty="0">
                <a:solidFill>
                  <a:srgbClr val="FFC000"/>
                </a:solidFill>
                <a:cs typeface="+mn-ea"/>
                <a:sym typeface="+mn-lt"/>
              </a:rPr>
              <a:t>工作计划</a:t>
            </a:r>
            <a:endParaRPr lang="zh-CN" altLang="en-US" sz="3600" b="1" dirty="0">
              <a:solidFill>
                <a:srgbClr val="FFC000"/>
              </a:solidFill>
              <a:cs typeface="+mn-ea"/>
              <a:sym typeface="+mn-lt"/>
            </a:endParaRPr>
          </a:p>
        </p:txBody>
      </p:sp>
      <p:sp>
        <p:nvSpPr>
          <p:cNvPr id="16" name="矩形 47"/>
          <p:cNvSpPr>
            <a:spLocks noChangeArrowheads="1"/>
          </p:cNvSpPr>
          <p:nvPr/>
        </p:nvSpPr>
        <p:spPr bwMode="auto">
          <a:xfrm>
            <a:off x="5866130" y="2533015"/>
            <a:ext cx="2994025" cy="730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l">
              <a:lnSpc>
                <a:spcPct val="120000"/>
              </a:lnSpc>
              <a:spcBef>
                <a:spcPct val="0"/>
              </a:spcBef>
              <a:buNone/>
            </a:pPr>
            <a:r>
              <a:rPr lang="zh-CN" altLang="en-US" sz="1200" dirty="0">
                <a:solidFill>
                  <a:schemeClr val="tx1">
                    <a:lumMod val="75000"/>
                    <a:lumOff val="25000"/>
                  </a:schemeClr>
                </a:solidFill>
                <a:latin typeface="阿里巴巴普惠体 B" panose="00020600040101010101" charset="-122"/>
                <a:ea typeface="阿里巴巴普惠体 B" panose="00020600040101010101" charset="-122"/>
                <a:sym typeface="+mn-ea"/>
              </a:rPr>
              <a:t>您的内容打在这里，或者通过复制您的文本后，在此框中选择粘贴，并选择只保留文字。您的内容打在这里，</a:t>
            </a:r>
            <a:endParaRPr lang="zh-CN" altLang="en-US" sz="1200" dirty="0">
              <a:solidFill>
                <a:schemeClr val="tx1">
                  <a:lumMod val="50000"/>
                  <a:lumOff val="50000"/>
                </a:schemeClr>
              </a:solidFill>
              <a:latin typeface="+mn-lt"/>
              <a:ea typeface="+mn-ea"/>
              <a:cs typeface="+mn-ea"/>
              <a:sym typeface="+mn-lt"/>
            </a:endParaRPr>
          </a:p>
        </p:txBody>
      </p:sp>
      <p:sp>
        <p:nvSpPr>
          <p:cNvPr id="3" name="TextBox 59"/>
          <p:cNvSpPr txBox="1">
            <a:spLocks noChangeArrowheads="1"/>
          </p:cNvSpPr>
          <p:nvPr/>
        </p:nvSpPr>
        <p:spPr bwMode="auto">
          <a:xfrm flipH="1">
            <a:off x="1226536" y="1916910"/>
            <a:ext cx="1336694" cy="1391920"/>
          </a:xfrm>
          <a:prstGeom prst="rect">
            <a:avLst/>
          </a:prstGeom>
          <a:noFill/>
          <a:ln>
            <a:noFill/>
          </a:ln>
        </p:spPr>
        <p:txBody>
          <a:bodyPr wrap="square" lIns="68580" tIns="34290" rIns="68580" bIns="34290"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514350">
              <a:defRPr/>
            </a:pPr>
            <a:r>
              <a:rPr lang="en-US" altLang="zh-CN" sz="8600" kern="0" dirty="0">
                <a:solidFill>
                  <a:schemeClr val="bg1"/>
                </a:solidFill>
                <a:latin typeface="+mn-lt"/>
                <a:ea typeface="+mn-ea"/>
                <a:cs typeface="+mn-ea"/>
                <a:sym typeface="+mn-lt"/>
              </a:rPr>
              <a:t>4</a:t>
            </a:r>
          </a:p>
        </p:txBody>
      </p:sp>
    </p:spTree>
  </p:cSld>
  <p:clrMapOvr>
    <a:masterClrMapping/>
  </p:clrMapOvr>
  <mc:AlternateContent xmlns:mc="http://schemas.openxmlformats.org/markup-compatibility/2006" xmlns:p14="http://schemas.microsoft.com/office/powerpoint/2010/main">
    <mc:Choice Requires="p14">
      <p:transition spd="slow" p14:dur="800" advClick="0" advTm="0">
        <p14:flythrough/>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0"/>
                                        </p:tgtEl>
                                        <p:attrNameLst>
                                          <p:attrName>style.visibility</p:attrName>
                                        </p:attrNameLst>
                                      </p:cBhvr>
                                      <p:to>
                                        <p:strVal val="visible"/>
                                      </p:to>
                                    </p:set>
                                    <p:anim calcmode="lin" valueType="num">
                                      <p:cBhvr additive="base">
                                        <p:cTn id="7" dur="500" fill="hold"/>
                                        <p:tgtEl>
                                          <p:spTgt spid="220"/>
                                        </p:tgtEl>
                                        <p:attrNameLst>
                                          <p:attrName>ppt_x</p:attrName>
                                        </p:attrNameLst>
                                      </p:cBhvr>
                                      <p:tavLst>
                                        <p:tav tm="0">
                                          <p:val>
                                            <p:strVal val="0-#ppt_w/2"/>
                                          </p:val>
                                        </p:tav>
                                        <p:tav tm="100000">
                                          <p:val>
                                            <p:strVal val="#ppt_x"/>
                                          </p:val>
                                        </p:tav>
                                      </p:tavLst>
                                    </p:anim>
                                    <p:anim calcmode="lin" valueType="num">
                                      <p:cBhvr additive="base">
                                        <p:cTn id="8" dur="500" fill="hold"/>
                                        <p:tgtEl>
                                          <p:spTgt spid="220"/>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arn(outVertical)">
                                      <p:cBhvr>
                                        <p:cTn id="16" dur="500"/>
                                        <p:tgtEl>
                                          <p:spTgt spid="15"/>
                                        </p:tgtEl>
                                      </p:cBhvr>
                                    </p:animEffect>
                                  </p:childTnLst>
                                </p:cTn>
                              </p:par>
                            </p:childTnLst>
                          </p:cTn>
                        </p:par>
                        <p:par>
                          <p:cTn id="17" fill="hold">
                            <p:stCondLst>
                              <p:cond delay="1000"/>
                            </p:stCondLst>
                            <p:childTnLst>
                              <p:par>
                                <p:cTn id="18" presetID="12" presetClass="entr" presetSubtype="1"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p:tgtEl>
                                          <p:spTgt spid="16"/>
                                        </p:tgtEl>
                                        <p:attrNameLst>
                                          <p:attrName>ppt_y</p:attrName>
                                        </p:attrNameLst>
                                      </p:cBhvr>
                                      <p:tavLst>
                                        <p:tav tm="0">
                                          <p:val>
                                            <p:strVal val="#ppt_y-#ppt_h*1.125000"/>
                                          </p:val>
                                        </p:tav>
                                        <p:tav tm="100000">
                                          <p:val>
                                            <p:strVal val="#ppt_y"/>
                                          </p:val>
                                        </p:tav>
                                      </p:tavLst>
                                    </p:anim>
                                    <p:animEffect transition="in" filter="wipe(down)">
                                      <p:cBhvr>
                                        <p:cTn id="21" dur="500"/>
                                        <p:tgtEl>
                                          <p:spTgt spid="16"/>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220" grpId="0" bldLvl="0" animBg="1"/>
      <p:bldP spid="15" grpId="0"/>
      <p:bldP spid="16"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D:\工作文件夹\2019.6\年终总结\图片2.png图片2"/>
          <p:cNvPicPr>
            <a:picLocks noChangeAspect="1"/>
          </p:cNvPicPr>
          <p:nvPr/>
        </p:nvPicPr>
        <p:blipFill rotWithShape="1">
          <a:blip r:embed="rId3" cstate="email"/>
          <a:srcRect/>
          <a:stretch>
            <a:fillRect/>
          </a:stretch>
        </p:blipFill>
        <p:spPr>
          <a:xfrm>
            <a:off x="2058" y="2016"/>
            <a:ext cx="3633838" cy="5148082"/>
          </a:xfrm>
          <a:prstGeom prst="rect">
            <a:avLst/>
          </a:prstGeom>
        </p:spPr>
      </p:pic>
      <p:sp>
        <p:nvSpPr>
          <p:cNvPr id="7173" name="Rectangle 3"/>
          <p:cNvSpPr txBox="1">
            <a:spLocks noChangeArrowheads="1"/>
          </p:cNvSpPr>
          <p:nvPr/>
        </p:nvSpPr>
        <p:spPr bwMode="auto">
          <a:xfrm>
            <a:off x="2985770" y="2117725"/>
            <a:ext cx="650875" cy="525780"/>
          </a:xfrm>
          <a:prstGeom prst="rect">
            <a:avLst/>
          </a:prstGeom>
          <a:solidFill>
            <a:schemeClr val="accent1"/>
          </a:solidFill>
          <a:ln w="9525">
            <a:noFill/>
            <a:miter lim="800000"/>
          </a:ln>
        </p:spPr>
        <p:txBody>
          <a:bodyPr lIns="68562" tIns="34281" rIns="68562" bIns="34281" anchor="ctr"/>
          <a:lstStyle/>
          <a:p>
            <a:pPr algn="ctr" eaLnBrk="1" hangingPunct="1"/>
            <a:r>
              <a:rPr lang="zh-CN" altLang="en-US" sz="2800" dirty="0">
                <a:solidFill>
                  <a:schemeClr val="bg1"/>
                </a:solidFill>
                <a:cs typeface="+mn-ea"/>
                <a:sym typeface="+mn-lt"/>
              </a:rPr>
              <a:t>目 </a:t>
            </a:r>
          </a:p>
        </p:txBody>
      </p:sp>
      <p:sp>
        <p:nvSpPr>
          <p:cNvPr id="7181" name="TextBox 80"/>
          <p:cNvSpPr txBox="1">
            <a:spLocks noChangeArrowheads="1"/>
          </p:cNvSpPr>
          <p:nvPr/>
        </p:nvSpPr>
        <p:spPr bwMode="auto">
          <a:xfrm>
            <a:off x="5256076" y="1198780"/>
            <a:ext cx="2844316" cy="344170"/>
          </a:xfrm>
          <a:prstGeom prst="rect">
            <a:avLst/>
          </a:prstGeom>
          <a:noFill/>
          <a:ln w="9525">
            <a:noFill/>
            <a:miter lim="800000"/>
          </a:ln>
        </p:spPr>
        <p:txBody>
          <a:bodyPr wrap="square" lIns="68562" tIns="34281" rIns="68562" bIns="34281">
            <a:spAutoFit/>
          </a:bodyPr>
          <a:lstStyle/>
          <a:p>
            <a:r>
              <a:rPr lang="en-US" altLang="zh-CN" dirty="0">
                <a:solidFill>
                  <a:schemeClr val="accent1"/>
                </a:solidFill>
                <a:cs typeface="+mn-ea"/>
                <a:sym typeface="+mn-lt"/>
              </a:rPr>
              <a:t>PART 01/  </a:t>
            </a:r>
            <a:r>
              <a:rPr lang="zh-CN" altLang="en-US" dirty="0">
                <a:solidFill>
                  <a:schemeClr val="accent1"/>
                </a:solidFill>
                <a:cs typeface="+mn-ea"/>
                <a:sym typeface="+mn-lt"/>
              </a:rPr>
              <a:t>工作概述</a:t>
            </a:r>
            <a:endParaRPr lang="en-US" altLang="zh-CN" dirty="0">
              <a:solidFill>
                <a:schemeClr val="accent1"/>
              </a:solidFill>
              <a:cs typeface="+mn-ea"/>
              <a:sym typeface="+mn-lt"/>
            </a:endParaRPr>
          </a:p>
        </p:txBody>
      </p:sp>
      <p:sp>
        <p:nvSpPr>
          <p:cNvPr id="7182" name="TextBox 83"/>
          <p:cNvSpPr txBox="1">
            <a:spLocks noChangeArrowheads="1"/>
          </p:cNvSpPr>
          <p:nvPr/>
        </p:nvSpPr>
        <p:spPr bwMode="auto">
          <a:xfrm>
            <a:off x="5256076" y="1866274"/>
            <a:ext cx="2916324" cy="344170"/>
          </a:xfrm>
          <a:prstGeom prst="rect">
            <a:avLst/>
          </a:prstGeom>
          <a:noFill/>
          <a:ln w="9525">
            <a:noFill/>
            <a:miter lim="800000"/>
          </a:ln>
        </p:spPr>
        <p:txBody>
          <a:bodyPr wrap="square" lIns="68562" tIns="34281" rIns="68562" bIns="34281">
            <a:spAutoFit/>
          </a:bodyPr>
          <a:lstStyle/>
          <a:p>
            <a:pPr lvl="0"/>
            <a:r>
              <a:rPr lang="en-US" altLang="zh-CN" dirty="0">
                <a:solidFill>
                  <a:schemeClr val="accent2"/>
                </a:solidFill>
                <a:cs typeface="+mn-ea"/>
                <a:sym typeface="+mn-lt"/>
              </a:rPr>
              <a:t>PART 02/  </a:t>
            </a:r>
            <a:r>
              <a:rPr lang="zh-CN" altLang="en-US" dirty="0">
                <a:solidFill>
                  <a:schemeClr val="accent2"/>
                </a:solidFill>
                <a:cs typeface="+mn-ea"/>
                <a:sym typeface="+mn-lt"/>
              </a:rPr>
              <a:t>完成情况</a:t>
            </a:r>
            <a:endParaRPr lang="en-US" altLang="zh-CN" dirty="0">
              <a:solidFill>
                <a:schemeClr val="accent2"/>
              </a:solidFill>
              <a:cs typeface="+mn-ea"/>
              <a:sym typeface="+mn-lt"/>
            </a:endParaRPr>
          </a:p>
        </p:txBody>
      </p:sp>
      <p:sp>
        <p:nvSpPr>
          <p:cNvPr id="7183" name="TextBox 84"/>
          <p:cNvSpPr txBox="1">
            <a:spLocks noChangeArrowheads="1"/>
          </p:cNvSpPr>
          <p:nvPr/>
        </p:nvSpPr>
        <p:spPr bwMode="auto">
          <a:xfrm>
            <a:off x="5256076" y="2622358"/>
            <a:ext cx="2772308" cy="344170"/>
          </a:xfrm>
          <a:prstGeom prst="rect">
            <a:avLst/>
          </a:prstGeom>
          <a:noFill/>
          <a:ln w="9525">
            <a:noFill/>
            <a:miter lim="800000"/>
          </a:ln>
        </p:spPr>
        <p:txBody>
          <a:bodyPr wrap="square" lIns="68562" tIns="34281" rIns="68562" bIns="34281">
            <a:spAutoFit/>
          </a:bodyPr>
          <a:lstStyle/>
          <a:p>
            <a:pPr lvl="0"/>
            <a:r>
              <a:rPr lang="en-US" altLang="zh-CN" dirty="0">
                <a:solidFill>
                  <a:schemeClr val="accent1"/>
                </a:solidFill>
                <a:cs typeface="+mn-ea"/>
                <a:sym typeface="+mn-lt"/>
              </a:rPr>
              <a:t>PART 03/  </a:t>
            </a:r>
            <a:r>
              <a:rPr lang="zh-CN" altLang="en-US" dirty="0">
                <a:solidFill>
                  <a:schemeClr val="accent1"/>
                </a:solidFill>
                <a:cs typeface="+mn-ea"/>
                <a:sym typeface="+mn-lt"/>
              </a:rPr>
              <a:t>项目展示</a:t>
            </a:r>
            <a:endParaRPr lang="en-US" altLang="zh-CN" dirty="0">
              <a:solidFill>
                <a:schemeClr val="accent1"/>
              </a:solidFill>
              <a:cs typeface="+mn-ea"/>
              <a:sym typeface="+mn-lt"/>
            </a:endParaRPr>
          </a:p>
        </p:txBody>
      </p:sp>
      <p:sp>
        <p:nvSpPr>
          <p:cNvPr id="7184" name="TextBox 85"/>
          <p:cNvSpPr txBox="1">
            <a:spLocks noChangeArrowheads="1"/>
          </p:cNvSpPr>
          <p:nvPr/>
        </p:nvSpPr>
        <p:spPr bwMode="auto">
          <a:xfrm>
            <a:off x="5256076" y="3342438"/>
            <a:ext cx="2772308" cy="344170"/>
          </a:xfrm>
          <a:prstGeom prst="rect">
            <a:avLst/>
          </a:prstGeom>
          <a:noFill/>
          <a:ln w="9525">
            <a:noFill/>
            <a:miter lim="800000"/>
          </a:ln>
        </p:spPr>
        <p:txBody>
          <a:bodyPr wrap="square" lIns="68562" tIns="34281" rIns="68562" bIns="34281">
            <a:spAutoFit/>
          </a:bodyPr>
          <a:lstStyle/>
          <a:p>
            <a:pPr lvl="0"/>
            <a:r>
              <a:rPr lang="en-US" altLang="zh-CN" dirty="0">
                <a:solidFill>
                  <a:schemeClr val="accent2"/>
                </a:solidFill>
                <a:cs typeface="+mn-ea"/>
                <a:sym typeface="+mn-lt"/>
              </a:rPr>
              <a:t>PART 04/  </a:t>
            </a:r>
            <a:r>
              <a:rPr lang="zh-CN" altLang="en-US" dirty="0">
                <a:solidFill>
                  <a:schemeClr val="accent2"/>
                </a:solidFill>
                <a:cs typeface="+mn-ea"/>
                <a:sym typeface="+mn-lt"/>
              </a:rPr>
              <a:t>工作计划</a:t>
            </a:r>
            <a:endParaRPr lang="en-US" altLang="zh-CN" dirty="0">
              <a:solidFill>
                <a:schemeClr val="accent2"/>
              </a:solidFill>
              <a:cs typeface="+mn-ea"/>
              <a:sym typeface="+mn-lt"/>
            </a:endParaRPr>
          </a:p>
        </p:txBody>
      </p:sp>
      <p:sp>
        <p:nvSpPr>
          <p:cNvPr id="2" name="Rectangle 3"/>
          <p:cNvSpPr txBox="1">
            <a:spLocks noChangeArrowheads="1"/>
          </p:cNvSpPr>
          <p:nvPr/>
        </p:nvSpPr>
        <p:spPr bwMode="auto">
          <a:xfrm>
            <a:off x="3636010" y="2117725"/>
            <a:ext cx="637540" cy="525780"/>
          </a:xfrm>
          <a:prstGeom prst="rect">
            <a:avLst/>
          </a:prstGeom>
          <a:solidFill>
            <a:schemeClr val="accent2"/>
          </a:solidFill>
          <a:ln w="9525">
            <a:noFill/>
            <a:miter lim="800000"/>
          </a:ln>
        </p:spPr>
        <p:txBody>
          <a:bodyPr lIns="68562" tIns="34281" rIns="68562" bIns="34281" anchor="ctr"/>
          <a:lstStyle/>
          <a:p>
            <a:pPr algn="ctr" eaLnBrk="1" hangingPunct="1"/>
            <a:r>
              <a:rPr lang="zh-CN" altLang="en-US" sz="2800" dirty="0">
                <a:solidFill>
                  <a:schemeClr val="bg1"/>
                </a:solidFill>
                <a:cs typeface="+mn-ea"/>
                <a:sym typeface="+mn-lt"/>
              </a:rPr>
              <a:t>录</a:t>
            </a:r>
            <a:r>
              <a:rPr lang="zh-CN" altLang="en-US" sz="2800" dirty="0">
                <a:solidFill>
                  <a:schemeClr val="accent2"/>
                </a:solidFill>
                <a:cs typeface="+mn-ea"/>
                <a:sym typeface="+mn-lt"/>
              </a:rPr>
              <a:t> </a:t>
            </a: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1" presetClass="entr" presetSubtype="0" fill="hold" grpId="0" nodeType="afterEffect">
                                  <p:stCondLst>
                                    <p:cond delay="0"/>
                                  </p:stCondLst>
                                  <p:childTnLst>
                                    <p:set>
                                      <p:cBhvr>
                                        <p:cTn id="11" dur="1" fill="hold">
                                          <p:stCondLst>
                                            <p:cond delay="0"/>
                                          </p:stCondLst>
                                        </p:cTn>
                                        <p:tgtEl>
                                          <p:spTgt spid="7173"/>
                                        </p:tgtEl>
                                        <p:attrNameLst>
                                          <p:attrName>style.visibility</p:attrName>
                                        </p:attrNameLst>
                                      </p:cBhvr>
                                      <p:to>
                                        <p:strVal val="visible"/>
                                      </p:to>
                                    </p:set>
                                    <p:anim calcmode="lin" valueType="num">
                                      <p:cBhvr>
                                        <p:cTn id="12" dur="300" fill="hold"/>
                                        <p:tgtEl>
                                          <p:spTgt spid="7173"/>
                                        </p:tgtEl>
                                        <p:attrNameLst>
                                          <p:attrName>ppt_w</p:attrName>
                                        </p:attrNameLst>
                                      </p:cBhvr>
                                      <p:tavLst>
                                        <p:tav tm="0">
                                          <p:val>
                                            <p:fltVal val="0"/>
                                          </p:val>
                                        </p:tav>
                                        <p:tav tm="100000">
                                          <p:val>
                                            <p:strVal val="#ppt_w"/>
                                          </p:val>
                                        </p:tav>
                                      </p:tavLst>
                                    </p:anim>
                                    <p:anim calcmode="lin" valueType="num">
                                      <p:cBhvr>
                                        <p:cTn id="13" dur="300" fill="hold"/>
                                        <p:tgtEl>
                                          <p:spTgt spid="7173"/>
                                        </p:tgtEl>
                                        <p:attrNameLst>
                                          <p:attrName>ppt_h</p:attrName>
                                        </p:attrNameLst>
                                      </p:cBhvr>
                                      <p:tavLst>
                                        <p:tav tm="0">
                                          <p:val>
                                            <p:fltVal val="0"/>
                                          </p:val>
                                        </p:tav>
                                        <p:tav tm="100000">
                                          <p:val>
                                            <p:strVal val="#ppt_h"/>
                                          </p:val>
                                        </p:tav>
                                      </p:tavLst>
                                    </p:anim>
                                    <p:anim calcmode="lin" valueType="num">
                                      <p:cBhvr>
                                        <p:cTn id="14" dur="300" fill="hold"/>
                                        <p:tgtEl>
                                          <p:spTgt spid="7173"/>
                                        </p:tgtEl>
                                        <p:attrNameLst>
                                          <p:attrName>style.rotation</p:attrName>
                                        </p:attrNameLst>
                                      </p:cBhvr>
                                      <p:tavLst>
                                        <p:tav tm="0">
                                          <p:val>
                                            <p:fltVal val="90"/>
                                          </p:val>
                                        </p:tav>
                                        <p:tav tm="100000">
                                          <p:val>
                                            <p:fltVal val="0"/>
                                          </p:val>
                                        </p:tav>
                                      </p:tavLst>
                                    </p:anim>
                                    <p:animEffect transition="in" filter="fade">
                                      <p:cBhvr>
                                        <p:cTn id="15" dur="300"/>
                                        <p:tgtEl>
                                          <p:spTgt spid="7173"/>
                                        </p:tgtEl>
                                      </p:cBhvr>
                                    </p:animEffect>
                                  </p:childTnLst>
                                </p:cTn>
                              </p:par>
                            </p:childTnLst>
                          </p:cTn>
                        </p:par>
                        <p:par>
                          <p:cTn id="16" fill="hold">
                            <p:stCondLst>
                              <p:cond delay="1000"/>
                            </p:stCondLst>
                            <p:childTnLst>
                              <p:par>
                                <p:cTn id="17" presetID="2" presetClass="entr" presetSubtype="3" fill="hold" grpId="0" nodeType="afterEffect">
                                  <p:stCondLst>
                                    <p:cond delay="0"/>
                                  </p:stCondLst>
                                  <p:childTnLst>
                                    <p:set>
                                      <p:cBhvr>
                                        <p:cTn id="18" dur="1" fill="hold">
                                          <p:stCondLst>
                                            <p:cond delay="0"/>
                                          </p:stCondLst>
                                        </p:cTn>
                                        <p:tgtEl>
                                          <p:spTgt spid="7181"/>
                                        </p:tgtEl>
                                        <p:attrNameLst>
                                          <p:attrName>style.visibility</p:attrName>
                                        </p:attrNameLst>
                                      </p:cBhvr>
                                      <p:to>
                                        <p:strVal val="visible"/>
                                      </p:to>
                                    </p:set>
                                    <p:anim calcmode="lin" valueType="num">
                                      <p:cBhvr additive="base">
                                        <p:cTn id="19" dur="500" fill="hold"/>
                                        <p:tgtEl>
                                          <p:spTgt spid="7181"/>
                                        </p:tgtEl>
                                        <p:attrNameLst>
                                          <p:attrName>ppt_x</p:attrName>
                                        </p:attrNameLst>
                                      </p:cBhvr>
                                      <p:tavLst>
                                        <p:tav tm="0">
                                          <p:val>
                                            <p:strVal val="1+#ppt_w/2"/>
                                          </p:val>
                                        </p:tav>
                                        <p:tav tm="100000">
                                          <p:val>
                                            <p:strVal val="#ppt_x"/>
                                          </p:val>
                                        </p:tav>
                                      </p:tavLst>
                                    </p:anim>
                                    <p:anim calcmode="lin" valueType="num">
                                      <p:cBhvr additive="base">
                                        <p:cTn id="20" dur="500" fill="hold"/>
                                        <p:tgtEl>
                                          <p:spTgt spid="7181"/>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100"/>
                                  </p:stCondLst>
                                  <p:childTnLst>
                                    <p:set>
                                      <p:cBhvr>
                                        <p:cTn id="22" dur="1" fill="hold">
                                          <p:stCondLst>
                                            <p:cond delay="0"/>
                                          </p:stCondLst>
                                        </p:cTn>
                                        <p:tgtEl>
                                          <p:spTgt spid="7182"/>
                                        </p:tgtEl>
                                        <p:attrNameLst>
                                          <p:attrName>style.visibility</p:attrName>
                                        </p:attrNameLst>
                                      </p:cBhvr>
                                      <p:to>
                                        <p:strVal val="visible"/>
                                      </p:to>
                                    </p:set>
                                    <p:anim calcmode="lin" valueType="num">
                                      <p:cBhvr additive="base">
                                        <p:cTn id="23" dur="500" fill="hold"/>
                                        <p:tgtEl>
                                          <p:spTgt spid="7182"/>
                                        </p:tgtEl>
                                        <p:attrNameLst>
                                          <p:attrName>ppt_x</p:attrName>
                                        </p:attrNameLst>
                                      </p:cBhvr>
                                      <p:tavLst>
                                        <p:tav tm="0">
                                          <p:val>
                                            <p:strVal val="1+#ppt_w/2"/>
                                          </p:val>
                                        </p:tav>
                                        <p:tav tm="100000">
                                          <p:val>
                                            <p:strVal val="#ppt_x"/>
                                          </p:val>
                                        </p:tav>
                                      </p:tavLst>
                                    </p:anim>
                                    <p:anim calcmode="lin" valueType="num">
                                      <p:cBhvr additive="base">
                                        <p:cTn id="24" dur="500" fill="hold"/>
                                        <p:tgtEl>
                                          <p:spTgt spid="7182"/>
                                        </p:tgtEl>
                                        <p:attrNameLst>
                                          <p:attrName>ppt_y</p:attrName>
                                        </p:attrNameLst>
                                      </p:cBhvr>
                                      <p:tavLst>
                                        <p:tav tm="0">
                                          <p:val>
                                            <p:strVal val="0-#ppt_h/2"/>
                                          </p:val>
                                        </p:tav>
                                        <p:tav tm="100000">
                                          <p:val>
                                            <p:strVal val="#ppt_y"/>
                                          </p:val>
                                        </p:tav>
                                      </p:tavLst>
                                    </p:anim>
                                  </p:childTnLst>
                                </p:cTn>
                              </p:par>
                              <p:par>
                                <p:cTn id="25" presetID="2" presetClass="entr" presetSubtype="3" fill="hold" grpId="0" nodeType="withEffect">
                                  <p:stCondLst>
                                    <p:cond delay="200"/>
                                  </p:stCondLst>
                                  <p:childTnLst>
                                    <p:set>
                                      <p:cBhvr>
                                        <p:cTn id="26" dur="1" fill="hold">
                                          <p:stCondLst>
                                            <p:cond delay="0"/>
                                          </p:stCondLst>
                                        </p:cTn>
                                        <p:tgtEl>
                                          <p:spTgt spid="7183"/>
                                        </p:tgtEl>
                                        <p:attrNameLst>
                                          <p:attrName>style.visibility</p:attrName>
                                        </p:attrNameLst>
                                      </p:cBhvr>
                                      <p:to>
                                        <p:strVal val="visible"/>
                                      </p:to>
                                    </p:set>
                                    <p:anim calcmode="lin" valueType="num">
                                      <p:cBhvr additive="base">
                                        <p:cTn id="27" dur="500" fill="hold"/>
                                        <p:tgtEl>
                                          <p:spTgt spid="7183"/>
                                        </p:tgtEl>
                                        <p:attrNameLst>
                                          <p:attrName>ppt_x</p:attrName>
                                        </p:attrNameLst>
                                      </p:cBhvr>
                                      <p:tavLst>
                                        <p:tav tm="0">
                                          <p:val>
                                            <p:strVal val="1+#ppt_w/2"/>
                                          </p:val>
                                        </p:tav>
                                        <p:tav tm="100000">
                                          <p:val>
                                            <p:strVal val="#ppt_x"/>
                                          </p:val>
                                        </p:tav>
                                      </p:tavLst>
                                    </p:anim>
                                    <p:anim calcmode="lin" valueType="num">
                                      <p:cBhvr additive="base">
                                        <p:cTn id="28" dur="500" fill="hold"/>
                                        <p:tgtEl>
                                          <p:spTgt spid="7183"/>
                                        </p:tgtEl>
                                        <p:attrNameLst>
                                          <p:attrName>ppt_y</p:attrName>
                                        </p:attrNameLst>
                                      </p:cBhvr>
                                      <p:tavLst>
                                        <p:tav tm="0">
                                          <p:val>
                                            <p:strVal val="0-#ppt_h/2"/>
                                          </p:val>
                                        </p:tav>
                                        <p:tav tm="100000">
                                          <p:val>
                                            <p:strVal val="#ppt_y"/>
                                          </p:val>
                                        </p:tav>
                                      </p:tavLst>
                                    </p:anim>
                                  </p:childTnLst>
                                </p:cTn>
                              </p:par>
                              <p:par>
                                <p:cTn id="29" presetID="2" presetClass="entr" presetSubtype="3" fill="hold" grpId="0" nodeType="withEffect">
                                  <p:stCondLst>
                                    <p:cond delay="300"/>
                                  </p:stCondLst>
                                  <p:childTnLst>
                                    <p:set>
                                      <p:cBhvr>
                                        <p:cTn id="30" dur="1" fill="hold">
                                          <p:stCondLst>
                                            <p:cond delay="0"/>
                                          </p:stCondLst>
                                        </p:cTn>
                                        <p:tgtEl>
                                          <p:spTgt spid="7184"/>
                                        </p:tgtEl>
                                        <p:attrNameLst>
                                          <p:attrName>style.visibility</p:attrName>
                                        </p:attrNameLst>
                                      </p:cBhvr>
                                      <p:to>
                                        <p:strVal val="visible"/>
                                      </p:to>
                                    </p:set>
                                    <p:anim calcmode="lin" valueType="num">
                                      <p:cBhvr additive="base">
                                        <p:cTn id="31" dur="500" fill="hold"/>
                                        <p:tgtEl>
                                          <p:spTgt spid="7184"/>
                                        </p:tgtEl>
                                        <p:attrNameLst>
                                          <p:attrName>ppt_x</p:attrName>
                                        </p:attrNameLst>
                                      </p:cBhvr>
                                      <p:tavLst>
                                        <p:tav tm="0">
                                          <p:val>
                                            <p:strVal val="1+#ppt_w/2"/>
                                          </p:val>
                                        </p:tav>
                                        <p:tav tm="100000">
                                          <p:val>
                                            <p:strVal val="#ppt_x"/>
                                          </p:val>
                                        </p:tav>
                                      </p:tavLst>
                                    </p:anim>
                                    <p:anim calcmode="lin" valueType="num">
                                      <p:cBhvr additive="base">
                                        <p:cTn id="32" dur="500" fill="hold"/>
                                        <p:tgtEl>
                                          <p:spTgt spid="7184"/>
                                        </p:tgtEl>
                                        <p:attrNameLst>
                                          <p:attrName>ppt_y</p:attrName>
                                        </p:attrNameLst>
                                      </p:cBhvr>
                                      <p:tavLst>
                                        <p:tav tm="0">
                                          <p:val>
                                            <p:strVal val="0-#ppt_h/2"/>
                                          </p:val>
                                        </p:tav>
                                        <p:tav tm="100000">
                                          <p:val>
                                            <p:strVal val="#ppt_y"/>
                                          </p:val>
                                        </p:tav>
                                      </p:tavLst>
                                    </p:anim>
                                  </p:childTnLst>
                                </p:cTn>
                              </p:par>
                            </p:childTnLst>
                          </p:cTn>
                        </p:par>
                        <p:par>
                          <p:cTn id="33" fill="hold">
                            <p:stCondLst>
                              <p:cond delay="1500"/>
                            </p:stCondLst>
                            <p:childTnLst>
                              <p:par>
                                <p:cTn id="34" presetID="31" presetClass="entr" presetSubtype="0" fill="hold" grpId="0" nodeType="after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p:cTn id="36" dur="300" fill="hold"/>
                                        <p:tgtEl>
                                          <p:spTgt spid="2"/>
                                        </p:tgtEl>
                                        <p:attrNameLst>
                                          <p:attrName>ppt_w</p:attrName>
                                        </p:attrNameLst>
                                      </p:cBhvr>
                                      <p:tavLst>
                                        <p:tav tm="0">
                                          <p:val>
                                            <p:fltVal val="0"/>
                                          </p:val>
                                        </p:tav>
                                        <p:tav tm="100000">
                                          <p:val>
                                            <p:strVal val="#ppt_w"/>
                                          </p:val>
                                        </p:tav>
                                      </p:tavLst>
                                    </p:anim>
                                    <p:anim calcmode="lin" valueType="num">
                                      <p:cBhvr>
                                        <p:cTn id="37" dur="300" fill="hold"/>
                                        <p:tgtEl>
                                          <p:spTgt spid="2"/>
                                        </p:tgtEl>
                                        <p:attrNameLst>
                                          <p:attrName>ppt_h</p:attrName>
                                        </p:attrNameLst>
                                      </p:cBhvr>
                                      <p:tavLst>
                                        <p:tav tm="0">
                                          <p:val>
                                            <p:fltVal val="0"/>
                                          </p:val>
                                        </p:tav>
                                        <p:tav tm="100000">
                                          <p:val>
                                            <p:strVal val="#ppt_h"/>
                                          </p:val>
                                        </p:tav>
                                      </p:tavLst>
                                    </p:anim>
                                    <p:anim calcmode="lin" valueType="num">
                                      <p:cBhvr>
                                        <p:cTn id="38" dur="300" fill="hold"/>
                                        <p:tgtEl>
                                          <p:spTgt spid="2"/>
                                        </p:tgtEl>
                                        <p:attrNameLst>
                                          <p:attrName>style.rotation</p:attrName>
                                        </p:attrNameLst>
                                      </p:cBhvr>
                                      <p:tavLst>
                                        <p:tav tm="0">
                                          <p:val>
                                            <p:fltVal val="90"/>
                                          </p:val>
                                        </p:tav>
                                        <p:tav tm="100000">
                                          <p:val>
                                            <p:fltVal val="0"/>
                                          </p:val>
                                        </p:tav>
                                      </p:tavLst>
                                    </p:anim>
                                    <p:animEffect transition="in" filter="fade">
                                      <p:cBhvr>
                                        <p:cTn id="39" dur="3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ldLvl="0" animBg="1" autoUpdateAnimBg="0"/>
      <p:bldP spid="7181" grpId="0" autoUpdateAnimBg="0"/>
      <p:bldP spid="7182" grpId="0" autoUpdateAnimBg="0"/>
      <p:bldP spid="7183" grpId="0" autoUpdateAnimBg="0"/>
      <p:bldP spid="7184" grpId="0" autoUpdateAnimBg="0"/>
      <p:bldP spid="2" grpId="0" bldLvl="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descr="背景1"/>
          <p:cNvPicPr>
            <a:picLocks noChangeAspect="1"/>
          </p:cNvPicPr>
          <p:nvPr/>
        </p:nvPicPr>
        <p:blipFill>
          <a:blip r:embed="rId3" cstate="email"/>
          <a:stretch>
            <a:fillRect/>
          </a:stretch>
        </p:blipFill>
        <p:spPr>
          <a:xfrm>
            <a:off x="0" y="-1270"/>
            <a:ext cx="9144000" cy="5147945"/>
          </a:xfrm>
          <a:prstGeom prst="rect">
            <a:avLst/>
          </a:prstGeom>
        </p:spPr>
      </p:pic>
      <p:sp>
        <p:nvSpPr>
          <p:cNvPr id="16" name="文本框 15"/>
          <p:cNvSpPr txBox="1"/>
          <p:nvPr/>
        </p:nvSpPr>
        <p:spPr>
          <a:xfrm>
            <a:off x="723900" y="158115"/>
            <a:ext cx="1477010" cy="375920"/>
          </a:xfrm>
          <a:prstGeom prst="rect">
            <a:avLst/>
          </a:prstGeom>
          <a:noFill/>
        </p:spPr>
        <p:txBody>
          <a:bodyPr vert="horz" wrap="square" lIns="68580" tIns="34290" rIns="68580" bIns="34290" rtlCol="0" anchor="ctr">
            <a:spAutoFit/>
          </a:bodyPr>
          <a:lstStyle/>
          <a:p>
            <a:pPr algn="dist"/>
            <a:r>
              <a:rPr lang="zh-CN" altLang="en-US" sz="2000" b="1" dirty="0">
                <a:solidFill>
                  <a:schemeClr val="bg1"/>
                </a:solidFill>
                <a:latin typeface="阿里巴巴普惠体 B" panose="00020600040101010101" charset="-122"/>
                <a:ea typeface="阿里巴巴普惠体 B" panose="00020600040101010101" charset="-122"/>
                <a:cs typeface="+mn-ea"/>
                <a:sym typeface="+mn-lt"/>
              </a:rPr>
              <a:t>工作计划</a:t>
            </a:r>
          </a:p>
        </p:txBody>
      </p:sp>
      <p:sp>
        <p:nvSpPr>
          <p:cNvPr id="46" name="TextBox 30"/>
          <p:cNvSpPr txBox="1"/>
          <p:nvPr/>
        </p:nvSpPr>
        <p:spPr>
          <a:xfrm>
            <a:off x="870638" y="2249397"/>
            <a:ext cx="1712286" cy="218842"/>
          </a:xfrm>
          <a:prstGeom prst="rect">
            <a:avLst/>
          </a:prstGeom>
          <a:noFill/>
        </p:spPr>
        <p:txBody>
          <a:bodyPr wrap="square" lIns="0" tIns="0" rIns="0" bIns="0" rtlCol="0">
            <a:spAutoFit/>
          </a:bodyPr>
          <a:lstStyle/>
          <a:p>
            <a:pPr algn="ctr"/>
            <a:r>
              <a:rPr lang="zh-CN" altLang="en-US" sz="1420" b="1" dirty="0">
                <a:solidFill>
                  <a:schemeClr val="tx1">
                    <a:lumMod val="50000"/>
                    <a:lumOff val="50000"/>
                  </a:schemeClr>
                </a:solidFill>
                <a:cs typeface="+mn-ea"/>
                <a:sym typeface="+mn-lt"/>
              </a:rPr>
              <a:t>前期预防</a:t>
            </a:r>
          </a:p>
        </p:txBody>
      </p:sp>
      <p:sp>
        <p:nvSpPr>
          <p:cNvPr id="48" name="TextBox 30"/>
          <p:cNvSpPr txBox="1"/>
          <p:nvPr/>
        </p:nvSpPr>
        <p:spPr>
          <a:xfrm>
            <a:off x="3873437" y="1172359"/>
            <a:ext cx="1397126" cy="218842"/>
          </a:xfrm>
          <a:prstGeom prst="rect">
            <a:avLst/>
          </a:prstGeom>
          <a:noFill/>
        </p:spPr>
        <p:txBody>
          <a:bodyPr wrap="square" lIns="0" tIns="0" rIns="0" bIns="0" rtlCol="0">
            <a:spAutoFit/>
          </a:bodyPr>
          <a:lstStyle/>
          <a:p>
            <a:pPr algn="ctr"/>
            <a:r>
              <a:rPr lang="zh-CN" altLang="en-US" sz="1420" b="1" dirty="0">
                <a:solidFill>
                  <a:schemeClr val="tx1">
                    <a:lumMod val="50000"/>
                    <a:lumOff val="50000"/>
                  </a:schemeClr>
                </a:solidFill>
                <a:cs typeface="+mn-ea"/>
                <a:sym typeface="+mn-lt"/>
              </a:rPr>
              <a:t>现场勘查</a:t>
            </a:r>
          </a:p>
        </p:txBody>
      </p:sp>
      <p:sp>
        <p:nvSpPr>
          <p:cNvPr id="49" name="TextBox 30"/>
          <p:cNvSpPr txBox="1"/>
          <p:nvPr/>
        </p:nvSpPr>
        <p:spPr>
          <a:xfrm>
            <a:off x="6716963" y="2249398"/>
            <a:ext cx="1397126" cy="218842"/>
          </a:xfrm>
          <a:prstGeom prst="rect">
            <a:avLst/>
          </a:prstGeom>
          <a:noFill/>
        </p:spPr>
        <p:txBody>
          <a:bodyPr wrap="square" lIns="0" tIns="0" rIns="0" bIns="0" rtlCol="0">
            <a:spAutoFit/>
          </a:bodyPr>
          <a:lstStyle/>
          <a:p>
            <a:pPr algn="ctr"/>
            <a:r>
              <a:rPr lang="zh-CN" altLang="en-US" sz="1420" b="1" dirty="0">
                <a:solidFill>
                  <a:schemeClr val="tx1">
                    <a:lumMod val="50000"/>
                    <a:lumOff val="50000"/>
                  </a:schemeClr>
                </a:solidFill>
                <a:cs typeface="+mn-ea"/>
                <a:sym typeface="+mn-lt"/>
              </a:rPr>
              <a:t>人员就位</a:t>
            </a:r>
          </a:p>
        </p:txBody>
      </p:sp>
      <p:sp>
        <p:nvSpPr>
          <p:cNvPr id="50" name="TextBox 29"/>
          <p:cNvSpPr txBox="1"/>
          <p:nvPr/>
        </p:nvSpPr>
        <p:spPr>
          <a:xfrm>
            <a:off x="518111" y="2668587"/>
            <a:ext cx="2417347" cy="167866"/>
          </a:xfrm>
          <a:prstGeom prst="rect">
            <a:avLst/>
          </a:prstGeom>
          <a:noFill/>
        </p:spPr>
        <p:txBody>
          <a:bodyPr wrap="square" lIns="0" tIns="0" rIns="0" bIns="0" rtlCol="0">
            <a:spAutoFit/>
          </a:bodyPr>
          <a:lstStyle/>
          <a:p>
            <a:pPr algn="just">
              <a:lnSpc>
                <a:spcPts val="1500"/>
              </a:lnSpc>
            </a:pPr>
            <a:r>
              <a:rPr lang="zh-CN" altLang="en-US" sz="780" dirty="0">
                <a:solidFill>
                  <a:schemeClr val="tx1">
                    <a:lumMod val="50000"/>
                    <a:lumOff val="50000"/>
                  </a:schemeClr>
                </a:solidFill>
                <a:cs typeface="+mn-ea"/>
                <a:sym typeface="+mn-lt"/>
              </a:rPr>
              <a:t>点击输入简要文字内容，概括精炼言简意赅的说明分项</a:t>
            </a:r>
          </a:p>
        </p:txBody>
      </p:sp>
      <p:sp>
        <p:nvSpPr>
          <p:cNvPr id="51" name="TextBox 29"/>
          <p:cNvSpPr txBox="1"/>
          <p:nvPr/>
        </p:nvSpPr>
        <p:spPr>
          <a:xfrm>
            <a:off x="3133725" y="1591549"/>
            <a:ext cx="2876550" cy="170111"/>
          </a:xfrm>
          <a:prstGeom prst="rect">
            <a:avLst/>
          </a:prstGeom>
          <a:noFill/>
        </p:spPr>
        <p:txBody>
          <a:bodyPr wrap="square" lIns="0" tIns="0" rIns="0" bIns="0" rtlCol="0">
            <a:spAutoFit/>
          </a:bodyPr>
          <a:lstStyle/>
          <a:p>
            <a:pPr algn="just">
              <a:lnSpc>
                <a:spcPts val="1500"/>
              </a:lnSpc>
            </a:pPr>
            <a:r>
              <a:rPr lang="zh-CN" altLang="en-US" sz="855" dirty="0">
                <a:solidFill>
                  <a:schemeClr val="tx1">
                    <a:lumMod val="50000"/>
                    <a:lumOff val="50000"/>
                  </a:schemeClr>
                </a:solidFill>
                <a:cs typeface="+mn-ea"/>
                <a:sym typeface="+mn-lt"/>
              </a:rPr>
              <a:t>点击输入简要文字内容，概括精炼言简意赅的说明分项内容</a:t>
            </a:r>
          </a:p>
        </p:txBody>
      </p:sp>
      <p:sp>
        <p:nvSpPr>
          <p:cNvPr id="52" name="TextBox 29"/>
          <p:cNvSpPr txBox="1"/>
          <p:nvPr/>
        </p:nvSpPr>
        <p:spPr>
          <a:xfrm>
            <a:off x="6208548" y="2668588"/>
            <a:ext cx="2413961" cy="170111"/>
          </a:xfrm>
          <a:prstGeom prst="rect">
            <a:avLst/>
          </a:prstGeom>
          <a:noFill/>
        </p:spPr>
        <p:txBody>
          <a:bodyPr wrap="square" lIns="0" tIns="0" rIns="0" bIns="0" rtlCol="0">
            <a:spAutoFit/>
          </a:bodyPr>
          <a:lstStyle/>
          <a:p>
            <a:pPr algn="just">
              <a:lnSpc>
                <a:spcPts val="1500"/>
              </a:lnSpc>
            </a:pPr>
            <a:r>
              <a:rPr lang="zh-CN" altLang="en-US" sz="855" dirty="0">
                <a:solidFill>
                  <a:schemeClr val="tx1">
                    <a:lumMod val="50000"/>
                    <a:lumOff val="50000"/>
                  </a:schemeClr>
                </a:solidFill>
                <a:cs typeface="+mn-ea"/>
                <a:sym typeface="+mn-lt"/>
              </a:rPr>
              <a:t>点击输入简要文字内容，概括精炼言简意赅的说明</a:t>
            </a:r>
          </a:p>
        </p:txBody>
      </p:sp>
      <p:sp>
        <p:nvSpPr>
          <p:cNvPr id="53" name="TextBox 30"/>
          <p:cNvSpPr txBox="1"/>
          <p:nvPr/>
        </p:nvSpPr>
        <p:spPr>
          <a:xfrm>
            <a:off x="2398859" y="3951089"/>
            <a:ext cx="1712286" cy="503343"/>
          </a:xfrm>
          <a:prstGeom prst="rect">
            <a:avLst/>
          </a:prstGeom>
          <a:noFill/>
        </p:spPr>
        <p:txBody>
          <a:bodyPr wrap="square" lIns="0" tIns="0" rIns="0" bIns="0" rtlCol="0">
            <a:spAutoFit/>
          </a:bodyPr>
          <a:lstStyle/>
          <a:p>
            <a:pPr algn="ctr"/>
            <a:r>
              <a:rPr lang="zh-CN" altLang="en-US" sz="3270" dirty="0">
                <a:solidFill>
                  <a:schemeClr val="tx1">
                    <a:lumMod val="75000"/>
                    <a:lumOff val="25000"/>
                  </a:schemeClr>
                </a:solidFill>
                <a:cs typeface="+mn-ea"/>
                <a:sym typeface="+mn-lt"/>
              </a:rPr>
              <a:t>未雨绸缪</a:t>
            </a:r>
          </a:p>
        </p:txBody>
      </p:sp>
      <p:sp>
        <p:nvSpPr>
          <p:cNvPr id="54" name="TextBox 30"/>
          <p:cNvSpPr txBox="1"/>
          <p:nvPr/>
        </p:nvSpPr>
        <p:spPr>
          <a:xfrm>
            <a:off x="4940551" y="3951089"/>
            <a:ext cx="1712286" cy="503343"/>
          </a:xfrm>
          <a:prstGeom prst="rect">
            <a:avLst/>
          </a:prstGeom>
          <a:noFill/>
        </p:spPr>
        <p:txBody>
          <a:bodyPr wrap="square" lIns="0" tIns="0" rIns="0" bIns="0" rtlCol="0">
            <a:spAutoFit/>
          </a:bodyPr>
          <a:lstStyle/>
          <a:p>
            <a:pPr algn="ctr"/>
            <a:r>
              <a:rPr lang="zh-CN" altLang="en-US" sz="3270" dirty="0">
                <a:solidFill>
                  <a:schemeClr val="tx1">
                    <a:lumMod val="75000"/>
                    <a:lumOff val="25000"/>
                  </a:schemeClr>
                </a:solidFill>
                <a:cs typeface="+mn-ea"/>
                <a:sym typeface="+mn-lt"/>
              </a:rPr>
              <a:t>心想事成</a:t>
            </a:r>
          </a:p>
        </p:txBody>
      </p:sp>
      <p:grpSp>
        <p:nvGrpSpPr>
          <p:cNvPr id="3" name="组合 58"/>
          <p:cNvGrpSpPr/>
          <p:nvPr/>
        </p:nvGrpSpPr>
        <p:grpSpPr>
          <a:xfrm>
            <a:off x="3082529" y="2248526"/>
            <a:ext cx="2978944" cy="2800398"/>
            <a:chOff x="4110038" y="3028978"/>
            <a:chExt cx="3971925" cy="3734069"/>
          </a:xfrm>
        </p:grpSpPr>
        <p:sp>
          <p:nvSpPr>
            <p:cNvPr id="9" name="Freeform 5"/>
            <p:cNvSpPr/>
            <p:nvPr/>
          </p:nvSpPr>
          <p:spPr bwMode="auto">
            <a:xfrm>
              <a:off x="4110038" y="3236941"/>
              <a:ext cx="1985963" cy="1584325"/>
            </a:xfrm>
            <a:custGeom>
              <a:avLst/>
              <a:gdLst>
                <a:gd name="T0" fmla="*/ 211 w 429"/>
                <a:gd name="T1" fmla="*/ 335 h 342"/>
                <a:gd name="T2" fmla="*/ 429 w 429"/>
                <a:gd name="T3" fmla="*/ 0 h 342"/>
                <a:gd name="T4" fmla="*/ 429 w 429"/>
                <a:gd name="T5" fmla="*/ 0 h 342"/>
                <a:gd name="T6" fmla="*/ 3 w 429"/>
                <a:gd name="T7" fmla="*/ 297 h 342"/>
                <a:gd name="T8" fmla="*/ 26 w 429"/>
                <a:gd name="T9" fmla="*/ 318 h 342"/>
                <a:gd name="T10" fmla="*/ 209 w 429"/>
                <a:gd name="T11" fmla="*/ 339 h 342"/>
                <a:gd name="T12" fmla="*/ 214 w 429"/>
                <a:gd name="T13" fmla="*/ 342 h 342"/>
                <a:gd name="T14" fmla="*/ 211 w 429"/>
                <a:gd name="T15" fmla="*/ 335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9" h="342">
                  <a:moveTo>
                    <a:pt x="211" y="335"/>
                  </a:moveTo>
                  <a:cubicBezTo>
                    <a:pt x="242" y="135"/>
                    <a:pt x="329" y="0"/>
                    <a:pt x="429" y="0"/>
                  </a:cubicBezTo>
                  <a:cubicBezTo>
                    <a:pt x="429" y="0"/>
                    <a:pt x="429" y="0"/>
                    <a:pt x="429" y="0"/>
                  </a:cubicBezTo>
                  <a:cubicBezTo>
                    <a:pt x="236" y="0"/>
                    <a:pt x="65" y="119"/>
                    <a:pt x="3" y="297"/>
                  </a:cubicBezTo>
                  <a:cubicBezTo>
                    <a:pt x="0" y="306"/>
                    <a:pt x="8" y="324"/>
                    <a:pt x="26" y="318"/>
                  </a:cubicBezTo>
                  <a:cubicBezTo>
                    <a:pt x="87" y="298"/>
                    <a:pt x="164" y="301"/>
                    <a:pt x="209" y="339"/>
                  </a:cubicBezTo>
                  <a:cubicBezTo>
                    <a:pt x="210" y="341"/>
                    <a:pt x="212" y="341"/>
                    <a:pt x="214" y="342"/>
                  </a:cubicBezTo>
                  <a:cubicBezTo>
                    <a:pt x="212" y="340"/>
                    <a:pt x="211" y="338"/>
                    <a:pt x="211" y="335"/>
                  </a:cubicBezTo>
                  <a:close/>
                </a:path>
              </a:pathLst>
            </a:custGeom>
            <a:solidFill>
              <a:schemeClr val="accent1"/>
            </a:solidFill>
            <a:ln>
              <a:noFill/>
            </a:ln>
          </p:spPr>
          <p:txBody>
            <a:bodyPr vert="horz" wrap="square" lIns="65024" tIns="32512" rIns="65024" bIns="32512" numCol="1" anchor="t" anchorCtr="0" compatLnSpc="1"/>
            <a:lstStyle/>
            <a:p>
              <a:endParaRPr lang="zh-CN" altLang="en-US" sz="1280">
                <a:cs typeface="+mn-ea"/>
                <a:sym typeface="+mn-lt"/>
              </a:endParaRPr>
            </a:p>
          </p:txBody>
        </p:sp>
        <p:sp>
          <p:nvSpPr>
            <p:cNvPr id="10" name="Freeform 6"/>
            <p:cNvSpPr/>
            <p:nvPr/>
          </p:nvSpPr>
          <p:spPr bwMode="auto">
            <a:xfrm>
              <a:off x="6096000" y="3236941"/>
              <a:ext cx="1985963" cy="1589088"/>
            </a:xfrm>
            <a:custGeom>
              <a:avLst/>
              <a:gdLst>
                <a:gd name="T0" fmla="*/ 425 w 429"/>
                <a:gd name="T1" fmla="*/ 297 h 343"/>
                <a:gd name="T2" fmla="*/ 0 w 429"/>
                <a:gd name="T3" fmla="*/ 0 h 343"/>
                <a:gd name="T4" fmla="*/ 217 w 429"/>
                <a:gd name="T5" fmla="*/ 335 h 343"/>
                <a:gd name="T6" fmla="*/ 212 w 429"/>
                <a:gd name="T7" fmla="*/ 343 h 343"/>
                <a:gd name="T8" fmla="*/ 220 w 429"/>
                <a:gd name="T9" fmla="*/ 338 h 343"/>
                <a:gd name="T10" fmla="*/ 403 w 429"/>
                <a:gd name="T11" fmla="*/ 318 h 343"/>
                <a:gd name="T12" fmla="*/ 425 w 429"/>
                <a:gd name="T13" fmla="*/ 297 h 343"/>
              </a:gdLst>
              <a:ahLst/>
              <a:cxnLst>
                <a:cxn ang="0">
                  <a:pos x="T0" y="T1"/>
                </a:cxn>
                <a:cxn ang="0">
                  <a:pos x="T2" y="T3"/>
                </a:cxn>
                <a:cxn ang="0">
                  <a:pos x="T4" y="T5"/>
                </a:cxn>
                <a:cxn ang="0">
                  <a:pos x="T6" y="T7"/>
                </a:cxn>
                <a:cxn ang="0">
                  <a:pos x="T8" y="T9"/>
                </a:cxn>
                <a:cxn ang="0">
                  <a:pos x="T10" y="T11"/>
                </a:cxn>
                <a:cxn ang="0">
                  <a:pos x="T12" y="T13"/>
                </a:cxn>
              </a:cxnLst>
              <a:rect l="0" t="0" r="r" b="b"/>
              <a:pathLst>
                <a:path w="429" h="343">
                  <a:moveTo>
                    <a:pt x="425" y="297"/>
                  </a:moveTo>
                  <a:cubicBezTo>
                    <a:pt x="362" y="119"/>
                    <a:pt x="192" y="0"/>
                    <a:pt x="0" y="0"/>
                  </a:cubicBezTo>
                  <a:cubicBezTo>
                    <a:pt x="99" y="0"/>
                    <a:pt x="187" y="135"/>
                    <a:pt x="217" y="335"/>
                  </a:cubicBezTo>
                  <a:cubicBezTo>
                    <a:pt x="217" y="339"/>
                    <a:pt x="215" y="341"/>
                    <a:pt x="212" y="343"/>
                  </a:cubicBezTo>
                  <a:cubicBezTo>
                    <a:pt x="215" y="342"/>
                    <a:pt x="217" y="341"/>
                    <a:pt x="220" y="338"/>
                  </a:cubicBezTo>
                  <a:cubicBezTo>
                    <a:pt x="276" y="290"/>
                    <a:pt x="377" y="308"/>
                    <a:pt x="403" y="318"/>
                  </a:cubicBezTo>
                  <a:cubicBezTo>
                    <a:pt x="417" y="323"/>
                    <a:pt x="429" y="308"/>
                    <a:pt x="425" y="297"/>
                  </a:cubicBezTo>
                  <a:close/>
                </a:path>
              </a:pathLst>
            </a:custGeom>
            <a:solidFill>
              <a:schemeClr val="accent1"/>
            </a:solidFill>
            <a:ln>
              <a:noFill/>
            </a:ln>
          </p:spPr>
          <p:txBody>
            <a:bodyPr vert="horz" wrap="square" lIns="65024" tIns="32512" rIns="65024" bIns="32512" numCol="1" anchor="t" anchorCtr="0" compatLnSpc="1"/>
            <a:lstStyle/>
            <a:p>
              <a:endParaRPr lang="zh-CN" altLang="en-US" sz="1280">
                <a:cs typeface="+mn-ea"/>
                <a:sym typeface="+mn-lt"/>
              </a:endParaRPr>
            </a:p>
          </p:txBody>
        </p:sp>
        <p:sp>
          <p:nvSpPr>
            <p:cNvPr id="13" name="Freeform 7"/>
            <p:cNvSpPr/>
            <p:nvPr/>
          </p:nvSpPr>
          <p:spPr bwMode="auto">
            <a:xfrm>
              <a:off x="5151438" y="3236941"/>
              <a:ext cx="1906588" cy="1593850"/>
            </a:xfrm>
            <a:custGeom>
              <a:avLst/>
              <a:gdLst>
                <a:gd name="T0" fmla="*/ 404 w 412"/>
                <a:gd name="T1" fmla="*/ 337 h 344"/>
                <a:gd name="T2" fmla="*/ 204 w 412"/>
                <a:gd name="T3" fmla="*/ 0 h 344"/>
                <a:gd name="T4" fmla="*/ 204 w 412"/>
                <a:gd name="T5" fmla="*/ 0 h 344"/>
                <a:gd name="T6" fmla="*/ 3 w 412"/>
                <a:gd name="T7" fmla="*/ 338 h 344"/>
                <a:gd name="T8" fmla="*/ 0 w 412"/>
                <a:gd name="T9" fmla="*/ 342 h 344"/>
                <a:gd name="T10" fmla="*/ 7 w 412"/>
                <a:gd name="T11" fmla="*/ 340 h 344"/>
                <a:gd name="T12" fmla="*/ 399 w 412"/>
                <a:gd name="T13" fmla="*/ 340 h 344"/>
                <a:gd name="T14" fmla="*/ 412 w 412"/>
                <a:gd name="T15" fmla="*/ 344 h 344"/>
                <a:gd name="T16" fmla="*/ 404 w 412"/>
                <a:gd name="T17" fmla="*/ 337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2" h="344">
                  <a:moveTo>
                    <a:pt x="404" y="337"/>
                  </a:moveTo>
                  <a:cubicBezTo>
                    <a:pt x="375" y="145"/>
                    <a:pt x="295" y="0"/>
                    <a:pt x="204" y="0"/>
                  </a:cubicBezTo>
                  <a:cubicBezTo>
                    <a:pt x="204" y="0"/>
                    <a:pt x="204" y="0"/>
                    <a:pt x="204" y="0"/>
                  </a:cubicBezTo>
                  <a:cubicBezTo>
                    <a:pt x="112" y="0"/>
                    <a:pt x="32" y="146"/>
                    <a:pt x="3" y="338"/>
                  </a:cubicBezTo>
                  <a:cubicBezTo>
                    <a:pt x="3" y="340"/>
                    <a:pt x="1" y="341"/>
                    <a:pt x="0" y="342"/>
                  </a:cubicBezTo>
                  <a:cubicBezTo>
                    <a:pt x="3" y="342"/>
                    <a:pt x="5" y="341"/>
                    <a:pt x="7" y="340"/>
                  </a:cubicBezTo>
                  <a:cubicBezTo>
                    <a:pt x="86" y="291"/>
                    <a:pt x="330" y="297"/>
                    <a:pt x="399" y="340"/>
                  </a:cubicBezTo>
                  <a:cubicBezTo>
                    <a:pt x="404" y="343"/>
                    <a:pt x="408" y="344"/>
                    <a:pt x="412" y="344"/>
                  </a:cubicBezTo>
                  <a:cubicBezTo>
                    <a:pt x="408" y="344"/>
                    <a:pt x="405" y="341"/>
                    <a:pt x="404" y="337"/>
                  </a:cubicBezTo>
                  <a:close/>
                </a:path>
              </a:pathLst>
            </a:custGeom>
            <a:solidFill>
              <a:schemeClr val="accent2"/>
            </a:solidFill>
            <a:ln>
              <a:noFill/>
            </a:ln>
          </p:spPr>
          <p:txBody>
            <a:bodyPr vert="horz" wrap="square" lIns="65024" tIns="32512" rIns="65024" bIns="32512" numCol="1" anchor="t" anchorCtr="0" compatLnSpc="1"/>
            <a:lstStyle/>
            <a:p>
              <a:endParaRPr lang="zh-CN" altLang="en-US" sz="1280">
                <a:cs typeface="+mn-ea"/>
                <a:sym typeface="+mn-lt"/>
              </a:endParaRPr>
            </a:p>
          </p:txBody>
        </p:sp>
        <p:sp>
          <p:nvSpPr>
            <p:cNvPr id="17" name="Freeform 9"/>
            <p:cNvSpPr/>
            <p:nvPr/>
          </p:nvSpPr>
          <p:spPr bwMode="auto">
            <a:xfrm>
              <a:off x="6003925" y="3028978"/>
              <a:ext cx="184150" cy="166688"/>
            </a:xfrm>
            <a:custGeom>
              <a:avLst/>
              <a:gdLst>
                <a:gd name="T0" fmla="*/ 20 w 40"/>
                <a:gd name="T1" fmla="*/ 0 h 36"/>
                <a:gd name="T2" fmla="*/ 0 w 40"/>
                <a:gd name="T3" fmla="*/ 20 h 36"/>
                <a:gd name="T4" fmla="*/ 0 w 40"/>
                <a:gd name="T5" fmla="*/ 36 h 36"/>
                <a:gd name="T6" fmla="*/ 20 w 40"/>
                <a:gd name="T7" fmla="*/ 35 h 36"/>
                <a:gd name="T8" fmla="*/ 40 w 40"/>
                <a:gd name="T9" fmla="*/ 36 h 36"/>
                <a:gd name="T10" fmla="*/ 40 w 40"/>
                <a:gd name="T11" fmla="*/ 20 h 36"/>
                <a:gd name="T12" fmla="*/ 20 w 40"/>
                <a:gd name="T13" fmla="*/ 0 h 36"/>
              </a:gdLst>
              <a:ahLst/>
              <a:cxnLst>
                <a:cxn ang="0">
                  <a:pos x="T0" y="T1"/>
                </a:cxn>
                <a:cxn ang="0">
                  <a:pos x="T2" y="T3"/>
                </a:cxn>
                <a:cxn ang="0">
                  <a:pos x="T4" y="T5"/>
                </a:cxn>
                <a:cxn ang="0">
                  <a:pos x="T6" y="T7"/>
                </a:cxn>
                <a:cxn ang="0">
                  <a:pos x="T8" y="T9"/>
                </a:cxn>
                <a:cxn ang="0">
                  <a:pos x="T10" y="T11"/>
                </a:cxn>
                <a:cxn ang="0">
                  <a:pos x="T12" y="T13"/>
                </a:cxn>
              </a:cxnLst>
              <a:rect l="0" t="0" r="r" b="b"/>
              <a:pathLst>
                <a:path w="40" h="36">
                  <a:moveTo>
                    <a:pt x="20" y="0"/>
                  </a:moveTo>
                  <a:cubicBezTo>
                    <a:pt x="9" y="0"/>
                    <a:pt x="0" y="9"/>
                    <a:pt x="0" y="20"/>
                  </a:cubicBezTo>
                  <a:cubicBezTo>
                    <a:pt x="0" y="36"/>
                    <a:pt x="0" y="36"/>
                    <a:pt x="0" y="36"/>
                  </a:cubicBezTo>
                  <a:cubicBezTo>
                    <a:pt x="6" y="36"/>
                    <a:pt x="13" y="35"/>
                    <a:pt x="20" y="35"/>
                  </a:cubicBezTo>
                  <a:cubicBezTo>
                    <a:pt x="26" y="35"/>
                    <a:pt x="33" y="36"/>
                    <a:pt x="40" y="36"/>
                  </a:cubicBezTo>
                  <a:cubicBezTo>
                    <a:pt x="40" y="20"/>
                    <a:pt x="40" y="20"/>
                    <a:pt x="40" y="20"/>
                  </a:cubicBezTo>
                  <a:cubicBezTo>
                    <a:pt x="40" y="9"/>
                    <a:pt x="31" y="0"/>
                    <a:pt x="20" y="0"/>
                  </a:cubicBezTo>
                  <a:close/>
                </a:path>
              </a:pathLst>
            </a:custGeom>
            <a:solidFill>
              <a:schemeClr val="accent2"/>
            </a:solidFill>
            <a:ln>
              <a:noFill/>
            </a:ln>
          </p:spPr>
          <p:txBody>
            <a:bodyPr vert="horz" wrap="square" lIns="65024" tIns="32512" rIns="65024" bIns="32512" numCol="1" anchor="t" anchorCtr="0" compatLnSpc="1"/>
            <a:lstStyle/>
            <a:p>
              <a:endParaRPr lang="zh-CN" altLang="en-US" sz="1280">
                <a:cs typeface="+mn-ea"/>
                <a:sym typeface="+mn-lt"/>
              </a:endParaRPr>
            </a:p>
          </p:txBody>
        </p:sp>
        <p:sp>
          <p:nvSpPr>
            <p:cNvPr id="58" name="任意多边形 57"/>
            <p:cNvSpPr/>
            <p:nvPr/>
          </p:nvSpPr>
          <p:spPr bwMode="auto">
            <a:xfrm>
              <a:off x="5378450" y="4692797"/>
              <a:ext cx="809625" cy="2070250"/>
            </a:xfrm>
            <a:custGeom>
              <a:avLst/>
              <a:gdLst>
                <a:gd name="connsiteX0" fmla="*/ 624568 w 809625"/>
                <a:gd name="connsiteY0" fmla="*/ 0 h 2070250"/>
                <a:gd name="connsiteX1" fmla="*/ 809625 w 809625"/>
                <a:gd name="connsiteY1" fmla="*/ 0 h 2070250"/>
                <a:gd name="connsiteX2" fmla="*/ 809625 w 809625"/>
                <a:gd name="connsiteY2" fmla="*/ 115894 h 2070250"/>
                <a:gd name="connsiteX3" fmla="*/ 809625 w 809625"/>
                <a:gd name="connsiteY3" fmla="*/ 176362 h 2070250"/>
                <a:gd name="connsiteX4" fmla="*/ 809625 w 809625"/>
                <a:gd name="connsiteY4" fmla="*/ 178560 h 2070250"/>
                <a:gd name="connsiteX5" fmla="*/ 809625 w 809625"/>
                <a:gd name="connsiteY5" fmla="*/ 193944 h 2070250"/>
                <a:gd name="connsiteX6" fmla="*/ 809625 w 809625"/>
                <a:gd name="connsiteY6" fmla="*/ 226356 h 2070250"/>
                <a:gd name="connsiteX7" fmla="*/ 809625 w 809625"/>
                <a:gd name="connsiteY7" fmla="*/ 235700 h 2070250"/>
                <a:gd name="connsiteX8" fmla="*/ 809625 w 809625"/>
                <a:gd name="connsiteY8" fmla="*/ 317015 h 2070250"/>
                <a:gd name="connsiteX9" fmla="*/ 809625 w 809625"/>
                <a:gd name="connsiteY9" fmla="*/ 391143 h 2070250"/>
                <a:gd name="connsiteX10" fmla="*/ 809625 w 809625"/>
                <a:gd name="connsiteY10" fmla="*/ 451074 h 2070250"/>
                <a:gd name="connsiteX11" fmla="*/ 809625 w 809625"/>
                <a:gd name="connsiteY11" fmla="*/ 542004 h 2070250"/>
                <a:gd name="connsiteX12" fmla="*/ 809625 w 809625"/>
                <a:gd name="connsiteY12" fmla="*/ 621120 h 2070250"/>
                <a:gd name="connsiteX13" fmla="*/ 809625 w 809625"/>
                <a:gd name="connsiteY13" fmla="*/ 651064 h 2070250"/>
                <a:gd name="connsiteX14" fmla="*/ 809625 w 809625"/>
                <a:gd name="connsiteY14" fmla="*/ 763951 h 2070250"/>
                <a:gd name="connsiteX15" fmla="*/ 809625 w 809625"/>
                <a:gd name="connsiteY15" fmla="*/ 779904 h 2070250"/>
                <a:gd name="connsiteX16" fmla="*/ 809625 w 809625"/>
                <a:gd name="connsiteY16" fmla="*/ 927153 h 2070250"/>
                <a:gd name="connsiteX17" fmla="*/ 809625 w 809625"/>
                <a:gd name="connsiteY17" fmla="*/ 930171 h 2070250"/>
                <a:gd name="connsiteX18" fmla="*/ 809625 w 809625"/>
                <a:gd name="connsiteY18" fmla="*/ 1074661 h 2070250"/>
                <a:gd name="connsiteX19" fmla="*/ 809625 w 809625"/>
                <a:gd name="connsiteY19" fmla="*/ 1103515 h 2070250"/>
                <a:gd name="connsiteX20" fmla="*/ 809625 w 809625"/>
                <a:gd name="connsiteY20" fmla="*/ 1301582 h 2070250"/>
                <a:gd name="connsiteX21" fmla="*/ 809625 w 809625"/>
                <a:gd name="connsiteY21" fmla="*/ 1306212 h 2070250"/>
                <a:gd name="connsiteX22" fmla="*/ 809625 w 809625"/>
                <a:gd name="connsiteY22" fmla="*/ 1672024 h 2070250"/>
                <a:gd name="connsiteX23" fmla="*/ 402499 w 809625"/>
                <a:gd name="connsiteY23" fmla="*/ 2070250 h 2070250"/>
                <a:gd name="connsiteX24" fmla="*/ 0 w 809625"/>
                <a:gd name="connsiteY24" fmla="*/ 1672024 h 2070250"/>
                <a:gd name="connsiteX25" fmla="*/ 0 w 809625"/>
                <a:gd name="connsiteY25" fmla="*/ 1565522 h 2070250"/>
                <a:gd name="connsiteX26" fmla="*/ 92528 w 809625"/>
                <a:gd name="connsiteY26" fmla="*/ 1472911 h 2070250"/>
                <a:gd name="connsiteX27" fmla="*/ 185057 w 809625"/>
                <a:gd name="connsiteY27" fmla="*/ 1565522 h 2070250"/>
                <a:gd name="connsiteX28" fmla="*/ 185057 w 809625"/>
                <a:gd name="connsiteY28" fmla="*/ 1672024 h 2070250"/>
                <a:gd name="connsiteX29" fmla="*/ 402499 w 809625"/>
                <a:gd name="connsiteY29" fmla="*/ 1885029 h 2070250"/>
                <a:gd name="connsiteX30" fmla="*/ 624568 w 809625"/>
                <a:gd name="connsiteY30" fmla="*/ 1672024 h 2070250"/>
                <a:gd name="connsiteX31" fmla="*/ 624568 w 809625"/>
                <a:gd name="connsiteY31" fmla="*/ 1246015 h 2070250"/>
                <a:gd name="connsiteX32" fmla="*/ 624568 w 809625"/>
                <a:gd name="connsiteY32" fmla="*/ 1074661 h 2070250"/>
                <a:gd name="connsiteX33" fmla="*/ 624568 w 809625"/>
                <a:gd name="connsiteY33" fmla="*/ 1069653 h 2070250"/>
                <a:gd name="connsiteX34" fmla="*/ 624568 w 809625"/>
                <a:gd name="connsiteY34" fmla="*/ 176362 h 2070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09625" h="2070250">
                  <a:moveTo>
                    <a:pt x="624568" y="0"/>
                  </a:moveTo>
                  <a:cubicBezTo>
                    <a:pt x="684712" y="0"/>
                    <a:pt x="744855" y="0"/>
                    <a:pt x="809625" y="0"/>
                  </a:cubicBezTo>
                  <a:cubicBezTo>
                    <a:pt x="809625" y="0"/>
                    <a:pt x="809625" y="0"/>
                    <a:pt x="809625" y="115894"/>
                  </a:cubicBezTo>
                  <a:lnTo>
                    <a:pt x="809625" y="176362"/>
                  </a:lnTo>
                  <a:lnTo>
                    <a:pt x="809625" y="178560"/>
                  </a:lnTo>
                  <a:lnTo>
                    <a:pt x="809625" y="193944"/>
                  </a:lnTo>
                  <a:lnTo>
                    <a:pt x="809625" y="226356"/>
                  </a:lnTo>
                  <a:lnTo>
                    <a:pt x="809625" y="235700"/>
                  </a:lnTo>
                  <a:lnTo>
                    <a:pt x="809625" y="317015"/>
                  </a:lnTo>
                  <a:lnTo>
                    <a:pt x="809625" y="391143"/>
                  </a:lnTo>
                  <a:lnTo>
                    <a:pt x="809625" y="451074"/>
                  </a:lnTo>
                  <a:lnTo>
                    <a:pt x="809625" y="542004"/>
                  </a:lnTo>
                  <a:lnTo>
                    <a:pt x="809625" y="621120"/>
                  </a:lnTo>
                  <a:lnTo>
                    <a:pt x="809625" y="651064"/>
                  </a:lnTo>
                  <a:lnTo>
                    <a:pt x="809625" y="763951"/>
                  </a:lnTo>
                  <a:lnTo>
                    <a:pt x="809625" y="779904"/>
                  </a:lnTo>
                  <a:lnTo>
                    <a:pt x="809625" y="927153"/>
                  </a:lnTo>
                  <a:lnTo>
                    <a:pt x="809625" y="930171"/>
                  </a:lnTo>
                  <a:lnTo>
                    <a:pt x="809625" y="1074661"/>
                  </a:lnTo>
                  <a:lnTo>
                    <a:pt x="809625" y="1103515"/>
                  </a:lnTo>
                  <a:cubicBezTo>
                    <a:pt x="809625" y="1165325"/>
                    <a:pt x="809625" y="1231256"/>
                    <a:pt x="809625" y="1301582"/>
                  </a:cubicBezTo>
                  <a:cubicBezTo>
                    <a:pt x="809625" y="1306212"/>
                    <a:pt x="809625" y="1306212"/>
                    <a:pt x="809625" y="1306212"/>
                  </a:cubicBezTo>
                  <a:cubicBezTo>
                    <a:pt x="809625" y="1306212"/>
                    <a:pt x="809625" y="1306212"/>
                    <a:pt x="809625" y="1672024"/>
                  </a:cubicBezTo>
                  <a:cubicBezTo>
                    <a:pt x="809625" y="1894290"/>
                    <a:pt x="624568" y="2070250"/>
                    <a:pt x="402499" y="2070250"/>
                  </a:cubicBezTo>
                  <a:cubicBezTo>
                    <a:pt x="180430" y="2070250"/>
                    <a:pt x="0" y="1894290"/>
                    <a:pt x="0" y="1672024"/>
                  </a:cubicBezTo>
                  <a:cubicBezTo>
                    <a:pt x="0" y="1672024"/>
                    <a:pt x="0" y="1672024"/>
                    <a:pt x="0" y="1565522"/>
                  </a:cubicBezTo>
                  <a:cubicBezTo>
                    <a:pt x="0" y="1514586"/>
                    <a:pt x="41638" y="1472911"/>
                    <a:pt x="92528" y="1472911"/>
                  </a:cubicBezTo>
                  <a:cubicBezTo>
                    <a:pt x="143419" y="1472911"/>
                    <a:pt x="185057" y="1514586"/>
                    <a:pt x="185057" y="1565522"/>
                  </a:cubicBezTo>
                  <a:cubicBezTo>
                    <a:pt x="185057" y="1565522"/>
                    <a:pt x="185057" y="1565522"/>
                    <a:pt x="185057" y="1672024"/>
                  </a:cubicBezTo>
                  <a:cubicBezTo>
                    <a:pt x="185057" y="1792418"/>
                    <a:pt x="282212" y="1885029"/>
                    <a:pt x="402499" y="1885029"/>
                  </a:cubicBezTo>
                  <a:cubicBezTo>
                    <a:pt x="522786" y="1885029"/>
                    <a:pt x="624568" y="1792418"/>
                    <a:pt x="624568" y="1672024"/>
                  </a:cubicBezTo>
                  <a:cubicBezTo>
                    <a:pt x="624568" y="1672024"/>
                    <a:pt x="624568" y="1672024"/>
                    <a:pt x="624568" y="1246015"/>
                  </a:cubicBezTo>
                  <a:lnTo>
                    <a:pt x="624568" y="1074661"/>
                  </a:lnTo>
                  <a:lnTo>
                    <a:pt x="624568" y="1069653"/>
                  </a:lnTo>
                  <a:lnTo>
                    <a:pt x="624568" y="176362"/>
                  </a:lnTo>
                  <a:close/>
                </a:path>
              </a:pathLst>
            </a:custGeom>
            <a:solidFill>
              <a:schemeClr val="accent3"/>
            </a:solidFill>
            <a:ln>
              <a:noFill/>
            </a:ln>
          </p:spPr>
          <p:txBody>
            <a:bodyPr vert="horz" wrap="square" lIns="65024" tIns="32512" rIns="65024" bIns="32512" numCol="1" anchor="t" anchorCtr="0" compatLnSpc="1">
              <a:noAutofit/>
            </a:bodyPr>
            <a:lstStyle/>
            <a:p>
              <a:endParaRPr lang="zh-CN" altLang="en-US" sz="1280">
                <a:cs typeface="+mn-ea"/>
                <a:sym typeface="+mn-lt"/>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435">
                                          <p:stCondLst>
                                            <p:cond delay="0"/>
                                          </p:stCondLst>
                                        </p:cTn>
                                        <p:tgtEl>
                                          <p:spTgt spid="3"/>
                                        </p:tgtEl>
                                      </p:cBhvr>
                                    </p:animEffect>
                                    <p:anim calcmode="lin" valueType="num">
                                      <p:cBhvr>
                                        <p:cTn id="8" dur="1367"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498"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498" tmFilter="0, 0; 0.125,0.2665; 0.25,0.4; 0.375,0.465; 0.5,0.5;  0.625,0.535; 0.75,0.6; 0.875,0.7335; 1,1">
                                          <p:stCondLst>
                                            <p:cond delay="498"/>
                                          </p:stCondLst>
                                        </p:cTn>
                                        <p:tgtEl>
                                          <p:spTgt spid="3"/>
                                        </p:tgtEl>
                                        <p:attrNameLst>
                                          <p:attrName>ppt_y</p:attrName>
                                        </p:attrNameLst>
                                      </p:cBhvr>
                                      <p:tavLst>
                                        <p:tav tm="0" fmla="#ppt_y-sin(pi*$)/9">
                                          <p:val>
                                            <p:fltVal val="0"/>
                                          </p:val>
                                        </p:tav>
                                        <p:tav tm="100000">
                                          <p:val>
                                            <p:fltVal val="1"/>
                                          </p:val>
                                        </p:tav>
                                      </p:tavLst>
                                    </p:anim>
                                    <p:anim calcmode="lin" valueType="num">
                                      <p:cBhvr>
                                        <p:cTn id="11" dur="249" tmFilter="0, 0; 0.125,0.2665; 0.25,0.4; 0.375,0.465; 0.5,0.5;  0.625,0.535; 0.75,0.6; 0.875,0.7335; 1,1">
                                          <p:stCondLst>
                                            <p:cond delay="993"/>
                                          </p:stCondLst>
                                        </p:cTn>
                                        <p:tgtEl>
                                          <p:spTgt spid="3"/>
                                        </p:tgtEl>
                                        <p:attrNameLst>
                                          <p:attrName>ppt_y</p:attrName>
                                        </p:attrNameLst>
                                      </p:cBhvr>
                                      <p:tavLst>
                                        <p:tav tm="0" fmla="#ppt_y-sin(pi*$)/27">
                                          <p:val>
                                            <p:fltVal val="0"/>
                                          </p:val>
                                        </p:tav>
                                        <p:tav tm="100000">
                                          <p:val>
                                            <p:fltVal val="1"/>
                                          </p:val>
                                        </p:tav>
                                      </p:tavLst>
                                    </p:anim>
                                    <p:anim calcmode="lin" valueType="num">
                                      <p:cBhvr>
                                        <p:cTn id="12" dur="123" tmFilter="0, 0; 0.125,0.2665; 0.25,0.4; 0.375,0.465; 0.5,0.5;  0.625,0.535; 0.75,0.6; 0.875,0.7335; 1,1">
                                          <p:stCondLst>
                                            <p:cond delay="1242"/>
                                          </p:stCondLst>
                                        </p:cTn>
                                        <p:tgtEl>
                                          <p:spTgt spid="3"/>
                                        </p:tgtEl>
                                        <p:attrNameLst>
                                          <p:attrName>ppt_y</p:attrName>
                                        </p:attrNameLst>
                                      </p:cBhvr>
                                      <p:tavLst>
                                        <p:tav tm="0" fmla="#ppt_y-sin(pi*$)/81">
                                          <p:val>
                                            <p:fltVal val="0"/>
                                          </p:val>
                                        </p:tav>
                                        <p:tav tm="100000">
                                          <p:val>
                                            <p:fltVal val="1"/>
                                          </p:val>
                                        </p:tav>
                                      </p:tavLst>
                                    </p:anim>
                                    <p:animScale>
                                      <p:cBhvr>
                                        <p:cTn id="13" dur="20">
                                          <p:stCondLst>
                                            <p:cond delay="487"/>
                                          </p:stCondLst>
                                        </p:cTn>
                                        <p:tgtEl>
                                          <p:spTgt spid="3"/>
                                        </p:tgtEl>
                                      </p:cBhvr>
                                      <p:to x="100000" y="60000"/>
                                    </p:animScale>
                                    <p:animScale>
                                      <p:cBhvr>
                                        <p:cTn id="14" dur="124" decel="50000">
                                          <p:stCondLst>
                                            <p:cond delay="507"/>
                                          </p:stCondLst>
                                        </p:cTn>
                                        <p:tgtEl>
                                          <p:spTgt spid="3"/>
                                        </p:tgtEl>
                                      </p:cBhvr>
                                      <p:to x="100000" y="100000"/>
                                    </p:animScale>
                                    <p:animScale>
                                      <p:cBhvr>
                                        <p:cTn id="15" dur="20">
                                          <p:stCondLst>
                                            <p:cond delay="984"/>
                                          </p:stCondLst>
                                        </p:cTn>
                                        <p:tgtEl>
                                          <p:spTgt spid="3"/>
                                        </p:tgtEl>
                                      </p:cBhvr>
                                      <p:to x="100000" y="80000"/>
                                    </p:animScale>
                                    <p:animScale>
                                      <p:cBhvr>
                                        <p:cTn id="16" dur="124" decel="50000">
                                          <p:stCondLst>
                                            <p:cond delay="1004"/>
                                          </p:stCondLst>
                                        </p:cTn>
                                        <p:tgtEl>
                                          <p:spTgt spid="3"/>
                                        </p:tgtEl>
                                      </p:cBhvr>
                                      <p:to x="100000" y="100000"/>
                                    </p:animScale>
                                    <p:animScale>
                                      <p:cBhvr>
                                        <p:cTn id="17" dur="20">
                                          <p:stCondLst>
                                            <p:cond delay="1231"/>
                                          </p:stCondLst>
                                        </p:cTn>
                                        <p:tgtEl>
                                          <p:spTgt spid="3"/>
                                        </p:tgtEl>
                                      </p:cBhvr>
                                      <p:to x="100000" y="90000"/>
                                    </p:animScale>
                                    <p:animScale>
                                      <p:cBhvr>
                                        <p:cTn id="18" dur="124" decel="50000">
                                          <p:stCondLst>
                                            <p:cond delay="1251"/>
                                          </p:stCondLst>
                                        </p:cTn>
                                        <p:tgtEl>
                                          <p:spTgt spid="3"/>
                                        </p:tgtEl>
                                      </p:cBhvr>
                                      <p:to x="100000" y="100000"/>
                                    </p:animScale>
                                    <p:animScale>
                                      <p:cBhvr>
                                        <p:cTn id="19" dur="20">
                                          <p:stCondLst>
                                            <p:cond delay="1356"/>
                                          </p:stCondLst>
                                        </p:cTn>
                                        <p:tgtEl>
                                          <p:spTgt spid="3"/>
                                        </p:tgtEl>
                                      </p:cBhvr>
                                      <p:to x="100000" y="95000"/>
                                    </p:animScale>
                                    <p:animScale>
                                      <p:cBhvr>
                                        <p:cTn id="20" dur="124" decel="50000">
                                          <p:stCondLst>
                                            <p:cond delay="1376"/>
                                          </p:stCondLst>
                                        </p:cTn>
                                        <p:tgtEl>
                                          <p:spTgt spid="3"/>
                                        </p:tgtEl>
                                      </p:cBhvr>
                                      <p:to x="100000" y="100000"/>
                                    </p:animScale>
                                  </p:childTnLst>
                                </p:cTn>
                              </p:par>
                            </p:childTnLst>
                          </p:cTn>
                        </p:par>
                        <p:par>
                          <p:cTn id="21" fill="hold">
                            <p:stCondLst>
                              <p:cond delay="1500"/>
                            </p:stCondLst>
                            <p:childTnLst>
                              <p:par>
                                <p:cTn id="22" presetID="16" presetClass="entr" presetSubtype="37"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arn(outVertical)">
                                      <p:cBhvr>
                                        <p:cTn id="24" dur="500"/>
                                        <p:tgtEl>
                                          <p:spTgt spid="16"/>
                                        </p:tgtEl>
                                      </p:cBhvr>
                                    </p:animEffect>
                                  </p:childTnLst>
                                </p:cTn>
                              </p:par>
                            </p:childTnLst>
                          </p:cTn>
                        </p:par>
                        <p:par>
                          <p:cTn id="25" fill="hold">
                            <p:stCondLst>
                              <p:cond delay="2000"/>
                            </p:stCondLst>
                            <p:childTnLst>
                              <p:par>
                                <p:cTn id="26" presetID="2" presetClass="entr" presetSubtype="2" fill="hold" grpId="0" nodeType="afterEffect">
                                  <p:stCondLst>
                                    <p:cond delay="0"/>
                                  </p:stCondLst>
                                  <p:childTnLst>
                                    <p:set>
                                      <p:cBhvr>
                                        <p:cTn id="27" dur="1" fill="hold">
                                          <p:stCondLst>
                                            <p:cond delay="0"/>
                                          </p:stCondLst>
                                        </p:cTn>
                                        <p:tgtEl>
                                          <p:spTgt spid="53"/>
                                        </p:tgtEl>
                                        <p:attrNameLst>
                                          <p:attrName>style.visibility</p:attrName>
                                        </p:attrNameLst>
                                      </p:cBhvr>
                                      <p:to>
                                        <p:strVal val="visible"/>
                                      </p:to>
                                    </p:set>
                                    <p:anim calcmode="lin" valueType="num">
                                      <p:cBhvr additive="base">
                                        <p:cTn id="28" dur="500" fill="hold"/>
                                        <p:tgtEl>
                                          <p:spTgt spid="53"/>
                                        </p:tgtEl>
                                        <p:attrNameLst>
                                          <p:attrName>ppt_x</p:attrName>
                                        </p:attrNameLst>
                                      </p:cBhvr>
                                      <p:tavLst>
                                        <p:tav tm="0">
                                          <p:val>
                                            <p:strVal val="1+#ppt_w/2"/>
                                          </p:val>
                                        </p:tav>
                                        <p:tav tm="100000">
                                          <p:val>
                                            <p:strVal val="#ppt_x"/>
                                          </p:val>
                                        </p:tav>
                                      </p:tavLst>
                                    </p:anim>
                                    <p:anim calcmode="lin" valueType="num">
                                      <p:cBhvr additive="base">
                                        <p:cTn id="29" dur="500" fill="hold"/>
                                        <p:tgtEl>
                                          <p:spTgt spid="53"/>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54"/>
                                        </p:tgtEl>
                                        <p:attrNameLst>
                                          <p:attrName>style.visibility</p:attrName>
                                        </p:attrNameLst>
                                      </p:cBhvr>
                                      <p:to>
                                        <p:strVal val="visible"/>
                                      </p:to>
                                    </p:set>
                                    <p:anim calcmode="lin" valueType="num">
                                      <p:cBhvr additive="base">
                                        <p:cTn id="32" dur="500" fill="hold"/>
                                        <p:tgtEl>
                                          <p:spTgt spid="54"/>
                                        </p:tgtEl>
                                        <p:attrNameLst>
                                          <p:attrName>ppt_x</p:attrName>
                                        </p:attrNameLst>
                                      </p:cBhvr>
                                      <p:tavLst>
                                        <p:tav tm="0">
                                          <p:val>
                                            <p:strVal val="0-#ppt_w/2"/>
                                          </p:val>
                                        </p:tav>
                                        <p:tav tm="100000">
                                          <p:val>
                                            <p:strVal val="#ppt_x"/>
                                          </p:val>
                                        </p:tav>
                                      </p:tavLst>
                                    </p:anim>
                                    <p:anim calcmode="lin" valueType="num">
                                      <p:cBhvr additive="base">
                                        <p:cTn id="33" dur="500" fill="hold"/>
                                        <p:tgtEl>
                                          <p:spTgt spid="54"/>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16" presetClass="entr" presetSubtype="21" fill="hold" grpId="0" nodeType="after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barn(inVertical)">
                                      <p:cBhvr>
                                        <p:cTn id="37" dur="500"/>
                                        <p:tgtEl>
                                          <p:spTgt spid="46"/>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50"/>
                                        </p:tgtEl>
                                        <p:attrNameLst>
                                          <p:attrName>style.visibility</p:attrName>
                                        </p:attrNameLst>
                                      </p:cBhvr>
                                      <p:to>
                                        <p:strVal val="visible"/>
                                      </p:to>
                                    </p:set>
                                    <p:animEffect transition="in" filter="barn(inVertical)">
                                      <p:cBhvr>
                                        <p:cTn id="40" dur="500"/>
                                        <p:tgtEl>
                                          <p:spTgt spid="50"/>
                                        </p:tgtEl>
                                      </p:cBhvr>
                                    </p:animEffect>
                                  </p:childTnLst>
                                </p:cTn>
                              </p:par>
                              <p:par>
                                <p:cTn id="41" presetID="16" presetClass="entr" presetSubtype="21" fill="hold" grpId="0" nodeType="withEffect">
                                  <p:stCondLst>
                                    <p:cond delay="300"/>
                                  </p:stCondLst>
                                  <p:childTnLst>
                                    <p:set>
                                      <p:cBhvr>
                                        <p:cTn id="42" dur="1" fill="hold">
                                          <p:stCondLst>
                                            <p:cond delay="0"/>
                                          </p:stCondLst>
                                        </p:cTn>
                                        <p:tgtEl>
                                          <p:spTgt spid="48"/>
                                        </p:tgtEl>
                                        <p:attrNameLst>
                                          <p:attrName>style.visibility</p:attrName>
                                        </p:attrNameLst>
                                      </p:cBhvr>
                                      <p:to>
                                        <p:strVal val="visible"/>
                                      </p:to>
                                    </p:set>
                                    <p:animEffect transition="in" filter="barn(inVertical)">
                                      <p:cBhvr>
                                        <p:cTn id="43" dur="500"/>
                                        <p:tgtEl>
                                          <p:spTgt spid="48"/>
                                        </p:tgtEl>
                                      </p:cBhvr>
                                    </p:animEffect>
                                  </p:childTnLst>
                                </p:cTn>
                              </p:par>
                              <p:par>
                                <p:cTn id="44" presetID="16" presetClass="entr" presetSubtype="21" fill="hold" grpId="0" nodeType="withEffect">
                                  <p:stCondLst>
                                    <p:cond delay="300"/>
                                  </p:stCondLst>
                                  <p:childTnLst>
                                    <p:set>
                                      <p:cBhvr>
                                        <p:cTn id="45" dur="1" fill="hold">
                                          <p:stCondLst>
                                            <p:cond delay="0"/>
                                          </p:stCondLst>
                                        </p:cTn>
                                        <p:tgtEl>
                                          <p:spTgt spid="51"/>
                                        </p:tgtEl>
                                        <p:attrNameLst>
                                          <p:attrName>style.visibility</p:attrName>
                                        </p:attrNameLst>
                                      </p:cBhvr>
                                      <p:to>
                                        <p:strVal val="visible"/>
                                      </p:to>
                                    </p:set>
                                    <p:animEffect transition="in" filter="barn(inVertical)">
                                      <p:cBhvr>
                                        <p:cTn id="46" dur="500"/>
                                        <p:tgtEl>
                                          <p:spTgt spid="51"/>
                                        </p:tgtEl>
                                      </p:cBhvr>
                                    </p:animEffect>
                                  </p:childTnLst>
                                </p:cTn>
                              </p:par>
                              <p:par>
                                <p:cTn id="47" presetID="16" presetClass="entr" presetSubtype="21" fill="hold" grpId="0" nodeType="withEffect">
                                  <p:stCondLst>
                                    <p:cond delay="600"/>
                                  </p:stCondLst>
                                  <p:childTnLst>
                                    <p:set>
                                      <p:cBhvr>
                                        <p:cTn id="48" dur="1" fill="hold">
                                          <p:stCondLst>
                                            <p:cond delay="0"/>
                                          </p:stCondLst>
                                        </p:cTn>
                                        <p:tgtEl>
                                          <p:spTgt spid="49"/>
                                        </p:tgtEl>
                                        <p:attrNameLst>
                                          <p:attrName>style.visibility</p:attrName>
                                        </p:attrNameLst>
                                      </p:cBhvr>
                                      <p:to>
                                        <p:strVal val="visible"/>
                                      </p:to>
                                    </p:set>
                                    <p:animEffect transition="in" filter="barn(inVertical)">
                                      <p:cBhvr>
                                        <p:cTn id="49" dur="500"/>
                                        <p:tgtEl>
                                          <p:spTgt spid="49"/>
                                        </p:tgtEl>
                                      </p:cBhvr>
                                    </p:animEffect>
                                  </p:childTnLst>
                                </p:cTn>
                              </p:par>
                              <p:par>
                                <p:cTn id="50" presetID="16" presetClass="entr" presetSubtype="21" fill="hold" grpId="0" nodeType="withEffect">
                                  <p:stCondLst>
                                    <p:cond delay="600"/>
                                  </p:stCondLst>
                                  <p:childTnLst>
                                    <p:set>
                                      <p:cBhvr>
                                        <p:cTn id="51" dur="1" fill="hold">
                                          <p:stCondLst>
                                            <p:cond delay="0"/>
                                          </p:stCondLst>
                                        </p:cTn>
                                        <p:tgtEl>
                                          <p:spTgt spid="52"/>
                                        </p:tgtEl>
                                        <p:attrNameLst>
                                          <p:attrName>style.visibility</p:attrName>
                                        </p:attrNameLst>
                                      </p:cBhvr>
                                      <p:to>
                                        <p:strVal val="visible"/>
                                      </p:to>
                                    </p:set>
                                    <p:animEffect transition="in" filter="barn(inVertical)">
                                      <p:cBhvr>
                                        <p:cTn id="52"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46" grpId="0"/>
      <p:bldP spid="48" grpId="0"/>
      <p:bldP spid="49" grpId="0"/>
      <p:bldP spid="50" grpId="0"/>
      <p:bldP spid="51" grpId="0"/>
      <p:bldP spid="52" grpId="0"/>
      <p:bldP spid="53" grpId="0"/>
      <p:bldP spid="5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背景1"/>
          <p:cNvPicPr>
            <a:picLocks noChangeAspect="1"/>
          </p:cNvPicPr>
          <p:nvPr/>
        </p:nvPicPr>
        <p:blipFill>
          <a:blip r:embed="rId3" cstate="email"/>
          <a:stretch>
            <a:fillRect/>
          </a:stretch>
        </p:blipFill>
        <p:spPr>
          <a:xfrm>
            <a:off x="0" y="-1270"/>
            <a:ext cx="9144000" cy="5147945"/>
          </a:xfrm>
          <a:prstGeom prst="rect">
            <a:avLst/>
          </a:prstGeom>
        </p:spPr>
      </p:pic>
      <p:sp>
        <p:nvSpPr>
          <p:cNvPr id="3" name="文本框 2"/>
          <p:cNvSpPr txBox="1"/>
          <p:nvPr/>
        </p:nvSpPr>
        <p:spPr>
          <a:xfrm>
            <a:off x="723900" y="158115"/>
            <a:ext cx="1477010" cy="375920"/>
          </a:xfrm>
          <a:prstGeom prst="rect">
            <a:avLst/>
          </a:prstGeom>
          <a:noFill/>
        </p:spPr>
        <p:txBody>
          <a:bodyPr vert="horz" wrap="square" lIns="68580" tIns="34290" rIns="68580" bIns="34290" rtlCol="0" anchor="ctr">
            <a:spAutoFit/>
          </a:bodyPr>
          <a:lstStyle/>
          <a:p>
            <a:pPr algn="dist"/>
            <a:r>
              <a:rPr lang="zh-CN" altLang="en-US" sz="2000" b="1" dirty="0">
                <a:solidFill>
                  <a:schemeClr val="bg1"/>
                </a:solidFill>
                <a:latin typeface="阿里巴巴普惠体 B" panose="00020600040101010101" charset="-122"/>
                <a:ea typeface="阿里巴巴普惠体 B" panose="00020600040101010101" charset="-122"/>
                <a:cs typeface="+mn-ea"/>
                <a:sym typeface="+mn-lt"/>
              </a:rPr>
              <a:t>工作计划</a:t>
            </a:r>
          </a:p>
        </p:txBody>
      </p:sp>
      <p:pic>
        <p:nvPicPr>
          <p:cNvPr id="6" name="淘宝店chenying0907 5" descr="D:\工作文件夹\2019.6\年终总结\图片5.png图片5"/>
          <p:cNvPicPr>
            <a:picLocks noChangeAspect="1"/>
          </p:cNvPicPr>
          <p:nvPr/>
        </p:nvPicPr>
        <p:blipFill>
          <a:blip r:embed="rId4" cstate="email"/>
          <a:srcRect/>
          <a:stretch>
            <a:fillRect/>
          </a:stretch>
        </p:blipFill>
        <p:spPr bwMode="auto">
          <a:xfrm>
            <a:off x="556694" y="1493689"/>
            <a:ext cx="3443066" cy="1847164"/>
          </a:xfrm>
          <a:prstGeom prst="homePlat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淘宝店chenying0907 1978"/>
          <p:cNvSpPr txBox="1">
            <a:spLocks noChangeArrowheads="1"/>
          </p:cNvSpPr>
          <p:nvPr/>
        </p:nvSpPr>
        <p:spPr bwMode="auto">
          <a:xfrm>
            <a:off x="1250051" y="3500907"/>
            <a:ext cx="1337309" cy="26816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ctr" defTabSz="521970">
              <a:lnSpc>
                <a:spcPct val="100000"/>
              </a:lnSpc>
              <a:spcBef>
                <a:spcPct val="0"/>
              </a:spcBef>
              <a:buNone/>
            </a:pPr>
            <a:r>
              <a:rPr lang="zh-CN" altLang="en-US" sz="1145" dirty="0">
                <a:solidFill>
                  <a:schemeClr val="bg1"/>
                </a:solidFill>
                <a:latin typeface="+mn-lt"/>
                <a:ea typeface="+mn-ea"/>
                <a:cs typeface="+mn-ea"/>
                <a:sym typeface="+mn-lt"/>
              </a:rPr>
              <a:t>添加您的标题</a:t>
            </a:r>
          </a:p>
        </p:txBody>
      </p:sp>
      <p:sp>
        <p:nvSpPr>
          <p:cNvPr id="8" name="淘宝店chenying0907 1979"/>
          <p:cNvSpPr txBox="1">
            <a:spLocks noChangeArrowheads="1"/>
          </p:cNvSpPr>
          <p:nvPr/>
        </p:nvSpPr>
        <p:spPr bwMode="auto">
          <a:xfrm>
            <a:off x="648246" y="3898650"/>
            <a:ext cx="3428633" cy="729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indent="0">
              <a:lnSpc>
                <a:spcPct val="130000"/>
              </a:lnSpc>
              <a:buNone/>
            </a:pPr>
            <a:r>
              <a:rPr lang="zh-CN" altLang="en-US" sz="800" dirty="0">
                <a:solidFill>
                  <a:schemeClr val="tx1">
                    <a:lumMod val="50000"/>
                    <a:lumOff val="50000"/>
                  </a:schemeClr>
                </a:solidFill>
                <a:latin typeface="阿里巴巴普惠体 B" panose="00020600040101010101" charset="-122"/>
                <a:ea typeface="阿里巴巴普惠体 B" panose="00020600040101010101" charset="-122"/>
                <a:cs typeface="+mn-ea"/>
                <a:sym typeface="+mn-lt"/>
              </a:rPr>
              <a:t>您的内容打在这里，或者通过复制您的文本后您的内容打在这里，或者通过复制您的文本后您的内容打在这里，或者通过复制您的文本后您的内容打在这里，或者通过复制您的文本后您的内容打在这里，或者通过复制您的文本后</a:t>
            </a:r>
            <a:endParaRPr lang="zh-CN" altLang="en-US" sz="800" u="sng" dirty="0">
              <a:solidFill>
                <a:schemeClr val="tx1">
                  <a:lumMod val="50000"/>
                  <a:lumOff val="50000"/>
                </a:schemeClr>
              </a:solidFill>
              <a:latin typeface="阿里巴巴普惠体 B" panose="00020600040101010101" charset="-122"/>
              <a:ea typeface="阿里巴巴普惠体 B" panose="00020600040101010101" charset="-122"/>
              <a:cs typeface="+mn-ea"/>
              <a:sym typeface="+mn-lt"/>
            </a:endParaRPr>
          </a:p>
        </p:txBody>
      </p:sp>
      <p:cxnSp>
        <p:nvCxnSpPr>
          <p:cNvPr id="9" name="淘宝店chenying0907 8"/>
          <p:cNvCxnSpPr/>
          <p:nvPr/>
        </p:nvCxnSpPr>
        <p:spPr>
          <a:xfrm>
            <a:off x="4476075" y="1501799"/>
            <a:ext cx="0" cy="1809995"/>
          </a:xfrm>
          <a:prstGeom prst="line">
            <a:avLst/>
          </a:prstGeom>
          <a:noFill/>
          <a:ln w="0" cap="flat" cmpd="sng" algn="ctr">
            <a:solidFill>
              <a:schemeClr val="accent1"/>
            </a:solidFill>
            <a:prstDash val="dashDot"/>
            <a:miter lim="800000"/>
          </a:ln>
          <a:effectLst/>
        </p:spPr>
      </p:cxnSp>
      <p:grpSp>
        <p:nvGrpSpPr>
          <p:cNvPr id="10" name="淘宝店chenying0907 9"/>
          <p:cNvGrpSpPr/>
          <p:nvPr/>
        </p:nvGrpSpPr>
        <p:grpSpPr bwMode="auto">
          <a:xfrm>
            <a:off x="4907935" y="1726801"/>
            <a:ext cx="413713" cy="1899439"/>
            <a:chOff x="6680229" y="1829314"/>
            <a:chExt cx="724013" cy="3322851"/>
          </a:xfrm>
        </p:grpSpPr>
        <p:sp>
          <p:nvSpPr>
            <p:cNvPr id="11" name="淘宝店chenying0907 10"/>
            <p:cNvSpPr/>
            <p:nvPr/>
          </p:nvSpPr>
          <p:spPr>
            <a:xfrm>
              <a:off x="6758029" y="3806911"/>
              <a:ext cx="590642" cy="795166"/>
            </a:xfrm>
            <a:prstGeom prst="rect">
              <a:avLst/>
            </a:prstGeom>
            <a:solidFill>
              <a:schemeClr val="accent1">
                <a:alpha val="80000"/>
              </a:schemeClr>
            </a:solidFill>
            <a:ln w="12700" cap="flat" cmpd="sng" algn="ctr">
              <a:noFill/>
              <a:prstDash val="solid"/>
              <a:miter lim="800000"/>
            </a:ln>
            <a:effectLst/>
          </p:spPr>
          <p:txBody>
            <a:bodyPr anchor="ctr"/>
            <a:lstStyle/>
            <a:p>
              <a:pPr algn="ctr" defTabSz="521970">
                <a:defRPr/>
              </a:pPr>
              <a:endParaRPr lang="zh-CN" altLang="en-US" sz="1030" kern="0">
                <a:solidFill>
                  <a:schemeClr val="tx1">
                    <a:lumMod val="50000"/>
                    <a:lumOff val="50000"/>
                  </a:schemeClr>
                </a:solidFill>
                <a:cs typeface="+mn-ea"/>
                <a:sym typeface="+mn-lt"/>
              </a:endParaRPr>
            </a:p>
          </p:txBody>
        </p:sp>
        <p:sp>
          <p:nvSpPr>
            <p:cNvPr id="12" name="淘宝店chenying0907 11"/>
            <p:cNvSpPr/>
            <p:nvPr/>
          </p:nvSpPr>
          <p:spPr>
            <a:xfrm>
              <a:off x="6758029" y="2413388"/>
              <a:ext cx="590642" cy="1317340"/>
            </a:xfrm>
            <a:prstGeom prst="rect">
              <a:avLst/>
            </a:prstGeom>
            <a:solidFill>
              <a:schemeClr val="accent1">
                <a:lumMod val="20000"/>
                <a:lumOff val="80000"/>
              </a:schemeClr>
            </a:solidFill>
            <a:ln w="12700" cap="flat" cmpd="sng" algn="ctr">
              <a:noFill/>
              <a:prstDash val="solid"/>
              <a:miter lim="800000"/>
            </a:ln>
            <a:effectLst/>
          </p:spPr>
          <p:txBody>
            <a:bodyPr anchor="ctr"/>
            <a:lstStyle/>
            <a:p>
              <a:pPr algn="ctr" defTabSz="521970">
                <a:defRPr/>
              </a:pPr>
              <a:endParaRPr lang="zh-CN" altLang="en-US" sz="1030" kern="0">
                <a:solidFill>
                  <a:schemeClr val="tx1">
                    <a:lumMod val="50000"/>
                    <a:lumOff val="50000"/>
                  </a:schemeClr>
                </a:solidFill>
                <a:cs typeface="+mn-ea"/>
                <a:sym typeface="+mn-lt"/>
              </a:endParaRPr>
            </a:p>
          </p:txBody>
        </p:sp>
        <p:sp>
          <p:nvSpPr>
            <p:cNvPr id="13" name="淘宝店chenying0907 12"/>
            <p:cNvSpPr/>
            <p:nvPr/>
          </p:nvSpPr>
          <p:spPr>
            <a:xfrm>
              <a:off x="6758029" y="1829314"/>
              <a:ext cx="590642" cy="507890"/>
            </a:xfrm>
            <a:prstGeom prst="rect">
              <a:avLst/>
            </a:prstGeom>
            <a:solidFill>
              <a:schemeClr val="accent1">
                <a:lumMod val="20000"/>
                <a:lumOff val="80000"/>
              </a:schemeClr>
            </a:solidFill>
            <a:ln w="12700" cap="flat" cmpd="sng" algn="ctr">
              <a:noFill/>
              <a:prstDash val="solid"/>
              <a:miter lim="800000"/>
            </a:ln>
            <a:effectLst/>
          </p:spPr>
          <p:txBody>
            <a:bodyPr anchor="ctr"/>
            <a:lstStyle/>
            <a:p>
              <a:pPr algn="ctr" defTabSz="521970">
                <a:defRPr/>
              </a:pPr>
              <a:endParaRPr lang="zh-CN" altLang="en-US" sz="1030" kern="0" dirty="0">
                <a:solidFill>
                  <a:schemeClr val="tx1">
                    <a:lumMod val="50000"/>
                    <a:lumOff val="50000"/>
                  </a:schemeClr>
                </a:solidFill>
                <a:cs typeface="+mn-ea"/>
                <a:sym typeface="+mn-lt"/>
              </a:endParaRPr>
            </a:p>
          </p:txBody>
        </p:sp>
        <p:sp>
          <p:nvSpPr>
            <p:cNvPr id="14" name="淘宝店chenying0907 2014"/>
            <p:cNvSpPr txBox="1">
              <a:spLocks noChangeArrowheads="1"/>
            </p:cNvSpPr>
            <p:nvPr/>
          </p:nvSpPr>
          <p:spPr bwMode="auto">
            <a:xfrm>
              <a:off x="6680229" y="4713653"/>
              <a:ext cx="724013" cy="43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ctr" defTabSz="521970">
                <a:lnSpc>
                  <a:spcPct val="100000"/>
                </a:lnSpc>
                <a:spcBef>
                  <a:spcPct val="0"/>
                </a:spcBef>
                <a:buNone/>
                <a:defRPr/>
              </a:pPr>
              <a:r>
                <a:rPr lang="en-US" altLang="zh-CN" sz="1030" kern="0" dirty="0">
                  <a:solidFill>
                    <a:schemeClr val="tx1">
                      <a:lumMod val="50000"/>
                      <a:lumOff val="50000"/>
                    </a:schemeClr>
                  </a:solidFill>
                  <a:latin typeface="+mn-lt"/>
                  <a:ea typeface="+mn-ea"/>
                  <a:cs typeface="+mn-ea"/>
                  <a:sym typeface="+mn-lt"/>
                </a:rPr>
                <a:t>1</a:t>
              </a:r>
              <a:r>
                <a:rPr lang="zh-CN" altLang="en-US" sz="1030" kern="0" dirty="0">
                  <a:solidFill>
                    <a:schemeClr val="tx1">
                      <a:lumMod val="50000"/>
                      <a:lumOff val="50000"/>
                    </a:schemeClr>
                  </a:solidFill>
                  <a:latin typeface="+mn-lt"/>
                  <a:ea typeface="+mn-ea"/>
                  <a:cs typeface="+mn-ea"/>
                  <a:sym typeface="+mn-lt"/>
                </a:rPr>
                <a:t>月</a:t>
              </a:r>
            </a:p>
          </p:txBody>
        </p:sp>
      </p:grpSp>
      <p:grpSp>
        <p:nvGrpSpPr>
          <p:cNvPr id="15" name="淘宝店chenying0907 14"/>
          <p:cNvGrpSpPr/>
          <p:nvPr/>
        </p:nvGrpSpPr>
        <p:grpSpPr bwMode="auto">
          <a:xfrm>
            <a:off x="5505823" y="1511780"/>
            <a:ext cx="413713" cy="2114532"/>
            <a:chOff x="7726516" y="1451945"/>
            <a:chExt cx="724013" cy="3700368"/>
          </a:xfrm>
        </p:grpSpPr>
        <p:grpSp>
          <p:nvGrpSpPr>
            <p:cNvPr id="16" name="淘宝店chenying0907 1990"/>
            <p:cNvGrpSpPr/>
            <p:nvPr/>
          </p:nvGrpSpPr>
          <p:grpSpPr bwMode="auto">
            <a:xfrm>
              <a:off x="7793463" y="1451945"/>
              <a:ext cx="590121" cy="3150661"/>
              <a:chOff x="6487164" y="1574599"/>
              <a:chExt cx="590121" cy="3150661"/>
            </a:xfrm>
          </p:grpSpPr>
          <p:sp>
            <p:nvSpPr>
              <p:cNvPr id="18" name="淘宝店chenying0907 17"/>
              <p:cNvSpPr/>
              <p:nvPr/>
            </p:nvSpPr>
            <p:spPr>
              <a:xfrm>
                <a:off x="6486902" y="3929138"/>
                <a:ext cx="590642" cy="795432"/>
              </a:xfrm>
              <a:prstGeom prst="rect">
                <a:avLst/>
              </a:prstGeom>
              <a:solidFill>
                <a:schemeClr val="accent1">
                  <a:alpha val="80000"/>
                </a:schemeClr>
              </a:solidFill>
              <a:ln w="12700" cap="flat" cmpd="sng" algn="ctr">
                <a:noFill/>
                <a:prstDash val="solid"/>
                <a:miter lim="800000"/>
              </a:ln>
              <a:effectLst/>
            </p:spPr>
            <p:txBody>
              <a:bodyPr anchor="ctr"/>
              <a:lstStyle/>
              <a:p>
                <a:pPr algn="ctr" defTabSz="521970">
                  <a:defRPr/>
                </a:pPr>
                <a:endParaRPr lang="zh-CN" altLang="en-US" sz="1030" kern="0">
                  <a:solidFill>
                    <a:schemeClr val="tx1">
                      <a:lumMod val="50000"/>
                      <a:lumOff val="50000"/>
                    </a:schemeClr>
                  </a:solidFill>
                  <a:cs typeface="+mn-ea"/>
                  <a:sym typeface="+mn-lt"/>
                </a:endParaRPr>
              </a:p>
            </p:txBody>
          </p:sp>
          <p:sp>
            <p:nvSpPr>
              <p:cNvPr id="19" name="淘宝店chenying0907 18"/>
              <p:cNvSpPr/>
              <p:nvPr/>
            </p:nvSpPr>
            <p:spPr>
              <a:xfrm>
                <a:off x="6486902" y="3138470"/>
                <a:ext cx="590642" cy="714459"/>
              </a:xfrm>
              <a:prstGeom prst="rect">
                <a:avLst/>
              </a:prstGeom>
              <a:solidFill>
                <a:schemeClr val="accent1">
                  <a:lumMod val="20000"/>
                  <a:lumOff val="80000"/>
                </a:schemeClr>
              </a:solidFill>
              <a:ln w="12700" cap="flat" cmpd="sng" algn="ctr">
                <a:noFill/>
                <a:prstDash val="solid"/>
                <a:miter lim="800000"/>
              </a:ln>
              <a:effectLst/>
            </p:spPr>
            <p:txBody>
              <a:bodyPr anchor="ctr"/>
              <a:lstStyle/>
              <a:p>
                <a:pPr algn="ctr" defTabSz="521970">
                  <a:defRPr/>
                </a:pPr>
                <a:endParaRPr lang="zh-CN" altLang="en-US" sz="1030" kern="0">
                  <a:solidFill>
                    <a:schemeClr val="tx1">
                      <a:lumMod val="50000"/>
                      <a:lumOff val="50000"/>
                    </a:schemeClr>
                  </a:solidFill>
                  <a:cs typeface="+mn-ea"/>
                  <a:sym typeface="+mn-lt"/>
                </a:endParaRPr>
              </a:p>
            </p:txBody>
          </p:sp>
          <p:sp>
            <p:nvSpPr>
              <p:cNvPr id="20" name="淘宝店chenying0907 19"/>
              <p:cNvSpPr/>
              <p:nvPr/>
            </p:nvSpPr>
            <p:spPr>
              <a:xfrm>
                <a:off x="6486902" y="1574599"/>
                <a:ext cx="590642" cy="1487662"/>
              </a:xfrm>
              <a:prstGeom prst="rect">
                <a:avLst/>
              </a:prstGeom>
              <a:solidFill>
                <a:schemeClr val="accent1">
                  <a:lumMod val="20000"/>
                  <a:lumOff val="80000"/>
                </a:schemeClr>
              </a:solidFill>
              <a:ln w="12700" cap="flat" cmpd="sng" algn="ctr">
                <a:noFill/>
                <a:prstDash val="solid"/>
                <a:miter lim="800000"/>
              </a:ln>
              <a:effectLst/>
            </p:spPr>
            <p:txBody>
              <a:bodyPr anchor="ctr"/>
              <a:lstStyle/>
              <a:p>
                <a:pPr algn="ctr" defTabSz="521970">
                  <a:defRPr/>
                </a:pPr>
                <a:endParaRPr lang="zh-CN" altLang="en-US" sz="1030" kern="0">
                  <a:solidFill>
                    <a:schemeClr val="tx1">
                      <a:lumMod val="50000"/>
                      <a:lumOff val="50000"/>
                    </a:schemeClr>
                  </a:solidFill>
                  <a:cs typeface="+mn-ea"/>
                  <a:sym typeface="+mn-lt"/>
                </a:endParaRPr>
              </a:p>
            </p:txBody>
          </p:sp>
        </p:grpSp>
        <p:sp>
          <p:nvSpPr>
            <p:cNvPr id="17" name="淘宝店chenying0907 2015"/>
            <p:cNvSpPr txBox="1">
              <a:spLocks noChangeArrowheads="1"/>
            </p:cNvSpPr>
            <p:nvPr/>
          </p:nvSpPr>
          <p:spPr bwMode="auto">
            <a:xfrm>
              <a:off x="7726516" y="4713654"/>
              <a:ext cx="724013" cy="438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ctr" defTabSz="521970">
                <a:lnSpc>
                  <a:spcPct val="100000"/>
                </a:lnSpc>
                <a:spcBef>
                  <a:spcPct val="0"/>
                </a:spcBef>
                <a:buNone/>
                <a:defRPr/>
              </a:pPr>
              <a:r>
                <a:rPr lang="en-US" altLang="zh-CN" sz="1030" kern="0">
                  <a:solidFill>
                    <a:schemeClr val="tx1">
                      <a:lumMod val="50000"/>
                      <a:lumOff val="50000"/>
                    </a:schemeClr>
                  </a:solidFill>
                  <a:latin typeface="+mn-lt"/>
                  <a:ea typeface="+mn-ea"/>
                  <a:cs typeface="+mn-ea"/>
                  <a:sym typeface="+mn-lt"/>
                </a:rPr>
                <a:t>2</a:t>
              </a:r>
              <a:r>
                <a:rPr lang="zh-CN" altLang="en-US" sz="1030" kern="0">
                  <a:solidFill>
                    <a:schemeClr val="tx1">
                      <a:lumMod val="50000"/>
                      <a:lumOff val="50000"/>
                    </a:schemeClr>
                  </a:solidFill>
                  <a:latin typeface="+mn-lt"/>
                  <a:ea typeface="+mn-ea"/>
                  <a:cs typeface="+mn-ea"/>
                  <a:sym typeface="+mn-lt"/>
                </a:rPr>
                <a:t>月</a:t>
              </a:r>
            </a:p>
          </p:txBody>
        </p:sp>
      </p:grpSp>
      <p:grpSp>
        <p:nvGrpSpPr>
          <p:cNvPr id="21" name="淘宝店chenying0907 20"/>
          <p:cNvGrpSpPr/>
          <p:nvPr/>
        </p:nvGrpSpPr>
        <p:grpSpPr bwMode="auto">
          <a:xfrm>
            <a:off x="6103711" y="1780330"/>
            <a:ext cx="413713" cy="1845937"/>
            <a:chOff x="8772803" y="1922563"/>
            <a:chExt cx="724013" cy="3229657"/>
          </a:xfrm>
        </p:grpSpPr>
        <p:grpSp>
          <p:nvGrpSpPr>
            <p:cNvPr id="22" name="淘宝店chenying0907 1994"/>
            <p:cNvGrpSpPr/>
            <p:nvPr/>
          </p:nvGrpSpPr>
          <p:grpSpPr bwMode="auto">
            <a:xfrm>
              <a:off x="8828250" y="1922563"/>
              <a:ext cx="590121" cy="2680043"/>
              <a:chOff x="6487164" y="2045217"/>
              <a:chExt cx="590121" cy="2680043"/>
            </a:xfrm>
          </p:grpSpPr>
          <p:sp>
            <p:nvSpPr>
              <p:cNvPr id="24" name="淘宝店chenying0907 23"/>
              <p:cNvSpPr/>
              <p:nvPr/>
            </p:nvSpPr>
            <p:spPr>
              <a:xfrm>
                <a:off x="6487289" y="4338943"/>
                <a:ext cx="590642" cy="385728"/>
              </a:xfrm>
              <a:prstGeom prst="rect">
                <a:avLst/>
              </a:prstGeom>
              <a:solidFill>
                <a:schemeClr val="accent1">
                  <a:alpha val="80000"/>
                </a:schemeClr>
              </a:solidFill>
              <a:ln w="12700" cap="flat" cmpd="sng" algn="ctr">
                <a:noFill/>
                <a:prstDash val="solid"/>
                <a:miter lim="800000"/>
              </a:ln>
              <a:effectLst/>
            </p:spPr>
            <p:txBody>
              <a:bodyPr anchor="ctr"/>
              <a:lstStyle/>
              <a:p>
                <a:pPr algn="ctr" defTabSz="521970">
                  <a:defRPr/>
                </a:pPr>
                <a:endParaRPr lang="zh-CN" altLang="en-US" sz="1030" kern="0">
                  <a:solidFill>
                    <a:schemeClr val="tx1">
                      <a:lumMod val="50000"/>
                      <a:lumOff val="50000"/>
                    </a:schemeClr>
                  </a:solidFill>
                  <a:cs typeface="+mn-ea"/>
                  <a:sym typeface="+mn-lt"/>
                </a:endParaRPr>
              </a:p>
            </p:txBody>
          </p:sp>
          <p:sp>
            <p:nvSpPr>
              <p:cNvPr id="25" name="淘宝店chenying0907 24"/>
              <p:cNvSpPr/>
              <p:nvPr/>
            </p:nvSpPr>
            <p:spPr>
              <a:xfrm>
                <a:off x="6487289" y="3145253"/>
                <a:ext cx="590642" cy="1144483"/>
              </a:xfrm>
              <a:prstGeom prst="rect">
                <a:avLst/>
              </a:prstGeom>
              <a:solidFill>
                <a:schemeClr val="accent1">
                  <a:lumMod val="20000"/>
                  <a:lumOff val="80000"/>
                </a:schemeClr>
              </a:solidFill>
              <a:ln w="12700" cap="flat" cmpd="sng" algn="ctr">
                <a:noFill/>
                <a:prstDash val="solid"/>
                <a:miter lim="800000"/>
              </a:ln>
              <a:effectLst/>
            </p:spPr>
            <p:txBody>
              <a:bodyPr anchor="ctr"/>
              <a:lstStyle/>
              <a:p>
                <a:pPr algn="ctr" defTabSz="521970">
                  <a:defRPr/>
                </a:pPr>
                <a:endParaRPr lang="zh-CN" altLang="en-US" sz="1030" kern="0">
                  <a:solidFill>
                    <a:schemeClr val="tx1">
                      <a:lumMod val="50000"/>
                      <a:lumOff val="50000"/>
                    </a:schemeClr>
                  </a:solidFill>
                  <a:cs typeface="+mn-ea"/>
                  <a:sym typeface="+mn-lt"/>
                </a:endParaRPr>
              </a:p>
            </p:txBody>
          </p:sp>
          <p:sp>
            <p:nvSpPr>
              <p:cNvPr id="26" name="淘宝店chenying0907 25"/>
              <p:cNvSpPr/>
              <p:nvPr/>
            </p:nvSpPr>
            <p:spPr>
              <a:xfrm>
                <a:off x="6487289" y="2045217"/>
                <a:ext cx="590642" cy="1017494"/>
              </a:xfrm>
              <a:prstGeom prst="rect">
                <a:avLst/>
              </a:prstGeom>
              <a:solidFill>
                <a:schemeClr val="accent1">
                  <a:lumMod val="20000"/>
                  <a:lumOff val="80000"/>
                </a:schemeClr>
              </a:solidFill>
              <a:ln w="12700" cap="flat" cmpd="sng" algn="ctr">
                <a:noFill/>
                <a:prstDash val="solid"/>
                <a:miter lim="800000"/>
              </a:ln>
              <a:effectLst/>
            </p:spPr>
            <p:txBody>
              <a:bodyPr anchor="ctr"/>
              <a:lstStyle/>
              <a:p>
                <a:pPr algn="ctr" defTabSz="521970">
                  <a:defRPr/>
                </a:pPr>
                <a:endParaRPr lang="zh-CN" altLang="en-US" sz="1030" kern="0">
                  <a:solidFill>
                    <a:schemeClr val="tx1">
                      <a:lumMod val="50000"/>
                      <a:lumOff val="50000"/>
                    </a:schemeClr>
                  </a:solidFill>
                  <a:cs typeface="+mn-ea"/>
                  <a:sym typeface="+mn-lt"/>
                </a:endParaRPr>
              </a:p>
            </p:txBody>
          </p:sp>
        </p:grpSp>
        <p:sp>
          <p:nvSpPr>
            <p:cNvPr id="23" name="淘宝店chenying0907 2016"/>
            <p:cNvSpPr txBox="1">
              <a:spLocks noChangeArrowheads="1"/>
            </p:cNvSpPr>
            <p:nvPr/>
          </p:nvSpPr>
          <p:spPr bwMode="auto">
            <a:xfrm>
              <a:off x="8772803" y="4713653"/>
              <a:ext cx="724013" cy="438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ctr" defTabSz="521970">
                <a:lnSpc>
                  <a:spcPct val="100000"/>
                </a:lnSpc>
                <a:spcBef>
                  <a:spcPct val="0"/>
                </a:spcBef>
                <a:buNone/>
                <a:defRPr/>
              </a:pPr>
              <a:r>
                <a:rPr lang="en-US" altLang="zh-CN" sz="1030" kern="0">
                  <a:solidFill>
                    <a:schemeClr val="tx1">
                      <a:lumMod val="50000"/>
                      <a:lumOff val="50000"/>
                    </a:schemeClr>
                  </a:solidFill>
                  <a:latin typeface="+mn-lt"/>
                  <a:ea typeface="+mn-ea"/>
                  <a:cs typeface="+mn-ea"/>
                  <a:sym typeface="+mn-lt"/>
                </a:rPr>
                <a:t>3</a:t>
              </a:r>
              <a:r>
                <a:rPr lang="zh-CN" altLang="en-US" sz="1030" kern="0">
                  <a:solidFill>
                    <a:schemeClr val="tx1">
                      <a:lumMod val="50000"/>
                      <a:lumOff val="50000"/>
                    </a:schemeClr>
                  </a:solidFill>
                  <a:latin typeface="+mn-lt"/>
                  <a:ea typeface="+mn-ea"/>
                  <a:cs typeface="+mn-ea"/>
                  <a:sym typeface="+mn-lt"/>
                </a:rPr>
                <a:t>月</a:t>
              </a:r>
            </a:p>
          </p:txBody>
        </p:sp>
      </p:grpSp>
      <p:grpSp>
        <p:nvGrpSpPr>
          <p:cNvPr id="27" name="淘宝店chenying0907 26"/>
          <p:cNvGrpSpPr/>
          <p:nvPr/>
        </p:nvGrpSpPr>
        <p:grpSpPr bwMode="auto">
          <a:xfrm>
            <a:off x="6701599" y="1607042"/>
            <a:ext cx="413713" cy="2019232"/>
            <a:chOff x="9819090" y="1619250"/>
            <a:chExt cx="724013" cy="3532986"/>
          </a:xfrm>
        </p:grpSpPr>
        <p:grpSp>
          <p:nvGrpSpPr>
            <p:cNvPr id="28" name="淘宝店chenying0907 1998"/>
            <p:cNvGrpSpPr/>
            <p:nvPr/>
          </p:nvGrpSpPr>
          <p:grpSpPr bwMode="auto">
            <a:xfrm>
              <a:off x="9863037" y="1619250"/>
              <a:ext cx="590121" cy="2983356"/>
              <a:chOff x="6487164" y="1741905"/>
              <a:chExt cx="590121" cy="2983356"/>
            </a:xfrm>
          </p:grpSpPr>
          <p:sp>
            <p:nvSpPr>
              <p:cNvPr id="30" name="淘宝店chenying0907 29"/>
              <p:cNvSpPr/>
              <p:nvPr/>
            </p:nvSpPr>
            <p:spPr>
              <a:xfrm>
                <a:off x="6487674" y="4073815"/>
                <a:ext cx="589054" cy="650839"/>
              </a:xfrm>
              <a:prstGeom prst="rect">
                <a:avLst/>
              </a:prstGeom>
              <a:solidFill>
                <a:schemeClr val="accent1">
                  <a:alpha val="80000"/>
                </a:schemeClr>
              </a:solidFill>
              <a:ln w="12700" cap="flat" cmpd="sng" algn="ctr">
                <a:noFill/>
                <a:prstDash val="solid"/>
                <a:miter lim="800000"/>
              </a:ln>
              <a:effectLst/>
            </p:spPr>
            <p:txBody>
              <a:bodyPr anchor="ctr"/>
              <a:lstStyle/>
              <a:p>
                <a:pPr algn="ctr" defTabSz="521970">
                  <a:defRPr/>
                </a:pPr>
                <a:endParaRPr lang="zh-CN" altLang="en-US" sz="1030" kern="0">
                  <a:solidFill>
                    <a:schemeClr val="tx1">
                      <a:lumMod val="50000"/>
                      <a:lumOff val="50000"/>
                    </a:schemeClr>
                  </a:solidFill>
                  <a:cs typeface="+mn-ea"/>
                  <a:sym typeface="+mn-lt"/>
                </a:endParaRPr>
              </a:p>
            </p:txBody>
          </p:sp>
          <p:sp>
            <p:nvSpPr>
              <p:cNvPr id="31" name="淘宝店chenying0907 30"/>
              <p:cNvSpPr/>
              <p:nvPr/>
            </p:nvSpPr>
            <p:spPr>
              <a:xfrm>
                <a:off x="6487674" y="3119779"/>
                <a:ext cx="589054" cy="896889"/>
              </a:xfrm>
              <a:prstGeom prst="rect">
                <a:avLst/>
              </a:prstGeom>
              <a:solidFill>
                <a:schemeClr val="accent1">
                  <a:lumMod val="20000"/>
                  <a:lumOff val="80000"/>
                </a:schemeClr>
              </a:solidFill>
              <a:ln w="12700" cap="flat" cmpd="sng" algn="ctr">
                <a:noFill/>
                <a:prstDash val="solid"/>
                <a:miter lim="800000"/>
              </a:ln>
              <a:effectLst/>
            </p:spPr>
            <p:txBody>
              <a:bodyPr anchor="ctr"/>
              <a:lstStyle/>
              <a:p>
                <a:pPr algn="ctr" defTabSz="521970">
                  <a:defRPr/>
                </a:pPr>
                <a:endParaRPr lang="zh-CN" altLang="en-US" sz="1030" kern="0">
                  <a:solidFill>
                    <a:schemeClr val="tx1">
                      <a:lumMod val="50000"/>
                      <a:lumOff val="50000"/>
                    </a:schemeClr>
                  </a:solidFill>
                  <a:cs typeface="+mn-ea"/>
                  <a:sym typeface="+mn-lt"/>
                </a:endParaRPr>
              </a:p>
            </p:txBody>
          </p:sp>
          <p:sp>
            <p:nvSpPr>
              <p:cNvPr id="32" name="淘宝店chenying0907 31"/>
              <p:cNvSpPr/>
              <p:nvPr/>
            </p:nvSpPr>
            <p:spPr>
              <a:xfrm>
                <a:off x="6487674" y="1741905"/>
                <a:ext cx="589054" cy="1320727"/>
              </a:xfrm>
              <a:prstGeom prst="rect">
                <a:avLst/>
              </a:prstGeom>
              <a:solidFill>
                <a:schemeClr val="accent1">
                  <a:lumMod val="20000"/>
                  <a:lumOff val="80000"/>
                </a:schemeClr>
              </a:solidFill>
              <a:ln w="12700" cap="flat" cmpd="sng" algn="ctr">
                <a:noFill/>
                <a:prstDash val="solid"/>
                <a:miter lim="800000"/>
              </a:ln>
              <a:effectLst/>
            </p:spPr>
            <p:txBody>
              <a:bodyPr anchor="ctr"/>
              <a:lstStyle/>
              <a:p>
                <a:pPr algn="ctr" defTabSz="521970">
                  <a:defRPr/>
                </a:pPr>
                <a:endParaRPr lang="zh-CN" altLang="en-US" sz="1030" kern="0">
                  <a:solidFill>
                    <a:schemeClr val="tx1">
                      <a:lumMod val="50000"/>
                      <a:lumOff val="50000"/>
                    </a:schemeClr>
                  </a:solidFill>
                  <a:cs typeface="+mn-ea"/>
                  <a:sym typeface="+mn-lt"/>
                </a:endParaRPr>
              </a:p>
            </p:txBody>
          </p:sp>
        </p:grpSp>
        <p:sp>
          <p:nvSpPr>
            <p:cNvPr id="29" name="淘宝店chenying0907 2017"/>
            <p:cNvSpPr txBox="1">
              <a:spLocks noChangeArrowheads="1"/>
            </p:cNvSpPr>
            <p:nvPr/>
          </p:nvSpPr>
          <p:spPr bwMode="auto">
            <a:xfrm>
              <a:off x="9819090" y="4713653"/>
              <a:ext cx="724013" cy="438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ctr" defTabSz="521970">
                <a:lnSpc>
                  <a:spcPct val="100000"/>
                </a:lnSpc>
                <a:spcBef>
                  <a:spcPct val="0"/>
                </a:spcBef>
                <a:buNone/>
                <a:defRPr/>
              </a:pPr>
              <a:r>
                <a:rPr lang="en-US" altLang="zh-CN" sz="1030" kern="0" dirty="0">
                  <a:solidFill>
                    <a:schemeClr val="tx1">
                      <a:lumMod val="50000"/>
                      <a:lumOff val="50000"/>
                    </a:schemeClr>
                  </a:solidFill>
                  <a:latin typeface="+mn-lt"/>
                  <a:ea typeface="+mn-ea"/>
                  <a:cs typeface="+mn-ea"/>
                  <a:sym typeface="+mn-lt"/>
                </a:rPr>
                <a:t>4</a:t>
              </a:r>
              <a:r>
                <a:rPr lang="zh-CN" altLang="en-US" sz="1030" kern="0" dirty="0">
                  <a:solidFill>
                    <a:schemeClr val="tx1">
                      <a:lumMod val="50000"/>
                      <a:lumOff val="50000"/>
                    </a:schemeClr>
                  </a:solidFill>
                  <a:latin typeface="+mn-lt"/>
                  <a:ea typeface="+mn-ea"/>
                  <a:cs typeface="+mn-ea"/>
                  <a:sym typeface="+mn-lt"/>
                </a:rPr>
                <a:t>月</a:t>
              </a:r>
            </a:p>
          </p:txBody>
        </p:sp>
      </p:grpSp>
      <p:grpSp>
        <p:nvGrpSpPr>
          <p:cNvPr id="33" name="淘宝店chenying0907 32"/>
          <p:cNvGrpSpPr/>
          <p:nvPr/>
        </p:nvGrpSpPr>
        <p:grpSpPr bwMode="auto">
          <a:xfrm>
            <a:off x="7299486" y="1401999"/>
            <a:ext cx="413713" cy="2224256"/>
            <a:chOff x="10865377" y="1260828"/>
            <a:chExt cx="724013" cy="3891370"/>
          </a:xfrm>
        </p:grpSpPr>
        <p:grpSp>
          <p:nvGrpSpPr>
            <p:cNvPr id="34" name="淘宝店chenying0907 2002"/>
            <p:cNvGrpSpPr/>
            <p:nvPr/>
          </p:nvGrpSpPr>
          <p:grpSpPr bwMode="auto">
            <a:xfrm>
              <a:off x="10897825" y="1260828"/>
              <a:ext cx="590121" cy="3341778"/>
              <a:chOff x="6487164" y="1383483"/>
              <a:chExt cx="590121" cy="3341778"/>
            </a:xfrm>
          </p:grpSpPr>
          <p:sp>
            <p:nvSpPr>
              <p:cNvPr id="36" name="淘宝店chenying0907 35"/>
              <p:cNvSpPr/>
              <p:nvPr/>
            </p:nvSpPr>
            <p:spPr>
              <a:xfrm>
                <a:off x="6486471" y="4446923"/>
                <a:ext cx="590642" cy="277774"/>
              </a:xfrm>
              <a:prstGeom prst="rect">
                <a:avLst/>
              </a:prstGeom>
              <a:solidFill>
                <a:schemeClr val="accent1">
                  <a:alpha val="80000"/>
                </a:schemeClr>
              </a:solidFill>
              <a:ln w="12700" cap="flat" cmpd="sng" algn="ctr">
                <a:noFill/>
                <a:prstDash val="solid"/>
                <a:miter lim="800000"/>
              </a:ln>
              <a:effectLst/>
            </p:spPr>
            <p:txBody>
              <a:bodyPr anchor="ctr"/>
              <a:lstStyle/>
              <a:p>
                <a:pPr algn="ctr" defTabSz="521970">
                  <a:defRPr/>
                </a:pPr>
                <a:endParaRPr lang="zh-CN" altLang="en-US" sz="1030" kern="0">
                  <a:solidFill>
                    <a:schemeClr val="tx1">
                      <a:lumMod val="50000"/>
                      <a:lumOff val="50000"/>
                    </a:schemeClr>
                  </a:solidFill>
                  <a:cs typeface="+mn-ea"/>
                  <a:sym typeface="+mn-lt"/>
                </a:endParaRPr>
              </a:p>
            </p:txBody>
          </p:sp>
          <p:sp>
            <p:nvSpPr>
              <p:cNvPr id="37" name="淘宝店chenying0907 36"/>
              <p:cNvSpPr/>
              <p:nvPr/>
            </p:nvSpPr>
            <p:spPr>
              <a:xfrm>
                <a:off x="6486471" y="3245356"/>
                <a:ext cx="590642" cy="1142838"/>
              </a:xfrm>
              <a:prstGeom prst="rect">
                <a:avLst/>
              </a:prstGeom>
              <a:solidFill>
                <a:schemeClr val="accent1">
                  <a:lumMod val="20000"/>
                  <a:lumOff val="80000"/>
                </a:schemeClr>
              </a:solidFill>
              <a:ln w="12700" cap="flat" cmpd="sng" algn="ctr">
                <a:noFill/>
                <a:prstDash val="solid"/>
                <a:miter lim="800000"/>
              </a:ln>
              <a:effectLst/>
            </p:spPr>
            <p:txBody>
              <a:bodyPr anchor="ctr"/>
              <a:lstStyle/>
              <a:p>
                <a:pPr algn="ctr" defTabSz="521970">
                  <a:defRPr/>
                </a:pPr>
                <a:endParaRPr lang="zh-CN" altLang="en-US" sz="1030" kern="0">
                  <a:solidFill>
                    <a:schemeClr val="tx1">
                      <a:lumMod val="50000"/>
                      <a:lumOff val="50000"/>
                    </a:schemeClr>
                  </a:solidFill>
                  <a:cs typeface="+mn-ea"/>
                  <a:sym typeface="+mn-lt"/>
                </a:endParaRPr>
              </a:p>
            </p:txBody>
          </p:sp>
          <p:sp>
            <p:nvSpPr>
              <p:cNvPr id="38" name="淘宝店chenying0907 37"/>
              <p:cNvSpPr/>
              <p:nvPr/>
            </p:nvSpPr>
            <p:spPr>
              <a:xfrm>
                <a:off x="6486471" y="1383483"/>
                <a:ext cx="590642" cy="1804731"/>
              </a:xfrm>
              <a:prstGeom prst="rect">
                <a:avLst/>
              </a:prstGeom>
              <a:solidFill>
                <a:schemeClr val="accent1">
                  <a:lumMod val="20000"/>
                  <a:lumOff val="80000"/>
                </a:schemeClr>
              </a:solidFill>
              <a:ln w="12700" cap="flat" cmpd="sng" algn="ctr">
                <a:noFill/>
                <a:prstDash val="solid"/>
                <a:miter lim="800000"/>
              </a:ln>
              <a:effectLst/>
            </p:spPr>
            <p:txBody>
              <a:bodyPr anchor="ctr"/>
              <a:lstStyle/>
              <a:p>
                <a:pPr algn="ctr" defTabSz="521970">
                  <a:defRPr/>
                </a:pPr>
                <a:endParaRPr lang="zh-CN" altLang="en-US" sz="1030" kern="0">
                  <a:solidFill>
                    <a:schemeClr val="tx1">
                      <a:lumMod val="50000"/>
                      <a:lumOff val="50000"/>
                    </a:schemeClr>
                  </a:solidFill>
                  <a:cs typeface="+mn-ea"/>
                  <a:sym typeface="+mn-lt"/>
                </a:endParaRPr>
              </a:p>
            </p:txBody>
          </p:sp>
        </p:grpSp>
        <p:sp>
          <p:nvSpPr>
            <p:cNvPr id="35" name="淘宝店chenying0907 2018"/>
            <p:cNvSpPr txBox="1">
              <a:spLocks noChangeArrowheads="1"/>
            </p:cNvSpPr>
            <p:nvPr/>
          </p:nvSpPr>
          <p:spPr bwMode="auto">
            <a:xfrm>
              <a:off x="10865377" y="4713653"/>
              <a:ext cx="724013" cy="438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ctr" defTabSz="521970">
                <a:lnSpc>
                  <a:spcPct val="100000"/>
                </a:lnSpc>
                <a:spcBef>
                  <a:spcPct val="0"/>
                </a:spcBef>
                <a:buNone/>
                <a:defRPr/>
              </a:pPr>
              <a:r>
                <a:rPr lang="en-US" altLang="zh-CN" sz="1030" kern="0">
                  <a:solidFill>
                    <a:schemeClr val="tx1">
                      <a:lumMod val="50000"/>
                      <a:lumOff val="50000"/>
                    </a:schemeClr>
                  </a:solidFill>
                  <a:latin typeface="+mn-lt"/>
                  <a:ea typeface="+mn-ea"/>
                  <a:cs typeface="+mn-ea"/>
                  <a:sym typeface="+mn-lt"/>
                </a:rPr>
                <a:t>5</a:t>
              </a:r>
              <a:r>
                <a:rPr lang="zh-CN" altLang="en-US" sz="1030" kern="0">
                  <a:solidFill>
                    <a:schemeClr val="tx1">
                      <a:lumMod val="50000"/>
                      <a:lumOff val="50000"/>
                    </a:schemeClr>
                  </a:solidFill>
                  <a:latin typeface="+mn-lt"/>
                  <a:ea typeface="+mn-ea"/>
                  <a:cs typeface="+mn-ea"/>
                  <a:sym typeface="+mn-lt"/>
                </a:rPr>
                <a:t>月</a:t>
              </a:r>
            </a:p>
          </p:txBody>
        </p:sp>
      </p:grpSp>
      <p:grpSp>
        <p:nvGrpSpPr>
          <p:cNvPr id="39" name="淘宝店chenying0907 38"/>
          <p:cNvGrpSpPr/>
          <p:nvPr/>
        </p:nvGrpSpPr>
        <p:grpSpPr bwMode="auto">
          <a:xfrm>
            <a:off x="4821745" y="3826213"/>
            <a:ext cx="1026117" cy="294404"/>
            <a:chOff x="9486900" y="5560036"/>
            <a:chExt cx="1794761" cy="514821"/>
          </a:xfrm>
        </p:grpSpPr>
        <p:sp>
          <p:nvSpPr>
            <p:cNvPr id="40" name="淘宝店chenying0907 39"/>
            <p:cNvSpPr/>
            <p:nvPr/>
          </p:nvSpPr>
          <p:spPr>
            <a:xfrm>
              <a:off x="9486900" y="5560036"/>
              <a:ext cx="590319" cy="507688"/>
            </a:xfrm>
            <a:prstGeom prst="rect">
              <a:avLst/>
            </a:prstGeom>
            <a:solidFill>
              <a:schemeClr val="accent1">
                <a:lumMod val="75000"/>
                <a:alpha val="20000"/>
              </a:schemeClr>
            </a:solidFill>
            <a:ln w="12700" cap="flat" cmpd="sng" algn="ctr">
              <a:noFill/>
              <a:prstDash val="solid"/>
              <a:miter lim="800000"/>
            </a:ln>
            <a:effectLst/>
          </p:spPr>
          <p:txBody>
            <a:bodyPr anchor="ctr"/>
            <a:lstStyle/>
            <a:p>
              <a:pPr algn="ctr" defTabSz="521970">
                <a:defRPr/>
              </a:pPr>
              <a:endParaRPr lang="zh-CN" altLang="en-US" sz="1030" kern="0">
                <a:solidFill>
                  <a:schemeClr val="tx1">
                    <a:lumMod val="50000"/>
                    <a:lumOff val="50000"/>
                  </a:schemeClr>
                </a:solidFill>
                <a:cs typeface="+mn-ea"/>
                <a:sym typeface="+mn-lt"/>
              </a:endParaRPr>
            </a:p>
          </p:txBody>
        </p:sp>
        <p:sp>
          <p:nvSpPr>
            <p:cNvPr id="41" name="淘宝店chenying0907 2023"/>
            <p:cNvSpPr txBox="1">
              <a:spLocks noChangeArrowheads="1"/>
            </p:cNvSpPr>
            <p:nvPr/>
          </p:nvSpPr>
          <p:spPr bwMode="auto">
            <a:xfrm>
              <a:off x="10052914" y="5609592"/>
              <a:ext cx="1228747" cy="465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ctr" defTabSz="521970">
                <a:lnSpc>
                  <a:spcPct val="100000"/>
                </a:lnSpc>
                <a:spcBef>
                  <a:spcPct val="0"/>
                </a:spcBef>
                <a:buNone/>
                <a:defRPr/>
              </a:pPr>
              <a:r>
                <a:rPr lang="zh-CN" altLang="en-US" sz="1140" dirty="0">
                  <a:solidFill>
                    <a:schemeClr val="tx1">
                      <a:lumMod val="50000"/>
                      <a:lumOff val="50000"/>
                    </a:schemeClr>
                  </a:solidFill>
                  <a:latin typeface="+mn-lt"/>
                  <a:ea typeface="+mn-ea"/>
                  <a:cs typeface="+mn-ea"/>
                  <a:sym typeface="+mn-lt"/>
                </a:rPr>
                <a:t>标题</a:t>
              </a:r>
              <a:endParaRPr lang="zh-CN" altLang="en-US" sz="1140" kern="0" dirty="0">
                <a:solidFill>
                  <a:schemeClr val="tx1">
                    <a:lumMod val="50000"/>
                    <a:lumOff val="50000"/>
                  </a:schemeClr>
                </a:solidFill>
                <a:latin typeface="+mn-lt"/>
                <a:ea typeface="+mn-ea"/>
                <a:cs typeface="+mn-ea"/>
                <a:sym typeface="+mn-lt"/>
              </a:endParaRPr>
            </a:p>
          </p:txBody>
        </p:sp>
      </p:grpSp>
      <p:grpSp>
        <p:nvGrpSpPr>
          <p:cNvPr id="42" name="淘宝店chenying0907 41"/>
          <p:cNvGrpSpPr/>
          <p:nvPr/>
        </p:nvGrpSpPr>
        <p:grpSpPr bwMode="auto">
          <a:xfrm>
            <a:off x="5797961" y="3826213"/>
            <a:ext cx="1025210" cy="294404"/>
            <a:chOff x="9486900" y="5560036"/>
            <a:chExt cx="1794761" cy="514821"/>
          </a:xfrm>
        </p:grpSpPr>
        <p:sp>
          <p:nvSpPr>
            <p:cNvPr id="43" name="淘宝店chenying0907 42"/>
            <p:cNvSpPr/>
            <p:nvPr/>
          </p:nvSpPr>
          <p:spPr>
            <a:xfrm>
              <a:off x="9486900" y="5560036"/>
              <a:ext cx="590842" cy="507688"/>
            </a:xfrm>
            <a:prstGeom prst="rect">
              <a:avLst/>
            </a:prstGeom>
            <a:solidFill>
              <a:schemeClr val="accent1">
                <a:lumMod val="60000"/>
                <a:lumOff val="40000"/>
                <a:alpha val="50000"/>
              </a:schemeClr>
            </a:solidFill>
            <a:ln w="12700" cap="flat" cmpd="sng" algn="ctr">
              <a:noFill/>
              <a:prstDash val="solid"/>
              <a:miter lim="800000"/>
            </a:ln>
            <a:effectLst/>
          </p:spPr>
          <p:txBody>
            <a:bodyPr anchor="ctr"/>
            <a:lstStyle/>
            <a:p>
              <a:pPr algn="ctr" defTabSz="521970">
                <a:defRPr/>
              </a:pPr>
              <a:endParaRPr lang="zh-CN" altLang="en-US" sz="1030" kern="0">
                <a:solidFill>
                  <a:schemeClr val="tx1">
                    <a:lumMod val="50000"/>
                    <a:lumOff val="50000"/>
                  </a:schemeClr>
                </a:solidFill>
                <a:cs typeface="+mn-ea"/>
                <a:sym typeface="+mn-lt"/>
              </a:endParaRPr>
            </a:p>
          </p:txBody>
        </p:sp>
        <p:sp>
          <p:nvSpPr>
            <p:cNvPr id="44" name="淘宝店chenying0907 2027"/>
            <p:cNvSpPr txBox="1">
              <a:spLocks noChangeArrowheads="1"/>
            </p:cNvSpPr>
            <p:nvPr/>
          </p:nvSpPr>
          <p:spPr bwMode="auto">
            <a:xfrm>
              <a:off x="10052914" y="5609592"/>
              <a:ext cx="1228747" cy="465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ctr" defTabSz="521970">
                <a:lnSpc>
                  <a:spcPct val="100000"/>
                </a:lnSpc>
                <a:spcBef>
                  <a:spcPct val="0"/>
                </a:spcBef>
                <a:buNone/>
                <a:defRPr/>
              </a:pPr>
              <a:r>
                <a:rPr lang="zh-CN" altLang="en-US" sz="1140" dirty="0">
                  <a:solidFill>
                    <a:schemeClr val="tx1">
                      <a:lumMod val="50000"/>
                      <a:lumOff val="50000"/>
                    </a:schemeClr>
                  </a:solidFill>
                  <a:latin typeface="+mn-lt"/>
                  <a:ea typeface="+mn-ea"/>
                  <a:cs typeface="+mn-ea"/>
                  <a:sym typeface="+mn-lt"/>
                </a:rPr>
                <a:t>标题</a:t>
              </a:r>
              <a:endParaRPr lang="zh-CN" altLang="en-US" sz="1145" kern="0">
                <a:solidFill>
                  <a:schemeClr val="tx1">
                    <a:lumMod val="50000"/>
                    <a:lumOff val="50000"/>
                  </a:schemeClr>
                </a:solidFill>
                <a:latin typeface="+mn-lt"/>
                <a:ea typeface="+mn-ea"/>
                <a:cs typeface="+mn-ea"/>
                <a:sym typeface="+mn-lt"/>
              </a:endParaRPr>
            </a:p>
          </p:txBody>
        </p:sp>
      </p:grpSp>
      <p:grpSp>
        <p:nvGrpSpPr>
          <p:cNvPr id="45" name="淘宝店chenying0907 44"/>
          <p:cNvGrpSpPr/>
          <p:nvPr/>
        </p:nvGrpSpPr>
        <p:grpSpPr bwMode="auto">
          <a:xfrm>
            <a:off x="6773271" y="3826213"/>
            <a:ext cx="1026118" cy="294404"/>
            <a:chOff x="9486900" y="5560036"/>
            <a:chExt cx="1794761" cy="514821"/>
          </a:xfrm>
        </p:grpSpPr>
        <p:sp>
          <p:nvSpPr>
            <p:cNvPr id="46" name="淘宝店chenying0907 45"/>
            <p:cNvSpPr/>
            <p:nvPr/>
          </p:nvSpPr>
          <p:spPr>
            <a:xfrm>
              <a:off x="9486900" y="5560036"/>
              <a:ext cx="590319" cy="507688"/>
            </a:xfrm>
            <a:prstGeom prst="rect">
              <a:avLst/>
            </a:prstGeom>
            <a:solidFill>
              <a:schemeClr val="accent1">
                <a:alpha val="80000"/>
              </a:schemeClr>
            </a:solidFill>
            <a:ln w="12700" cap="flat" cmpd="sng" algn="ctr">
              <a:noFill/>
              <a:prstDash val="solid"/>
              <a:miter lim="800000"/>
            </a:ln>
            <a:effectLst/>
          </p:spPr>
          <p:txBody>
            <a:bodyPr anchor="ctr"/>
            <a:lstStyle/>
            <a:p>
              <a:pPr algn="ctr" defTabSz="521970">
                <a:defRPr/>
              </a:pPr>
              <a:endParaRPr lang="zh-CN" altLang="en-US" sz="1030" kern="0">
                <a:solidFill>
                  <a:schemeClr val="tx1">
                    <a:lumMod val="50000"/>
                    <a:lumOff val="50000"/>
                  </a:schemeClr>
                </a:solidFill>
                <a:cs typeface="+mn-ea"/>
                <a:sym typeface="+mn-lt"/>
              </a:endParaRPr>
            </a:p>
          </p:txBody>
        </p:sp>
        <p:sp>
          <p:nvSpPr>
            <p:cNvPr id="47" name="淘宝店chenying0907 2030"/>
            <p:cNvSpPr txBox="1">
              <a:spLocks noChangeArrowheads="1"/>
            </p:cNvSpPr>
            <p:nvPr/>
          </p:nvSpPr>
          <p:spPr bwMode="auto">
            <a:xfrm>
              <a:off x="10052914" y="5609592"/>
              <a:ext cx="1228747" cy="465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ctr" defTabSz="521970">
                <a:lnSpc>
                  <a:spcPct val="100000"/>
                </a:lnSpc>
                <a:spcBef>
                  <a:spcPct val="0"/>
                </a:spcBef>
                <a:buNone/>
                <a:defRPr/>
              </a:pPr>
              <a:r>
                <a:rPr lang="zh-CN" altLang="en-US" sz="1140" dirty="0">
                  <a:solidFill>
                    <a:schemeClr val="tx1">
                      <a:lumMod val="50000"/>
                      <a:lumOff val="50000"/>
                    </a:schemeClr>
                  </a:solidFill>
                  <a:latin typeface="+mn-lt"/>
                  <a:ea typeface="+mn-ea"/>
                  <a:cs typeface="+mn-ea"/>
                  <a:sym typeface="+mn-lt"/>
                </a:rPr>
                <a:t>标题</a:t>
              </a:r>
              <a:endParaRPr lang="zh-CN" altLang="en-US" sz="1145" kern="0">
                <a:solidFill>
                  <a:schemeClr val="tx1">
                    <a:lumMod val="50000"/>
                    <a:lumOff val="50000"/>
                  </a:schemeClr>
                </a:solidFill>
                <a:latin typeface="+mn-lt"/>
                <a:ea typeface="+mn-ea"/>
                <a:cs typeface="+mn-ea"/>
                <a:sym typeface="+mn-lt"/>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16" presetClass="entr" presetSubtype="37"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outVertic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p:tgtEl>
                                          <p:spTgt spid="7"/>
                                        </p:tgtEl>
                                        <p:attrNameLst>
                                          <p:attrName>ppt_y</p:attrName>
                                        </p:attrNameLst>
                                      </p:cBhvr>
                                      <p:tavLst>
                                        <p:tav tm="0">
                                          <p:val>
                                            <p:strVal val="#ppt_y+#ppt_h*1.125000"/>
                                          </p:val>
                                        </p:tav>
                                        <p:tav tm="100000">
                                          <p:val>
                                            <p:strVal val="#ppt_y"/>
                                          </p:val>
                                        </p:tav>
                                      </p:tavLst>
                                    </p:anim>
                                    <p:animEffect transition="in" filter="wipe(up)">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down)">
                                      <p:cBhvr>
                                        <p:cTn id="34" dur="500"/>
                                        <p:tgtEl>
                                          <p:spTgt spid="10"/>
                                        </p:tgtEl>
                                      </p:cBhvr>
                                    </p:animEffect>
                                  </p:childTnLst>
                                </p:cTn>
                              </p:par>
                              <p:par>
                                <p:cTn id="35" presetID="22" presetClass="entr" presetSubtype="4" fill="hold" nodeType="withEffect">
                                  <p:stCondLst>
                                    <p:cond delay="250"/>
                                  </p:stCondLst>
                                  <p:childTnLst>
                                    <p:set>
                                      <p:cBhvr>
                                        <p:cTn id="36" dur="1" fill="hold">
                                          <p:stCondLst>
                                            <p:cond delay="0"/>
                                          </p:stCondLst>
                                        </p:cTn>
                                        <p:tgtEl>
                                          <p:spTgt spid="15"/>
                                        </p:tgtEl>
                                        <p:attrNameLst>
                                          <p:attrName>style.visibility</p:attrName>
                                        </p:attrNameLst>
                                      </p:cBhvr>
                                      <p:to>
                                        <p:strVal val="visible"/>
                                      </p:to>
                                    </p:set>
                                    <p:animEffect transition="in" filter="wipe(down)">
                                      <p:cBhvr>
                                        <p:cTn id="37" dur="500"/>
                                        <p:tgtEl>
                                          <p:spTgt spid="15"/>
                                        </p:tgtEl>
                                      </p:cBhvr>
                                    </p:animEffect>
                                  </p:childTnLst>
                                </p:cTn>
                              </p:par>
                              <p:par>
                                <p:cTn id="38" presetID="22" presetClass="entr" presetSubtype="4" fill="hold" nodeType="withEffect">
                                  <p:stCondLst>
                                    <p:cond delay="500"/>
                                  </p:stCondLst>
                                  <p:childTnLst>
                                    <p:set>
                                      <p:cBhvr>
                                        <p:cTn id="39" dur="1" fill="hold">
                                          <p:stCondLst>
                                            <p:cond delay="0"/>
                                          </p:stCondLst>
                                        </p:cTn>
                                        <p:tgtEl>
                                          <p:spTgt spid="21"/>
                                        </p:tgtEl>
                                        <p:attrNameLst>
                                          <p:attrName>style.visibility</p:attrName>
                                        </p:attrNameLst>
                                      </p:cBhvr>
                                      <p:to>
                                        <p:strVal val="visible"/>
                                      </p:to>
                                    </p:set>
                                    <p:animEffect transition="in" filter="wipe(down)">
                                      <p:cBhvr>
                                        <p:cTn id="40" dur="500"/>
                                        <p:tgtEl>
                                          <p:spTgt spid="21"/>
                                        </p:tgtEl>
                                      </p:cBhvr>
                                    </p:animEffect>
                                  </p:childTnLst>
                                </p:cTn>
                              </p:par>
                              <p:par>
                                <p:cTn id="41" presetID="22" presetClass="entr" presetSubtype="4" fill="hold" nodeType="withEffect">
                                  <p:stCondLst>
                                    <p:cond delay="750"/>
                                  </p:stCondLst>
                                  <p:childTnLst>
                                    <p:set>
                                      <p:cBhvr>
                                        <p:cTn id="42" dur="1" fill="hold">
                                          <p:stCondLst>
                                            <p:cond delay="0"/>
                                          </p:stCondLst>
                                        </p:cTn>
                                        <p:tgtEl>
                                          <p:spTgt spid="27"/>
                                        </p:tgtEl>
                                        <p:attrNameLst>
                                          <p:attrName>style.visibility</p:attrName>
                                        </p:attrNameLst>
                                      </p:cBhvr>
                                      <p:to>
                                        <p:strVal val="visible"/>
                                      </p:to>
                                    </p:set>
                                    <p:animEffect transition="in" filter="wipe(down)">
                                      <p:cBhvr>
                                        <p:cTn id="43" dur="500"/>
                                        <p:tgtEl>
                                          <p:spTgt spid="27"/>
                                        </p:tgtEl>
                                      </p:cBhvr>
                                    </p:animEffect>
                                  </p:childTnLst>
                                </p:cTn>
                              </p:par>
                              <p:par>
                                <p:cTn id="44" presetID="22" presetClass="entr" presetSubtype="4" fill="hold" nodeType="withEffect">
                                  <p:stCondLst>
                                    <p:cond delay="100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wipe(down)">
                                      <p:cBhvr>
                                        <p:cTn id="51" dur="500"/>
                                        <p:tgtEl>
                                          <p:spTgt spid="39"/>
                                        </p:tgtEl>
                                      </p:cBhvr>
                                    </p:animEffect>
                                  </p:childTnLst>
                                </p:cTn>
                              </p:par>
                              <p:par>
                                <p:cTn id="52" presetID="22" presetClass="entr" presetSubtype="4" fill="hold" nodeType="with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wipe(down)">
                                      <p:cBhvr>
                                        <p:cTn id="54" dur="500"/>
                                        <p:tgtEl>
                                          <p:spTgt spid="42"/>
                                        </p:tgtEl>
                                      </p:cBhvr>
                                    </p:animEffect>
                                  </p:childTnLst>
                                </p:cTn>
                              </p:par>
                              <p:par>
                                <p:cTn id="55" presetID="22" presetClass="entr" presetSubtype="4" fill="hold" nodeType="with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wipe(down)">
                                      <p:cBhvr>
                                        <p:cTn id="5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背景1"/>
          <p:cNvPicPr>
            <a:picLocks noChangeAspect="1"/>
          </p:cNvPicPr>
          <p:nvPr/>
        </p:nvPicPr>
        <p:blipFill>
          <a:blip r:embed="rId2" cstate="email"/>
          <a:stretch>
            <a:fillRect/>
          </a:stretch>
        </p:blipFill>
        <p:spPr>
          <a:xfrm>
            <a:off x="0" y="-1270"/>
            <a:ext cx="9144000" cy="5147945"/>
          </a:xfrm>
          <a:prstGeom prst="rect">
            <a:avLst/>
          </a:prstGeom>
        </p:spPr>
      </p:pic>
      <p:sp>
        <p:nvSpPr>
          <p:cNvPr id="3" name="文本框 2"/>
          <p:cNvSpPr txBox="1"/>
          <p:nvPr/>
        </p:nvSpPr>
        <p:spPr>
          <a:xfrm>
            <a:off x="723900" y="158115"/>
            <a:ext cx="1477010" cy="375920"/>
          </a:xfrm>
          <a:prstGeom prst="rect">
            <a:avLst/>
          </a:prstGeom>
          <a:noFill/>
        </p:spPr>
        <p:txBody>
          <a:bodyPr vert="horz" wrap="square" lIns="68580" tIns="34290" rIns="68580" bIns="34290" rtlCol="0" anchor="ctr">
            <a:spAutoFit/>
          </a:bodyPr>
          <a:lstStyle/>
          <a:p>
            <a:pPr algn="dist"/>
            <a:r>
              <a:rPr lang="zh-CN" altLang="en-US" sz="2000" b="1" dirty="0">
                <a:solidFill>
                  <a:schemeClr val="bg1"/>
                </a:solidFill>
                <a:latin typeface="阿里巴巴普惠体 B" panose="00020600040101010101" charset="-122"/>
                <a:ea typeface="阿里巴巴普惠体 B" panose="00020600040101010101" charset="-122"/>
                <a:cs typeface="+mn-ea"/>
                <a:sym typeface="+mn-lt"/>
              </a:rPr>
              <a:t>工作计划</a:t>
            </a:r>
          </a:p>
        </p:txBody>
      </p:sp>
      <p:grpSp>
        <p:nvGrpSpPr>
          <p:cNvPr id="4" name="Group 11"/>
          <p:cNvGrpSpPr/>
          <p:nvPr/>
        </p:nvGrpSpPr>
        <p:grpSpPr>
          <a:xfrm flipH="1">
            <a:off x="3257129" y="1701607"/>
            <a:ext cx="2629742" cy="2661792"/>
            <a:chOff x="4713288" y="2698750"/>
            <a:chExt cx="2540000" cy="2570163"/>
          </a:xfrm>
        </p:grpSpPr>
        <p:sp>
          <p:nvSpPr>
            <p:cNvPr id="23" name="Freeform 5"/>
            <p:cNvSpPr/>
            <p:nvPr/>
          </p:nvSpPr>
          <p:spPr bwMode="auto">
            <a:xfrm>
              <a:off x="5930901" y="2698750"/>
              <a:ext cx="161925" cy="773113"/>
            </a:xfrm>
            <a:custGeom>
              <a:avLst/>
              <a:gdLst>
                <a:gd name="T0" fmla="*/ 0 w 102"/>
                <a:gd name="T1" fmla="*/ 0 h 487"/>
                <a:gd name="T2" fmla="*/ 0 w 102"/>
                <a:gd name="T3" fmla="*/ 404 h 487"/>
                <a:gd name="T4" fmla="*/ 0 w 102"/>
                <a:gd name="T5" fmla="*/ 435 h 487"/>
                <a:gd name="T6" fmla="*/ 100 w 102"/>
                <a:gd name="T7" fmla="*/ 487 h 487"/>
                <a:gd name="T8" fmla="*/ 100 w 102"/>
                <a:gd name="T9" fmla="*/ 456 h 487"/>
                <a:gd name="T10" fmla="*/ 102 w 102"/>
                <a:gd name="T11" fmla="*/ 36 h 487"/>
                <a:gd name="T12" fmla="*/ 0 w 102"/>
                <a:gd name="T13" fmla="*/ 0 h 487"/>
              </a:gdLst>
              <a:ahLst/>
              <a:cxnLst>
                <a:cxn ang="0">
                  <a:pos x="T0" y="T1"/>
                </a:cxn>
                <a:cxn ang="0">
                  <a:pos x="T2" y="T3"/>
                </a:cxn>
                <a:cxn ang="0">
                  <a:pos x="T4" y="T5"/>
                </a:cxn>
                <a:cxn ang="0">
                  <a:pos x="T6" y="T7"/>
                </a:cxn>
                <a:cxn ang="0">
                  <a:pos x="T8" y="T9"/>
                </a:cxn>
                <a:cxn ang="0">
                  <a:pos x="T10" y="T11"/>
                </a:cxn>
                <a:cxn ang="0">
                  <a:pos x="T12" y="T13"/>
                </a:cxn>
              </a:cxnLst>
              <a:rect l="0" t="0" r="r" b="b"/>
              <a:pathLst>
                <a:path w="102" h="487">
                  <a:moveTo>
                    <a:pt x="0" y="0"/>
                  </a:moveTo>
                  <a:lnTo>
                    <a:pt x="0" y="404"/>
                  </a:lnTo>
                  <a:lnTo>
                    <a:pt x="0" y="435"/>
                  </a:lnTo>
                  <a:lnTo>
                    <a:pt x="100" y="487"/>
                  </a:lnTo>
                  <a:lnTo>
                    <a:pt x="100" y="456"/>
                  </a:lnTo>
                  <a:lnTo>
                    <a:pt x="102" y="36"/>
                  </a:lnTo>
                  <a:lnTo>
                    <a:pt x="0" y="0"/>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24" name="Freeform 6"/>
            <p:cNvSpPr/>
            <p:nvPr/>
          </p:nvSpPr>
          <p:spPr bwMode="auto">
            <a:xfrm>
              <a:off x="6381751" y="4056063"/>
              <a:ext cx="436563" cy="109538"/>
            </a:xfrm>
            <a:custGeom>
              <a:avLst/>
              <a:gdLst>
                <a:gd name="T0" fmla="*/ 149 w 275"/>
                <a:gd name="T1" fmla="*/ 0 h 69"/>
                <a:gd name="T2" fmla="*/ 29 w 275"/>
                <a:gd name="T3" fmla="*/ 9 h 69"/>
                <a:gd name="T4" fmla="*/ 0 w 275"/>
                <a:gd name="T5" fmla="*/ 12 h 69"/>
                <a:gd name="T6" fmla="*/ 102 w 275"/>
                <a:gd name="T7" fmla="*/ 69 h 69"/>
                <a:gd name="T8" fmla="*/ 131 w 275"/>
                <a:gd name="T9" fmla="*/ 64 h 69"/>
                <a:gd name="T10" fmla="*/ 275 w 275"/>
                <a:gd name="T11" fmla="*/ 42 h 69"/>
                <a:gd name="T12" fmla="*/ 149 w 275"/>
                <a:gd name="T13" fmla="*/ 0 h 69"/>
              </a:gdLst>
              <a:ahLst/>
              <a:cxnLst>
                <a:cxn ang="0">
                  <a:pos x="T0" y="T1"/>
                </a:cxn>
                <a:cxn ang="0">
                  <a:pos x="T2" y="T3"/>
                </a:cxn>
                <a:cxn ang="0">
                  <a:pos x="T4" y="T5"/>
                </a:cxn>
                <a:cxn ang="0">
                  <a:pos x="T6" y="T7"/>
                </a:cxn>
                <a:cxn ang="0">
                  <a:pos x="T8" y="T9"/>
                </a:cxn>
                <a:cxn ang="0">
                  <a:pos x="T10" y="T11"/>
                </a:cxn>
                <a:cxn ang="0">
                  <a:pos x="T12" y="T13"/>
                </a:cxn>
              </a:cxnLst>
              <a:rect l="0" t="0" r="r" b="b"/>
              <a:pathLst>
                <a:path w="275" h="69">
                  <a:moveTo>
                    <a:pt x="149" y="0"/>
                  </a:moveTo>
                  <a:lnTo>
                    <a:pt x="29" y="9"/>
                  </a:lnTo>
                  <a:lnTo>
                    <a:pt x="0" y="12"/>
                  </a:lnTo>
                  <a:lnTo>
                    <a:pt x="102" y="69"/>
                  </a:lnTo>
                  <a:lnTo>
                    <a:pt x="131" y="64"/>
                  </a:lnTo>
                  <a:lnTo>
                    <a:pt x="275" y="42"/>
                  </a:lnTo>
                  <a:lnTo>
                    <a:pt x="149" y="0"/>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25" name="Freeform 7"/>
            <p:cNvSpPr/>
            <p:nvPr/>
          </p:nvSpPr>
          <p:spPr bwMode="auto">
            <a:xfrm>
              <a:off x="5927726" y="4816475"/>
              <a:ext cx="157163" cy="327025"/>
            </a:xfrm>
            <a:custGeom>
              <a:avLst/>
              <a:gdLst>
                <a:gd name="T0" fmla="*/ 99 w 99"/>
                <a:gd name="T1" fmla="*/ 206 h 206"/>
                <a:gd name="T2" fmla="*/ 0 w 99"/>
                <a:gd name="T3" fmla="*/ 145 h 206"/>
                <a:gd name="T4" fmla="*/ 0 w 99"/>
                <a:gd name="T5" fmla="*/ 0 h 206"/>
                <a:gd name="T6" fmla="*/ 99 w 99"/>
                <a:gd name="T7" fmla="*/ 59 h 206"/>
                <a:gd name="T8" fmla="*/ 99 w 99"/>
                <a:gd name="T9" fmla="*/ 206 h 206"/>
              </a:gdLst>
              <a:ahLst/>
              <a:cxnLst>
                <a:cxn ang="0">
                  <a:pos x="T0" y="T1"/>
                </a:cxn>
                <a:cxn ang="0">
                  <a:pos x="T2" y="T3"/>
                </a:cxn>
                <a:cxn ang="0">
                  <a:pos x="T4" y="T5"/>
                </a:cxn>
                <a:cxn ang="0">
                  <a:pos x="T6" y="T7"/>
                </a:cxn>
                <a:cxn ang="0">
                  <a:pos x="T8" y="T9"/>
                </a:cxn>
              </a:cxnLst>
              <a:rect l="0" t="0" r="r" b="b"/>
              <a:pathLst>
                <a:path w="99" h="206">
                  <a:moveTo>
                    <a:pt x="99" y="206"/>
                  </a:moveTo>
                  <a:lnTo>
                    <a:pt x="0" y="145"/>
                  </a:lnTo>
                  <a:lnTo>
                    <a:pt x="0" y="0"/>
                  </a:lnTo>
                  <a:lnTo>
                    <a:pt x="99" y="59"/>
                  </a:lnTo>
                  <a:lnTo>
                    <a:pt x="99" y="206"/>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26" name="Freeform 8"/>
            <p:cNvSpPr/>
            <p:nvPr/>
          </p:nvSpPr>
          <p:spPr bwMode="auto">
            <a:xfrm>
              <a:off x="5927726" y="4454525"/>
              <a:ext cx="436563" cy="496888"/>
            </a:xfrm>
            <a:custGeom>
              <a:avLst/>
              <a:gdLst>
                <a:gd name="T0" fmla="*/ 115 w 116"/>
                <a:gd name="T1" fmla="*/ 70 h 132"/>
                <a:gd name="T2" fmla="*/ 98 w 116"/>
                <a:gd name="T3" fmla="*/ 26 h 132"/>
                <a:gd name="T4" fmla="*/ 75 w 116"/>
                <a:gd name="T5" fmla="*/ 13 h 132"/>
                <a:gd name="T6" fmla="*/ 51 w 116"/>
                <a:gd name="T7" fmla="*/ 0 h 132"/>
                <a:gd name="T8" fmla="*/ 63 w 116"/>
                <a:gd name="T9" fmla="*/ 71 h 132"/>
                <a:gd name="T10" fmla="*/ 0 w 116"/>
                <a:gd name="T11" fmla="*/ 96 h 132"/>
                <a:gd name="T12" fmla="*/ 42 w 116"/>
                <a:gd name="T13" fmla="*/ 121 h 132"/>
                <a:gd name="T14" fmla="*/ 106 w 116"/>
                <a:gd name="T15" fmla="*/ 95 h 132"/>
                <a:gd name="T16" fmla="*/ 106 w 116"/>
                <a:gd name="T17" fmla="*/ 95 h 132"/>
                <a:gd name="T18" fmla="*/ 115 w 116"/>
                <a:gd name="T19" fmla="*/ 70 h 132"/>
                <a:gd name="T20" fmla="*/ 115 w 116"/>
                <a:gd name="T21" fmla="*/ 7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32">
                  <a:moveTo>
                    <a:pt x="115" y="70"/>
                  </a:moveTo>
                  <a:cubicBezTo>
                    <a:pt x="116" y="53"/>
                    <a:pt x="111" y="36"/>
                    <a:pt x="98" y="26"/>
                  </a:cubicBezTo>
                  <a:cubicBezTo>
                    <a:pt x="91" y="21"/>
                    <a:pt x="82" y="17"/>
                    <a:pt x="75" y="13"/>
                  </a:cubicBezTo>
                  <a:cubicBezTo>
                    <a:pt x="67" y="9"/>
                    <a:pt x="59" y="4"/>
                    <a:pt x="51" y="0"/>
                  </a:cubicBezTo>
                  <a:cubicBezTo>
                    <a:pt x="77" y="14"/>
                    <a:pt x="77" y="49"/>
                    <a:pt x="63" y="71"/>
                  </a:cubicBezTo>
                  <a:cubicBezTo>
                    <a:pt x="51" y="92"/>
                    <a:pt x="24" y="107"/>
                    <a:pt x="0" y="96"/>
                  </a:cubicBezTo>
                  <a:cubicBezTo>
                    <a:pt x="42" y="121"/>
                    <a:pt x="42" y="121"/>
                    <a:pt x="42" y="121"/>
                  </a:cubicBezTo>
                  <a:cubicBezTo>
                    <a:pt x="67" y="132"/>
                    <a:pt x="94" y="116"/>
                    <a:pt x="106" y="95"/>
                  </a:cubicBezTo>
                  <a:cubicBezTo>
                    <a:pt x="106" y="95"/>
                    <a:pt x="106" y="95"/>
                    <a:pt x="106" y="95"/>
                  </a:cubicBezTo>
                  <a:cubicBezTo>
                    <a:pt x="111" y="87"/>
                    <a:pt x="114" y="78"/>
                    <a:pt x="115" y="70"/>
                  </a:cubicBezTo>
                  <a:cubicBezTo>
                    <a:pt x="115" y="68"/>
                    <a:pt x="115" y="70"/>
                    <a:pt x="115" y="70"/>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27" name="Freeform 9"/>
            <p:cNvSpPr/>
            <p:nvPr/>
          </p:nvSpPr>
          <p:spPr bwMode="auto">
            <a:xfrm>
              <a:off x="5897563" y="4752975"/>
              <a:ext cx="187325" cy="120650"/>
            </a:xfrm>
            <a:custGeom>
              <a:avLst/>
              <a:gdLst>
                <a:gd name="T0" fmla="*/ 50 w 50"/>
                <a:gd name="T1" fmla="*/ 32 h 32"/>
                <a:gd name="T2" fmla="*/ 50 w 50"/>
                <a:gd name="T3" fmla="*/ 32 h 32"/>
                <a:gd name="T4" fmla="*/ 50 w 50"/>
                <a:gd name="T5" fmla="*/ 32 h 32"/>
                <a:gd name="T6" fmla="*/ 50 w 50"/>
                <a:gd name="T7" fmla="*/ 32 h 32"/>
                <a:gd name="T8" fmla="*/ 48 w 50"/>
                <a:gd name="T9" fmla="*/ 31 h 32"/>
                <a:gd name="T10" fmla="*/ 46 w 50"/>
                <a:gd name="T11" fmla="*/ 29 h 32"/>
                <a:gd name="T12" fmla="*/ 44 w 50"/>
                <a:gd name="T13" fmla="*/ 27 h 32"/>
                <a:gd name="T14" fmla="*/ 42 w 50"/>
                <a:gd name="T15" fmla="*/ 25 h 32"/>
                <a:gd name="T16" fmla="*/ 0 w 50"/>
                <a:gd name="T17" fmla="*/ 0 h 32"/>
                <a:gd name="T18" fmla="*/ 2 w 50"/>
                <a:gd name="T19" fmla="*/ 2 h 32"/>
                <a:gd name="T20" fmla="*/ 4 w 50"/>
                <a:gd name="T21" fmla="*/ 4 h 32"/>
                <a:gd name="T22" fmla="*/ 6 w 50"/>
                <a:gd name="T23" fmla="*/ 5 h 32"/>
                <a:gd name="T24" fmla="*/ 8 w 50"/>
                <a:gd name="T25" fmla="*/ 7 h 32"/>
                <a:gd name="T26" fmla="*/ 8 w 50"/>
                <a:gd name="T27" fmla="*/ 7 h 32"/>
                <a:gd name="T28" fmla="*/ 9 w 50"/>
                <a:gd name="T29" fmla="*/ 7 h 32"/>
                <a:gd name="T30" fmla="*/ 9 w 50"/>
                <a:gd name="T31" fmla="*/ 7 h 32"/>
                <a:gd name="T32" fmla="*/ 9 w 50"/>
                <a:gd name="T33" fmla="*/ 7 h 32"/>
                <a:gd name="T34" fmla="*/ 50 w 50"/>
                <a:gd name="T35" fmla="*/ 32 h 32"/>
                <a:gd name="T36" fmla="*/ 50 w 50"/>
                <a:gd name="T37"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0" h="32">
                  <a:moveTo>
                    <a:pt x="50" y="32"/>
                  </a:moveTo>
                  <a:cubicBezTo>
                    <a:pt x="50" y="32"/>
                    <a:pt x="50" y="32"/>
                    <a:pt x="50" y="32"/>
                  </a:cubicBezTo>
                  <a:cubicBezTo>
                    <a:pt x="50" y="32"/>
                    <a:pt x="50" y="32"/>
                    <a:pt x="50" y="32"/>
                  </a:cubicBezTo>
                  <a:cubicBezTo>
                    <a:pt x="50" y="32"/>
                    <a:pt x="50" y="32"/>
                    <a:pt x="50" y="32"/>
                  </a:cubicBezTo>
                  <a:cubicBezTo>
                    <a:pt x="49" y="32"/>
                    <a:pt x="49" y="31"/>
                    <a:pt x="48" y="31"/>
                  </a:cubicBezTo>
                  <a:cubicBezTo>
                    <a:pt x="47" y="30"/>
                    <a:pt x="47" y="30"/>
                    <a:pt x="46" y="29"/>
                  </a:cubicBezTo>
                  <a:cubicBezTo>
                    <a:pt x="45" y="28"/>
                    <a:pt x="44" y="28"/>
                    <a:pt x="44" y="27"/>
                  </a:cubicBezTo>
                  <a:cubicBezTo>
                    <a:pt x="43" y="26"/>
                    <a:pt x="43" y="26"/>
                    <a:pt x="42" y="25"/>
                  </a:cubicBezTo>
                  <a:cubicBezTo>
                    <a:pt x="0" y="0"/>
                    <a:pt x="0" y="0"/>
                    <a:pt x="0" y="0"/>
                  </a:cubicBezTo>
                  <a:cubicBezTo>
                    <a:pt x="1" y="1"/>
                    <a:pt x="1" y="1"/>
                    <a:pt x="2" y="2"/>
                  </a:cubicBezTo>
                  <a:cubicBezTo>
                    <a:pt x="3" y="3"/>
                    <a:pt x="3" y="3"/>
                    <a:pt x="4" y="4"/>
                  </a:cubicBezTo>
                  <a:cubicBezTo>
                    <a:pt x="5" y="4"/>
                    <a:pt x="5" y="5"/>
                    <a:pt x="6" y="5"/>
                  </a:cubicBezTo>
                  <a:cubicBezTo>
                    <a:pt x="7" y="6"/>
                    <a:pt x="8" y="6"/>
                    <a:pt x="8" y="7"/>
                  </a:cubicBezTo>
                  <a:cubicBezTo>
                    <a:pt x="8" y="7"/>
                    <a:pt x="8" y="7"/>
                    <a:pt x="8" y="7"/>
                  </a:cubicBezTo>
                  <a:cubicBezTo>
                    <a:pt x="8" y="7"/>
                    <a:pt x="8" y="7"/>
                    <a:pt x="9" y="7"/>
                  </a:cubicBezTo>
                  <a:cubicBezTo>
                    <a:pt x="9" y="7"/>
                    <a:pt x="9" y="7"/>
                    <a:pt x="9" y="7"/>
                  </a:cubicBezTo>
                  <a:cubicBezTo>
                    <a:pt x="9" y="7"/>
                    <a:pt x="9" y="7"/>
                    <a:pt x="9" y="7"/>
                  </a:cubicBezTo>
                  <a:cubicBezTo>
                    <a:pt x="23" y="15"/>
                    <a:pt x="37" y="24"/>
                    <a:pt x="50" y="32"/>
                  </a:cubicBezTo>
                  <a:cubicBezTo>
                    <a:pt x="50" y="32"/>
                    <a:pt x="50" y="32"/>
                    <a:pt x="50" y="32"/>
                  </a:cubicBezTo>
                  <a:close/>
                </a:path>
              </a:pathLst>
            </a:custGeom>
            <a:solidFill>
              <a:srgbClr val="004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28" name="Freeform 10"/>
            <p:cNvSpPr/>
            <p:nvPr/>
          </p:nvSpPr>
          <p:spPr bwMode="auto">
            <a:xfrm>
              <a:off x="6389688" y="3773488"/>
              <a:ext cx="252413" cy="346075"/>
            </a:xfrm>
            <a:custGeom>
              <a:avLst/>
              <a:gdLst>
                <a:gd name="T0" fmla="*/ 66 w 67"/>
                <a:gd name="T1" fmla="*/ 64 h 92"/>
                <a:gd name="T2" fmla="*/ 47 w 67"/>
                <a:gd name="T3" fmla="*/ 24 h 92"/>
                <a:gd name="T4" fmla="*/ 24 w 67"/>
                <a:gd name="T5" fmla="*/ 12 h 92"/>
                <a:gd name="T6" fmla="*/ 0 w 67"/>
                <a:gd name="T7" fmla="*/ 0 h 92"/>
                <a:gd name="T8" fmla="*/ 16 w 67"/>
                <a:gd name="T9" fmla="*/ 69 h 92"/>
                <a:gd name="T10" fmla="*/ 59 w 67"/>
                <a:gd name="T11" fmla="*/ 92 h 92"/>
                <a:gd name="T12" fmla="*/ 66 w 67"/>
                <a:gd name="T13" fmla="*/ 64 h 92"/>
                <a:gd name="T14" fmla="*/ 66 w 67"/>
                <a:gd name="T15" fmla="*/ 64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 h="92">
                  <a:moveTo>
                    <a:pt x="66" y="64"/>
                  </a:moveTo>
                  <a:cubicBezTo>
                    <a:pt x="67" y="49"/>
                    <a:pt x="60" y="33"/>
                    <a:pt x="47" y="24"/>
                  </a:cubicBezTo>
                  <a:cubicBezTo>
                    <a:pt x="40" y="20"/>
                    <a:pt x="32" y="16"/>
                    <a:pt x="24" y="12"/>
                  </a:cubicBezTo>
                  <a:cubicBezTo>
                    <a:pt x="16" y="8"/>
                    <a:pt x="8" y="4"/>
                    <a:pt x="0" y="0"/>
                  </a:cubicBezTo>
                  <a:cubicBezTo>
                    <a:pt x="25" y="13"/>
                    <a:pt x="28" y="46"/>
                    <a:pt x="16" y="69"/>
                  </a:cubicBezTo>
                  <a:cubicBezTo>
                    <a:pt x="59" y="92"/>
                    <a:pt x="59" y="92"/>
                    <a:pt x="59" y="92"/>
                  </a:cubicBezTo>
                  <a:cubicBezTo>
                    <a:pt x="64" y="84"/>
                    <a:pt x="66" y="74"/>
                    <a:pt x="66" y="64"/>
                  </a:cubicBezTo>
                  <a:cubicBezTo>
                    <a:pt x="67" y="59"/>
                    <a:pt x="66" y="66"/>
                    <a:pt x="66" y="64"/>
                  </a:cubicBez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29" name="Freeform 11"/>
            <p:cNvSpPr/>
            <p:nvPr/>
          </p:nvSpPr>
          <p:spPr bwMode="auto">
            <a:xfrm>
              <a:off x="5897563" y="4462463"/>
              <a:ext cx="365125" cy="176213"/>
            </a:xfrm>
            <a:custGeom>
              <a:avLst/>
              <a:gdLst>
                <a:gd name="T0" fmla="*/ 67 w 97"/>
                <a:gd name="T1" fmla="*/ 27 h 47"/>
                <a:gd name="T2" fmla="*/ 97 w 97"/>
                <a:gd name="T3" fmla="*/ 30 h 47"/>
                <a:gd name="T4" fmla="*/ 68 w 97"/>
                <a:gd name="T5" fmla="*/ 13 h 47"/>
                <a:gd name="T6" fmla="*/ 48 w 97"/>
                <a:gd name="T7" fmla="*/ 2 h 47"/>
                <a:gd name="T8" fmla="*/ 27 w 97"/>
                <a:gd name="T9" fmla="*/ 3 h 47"/>
                <a:gd name="T10" fmla="*/ 20 w 97"/>
                <a:gd name="T11" fmla="*/ 5 h 47"/>
                <a:gd name="T12" fmla="*/ 14 w 97"/>
                <a:gd name="T13" fmla="*/ 9 h 47"/>
                <a:gd name="T14" fmla="*/ 9 w 97"/>
                <a:gd name="T15" fmla="*/ 13 h 47"/>
                <a:gd name="T16" fmla="*/ 9 w 97"/>
                <a:gd name="T17" fmla="*/ 13 h 47"/>
                <a:gd name="T18" fmla="*/ 9 w 97"/>
                <a:gd name="T19" fmla="*/ 13 h 47"/>
                <a:gd name="T20" fmla="*/ 0 w 97"/>
                <a:gd name="T21" fmla="*/ 23 h 47"/>
                <a:gd name="T22" fmla="*/ 0 w 97"/>
                <a:gd name="T23" fmla="*/ 23 h 47"/>
                <a:gd name="T24" fmla="*/ 42 w 97"/>
                <a:gd name="T25" fmla="*/ 47 h 47"/>
                <a:gd name="T26" fmla="*/ 67 w 97"/>
                <a:gd name="T27" fmla="*/ 27 h 47"/>
                <a:gd name="T28" fmla="*/ 67 w 97"/>
                <a:gd name="T29" fmla="*/ 27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7" h="47">
                  <a:moveTo>
                    <a:pt x="67" y="27"/>
                  </a:moveTo>
                  <a:cubicBezTo>
                    <a:pt x="77" y="24"/>
                    <a:pt x="88" y="25"/>
                    <a:pt x="97" y="30"/>
                  </a:cubicBezTo>
                  <a:cubicBezTo>
                    <a:pt x="87" y="24"/>
                    <a:pt x="78" y="19"/>
                    <a:pt x="68" y="13"/>
                  </a:cubicBezTo>
                  <a:cubicBezTo>
                    <a:pt x="62" y="10"/>
                    <a:pt x="55" y="5"/>
                    <a:pt x="48" y="2"/>
                  </a:cubicBezTo>
                  <a:cubicBezTo>
                    <a:pt x="41" y="0"/>
                    <a:pt x="34" y="1"/>
                    <a:pt x="27" y="3"/>
                  </a:cubicBezTo>
                  <a:cubicBezTo>
                    <a:pt x="24" y="3"/>
                    <a:pt x="22" y="4"/>
                    <a:pt x="20" y="5"/>
                  </a:cubicBezTo>
                  <a:cubicBezTo>
                    <a:pt x="18" y="6"/>
                    <a:pt x="15" y="9"/>
                    <a:pt x="14" y="9"/>
                  </a:cubicBezTo>
                  <a:cubicBezTo>
                    <a:pt x="12" y="10"/>
                    <a:pt x="10" y="12"/>
                    <a:pt x="9" y="13"/>
                  </a:cubicBezTo>
                  <a:cubicBezTo>
                    <a:pt x="9" y="13"/>
                    <a:pt x="9" y="13"/>
                    <a:pt x="9" y="13"/>
                  </a:cubicBezTo>
                  <a:cubicBezTo>
                    <a:pt x="9" y="13"/>
                    <a:pt x="9" y="13"/>
                    <a:pt x="9" y="13"/>
                  </a:cubicBezTo>
                  <a:cubicBezTo>
                    <a:pt x="5" y="16"/>
                    <a:pt x="3" y="19"/>
                    <a:pt x="0" y="23"/>
                  </a:cubicBezTo>
                  <a:cubicBezTo>
                    <a:pt x="0" y="23"/>
                    <a:pt x="0" y="23"/>
                    <a:pt x="0" y="23"/>
                  </a:cubicBezTo>
                  <a:cubicBezTo>
                    <a:pt x="42" y="47"/>
                    <a:pt x="42" y="47"/>
                    <a:pt x="42" y="47"/>
                  </a:cubicBezTo>
                  <a:cubicBezTo>
                    <a:pt x="48" y="38"/>
                    <a:pt x="57" y="31"/>
                    <a:pt x="67" y="27"/>
                  </a:cubicBezTo>
                  <a:cubicBezTo>
                    <a:pt x="68" y="27"/>
                    <a:pt x="65" y="28"/>
                    <a:pt x="67" y="27"/>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30" name="Freeform 12"/>
            <p:cNvSpPr/>
            <p:nvPr/>
          </p:nvSpPr>
          <p:spPr bwMode="auto">
            <a:xfrm>
              <a:off x="6137276" y="3768725"/>
              <a:ext cx="398463" cy="422275"/>
            </a:xfrm>
            <a:custGeom>
              <a:avLst/>
              <a:gdLst>
                <a:gd name="T0" fmla="*/ 93 w 106"/>
                <a:gd name="T1" fmla="*/ 34 h 112"/>
                <a:gd name="T2" fmla="*/ 106 w 106"/>
                <a:gd name="T3" fmla="*/ 31 h 112"/>
                <a:gd name="T4" fmla="*/ 63 w 106"/>
                <a:gd name="T5" fmla="*/ 9 h 112"/>
                <a:gd name="T6" fmla="*/ 11 w 106"/>
                <a:gd name="T7" fmla="*/ 26 h 112"/>
                <a:gd name="T8" fmla="*/ 8 w 106"/>
                <a:gd name="T9" fmla="*/ 29 h 112"/>
                <a:gd name="T10" fmla="*/ 8 w 106"/>
                <a:gd name="T11" fmla="*/ 29 h 112"/>
                <a:gd name="T12" fmla="*/ 8 w 106"/>
                <a:gd name="T13" fmla="*/ 29 h 112"/>
                <a:gd name="T14" fmla="*/ 2 w 106"/>
                <a:gd name="T15" fmla="*/ 51 h 112"/>
                <a:gd name="T16" fmla="*/ 2 w 106"/>
                <a:gd name="T17" fmla="*/ 51 h 112"/>
                <a:gd name="T18" fmla="*/ 18 w 106"/>
                <a:gd name="T19" fmla="*/ 88 h 112"/>
                <a:gd name="T20" fmla="*/ 61 w 106"/>
                <a:gd name="T21" fmla="*/ 112 h 112"/>
                <a:gd name="T22" fmla="*/ 93 w 106"/>
                <a:gd name="T23" fmla="*/ 34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12">
                  <a:moveTo>
                    <a:pt x="93" y="34"/>
                  </a:moveTo>
                  <a:cubicBezTo>
                    <a:pt x="98" y="34"/>
                    <a:pt x="102" y="29"/>
                    <a:pt x="106" y="31"/>
                  </a:cubicBezTo>
                  <a:cubicBezTo>
                    <a:pt x="92" y="24"/>
                    <a:pt x="77" y="16"/>
                    <a:pt x="63" y="9"/>
                  </a:cubicBezTo>
                  <a:cubicBezTo>
                    <a:pt x="43" y="0"/>
                    <a:pt x="23" y="9"/>
                    <a:pt x="11" y="26"/>
                  </a:cubicBezTo>
                  <a:cubicBezTo>
                    <a:pt x="10" y="27"/>
                    <a:pt x="9" y="28"/>
                    <a:pt x="8" y="29"/>
                  </a:cubicBezTo>
                  <a:cubicBezTo>
                    <a:pt x="8" y="29"/>
                    <a:pt x="8" y="29"/>
                    <a:pt x="8" y="29"/>
                  </a:cubicBezTo>
                  <a:cubicBezTo>
                    <a:pt x="8" y="29"/>
                    <a:pt x="8" y="29"/>
                    <a:pt x="8" y="29"/>
                  </a:cubicBezTo>
                  <a:cubicBezTo>
                    <a:pt x="5" y="36"/>
                    <a:pt x="2" y="43"/>
                    <a:pt x="2" y="51"/>
                  </a:cubicBezTo>
                  <a:cubicBezTo>
                    <a:pt x="2" y="51"/>
                    <a:pt x="2" y="51"/>
                    <a:pt x="2" y="51"/>
                  </a:cubicBezTo>
                  <a:cubicBezTo>
                    <a:pt x="0" y="65"/>
                    <a:pt x="6" y="80"/>
                    <a:pt x="18" y="88"/>
                  </a:cubicBezTo>
                  <a:cubicBezTo>
                    <a:pt x="61" y="112"/>
                    <a:pt x="61" y="112"/>
                    <a:pt x="61" y="112"/>
                  </a:cubicBezTo>
                  <a:cubicBezTo>
                    <a:pt x="35" y="87"/>
                    <a:pt x="53" y="33"/>
                    <a:pt x="93" y="34"/>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31" name="Freeform 13"/>
            <p:cNvSpPr/>
            <p:nvPr/>
          </p:nvSpPr>
          <p:spPr bwMode="auto">
            <a:xfrm>
              <a:off x="5927726" y="4141788"/>
              <a:ext cx="161925" cy="422275"/>
            </a:xfrm>
            <a:custGeom>
              <a:avLst/>
              <a:gdLst>
                <a:gd name="T0" fmla="*/ 99 w 102"/>
                <a:gd name="T1" fmla="*/ 266 h 266"/>
                <a:gd name="T2" fmla="*/ 0 w 102"/>
                <a:gd name="T3" fmla="*/ 209 h 266"/>
                <a:gd name="T4" fmla="*/ 2 w 102"/>
                <a:gd name="T5" fmla="*/ 0 h 266"/>
                <a:gd name="T6" fmla="*/ 102 w 102"/>
                <a:gd name="T7" fmla="*/ 55 h 266"/>
                <a:gd name="T8" fmla="*/ 99 w 102"/>
                <a:gd name="T9" fmla="*/ 266 h 266"/>
              </a:gdLst>
              <a:ahLst/>
              <a:cxnLst>
                <a:cxn ang="0">
                  <a:pos x="T0" y="T1"/>
                </a:cxn>
                <a:cxn ang="0">
                  <a:pos x="T2" y="T3"/>
                </a:cxn>
                <a:cxn ang="0">
                  <a:pos x="T4" y="T5"/>
                </a:cxn>
                <a:cxn ang="0">
                  <a:pos x="T6" y="T7"/>
                </a:cxn>
                <a:cxn ang="0">
                  <a:pos x="T8" y="T9"/>
                </a:cxn>
              </a:cxnLst>
              <a:rect l="0" t="0" r="r" b="b"/>
              <a:pathLst>
                <a:path w="102" h="266">
                  <a:moveTo>
                    <a:pt x="99" y="266"/>
                  </a:moveTo>
                  <a:lnTo>
                    <a:pt x="0" y="209"/>
                  </a:lnTo>
                  <a:lnTo>
                    <a:pt x="2" y="0"/>
                  </a:lnTo>
                  <a:lnTo>
                    <a:pt x="102" y="55"/>
                  </a:lnTo>
                  <a:lnTo>
                    <a:pt x="99" y="266"/>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32" name="Freeform 14"/>
            <p:cNvSpPr/>
            <p:nvPr/>
          </p:nvSpPr>
          <p:spPr bwMode="auto">
            <a:xfrm>
              <a:off x="5930901" y="4100513"/>
              <a:ext cx="436563" cy="128588"/>
            </a:xfrm>
            <a:custGeom>
              <a:avLst/>
              <a:gdLst>
                <a:gd name="T0" fmla="*/ 173 w 275"/>
                <a:gd name="T1" fmla="*/ 0 h 81"/>
                <a:gd name="T2" fmla="*/ 145 w 275"/>
                <a:gd name="T3" fmla="*/ 5 h 81"/>
                <a:gd name="T4" fmla="*/ 0 w 275"/>
                <a:gd name="T5" fmla="*/ 26 h 81"/>
                <a:gd name="T6" fmla="*/ 100 w 275"/>
                <a:gd name="T7" fmla="*/ 81 h 81"/>
                <a:gd name="T8" fmla="*/ 246 w 275"/>
                <a:gd name="T9" fmla="*/ 59 h 81"/>
                <a:gd name="T10" fmla="*/ 275 w 275"/>
                <a:gd name="T11" fmla="*/ 57 h 81"/>
                <a:gd name="T12" fmla="*/ 173 w 275"/>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275" h="81">
                  <a:moveTo>
                    <a:pt x="173" y="0"/>
                  </a:moveTo>
                  <a:lnTo>
                    <a:pt x="145" y="5"/>
                  </a:lnTo>
                  <a:lnTo>
                    <a:pt x="0" y="26"/>
                  </a:lnTo>
                  <a:lnTo>
                    <a:pt x="100" y="81"/>
                  </a:lnTo>
                  <a:lnTo>
                    <a:pt x="246" y="59"/>
                  </a:lnTo>
                  <a:lnTo>
                    <a:pt x="275" y="57"/>
                  </a:lnTo>
                  <a:lnTo>
                    <a:pt x="173" y="0"/>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33" name="Freeform 15"/>
            <p:cNvSpPr/>
            <p:nvPr/>
          </p:nvSpPr>
          <p:spPr bwMode="auto">
            <a:xfrm>
              <a:off x="5683251" y="4146550"/>
              <a:ext cx="371475" cy="120650"/>
            </a:xfrm>
            <a:custGeom>
              <a:avLst/>
              <a:gdLst>
                <a:gd name="T0" fmla="*/ 100 w 234"/>
                <a:gd name="T1" fmla="*/ 76 h 76"/>
                <a:gd name="T2" fmla="*/ 0 w 234"/>
                <a:gd name="T3" fmla="*/ 19 h 76"/>
                <a:gd name="T4" fmla="*/ 135 w 234"/>
                <a:gd name="T5" fmla="*/ 0 h 76"/>
                <a:gd name="T6" fmla="*/ 234 w 234"/>
                <a:gd name="T7" fmla="*/ 57 h 76"/>
                <a:gd name="T8" fmla="*/ 100 w 234"/>
                <a:gd name="T9" fmla="*/ 76 h 76"/>
              </a:gdLst>
              <a:ahLst/>
              <a:cxnLst>
                <a:cxn ang="0">
                  <a:pos x="T0" y="T1"/>
                </a:cxn>
                <a:cxn ang="0">
                  <a:pos x="T2" y="T3"/>
                </a:cxn>
                <a:cxn ang="0">
                  <a:pos x="T4" y="T5"/>
                </a:cxn>
                <a:cxn ang="0">
                  <a:pos x="T6" y="T7"/>
                </a:cxn>
                <a:cxn ang="0">
                  <a:pos x="T8" y="T9"/>
                </a:cxn>
              </a:cxnLst>
              <a:rect l="0" t="0" r="r" b="b"/>
              <a:pathLst>
                <a:path w="234" h="76">
                  <a:moveTo>
                    <a:pt x="100" y="76"/>
                  </a:moveTo>
                  <a:lnTo>
                    <a:pt x="0" y="19"/>
                  </a:lnTo>
                  <a:lnTo>
                    <a:pt x="135" y="0"/>
                  </a:lnTo>
                  <a:lnTo>
                    <a:pt x="234" y="57"/>
                  </a:lnTo>
                  <a:lnTo>
                    <a:pt x="100" y="76"/>
                  </a:lnTo>
                  <a:close/>
                </a:path>
              </a:pathLst>
            </a:custGeom>
            <a:solidFill>
              <a:schemeClr val="accent4">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34" name="Freeform 16"/>
            <p:cNvSpPr/>
            <p:nvPr/>
          </p:nvSpPr>
          <p:spPr bwMode="auto">
            <a:xfrm>
              <a:off x="5930901" y="3595688"/>
              <a:ext cx="158750" cy="598488"/>
            </a:xfrm>
            <a:custGeom>
              <a:avLst/>
              <a:gdLst>
                <a:gd name="T0" fmla="*/ 0 w 100"/>
                <a:gd name="T1" fmla="*/ 0 h 377"/>
                <a:gd name="T2" fmla="*/ 0 w 100"/>
                <a:gd name="T3" fmla="*/ 31 h 377"/>
                <a:gd name="T4" fmla="*/ 0 w 100"/>
                <a:gd name="T5" fmla="*/ 323 h 377"/>
                <a:gd name="T6" fmla="*/ 100 w 100"/>
                <a:gd name="T7" fmla="*/ 377 h 377"/>
                <a:gd name="T8" fmla="*/ 100 w 100"/>
                <a:gd name="T9" fmla="*/ 83 h 377"/>
                <a:gd name="T10" fmla="*/ 100 w 100"/>
                <a:gd name="T11" fmla="*/ 55 h 377"/>
                <a:gd name="T12" fmla="*/ 0 w 100"/>
                <a:gd name="T13" fmla="*/ 0 h 377"/>
              </a:gdLst>
              <a:ahLst/>
              <a:cxnLst>
                <a:cxn ang="0">
                  <a:pos x="T0" y="T1"/>
                </a:cxn>
                <a:cxn ang="0">
                  <a:pos x="T2" y="T3"/>
                </a:cxn>
                <a:cxn ang="0">
                  <a:pos x="T4" y="T5"/>
                </a:cxn>
                <a:cxn ang="0">
                  <a:pos x="T6" y="T7"/>
                </a:cxn>
                <a:cxn ang="0">
                  <a:pos x="T8" y="T9"/>
                </a:cxn>
                <a:cxn ang="0">
                  <a:pos x="T10" y="T11"/>
                </a:cxn>
                <a:cxn ang="0">
                  <a:pos x="T12" y="T13"/>
                </a:cxn>
              </a:cxnLst>
              <a:rect l="0" t="0" r="r" b="b"/>
              <a:pathLst>
                <a:path w="100" h="377">
                  <a:moveTo>
                    <a:pt x="0" y="0"/>
                  </a:moveTo>
                  <a:lnTo>
                    <a:pt x="0" y="31"/>
                  </a:lnTo>
                  <a:lnTo>
                    <a:pt x="0" y="323"/>
                  </a:lnTo>
                  <a:lnTo>
                    <a:pt x="100" y="377"/>
                  </a:lnTo>
                  <a:lnTo>
                    <a:pt x="100" y="83"/>
                  </a:lnTo>
                  <a:lnTo>
                    <a:pt x="100" y="55"/>
                  </a:lnTo>
                  <a:lnTo>
                    <a:pt x="0" y="0"/>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35" name="Freeform 17"/>
            <p:cNvSpPr/>
            <p:nvPr/>
          </p:nvSpPr>
          <p:spPr bwMode="auto">
            <a:xfrm>
              <a:off x="5419726" y="4176713"/>
              <a:ext cx="455613" cy="439738"/>
            </a:xfrm>
            <a:custGeom>
              <a:avLst/>
              <a:gdLst>
                <a:gd name="T0" fmla="*/ 120 w 121"/>
                <a:gd name="T1" fmla="*/ 57 h 117"/>
                <a:gd name="T2" fmla="*/ 112 w 121"/>
                <a:gd name="T3" fmla="*/ 24 h 117"/>
                <a:gd name="T4" fmla="*/ 70 w 121"/>
                <a:gd name="T5" fmla="*/ 0 h 117"/>
                <a:gd name="T6" fmla="*/ 64 w 121"/>
                <a:gd name="T7" fmla="*/ 68 h 117"/>
                <a:gd name="T8" fmla="*/ 0 w 121"/>
                <a:gd name="T9" fmla="*/ 83 h 117"/>
                <a:gd name="T10" fmla="*/ 41 w 121"/>
                <a:gd name="T11" fmla="*/ 107 h 117"/>
                <a:gd name="T12" fmla="*/ 93 w 121"/>
                <a:gd name="T13" fmla="*/ 104 h 117"/>
                <a:gd name="T14" fmla="*/ 120 w 121"/>
                <a:gd name="T15" fmla="*/ 57 h 117"/>
                <a:gd name="T16" fmla="*/ 120 w 121"/>
                <a:gd name="T17" fmla="*/ 5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 h="117">
                  <a:moveTo>
                    <a:pt x="120" y="57"/>
                  </a:moveTo>
                  <a:cubicBezTo>
                    <a:pt x="121" y="46"/>
                    <a:pt x="119" y="34"/>
                    <a:pt x="112" y="24"/>
                  </a:cubicBezTo>
                  <a:cubicBezTo>
                    <a:pt x="70" y="0"/>
                    <a:pt x="70" y="0"/>
                    <a:pt x="70" y="0"/>
                  </a:cubicBezTo>
                  <a:cubicBezTo>
                    <a:pt x="84" y="21"/>
                    <a:pt x="79" y="49"/>
                    <a:pt x="64" y="68"/>
                  </a:cubicBezTo>
                  <a:cubicBezTo>
                    <a:pt x="49" y="86"/>
                    <a:pt x="22" y="96"/>
                    <a:pt x="0" y="83"/>
                  </a:cubicBezTo>
                  <a:cubicBezTo>
                    <a:pt x="41" y="107"/>
                    <a:pt x="41" y="107"/>
                    <a:pt x="41" y="107"/>
                  </a:cubicBezTo>
                  <a:cubicBezTo>
                    <a:pt x="57" y="117"/>
                    <a:pt x="78" y="114"/>
                    <a:pt x="93" y="104"/>
                  </a:cubicBezTo>
                  <a:cubicBezTo>
                    <a:pt x="109" y="93"/>
                    <a:pt x="117" y="76"/>
                    <a:pt x="120" y="57"/>
                  </a:cubicBezTo>
                  <a:cubicBezTo>
                    <a:pt x="120" y="56"/>
                    <a:pt x="120" y="58"/>
                    <a:pt x="120" y="57"/>
                  </a:cubicBezTo>
                  <a:close/>
                </a:path>
              </a:pathLst>
            </a:custGeom>
            <a:solidFill>
              <a:schemeClr val="accent4">
                <a:lumMod val="1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36" name="Freeform 18"/>
            <p:cNvSpPr/>
            <p:nvPr/>
          </p:nvSpPr>
          <p:spPr bwMode="auto">
            <a:xfrm>
              <a:off x="5710238" y="3671888"/>
              <a:ext cx="349250" cy="127000"/>
            </a:xfrm>
            <a:custGeom>
              <a:avLst/>
              <a:gdLst>
                <a:gd name="T0" fmla="*/ 51 w 93"/>
                <a:gd name="T1" fmla="*/ 0 h 34"/>
                <a:gd name="T2" fmla="*/ 0 w 93"/>
                <a:gd name="T3" fmla="*/ 6 h 34"/>
                <a:gd name="T4" fmla="*/ 31 w 93"/>
                <a:gd name="T5" fmla="*/ 22 h 34"/>
                <a:gd name="T6" fmla="*/ 50 w 93"/>
                <a:gd name="T7" fmla="*/ 32 h 34"/>
                <a:gd name="T8" fmla="*/ 71 w 93"/>
                <a:gd name="T9" fmla="*/ 33 h 34"/>
                <a:gd name="T10" fmla="*/ 87 w 93"/>
                <a:gd name="T11" fmla="*/ 27 h 34"/>
                <a:gd name="T12" fmla="*/ 93 w 93"/>
                <a:gd name="T13" fmla="*/ 23 h 34"/>
                <a:gd name="T14" fmla="*/ 51 w 93"/>
                <a:gd name="T15" fmla="*/ 0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34">
                  <a:moveTo>
                    <a:pt x="51" y="0"/>
                  </a:moveTo>
                  <a:cubicBezTo>
                    <a:pt x="36" y="11"/>
                    <a:pt x="16" y="15"/>
                    <a:pt x="0" y="6"/>
                  </a:cubicBezTo>
                  <a:cubicBezTo>
                    <a:pt x="10" y="11"/>
                    <a:pt x="21" y="17"/>
                    <a:pt x="31" y="22"/>
                  </a:cubicBezTo>
                  <a:cubicBezTo>
                    <a:pt x="37" y="26"/>
                    <a:pt x="43" y="30"/>
                    <a:pt x="50" y="32"/>
                  </a:cubicBezTo>
                  <a:cubicBezTo>
                    <a:pt x="57" y="34"/>
                    <a:pt x="64" y="34"/>
                    <a:pt x="71" y="33"/>
                  </a:cubicBezTo>
                  <a:cubicBezTo>
                    <a:pt x="76" y="32"/>
                    <a:pt x="84" y="30"/>
                    <a:pt x="87" y="27"/>
                  </a:cubicBezTo>
                  <a:cubicBezTo>
                    <a:pt x="89" y="25"/>
                    <a:pt x="91" y="24"/>
                    <a:pt x="93" y="23"/>
                  </a:cubicBezTo>
                  <a:lnTo>
                    <a:pt x="51" y="0"/>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37" name="Freeform 19"/>
            <p:cNvSpPr/>
            <p:nvPr/>
          </p:nvSpPr>
          <p:spPr bwMode="auto">
            <a:xfrm>
              <a:off x="5372101" y="4176713"/>
              <a:ext cx="231775" cy="373063"/>
            </a:xfrm>
            <a:custGeom>
              <a:avLst/>
              <a:gdLst>
                <a:gd name="T0" fmla="*/ 46 w 62"/>
                <a:gd name="T1" fmla="*/ 86 h 99"/>
                <a:gd name="T2" fmla="*/ 59 w 62"/>
                <a:gd name="T3" fmla="*/ 27 h 99"/>
                <a:gd name="T4" fmla="*/ 59 w 62"/>
                <a:gd name="T5" fmla="*/ 27 h 99"/>
                <a:gd name="T6" fmla="*/ 62 w 62"/>
                <a:gd name="T7" fmla="*/ 24 h 99"/>
                <a:gd name="T8" fmla="*/ 21 w 62"/>
                <a:gd name="T9" fmla="*/ 0 h 99"/>
                <a:gd name="T10" fmla="*/ 18 w 62"/>
                <a:gd name="T11" fmla="*/ 3 h 99"/>
                <a:gd name="T12" fmla="*/ 18 w 62"/>
                <a:gd name="T13" fmla="*/ 3 h 99"/>
                <a:gd name="T14" fmla="*/ 1 w 62"/>
                <a:gd name="T15" fmla="*/ 38 h 99"/>
                <a:gd name="T16" fmla="*/ 17 w 62"/>
                <a:gd name="T17" fmla="*/ 74 h 99"/>
                <a:gd name="T18" fmla="*/ 59 w 62"/>
                <a:gd name="T19" fmla="*/ 99 h 99"/>
                <a:gd name="T20" fmla="*/ 46 w 62"/>
                <a:gd name="T21" fmla="*/ 86 h 99"/>
                <a:gd name="T22" fmla="*/ 46 w 62"/>
                <a:gd name="T23" fmla="*/ 8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2" h="99">
                  <a:moveTo>
                    <a:pt x="46" y="86"/>
                  </a:moveTo>
                  <a:cubicBezTo>
                    <a:pt x="36" y="66"/>
                    <a:pt x="43" y="41"/>
                    <a:pt x="59" y="27"/>
                  </a:cubicBezTo>
                  <a:cubicBezTo>
                    <a:pt x="59" y="27"/>
                    <a:pt x="59" y="27"/>
                    <a:pt x="59" y="27"/>
                  </a:cubicBezTo>
                  <a:cubicBezTo>
                    <a:pt x="60" y="26"/>
                    <a:pt x="61" y="25"/>
                    <a:pt x="62" y="24"/>
                  </a:cubicBezTo>
                  <a:cubicBezTo>
                    <a:pt x="21" y="0"/>
                    <a:pt x="21" y="0"/>
                    <a:pt x="21" y="0"/>
                  </a:cubicBezTo>
                  <a:cubicBezTo>
                    <a:pt x="20" y="1"/>
                    <a:pt x="19" y="2"/>
                    <a:pt x="18" y="3"/>
                  </a:cubicBezTo>
                  <a:cubicBezTo>
                    <a:pt x="18" y="3"/>
                    <a:pt x="18" y="3"/>
                    <a:pt x="18" y="3"/>
                  </a:cubicBezTo>
                  <a:cubicBezTo>
                    <a:pt x="8" y="12"/>
                    <a:pt x="1" y="24"/>
                    <a:pt x="1" y="38"/>
                  </a:cubicBezTo>
                  <a:cubicBezTo>
                    <a:pt x="0" y="52"/>
                    <a:pt x="5" y="66"/>
                    <a:pt x="17" y="74"/>
                  </a:cubicBezTo>
                  <a:cubicBezTo>
                    <a:pt x="31" y="83"/>
                    <a:pt x="45" y="91"/>
                    <a:pt x="59" y="99"/>
                  </a:cubicBezTo>
                  <a:cubicBezTo>
                    <a:pt x="54" y="96"/>
                    <a:pt x="49" y="91"/>
                    <a:pt x="46" y="86"/>
                  </a:cubicBezTo>
                  <a:cubicBezTo>
                    <a:pt x="45" y="83"/>
                    <a:pt x="48" y="89"/>
                    <a:pt x="46" y="86"/>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38" name="Freeform 20"/>
            <p:cNvSpPr/>
            <p:nvPr/>
          </p:nvSpPr>
          <p:spPr bwMode="auto">
            <a:xfrm>
              <a:off x="5653088" y="3313113"/>
              <a:ext cx="395288" cy="433388"/>
            </a:xfrm>
            <a:custGeom>
              <a:avLst/>
              <a:gdLst>
                <a:gd name="T0" fmla="*/ 42 w 105"/>
                <a:gd name="T1" fmla="*/ 74 h 115"/>
                <a:gd name="T2" fmla="*/ 49 w 105"/>
                <a:gd name="T3" fmla="*/ 54 h 115"/>
                <a:gd name="T4" fmla="*/ 49 w 105"/>
                <a:gd name="T5" fmla="*/ 54 h 115"/>
                <a:gd name="T6" fmla="*/ 105 w 105"/>
                <a:gd name="T7" fmla="*/ 32 h 115"/>
                <a:gd name="T8" fmla="*/ 105 w 105"/>
                <a:gd name="T9" fmla="*/ 32 h 115"/>
                <a:gd name="T10" fmla="*/ 105 w 105"/>
                <a:gd name="T11" fmla="*/ 32 h 115"/>
                <a:gd name="T12" fmla="*/ 94 w 105"/>
                <a:gd name="T13" fmla="*/ 27 h 115"/>
                <a:gd name="T14" fmla="*/ 62 w 105"/>
                <a:gd name="T15" fmla="*/ 11 h 115"/>
                <a:gd name="T16" fmla="*/ 62 w 105"/>
                <a:gd name="T17" fmla="*/ 11 h 115"/>
                <a:gd name="T18" fmla="*/ 62 w 105"/>
                <a:gd name="T19" fmla="*/ 11 h 115"/>
                <a:gd name="T20" fmla="*/ 62 w 105"/>
                <a:gd name="T21" fmla="*/ 11 h 115"/>
                <a:gd name="T22" fmla="*/ 62 w 105"/>
                <a:gd name="T23" fmla="*/ 11 h 115"/>
                <a:gd name="T24" fmla="*/ 7 w 105"/>
                <a:gd name="T25" fmla="*/ 32 h 115"/>
                <a:gd name="T26" fmla="*/ 0 w 105"/>
                <a:gd name="T27" fmla="*/ 56 h 115"/>
                <a:gd name="T28" fmla="*/ 20 w 105"/>
                <a:gd name="T29" fmla="*/ 93 h 115"/>
                <a:gd name="T30" fmla="*/ 62 w 105"/>
                <a:gd name="T31" fmla="*/ 115 h 115"/>
                <a:gd name="T32" fmla="*/ 42 w 105"/>
                <a:gd name="T33" fmla="*/ 74 h 115"/>
                <a:gd name="T34" fmla="*/ 42 w 105"/>
                <a:gd name="T35" fmla="*/ 74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 h="115">
                  <a:moveTo>
                    <a:pt x="42" y="74"/>
                  </a:moveTo>
                  <a:cubicBezTo>
                    <a:pt x="43" y="67"/>
                    <a:pt x="45" y="60"/>
                    <a:pt x="49" y="54"/>
                  </a:cubicBezTo>
                  <a:cubicBezTo>
                    <a:pt x="49" y="54"/>
                    <a:pt x="49" y="54"/>
                    <a:pt x="49" y="54"/>
                  </a:cubicBezTo>
                  <a:cubicBezTo>
                    <a:pt x="60" y="35"/>
                    <a:pt x="84" y="22"/>
                    <a:pt x="105" y="32"/>
                  </a:cubicBezTo>
                  <a:cubicBezTo>
                    <a:pt x="105" y="32"/>
                    <a:pt x="105" y="32"/>
                    <a:pt x="105" y="32"/>
                  </a:cubicBezTo>
                  <a:cubicBezTo>
                    <a:pt x="105" y="32"/>
                    <a:pt x="105" y="32"/>
                    <a:pt x="105" y="32"/>
                  </a:cubicBezTo>
                  <a:cubicBezTo>
                    <a:pt x="94" y="27"/>
                    <a:pt x="94" y="27"/>
                    <a:pt x="94" y="27"/>
                  </a:cubicBezTo>
                  <a:cubicBezTo>
                    <a:pt x="62" y="11"/>
                    <a:pt x="62" y="11"/>
                    <a:pt x="62" y="11"/>
                  </a:cubicBezTo>
                  <a:cubicBezTo>
                    <a:pt x="62" y="11"/>
                    <a:pt x="62" y="11"/>
                    <a:pt x="62" y="11"/>
                  </a:cubicBezTo>
                  <a:cubicBezTo>
                    <a:pt x="62" y="11"/>
                    <a:pt x="62" y="11"/>
                    <a:pt x="62" y="11"/>
                  </a:cubicBezTo>
                  <a:cubicBezTo>
                    <a:pt x="62" y="11"/>
                    <a:pt x="62" y="11"/>
                    <a:pt x="62" y="11"/>
                  </a:cubicBezTo>
                  <a:cubicBezTo>
                    <a:pt x="62" y="11"/>
                    <a:pt x="62" y="11"/>
                    <a:pt x="62" y="11"/>
                  </a:cubicBezTo>
                  <a:cubicBezTo>
                    <a:pt x="42" y="0"/>
                    <a:pt x="18" y="13"/>
                    <a:pt x="7" y="32"/>
                  </a:cubicBezTo>
                  <a:cubicBezTo>
                    <a:pt x="3" y="39"/>
                    <a:pt x="0" y="47"/>
                    <a:pt x="0" y="56"/>
                  </a:cubicBezTo>
                  <a:cubicBezTo>
                    <a:pt x="0" y="71"/>
                    <a:pt x="6" y="86"/>
                    <a:pt x="20" y="93"/>
                  </a:cubicBezTo>
                  <a:cubicBezTo>
                    <a:pt x="62" y="115"/>
                    <a:pt x="62" y="115"/>
                    <a:pt x="62" y="115"/>
                  </a:cubicBezTo>
                  <a:cubicBezTo>
                    <a:pt x="47" y="107"/>
                    <a:pt x="40" y="90"/>
                    <a:pt x="42" y="74"/>
                  </a:cubicBezTo>
                  <a:cubicBezTo>
                    <a:pt x="42" y="73"/>
                    <a:pt x="42" y="74"/>
                    <a:pt x="42" y="74"/>
                  </a:cubicBez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39" name="Freeform 21"/>
            <p:cNvSpPr/>
            <p:nvPr/>
          </p:nvSpPr>
          <p:spPr bwMode="auto">
            <a:xfrm>
              <a:off x="5153026" y="4221163"/>
              <a:ext cx="373063" cy="123825"/>
            </a:xfrm>
            <a:custGeom>
              <a:avLst/>
              <a:gdLst>
                <a:gd name="T0" fmla="*/ 97 w 235"/>
                <a:gd name="T1" fmla="*/ 78 h 78"/>
                <a:gd name="T2" fmla="*/ 0 w 235"/>
                <a:gd name="T3" fmla="*/ 21 h 78"/>
                <a:gd name="T4" fmla="*/ 138 w 235"/>
                <a:gd name="T5" fmla="*/ 0 h 78"/>
                <a:gd name="T6" fmla="*/ 235 w 235"/>
                <a:gd name="T7" fmla="*/ 57 h 78"/>
                <a:gd name="T8" fmla="*/ 97 w 235"/>
                <a:gd name="T9" fmla="*/ 78 h 78"/>
              </a:gdLst>
              <a:ahLst/>
              <a:cxnLst>
                <a:cxn ang="0">
                  <a:pos x="T0" y="T1"/>
                </a:cxn>
                <a:cxn ang="0">
                  <a:pos x="T2" y="T3"/>
                </a:cxn>
                <a:cxn ang="0">
                  <a:pos x="T4" y="T5"/>
                </a:cxn>
                <a:cxn ang="0">
                  <a:pos x="T6" y="T7"/>
                </a:cxn>
                <a:cxn ang="0">
                  <a:pos x="T8" y="T9"/>
                </a:cxn>
              </a:cxnLst>
              <a:rect l="0" t="0" r="r" b="b"/>
              <a:pathLst>
                <a:path w="235" h="78">
                  <a:moveTo>
                    <a:pt x="97" y="78"/>
                  </a:moveTo>
                  <a:lnTo>
                    <a:pt x="0" y="21"/>
                  </a:lnTo>
                  <a:lnTo>
                    <a:pt x="138" y="0"/>
                  </a:lnTo>
                  <a:lnTo>
                    <a:pt x="235" y="57"/>
                  </a:lnTo>
                  <a:lnTo>
                    <a:pt x="97" y="78"/>
                  </a:lnTo>
                  <a:close/>
                </a:path>
              </a:pathLst>
            </a:custGeom>
            <a:solidFill>
              <a:schemeClr val="accent4">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40" name="Freeform 22"/>
            <p:cNvSpPr/>
            <p:nvPr/>
          </p:nvSpPr>
          <p:spPr bwMode="auto">
            <a:xfrm>
              <a:off x="5153026" y="4254500"/>
              <a:ext cx="158750" cy="1014413"/>
            </a:xfrm>
            <a:custGeom>
              <a:avLst/>
              <a:gdLst>
                <a:gd name="T0" fmla="*/ 100 w 100"/>
                <a:gd name="T1" fmla="*/ 639 h 639"/>
                <a:gd name="T2" fmla="*/ 5 w 100"/>
                <a:gd name="T3" fmla="*/ 577 h 639"/>
                <a:gd name="T4" fmla="*/ 0 w 100"/>
                <a:gd name="T5" fmla="*/ 0 h 639"/>
                <a:gd name="T6" fmla="*/ 97 w 100"/>
                <a:gd name="T7" fmla="*/ 57 h 639"/>
                <a:gd name="T8" fmla="*/ 100 w 100"/>
                <a:gd name="T9" fmla="*/ 639 h 639"/>
              </a:gdLst>
              <a:ahLst/>
              <a:cxnLst>
                <a:cxn ang="0">
                  <a:pos x="T0" y="T1"/>
                </a:cxn>
                <a:cxn ang="0">
                  <a:pos x="T2" y="T3"/>
                </a:cxn>
                <a:cxn ang="0">
                  <a:pos x="T4" y="T5"/>
                </a:cxn>
                <a:cxn ang="0">
                  <a:pos x="T6" y="T7"/>
                </a:cxn>
                <a:cxn ang="0">
                  <a:pos x="T8" y="T9"/>
                </a:cxn>
              </a:cxnLst>
              <a:rect l="0" t="0" r="r" b="b"/>
              <a:pathLst>
                <a:path w="100" h="639">
                  <a:moveTo>
                    <a:pt x="100" y="639"/>
                  </a:moveTo>
                  <a:lnTo>
                    <a:pt x="5" y="577"/>
                  </a:lnTo>
                  <a:lnTo>
                    <a:pt x="0" y="0"/>
                  </a:lnTo>
                  <a:lnTo>
                    <a:pt x="97" y="57"/>
                  </a:lnTo>
                  <a:lnTo>
                    <a:pt x="100" y="639"/>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41" name="Freeform 23"/>
            <p:cNvSpPr/>
            <p:nvPr/>
          </p:nvSpPr>
          <p:spPr bwMode="auto">
            <a:xfrm>
              <a:off x="5153026" y="4048125"/>
              <a:ext cx="153988" cy="263525"/>
            </a:xfrm>
            <a:custGeom>
              <a:avLst/>
              <a:gdLst>
                <a:gd name="T0" fmla="*/ 97 w 97"/>
                <a:gd name="T1" fmla="*/ 166 h 166"/>
                <a:gd name="T2" fmla="*/ 0 w 97"/>
                <a:gd name="T3" fmla="*/ 109 h 166"/>
                <a:gd name="T4" fmla="*/ 0 w 97"/>
                <a:gd name="T5" fmla="*/ 0 h 166"/>
                <a:gd name="T6" fmla="*/ 95 w 97"/>
                <a:gd name="T7" fmla="*/ 57 h 166"/>
                <a:gd name="T8" fmla="*/ 97 w 97"/>
                <a:gd name="T9" fmla="*/ 166 h 166"/>
              </a:gdLst>
              <a:ahLst/>
              <a:cxnLst>
                <a:cxn ang="0">
                  <a:pos x="T0" y="T1"/>
                </a:cxn>
                <a:cxn ang="0">
                  <a:pos x="T2" y="T3"/>
                </a:cxn>
                <a:cxn ang="0">
                  <a:pos x="T4" y="T5"/>
                </a:cxn>
                <a:cxn ang="0">
                  <a:pos x="T6" y="T7"/>
                </a:cxn>
                <a:cxn ang="0">
                  <a:pos x="T8" y="T9"/>
                </a:cxn>
              </a:cxnLst>
              <a:rect l="0" t="0" r="r" b="b"/>
              <a:pathLst>
                <a:path w="97" h="166">
                  <a:moveTo>
                    <a:pt x="97" y="166"/>
                  </a:moveTo>
                  <a:lnTo>
                    <a:pt x="0" y="109"/>
                  </a:lnTo>
                  <a:lnTo>
                    <a:pt x="0" y="0"/>
                  </a:lnTo>
                  <a:lnTo>
                    <a:pt x="95" y="57"/>
                  </a:lnTo>
                  <a:lnTo>
                    <a:pt x="97" y="166"/>
                  </a:ln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42" name="Freeform 24"/>
            <p:cNvSpPr/>
            <p:nvPr/>
          </p:nvSpPr>
          <p:spPr bwMode="auto">
            <a:xfrm>
              <a:off x="5526088" y="2703513"/>
              <a:ext cx="533400" cy="508000"/>
            </a:xfrm>
            <a:custGeom>
              <a:avLst/>
              <a:gdLst>
                <a:gd name="T0" fmla="*/ 97 w 336"/>
                <a:gd name="T1" fmla="*/ 320 h 320"/>
                <a:gd name="T2" fmla="*/ 0 w 336"/>
                <a:gd name="T3" fmla="*/ 268 h 320"/>
                <a:gd name="T4" fmla="*/ 236 w 336"/>
                <a:gd name="T5" fmla="*/ 0 h 320"/>
                <a:gd name="T6" fmla="*/ 336 w 336"/>
                <a:gd name="T7" fmla="*/ 35 h 320"/>
                <a:gd name="T8" fmla="*/ 97 w 336"/>
                <a:gd name="T9" fmla="*/ 320 h 320"/>
              </a:gdLst>
              <a:ahLst/>
              <a:cxnLst>
                <a:cxn ang="0">
                  <a:pos x="T0" y="T1"/>
                </a:cxn>
                <a:cxn ang="0">
                  <a:pos x="T2" y="T3"/>
                </a:cxn>
                <a:cxn ang="0">
                  <a:pos x="T4" y="T5"/>
                </a:cxn>
                <a:cxn ang="0">
                  <a:pos x="T6" y="T7"/>
                </a:cxn>
                <a:cxn ang="0">
                  <a:pos x="T8" y="T9"/>
                </a:cxn>
              </a:cxnLst>
              <a:rect l="0" t="0" r="r" b="b"/>
              <a:pathLst>
                <a:path w="336" h="320">
                  <a:moveTo>
                    <a:pt x="97" y="320"/>
                  </a:moveTo>
                  <a:lnTo>
                    <a:pt x="0" y="268"/>
                  </a:lnTo>
                  <a:lnTo>
                    <a:pt x="236" y="0"/>
                  </a:lnTo>
                  <a:lnTo>
                    <a:pt x="336" y="35"/>
                  </a:lnTo>
                  <a:lnTo>
                    <a:pt x="97" y="320"/>
                  </a:ln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43" name="Freeform 25"/>
            <p:cNvSpPr/>
            <p:nvPr/>
          </p:nvSpPr>
          <p:spPr bwMode="auto">
            <a:xfrm>
              <a:off x="4713288" y="3438525"/>
              <a:ext cx="706438" cy="763588"/>
            </a:xfrm>
            <a:custGeom>
              <a:avLst/>
              <a:gdLst>
                <a:gd name="T0" fmla="*/ 83 w 445"/>
                <a:gd name="T1" fmla="*/ 481 h 481"/>
                <a:gd name="T2" fmla="*/ 0 w 445"/>
                <a:gd name="T3" fmla="*/ 424 h 481"/>
                <a:gd name="T4" fmla="*/ 348 w 445"/>
                <a:gd name="T5" fmla="*/ 0 h 481"/>
                <a:gd name="T6" fmla="*/ 445 w 445"/>
                <a:gd name="T7" fmla="*/ 52 h 481"/>
                <a:gd name="T8" fmla="*/ 83 w 445"/>
                <a:gd name="T9" fmla="*/ 481 h 481"/>
              </a:gdLst>
              <a:ahLst/>
              <a:cxnLst>
                <a:cxn ang="0">
                  <a:pos x="T0" y="T1"/>
                </a:cxn>
                <a:cxn ang="0">
                  <a:pos x="T2" y="T3"/>
                </a:cxn>
                <a:cxn ang="0">
                  <a:pos x="T4" y="T5"/>
                </a:cxn>
                <a:cxn ang="0">
                  <a:pos x="T6" y="T7"/>
                </a:cxn>
                <a:cxn ang="0">
                  <a:pos x="T8" y="T9"/>
                </a:cxn>
              </a:cxnLst>
              <a:rect l="0" t="0" r="r" b="b"/>
              <a:pathLst>
                <a:path w="445" h="481">
                  <a:moveTo>
                    <a:pt x="83" y="481"/>
                  </a:moveTo>
                  <a:lnTo>
                    <a:pt x="0" y="424"/>
                  </a:lnTo>
                  <a:lnTo>
                    <a:pt x="348" y="0"/>
                  </a:lnTo>
                  <a:lnTo>
                    <a:pt x="445" y="52"/>
                  </a:lnTo>
                  <a:lnTo>
                    <a:pt x="83" y="481"/>
                  </a:ln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44" name="Freeform 26"/>
            <p:cNvSpPr/>
            <p:nvPr/>
          </p:nvSpPr>
          <p:spPr bwMode="auto">
            <a:xfrm>
              <a:off x="5262563" y="2947988"/>
              <a:ext cx="157163" cy="573088"/>
            </a:xfrm>
            <a:custGeom>
              <a:avLst/>
              <a:gdLst>
                <a:gd name="T0" fmla="*/ 99 w 99"/>
                <a:gd name="T1" fmla="*/ 361 h 361"/>
                <a:gd name="T2" fmla="*/ 2 w 99"/>
                <a:gd name="T3" fmla="*/ 309 h 361"/>
                <a:gd name="T4" fmla="*/ 0 w 99"/>
                <a:gd name="T5" fmla="*/ 0 h 361"/>
                <a:gd name="T6" fmla="*/ 97 w 99"/>
                <a:gd name="T7" fmla="*/ 38 h 361"/>
                <a:gd name="T8" fmla="*/ 99 w 99"/>
                <a:gd name="T9" fmla="*/ 361 h 361"/>
              </a:gdLst>
              <a:ahLst/>
              <a:cxnLst>
                <a:cxn ang="0">
                  <a:pos x="T0" y="T1"/>
                </a:cxn>
                <a:cxn ang="0">
                  <a:pos x="T2" y="T3"/>
                </a:cxn>
                <a:cxn ang="0">
                  <a:pos x="T4" y="T5"/>
                </a:cxn>
                <a:cxn ang="0">
                  <a:pos x="T6" y="T7"/>
                </a:cxn>
                <a:cxn ang="0">
                  <a:pos x="T8" y="T9"/>
                </a:cxn>
              </a:cxnLst>
              <a:rect l="0" t="0" r="r" b="b"/>
              <a:pathLst>
                <a:path w="99" h="361">
                  <a:moveTo>
                    <a:pt x="99" y="361"/>
                  </a:moveTo>
                  <a:lnTo>
                    <a:pt x="2" y="309"/>
                  </a:lnTo>
                  <a:lnTo>
                    <a:pt x="0" y="0"/>
                  </a:lnTo>
                  <a:lnTo>
                    <a:pt x="97" y="38"/>
                  </a:lnTo>
                  <a:lnTo>
                    <a:pt x="99" y="361"/>
                  </a:ln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45" name="Freeform 27"/>
            <p:cNvSpPr/>
            <p:nvPr/>
          </p:nvSpPr>
          <p:spPr bwMode="auto">
            <a:xfrm>
              <a:off x="5262563" y="2914650"/>
              <a:ext cx="417513" cy="93663"/>
            </a:xfrm>
            <a:custGeom>
              <a:avLst/>
              <a:gdLst>
                <a:gd name="T0" fmla="*/ 97 w 263"/>
                <a:gd name="T1" fmla="*/ 59 h 59"/>
                <a:gd name="T2" fmla="*/ 0 w 263"/>
                <a:gd name="T3" fmla="*/ 21 h 59"/>
                <a:gd name="T4" fmla="*/ 163 w 263"/>
                <a:gd name="T5" fmla="*/ 0 h 59"/>
                <a:gd name="T6" fmla="*/ 263 w 263"/>
                <a:gd name="T7" fmla="*/ 38 h 59"/>
                <a:gd name="T8" fmla="*/ 97 w 263"/>
                <a:gd name="T9" fmla="*/ 59 h 59"/>
              </a:gdLst>
              <a:ahLst/>
              <a:cxnLst>
                <a:cxn ang="0">
                  <a:pos x="T0" y="T1"/>
                </a:cxn>
                <a:cxn ang="0">
                  <a:pos x="T2" y="T3"/>
                </a:cxn>
                <a:cxn ang="0">
                  <a:pos x="T4" y="T5"/>
                </a:cxn>
                <a:cxn ang="0">
                  <a:pos x="T6" y="T7"/>
                </a:cxn>
                <a:cxn ang="0">
                  <a:pos x="T8" y="T9"/>
                </a:cxn>
              </a:cxnLst>
              <a:rect l="0" t="0" r="r" b="b"/>
              <a:pathLst>
                <a:path w="263" h="59">
                  <a:moveTo>
                    <a:pt x="97" y="59"/>
                  </a:moveTo>
                  <a:lnTo>
                    <a:pt x="0" y="21"/>
                  </a:lnTo>
                  <a:lnTo>
                    <a:pt x="163" y="0"/>
                  </a:lnTo>
                  <a:lnTo>
                    <a:pt x="263" y="38"/>
                  </a:lnTo>
                  <a:lnTo>
                    <a:pt x="97" y="59"/>
                  </a:ln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46" name="Freeform 28"/>
            <p:cNvSpPr/>
            <p:nvPr/>
          </p:nvSpPr>
          <p:spPr bwMode="auto">
            <a:xfrm>
              <a:off x="6084888" y="3870325"/>
              <a:ext cx="733425" cy="1273175"/>
            </a:xfrm>
            <a:custGeom>
              <a:avLst/>
              <a:gdLst>
                <a:gd name="T0" fmla="*/ 99 w 195"/>
                <a:gd name="T1" fmla="*/ 1 h 338"/>
                <a:gd name="T2" fmla="*/ 115 w 195"/>
                <a:gd name="T3" fmla="*/ 2 h 338"/>
                <a:gd name="T4" fmla="*/ 128 w 195"/>
                <a:gd name="T5" fmla="*/ 10 h 338"/>
                <a:gd name="T6" fmla="*/ 136 w 195"/>
                <a:gd name="T7" fmla="*/ 23 h 338"/>
                <a:gd name="T8" fmla="*/ 139 w 195"/>
                <a:gd name="T9" fmla="*/ 39 h 338"/>
                <a:gd name="T10" fmla="*/ 139 w 195"/>
                <a:gd name="T11" fmla="*/ 47 h 338"/>
                <a:gd name="T12" fmla="*/ 137 w 195"/>
                <a:gd name="T13" fmla="*/ 54 h 338"/>
                <a:gd name="T14" fmla="*/ 134 w 195"/>
                <a:gd name="T15" fmla="*/ 61 h 338"/>
                <a:gd name="T16" fmla="*/ 122 w 195"/>
                <a:gd name="T17" fmla="*/ 78 h 338"/>
                <a:gd name="T18" fmla="*/ 195 w 195"/>
                <a:gd name="T19" fmla="*/ 67 h 338"/>
                <a:gd name="T20" fmla="*/ 193 w 195"/>
                <a:gd name="T21" fmla="*/ 307 h 338"/>
                <a:gd name="T22" fmla="*/ 0 w 195"/>
                <a:gd name="T23" fmla="*/ 338 h 338"/>
                <a:gd name="T24" fmla="*/ 0 w 195"/>
                <a:gd name="T25" fmla="*/ 276 h 338"/>
                <a:gd name="T26" fmla="*/ 6 w 195"/>
                <a:gd name="T27" fmla="*/ 278 h 338"/>
                <a:gd name="T28" fmla="*/ 11 w 195"/>
                <a:gd name="T29" fmla="*/ 280 h 338"/>
                <a:gd name="T30" fmla="*/ 18 w 195"/>
                <a:gd name="T31" fmla="*/ 280 h 338"/>
                <a:gd name="T32" fmla="*/ 24 w 195"/>
                <a:gd name="T33" fmla="*/ 279 h 338"/>
                <a:gd name="T34" fmla="*/ 43 w 195"/>
                <a:gd name="T35" fmla="*/ 272 h 338"/>
                <a:gd name="T36" fmla="*/ 58 w 195"/>
                <a:gd name="T37" fmla="*/ 259 h 338"/>
                <a:gd name="T38" fmla="*/ 69 w 195"/>
                <a:gd name="T39" fmla="*/ 240 h 338"/>
                <a:gd name="T40" fmla="*/ 73 w 195"/>
                <a:gd name="T41" fmla="*/ 219 h 338"/>
                <a:gd name="T42" fmla="*/ 69 w 195"/>
                <a:gd name="T43" fmla="*/ 199 h 338"/>
                <a:gd name="T44" fmla="*/ 59 w 195"/>
                <a:gd name="T45" fmla="*/ 184 h 338"/>
                <a:gd name="T46" fmla="*/ 43 w 195"/>
                <a:gd name="T47" fmla="*/ 175 h 338"/>
                <a:gd name="T48" fmla="*/ 24 w 195"/>
                <a:gd name="T49" fmla="*/ 174 h 338"/>
                <a:gd name="T50" fmla="*/ 0 w 195"/>
                <a:gd name="T51" fmla="*/ 184 h 338"/>
                <a:gd name="T52" fmla="*/ 1 w 195"/>
                <a:gd name="T53" fmla="*/ 95 h 338"/>
                <a:gd name="T54" fmla="*/ 75 w 195"/>
                <a:gd name="T55" fmla="*/ 85 h 338"/>
                <a:gd name="T56" fmla="*/ 66 w 195"/>
                <a:gd name="T57" fmla="*/ 77 h 338"/>
                <a:gd name="T58" fmla="*/ 63 w 195"/>
                <a:gd name="T59" fmla="*/ 71 h 338"/>
                <a:gd name="T60" fmla="*/ 60 w 195"/>
                <a:gd name="T61" fmla="*/ 65 h 338"/>
                <a:gd name="T62" fmla="*/ 58 w 195"/>
                <a:gd name="T63" fmla="*/ 59 h 338"/>
                <a:gd name="T64" fmla="*/ 58 w 195"/>
                <a:gd name="T65" fmla="*/ 51 h 338"/>
                <a:gd name="T66" fmla="*/ 61 w 195"/>
                <a:gd name="T67" fmla="*/ 33 h 338"/>
                <a:gd name="T68" fmla="*/ 70 w 195"/>
                <a:gd name="T69" fmla="*/ 18 h 338"/>
                <a:gd name="T70" fmla="*/ 83 w 195"/>
                <a:gd name="T71" fmla="*/ 7 h 338"/>
                <a:gd name="T72" fmla="*/ 99 w 195"/>
                <a:gd name="T73" fmla="*/ 1 h 338"/>
                <a:gd name="T74" fmla="*/ 99 w 195"/>
                <a:gd name="T75" fmla="*/ 1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5" h="338">
                  <a:moveTo>
                    <a:pt x="99" y="1"/>
                  </a:moveTo>
                  <a:cubicBezTo>
                    <a:pt x="105" y="0"/>
                    <a:pt x="110" y="1"/>
                    <a:pt x="115" y="2"/>
                  </a:cubicBezTo>
                  <a:cubicBezTo>
                    <a:pt x="120" y="4"/>
                    <a:pt x="124" y="6"/>
                    <a:pt x="128" y="10"/>
                  </a:cubicBezTo>
                  <a:cubicBezTo>
                    <a:pt x="131" y="13"/>
                    <a:pt x="134" y="18"/>
                    <a:pt x="136" y="23"/>
                  </a:cubicBezTo>
                  <a:cubicBezTo>
                    <a:pt x="138" y="28"/>
                    <a:pt x="139" y="33"/>
                    <a:pt x="139" y="39"/>
                  </a:cubicBezTo>
                  <a:cubicBezTo>
                    <a:pt x="139" y="42"/>
                    <a:pt x="139" y="44"/>
                    <a:pt x="139" y="47"/>
                  </a:cubicBezTo>
                  <a:cubicBezTo>
                    <a:pt x="138" y="49"/>
                    <a:pt x="138" y="52"/>
                    <a:pt x="137" y="54"/>
                  </a:cubicBezTo>
                  <a:cubicBezTo>
                    <a:pt x="136" y="57"/>
                    <a:pt x="135" y="59"/>
                    <a:pt x="134" y="61"/>
                  </a:cubicBezTo>
                  <a:cubicBezTo>
                    <a:pt x="131" y="67"/>
                    <a:pt x="127" y="73"/>
                    <a:pt x="122" y="78"/>
                  </a:cubicBezTo>
                  <a:cubicBezTo>
                    <a:pt x="147" y="74"/>
                    <a:pt x="171" y="71"/>
                    <a:pt x="195" y="67"/>
                  </a:cubicBezTo>
                  <a:cubicBezTo>
                    <a:pt x="193" y="307"/>
                    <a:pt x="193" y="307"/>
                    <a:pt x="193" y="307"/>
                  </a:cubicBezTo>
                  <a:cubicBezTo>
                    <a:pt x="0" y="338"/>
                    <a:pt x="0" y="338"/>
                    <a:pt x="0" y="338"/>
                  </a:cubicBezTo>
                  <a:cubicBezTo>
                    <a:pt x="0" y="276"/>
                    <a:pt x="0" y="276"/>
                    <a:pt x="0" y="276"/>
                  </a:cubicBezTo>
                  <a:cubicBezTo>
                    <a:pt x="2" y="277"/>
                    <a:pt x="4" y="278"/>
                    <a:pt x="6" y="278"/>
                  </a:cubicBezTo>
                  <a:cubicBezTo>
                    <a:pt x="7" y="279"/>
                    <a:pt x="9" y="279"/>
                    <a:pt x="11" y="280"/>
                  </a:cubicBezTo>
                  <a:cubicBezTo>
                    <a:pt x="13" y="280"/>
                    <a:pt x="15" y="280"/>
                    <a:pt x="18" y="280"/>
                  </a:cubicBezTo>
                  <a:cubicBezTo>
                    <a:pt x="20" y="280"/>
                    <a:pt x="22" y="280"/>
                    <a:pt x="24" y="279"/>
                  </a:cubicBezTo>
                  <a:cubicBezTo>
                    <a:pt x="31" y="278"/>
                    <a:pt x="37" y="276"/>
                    <a:pt x="43" y="272"/>
                  </a:cubicBezTo>
                  <a:cubicBezTo>
                    <a:pt x="49" y="269"/>
                    <a:pt x="54" y="264"/>
                    <a:pt x="58" y="259"/>
                  </a:cubicBezTo>
                  <a:cubicBezTo>
                    <a:pt x="63" y="253"/>
                    <a:pt x="66" y="247"/>
                    <a:pt x="69" y="240"/>
                  </a:cubicBezTo>
                  <a:cubicBezTo>
                    <a:pt x="71" y="234"/>
                    <a:pt x="73" y="226"/>
                    <a:pt x="73" y="219"/>
                  </a:cubicBezTo>
                  <a:cubicBezTo>
                    <a:pt x="73" y="212"/>
                    <a:pt x="72" y="205"/>
                    <a:pt x="69" y="199"/>
                  </a:cubicBezTo>
                  <a:cubicBezTo>
                    <a:pt x="67" y="193"/>
                    <a:pt x="63" y="188"/>
                    <a:pt x="59" y="184"/>
                  </a:cubicBezTo>
                  <a:cubicBezTo>
                    <a:pt x="54" y="180"/>
                    <a:pt x="49" y="177"/>
                    <a:pt x="43" y="175"/>
                  </a:cubicBezTo>
                  <a:cubicBezTo>
                    <a:pt x="37" y="174"/>
                    <a:pt x="31" y="173"/>
                    <a:pt x="24" y="174"/>
                  </a:cubicBezTo>
                  <a:cubicBezTo>
                    <a:pt x="16" y="175"/>
                    <a:pt x="7" y="179"/>
                    <a:pt x="0" y="184"/>
                  </a:cubicBezTo>
                  <a:cubicBezTo>
                    <a:pt x="1" y="95"/>
                    <a:pt x="1" y="95"/>
                    <a:pt x="1" y="95"/>
                  </a:cubicBezTo>
                  <a:cubicBezTo>
                    <a:pt x="25" y="92"/>
                    <a:pt x="50" y="88"/>
                    <a:pt x="75" y="85"/>
                  </a:cubicBezTo>
                  <a:cubicBezTo>
                    <a:pt x="72" y="82"/>
                    <a:pt x="69" y="80"/>
                    <a:pt x="66" y="77"/>
                  </a:cubicBezTo>
                  <a:cubicBezTo>
                    <a:pt x="65" y="75"/>
                    <a:pt x="64" y="73"/>
                    <a:pt x="63" y="71"/>
                  </a:cubicBezTo>
                  <a:cubicBezTo>
                    <a:pt x="62" y="70"/>
                    <a:pt x="61" y="67"/>
                    <a:pt x="60" y="65"/>
                  </a:cubicBezTo>
                  <a:cubicBezTo>
                    <a:pt x="59" y="63"/>
                    <a:pt x="59" y="61"/>
                    <a:pt x="58" y="59"/>
                  </a:cubicBezTo>
                  <a:cubicBezTo>
                    <a:pt x="58" y="56"/>
                    <a:pt x="58" y="54"/>
                    <a:pt x="58" y="51"/>
                  </a:cubicBezTo>
                  <a:cubicBezTo>
                    <a:pt x="58" y="45"/>
                    <a:pt x="59" y="39"/>
                    <a:pt x="61" y="33"/>
                  </a:cubicBezTo>
                  <a:cubicBezTo>
                    <a:pt x="63" y="28"/>
                    <a:pt x="66" y="23"/>
                    <a:pt x="70" y="18"/>
                  </a:cubicBezTo>
                  <a:cubicBezTo>
                    <a:pt x="74" y="13"/>
                    <a:pt x="78" y="10"/>
                    <a:pt x="83" y="7"/>
                  </a:cubicBezTo>
                  <a:cubicBezTo>
                    <a:pt x="88" y="4"/>
                    <a:pt x="93" y="2"/>
                    <a:pt x="99" y="1"/>
                  </a:cubicBezTo>
                  <a:cubicBezTo>
                    <a:pt x="105" y="0"/>
                    <a:pt x="93" y="2"/>
                    <a:pt x="99" y="1"/>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47" name="Freeform 29"/>
            <p:cNvSpPr/>
            <p:nvPr/>
          </p:nvSpPr>
          <p:spPr bwMode="auto">
            <a:xfrm>
              <a:off x="6103938" y="3889375"/>
              <a:ext cx="695325" cy="1231900"/>
            </a:xfrm>
            <a:custGeom>
              <a:avLst/>
              <a:gdLst>
                <a:gd name="T0" fmla="*/ 0 w 185"/>
                <a:gd name="T1" fmla="*/ 278 h 327"/>
                <a:gd name="T2" fmla="*/ 6 w 185"/>
                <a:gd name="T3" fmla="*/ 279 h 327"/>
                <a:gd name="T4" fmla="*/ 12 w 185"/>
                <a:gd name="T5" fmla="*/ 280 h 327"/>
                <a:gd name="T6" fmla="*/ 13 w 185"/>
                <a:gd name="T7" fmla="*/ 280 h 327"/>
                <a:gd name="T8" fmla="*/ 20 w 185"/>
                <a:gd name="T9" fmla="*/ 279 h 327"/>
                <a:gd name="T10" fmla="*/ 40 w 185"/>
                <a:gd name="T11" fmla="*/ 271 h 327"/>
                <a:gd name="T12" fmla="*/ 57 w 185"/>
                <a:gd name="T13" fmla="*/ 256 h 327"/>
                <a:gd name="T14" fmla="*/ 68 w 185"/>
                <a:gd name="T15" fmla="*/ 237 h 327"/>
                <a:gd name="T16" fmla="*/ 73 w 185"/>
                <a:gd name="T17" fmla="*/ 214 h 327"/>
                <a:gd name="T18" fmla="*/ 69 w 185"/>
                <a:gd name="T19" fmla="*/ 193 h 327"/>
                <a:gd name="T20" fmla="*/ 57 w 185"/>
                <a:gd name="T21" fmla="*/ 176 h 327"/>
                <a:gd name="T22" fmla="*/ 40 w 185"/>
                <a:gd name="T23" fmla="*/ 166 h 327"/>
                <a:gd name="T24" fmla="*/ 26 w 185"/>
                <a:gd name="T25" fmla="*/ 164 h 327"/>
                <a:gd name="T26" fmla="*/ 19 w 185"/>
                <a:gd name="T27" fmla="*/ 164 h 327"/>
                <a:gd name="T28" fmla="*/ 0 w 185"/>
                <a:gd name="T29" fmla="*/ 171 h 327"/>
                <a:gd name="T30" fmla="*/ 0 w 185"/>
                <a:gd name="T31" fmla="*/ 94 h 327"/>
                <a:gd name="T32" fmla="*/ 83 w 185"/>
                <a:gd name="T33" fmla="*/ 82 h 327"/>
                <a:gd name="T34" fmla="*/ 72 w 185"/>
                <a:gd name="T35" fmla="*/ 76 h 327"/>
                <a:gd name="T36" fmla="*/ 65 w 185"/>
                <a:gd name="T37" fmla="*/ 69 h 327"/>
                <a:gd name="T38" fmla="*/ 62 w 185"/>
                <a:gd name="T39" fmla="*/ 64 h 327"/>
                <a:gd name="T40" fmla="*/ 60 w 185"/>
                <a:gd name="T41" fmla="*/ 59 h 327"/>
                <a:gd name="T42" fmla="*/ 58 w 185"/>
                <a:gd name="T43" fmla="*/ 53 h 327"/>
                <a:gd name="T44" fmla="*/ 58 w 185"/>
                <a:gd name="T45" fmla="*/ 46 h 327"/>
                <a:gd name="T46" fmla="*/ 61 w 185"/>
                <a:gd name="T47" fmla="*/ 30 h 327"/>
                <a:gd name="T48" fmla="*/ 69 w 185"/>
                <a:gd name="T49" fmla="*/ 16 h 327"/>
                <a:gd name="T50" fmla="*/ 81 w 185"/>
                <a:gd name="T51" fmla="*/ 6 h 327"/>
                <a:gd name="T52" fmla="*/ 95 w 185"/>
                <a:gd name="T53" fmla="*/ 1 h 327"/>
                <a:gd name="T54" fmla="*/ 99 w 185"/>
                <a:gd name="T55" fmla="*/ 0 h 327"/>
                <a:gd name="T56" fmla="*/ 108 w 185"/>
                <a:gd name="T57" fmla="*/ 2 h 327"/>
                <a:gd name="T58" fmla="*/ 120 w 185"/>
                <a:gd name="T59" fmla="*/ 8 h 327"/>
                <a:gd name="T60" fmla="*/ 127 w 185"/>
                <a:gd name="T61" fmla="*/ 19 h 327"/>
                <a:gd name="T62" fmla="*/ 130 w 185"/>
                <a:gd name="T63" fmla="*/ 34 h 327"/>
                <a:gd name="T64" fmla="*/ 129 w 185"/>
                <a:gd name="T65" fmla="*/ 41 h 327"/>
                <a:gd name="T66" fmla="*/ 128 w 185"/>
                <a:gd name="T67" fmla="*/ 48 h 327"/>
                <a:gd name="T68" fmla="*/ 125 w 185"/>
                <a:gd name="T69" fmla="*/ 54 h 327"/>
                <a:gd name="T70" fmla="*/ 114 w 185"/>
                <a:gd name="T71" fmla="*/ 69 h 327"/>
                <a:gd name="T72" fmla="*/ 103 w 185"/>
                <a:gd name="T73" fmla="*/ 79 h 327"/>
                <a:gd name="T74" fmla="*/ 185 w 185"/>
                <a:gd name="T75" fmla="*/ 67 h 327"/>
                <a:gd name="T76" fmla="*/ 183 w 185"/>
                <a:gd name="T77" fmla="*/ 298 h 327"/>
                <a:gd name="T78" fmla="*/ 0 w 185"/>
                <a:gd name="T79" fmla="*/ 327 h 327"/>
                <a:gd name="T80" fmla="*/ 0 w 185"/>
                <a:gd name="T81" fmla="*/ 278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5" h="327">
                  <a:moveTo>
                    <a:pt x="0" y="278"/>
                  </a:moveTo>
                  <a:cubicBezTo>
                    <a:pt x="2" y="279"/>
                    <a:pt x="4" y="279"/>
                    <a:pt x="6" y="279"/>
                  </a:cubicBezTo>
                  <a:cubicBezTo>
                    <a:pt x="8" y="279"/>
                    <a:pt x="10" y="280"/>
                    <a:pt x="12" y="280"/>
                  </a:cubicBezTo>
                  <a:cubicBezTo>
                    <a:pt x="13" y="280"/>
                    <a:pt x="13" y="280"/>
                    <a:pt x="13" y="280"/>
                  </a:cubicBezTo>
                  <a:cubicBezTo>
                    <a:pt x="15" y="280"/>
                    <a:pt x="17" y="279"/>
                    <a:pt x="20" y="279"/>
                  </a:cubicBezTo>
                  <a:cubicBezTo>
                    <a:pt x="27" y="278"/>
                    <a:pt x="34" y="275"/>
                    <a:pt x="40" y="271"/>
                  </a:cubicBezTo>
                  <a:cubicBezTo>
                    <a:pt x="47" y="267"/>
                    <a:pt x="52" y="262"/>
                    <a:pt x="57" y="256"/>
                  </a:cubicBezTo>
                  <a:cubicBezTo>
                    <a:pt x="62" y="251"/>
                    <a:pt x="66" y="244"/>
                    <a:pt x="68" y="237"/>
                  </a:cubicBezTo>
                  <a:cubicBezTo>
                    <a:pt x="71" y="229"/>
                    <a:pt x="73" y="222"/>
                    <a:pt x="73" y="214"/>
                  </a:cubicBezTo>
                  <a:cubicBezTo>
                    <a:pt x="73" y="207"/>
                    <a:pt x="71" y="199"/>
                    <a:pt x="69" y="193"/>
                  </a:cubicBezTo>
                  <a:cubicBezTo>
                    <a:pt x="66" y="186"/>
                    <a:pt x="62" y="180"/>
                    <a:pt x="57" y="176"/>
                  </a:cubicBezTo>
                  <a:cubicBezTo>
                    <a:pt x="52" y="171"/>
                    <a:pt x="46" y="168"/>
                    <a:pt x="40" y="166"/>
                  </a:cubicBezTo>
                  <a:cubicBezTo>
                    <a:pt x="35" y="165"/>
                    <a:pt x="31" y="164"/>
                    <a:pt x="26" y="164"/>
                  </a:cubicBezTo>
                  <a:cubicBezTo>
                    <a:pt x="24" y="164"/>
                    <a:pt x="21" y="164"/>
                    <a:pt x="19" y="164"/>
                  </a:cubicBezTo>
                  <a:cubicBezTo>
                    <a:pt x="12" y="165"/>
                    <a:pt x="6" y="168"/>
                    <a:pt x="0" y="171"/>
                  </a:cubicBezTo>
                  <a:cubicBezTo>
                    <a:pt x="0" y="94"/>
                    <a:pt x="0" y="94"/>
                    <a:pt x="0" y="94"/>
                  </a:cubicBezTo>
                  <a:cubicBezTo>
                    <a:pt x="83" y="82"/>
                    <a:pt x="83" y="82"/>
                    <a:pt x="83" y="82"/>
                  </a:cubicBezTo>
                  <a:cubicBezTo>
                    <a:pt x="72" y="76"/>
                    <a:pt x="72" y="76"/>
                    <a:pt x="72" y="76"/>
                  </a:cubicBezTo>
                  <a:cubicBezTo>
                    <a:pt x="69" y="74"/>
                    <a:pt x="67" y="72"/>
                    <a:pt x="65" y="69"/>
                  </a:cubicBezTo>
                  <a:cubicBezTo>
                    <a:pt x="64" y="68"/>
                    <a:pt x="63" y="66"/>
                    <a:pt x="62" y="64"/>
                  </a:cubicBezTo>
                  <a:cubicBezTo>
                    <a:pt x="61" y="63"/>
                    <a:pt x="60" y="61"/>
                    <a:pt x="60" y="59"/>
                  </a:cubicBezTo>
                  <a:cubicBezTo>
                    <a:pt x="59" y="57"/>
                    <a:pt x="58" y="55"/>
                    <a:pt x="58" y="53"/>
                  </a:cubicBezTo>
                  <a:cubicBezTo>
                    <a:pt x="58" y="51"/>
                    <a:pt x="58" y="48"/>
                    <a:pt x="58" y="46"/>
                  </a:cubicBezTo>
                  <a:cubicBezTo>
                    <a:pt x="58" y="41"/>
                    <a:pt x="59" y="35"/>
                    <a:pt x="61" y="30"/>
                  </a:cubicBezTo>
                  <a:cubicBezTo>
                    <a:pt x="63" y="25"/>
                    <a:pt x="65" y="20"/>
                    <a:pt x="69" y="16"/>
                  </a:cubicBezTo>
                  <a:cubicBezTo>
                    <a:pt x="72" y="12"/>
                    <a:pt x="76" y="8"/>
                    <a:pt x="81" y="6"/>
                  </a:cubicBezTo>
                  <a:cubicBezTo>
                    <a:pt x="85" y="3"/>
                    <a:pt x="90" y="1"/>
                    <a:pt x="95" y="1"/>
                  </a:cubicBezTo>
                  <a:cubicBezTo>
                    <a:pt x="96" y="0"/>
                    <a:pt x="98" y="0"/>
                    <a:pt x="99" y="0"/>
                  </a:cubicBezTo>
                  <a:cubicBezTo>
                    <a:pt x="102" y="0"/>
                    <a:pt x="106" y="1"/>
                    <a:pt x="108" y="2"/>
                  </a:cubicBezTo>
                  <a:cubicBezTo>
                    <a:pt x="113" y="3"/>
                    <a:pt x="116" y="5"/>
                    <a:pt x="120" y="8"/>
                  </a:cubicBezTo>
                  <a:cubicBezTo>
                    <a:pt x="123" y="11"/>
                    <a:pt x="125" y="15"/>
                    <a:pt x="127" y="19"/>
                  </a:cubicBezTo>
                  <a:cubicBezTo>
                    <a:pt x="129" y="24"/>
                    <a:pt x="130" y="29"/>
                    <a:pt x="130" y="34"/>
                  </a:cubicBezTo>
                  <a:cubicBezTo>
                    <a:pt x="130" y="37"/>
                    <a:pt x="130" y="39"/>
                    <a:pt x="129" y="41"/>
                  </a:cubicBezTo>
                  <a:cubicBezTo>
                    <a:pt x="129" y="43"/>
                    <a:pt x="128" y="46"/>
                    <a:pt x="128" y="48"/>
                  </a:cubicBezTo>
                  <a:cubicBezTo>
                    <a:pt x="127" y="50"/>
                    <a:pt x="126" y="52"/>
                    <a:pt x="125" y="54"/>
                  </a:cubicBezTo>
                  <a:cubicBezTo>
                    <a:pt x="122" y="60"/>
                    <a:pt x="119" y="65"/>
                    <a:pt x="114" y="69"/>
                  </a:cubicBezTo>
                  <a:cubicBezTo>
                    <a:pt x="103" y="79"/>
                    <a:pt x="103" y="79"/>
                    <a:pt x="103" y="79"/>
                  </a:cubicBezTo>
                  <a:cubicBezTo>
                    <a:pt x="185" y="67"/>
                    <a:pt x="185" y="67"/>
                    <a:pt x="185" y="67"/>
                  </a:cubicBezTo>
                  <a:cubicBezTo>
                    <a:pt x="183" y="298"/>
                    <a:pt x="183" y="298"/>
                    <a:pt x="183" y="298"/>
                  </a:cubicBezTo>
                  <a:cubicBezTo>
                    <a:pt x="0" y="327"/>
                    <a:pt x="0" y="327"/>
                    <a:pt x="0" y="327"/>
                  </a:cubicBezTo>
                  <a:lnTo>
                    <a:pt x="0" y="278"/>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48" name="Freeform 30"/>
            <p:cNvSpPr/>
            <p:nvPr/>
          </p:nvSpPr>
          <p:spPr bwMode="auto">
            <a:xfrm>
              <a:off x="5307013" y="4237038"/>
              <a:ext cx="1022350" cy="1031875"/>
            </a:xfrm>
            <a:custGeom>
              <a:avLst/>
              <a:gdLst>
                <a:gd name="T0" fmla="*/ 199 w 272"/>
                <a:gd name="T1" fmla="*/ 0 h 274"/>
                <a:gd name="T2" fmla="*/ 199 w 272"/>
                <a:gd name="T3" fmla="*/ 107 h 274"/>
                <a:gd name="T4" fmla="*/ 213 w 272"/>
                <a:gd name="T5" fmla="*/ 93 h 274"/>
                <a:gd name="T6" fmla="*/ 219 w 272"/>
                <a:gd name="T7" fmla="*/ 90 h 274"/>
                <a:gd name="T8" fmla="*/ 225 w 272"/>
                <a:gd name="T9" fmla="*/ 87 h 274"/>
                <a:gd name="T10" fmla="*/ 231 w 272"/>
                <a:gd name="T11" fmla="*/ 86 h 274"/>
                <a:gd name="T12" fmla="*/ 247 w 272"/>
                <a:gd name="T13" fmla="*/ 87 h 274"/>
                <a:gd name="T14" fmla="*/ 260 w 272"/>
                <a:gd name="T15" fmla="*/ 94 h 274"/>
                <a:gd name="T16" fmla="*/ 269 w 272"/>
                <a:gd name="T17" fmla="*/ 107 h 274"/>
                <a:gd name="T18" fmla="*/ 272 w 272"/>
                <a:gd name="T19" fmla="*/ 123 h 274"/>
                <a:gd name="T20" fmla="*/ 269 w 272"/>
                <a:gd name="T21" fmla="*/ 141 h 274"/>
                <a:gd name="T22" fmla="*/ 260 w 272"/>
                <a:gd name="T23" fmla="*/ 156 h 274"/>
                <a:gd name="T24" fmla="*/ 247 w 272"/>
                <a:gd name="T25" fmla="*/ 168 h 274"/>
                <a:gd name="T26" fmla="*/ 231 w 272"/>
                <a:gd name="T27" fmla="*/ 174 h 274"/>
                <a:gd name="T28" fmla="*/ 224 w 272"/>
                <a:gd name="T29" fmla="*/ 174 h 274"/>
                <a:gd name="T30" fmla="*/ 218 w 272"/>
                <a:gd name="T31" fmla="*/ 173 h 274"/>
                <a:gd name="T32" fmla="*/ 212 w 272"/>
                <a:gd name="T33" fmla="*/ 172 h 274"/>
                <a:gd name="T34" fmla="*/ 207 w 272"/>
                <a:gd name="T35" fmla="*/ 169 h 274"/>
                <a:gd name="T36" fmla="*/ 199 w 272"/>
                <a:gd name="T37" fmla="*/ 162 h 274"/>
                <a:gd name="T38" fmla="*/ 199 w 272"/>
                <a:gd name="T39" fmla="*/ 242 h 274"/>
                <a:gd name="T40" fmla="*/ 1 w 272"/>
                <a:gd name="T41" fmla="*/ 274 h 274"/>
                <a:gd name="T42" fmla="*/ 0 w 272"/>
                <a:gd name="T43" fmla="*/ 29 h 274"/>
                <a:gd name="T44" fmla="*/ 58 w 272"/>
                <a:gd name="T45" fmla="*/ 20 h 274"/>
                <a:gd name="T46" fmla="*/ 55 w 272"/>
                <a:gd name="T47" fmla="*/ 27 h 274"/>
                <a:gd name="T48" fmla="*/ 52 w 272"/>
                <a:gd name="T49" fmla="*/ 35 h 274"/>
                <a:gd name="T50" fmla="*/ 51 w 272"/>
                <a:gd name="T51" fmla="*/ 43 h 274"/>
                <a:gd name="T52" fmla="*/ 50 w 272"/>
                <a:gd name="T53" fmla="*/ 51 h 274"/>
                <a:gd name="T54" fmla="*/ 54 w 272"/>
                <a:gd name="T55" fmla="*/ 71 h 274"/>
                <a:gd name="T56" fmla="*/ 65 w 272"/>
                <a:gd name="T57" fmla="*/ 87 h 274"/>
                <a:gd name="T58" fmla="*/ 81 w 272"/>
                <a:gd name="T59" fmla="*/ 96 h 274"/>
                <a:gd name="T60" fmla="*/ 100 w 272"/>
                <a:gd name="T61" fmla="*/ 97 h 274"/>
                <a:gd name="T62" fmla="*/ 120 w 272"/>
                <a:gd name="T63" fmla="*/ 90 h 274"/>
                <a:gd name="T64" fmla="*/ 136 w 272"/>
                <a:gd name="T65" fmla="*/ 76 h 274"/>
                <a:gd name="T66" fmla="*/ 146 w 272"/>
                <a:gd name="T67" fmla="*/ 57 h 274"/>
                <a:gd name="T68" fmla="*/ 150 w 272"/>
                <a:gd name="T69" fmla="*/ 36 h 274"/>
                <a:gd name="T70" fmla="*/ 142 w 272"/>
                <a:gd name="T71" fmla="*/ 8 h 274"/>
                <a:gd name="T72" fmla="*/ 199 w 272"/>
                <a:gd name="T73" fmla="*/ 0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2" h="274">
                  <a:moveTo>
                    <a:pt x="199" y="0"/>
                  </a:moveTo>
                  <a:cubicBezTo>
                    <a:pt x="199" y="35"/>
                    <a:pt x="199" y="71"/>
                    <a:pt x="199" y="107"/>
                  </a:cubicBezTo>
                  <a:cubicBezTo>
                    <a:pt x="203" y="102"/>
                    <a:pt x="207" y="97"/>
                    <a:pt x="213" y="93"/>
                  </a:cubicBezTo>
                  <a:cubicBezTo>
                    <a:pt x="215" y="92"/>
                    <a:pt x="217" y="91"/>
                    <a:pt x="219" y="90"/>
                  </a:cubicBezTo>
                  <a:cubicBezTo>
                    <a:pt x="221" y="89"/>
                    <a:pt x="223" y="88"/>
                    <a:pt x="225" y="87"/>
                  </a:cubicBezTo>
                  <a:cubicBezTo>
                    <a:pt x="227" y="87"/>
                    <a:pt x="229" y="86"/>
                    <a:pt x="231" y="86"/>
                  </a:cubicBezTo>
                  <a:cubicBezTo>
                    <a:pt x="237" y="85"/>
                    <a:pt x="242" y="85"/>
                    <a:pt x="247" y="87"/>
                  </a:cubicBezTo>
                  <a:cubicBezTo>
                    <a:pt x="252" y="88"/>
                    <a:pt x="256" y="91"/>
                    <a:pt x="260" y="94"/>
                  </a:cubicBezTo>
                  <a:cubicBezTo>
                    <a:pt x="264" y="98"/>
                    <a:pt x="267" y="102"/>
                    <a:pt x="269" y="107"/>
                  </a:cubicBezTo>
                  <a:cubicBezTo>
                    <a:pt x="271" y="112"/>
                    <a:pt x="272" y="117"/>
                    <a:pt x="272" y="123"/>
                  </a:cubicBezTo>
                  <a:cubicBezTo>
                    <a:pt x="272" y="129"/>
                    <a:pt x="271" y="135"/>
                    <a:pt x="269" y="141"/>
                  </a:cubicBezTo>
                  <a:cubicBezTo>
                    <a:pt x="266" y="147"/>
                    <a:pt x="263" y="152"/>
                    <a:pt x="260" y="156"/>
                  </a:cubicBezTo>
                  <a:cubicBezTo>
                    <a:pt x="256" y="161"/>
                    <a:pt x="252" y="165"/>
                    <a:pt x="247" y="168"/>
                  </a:cubicBezTo>
                  <a:cubicBezTo>
                    <a:pt x="242" y="171"/>
                    <a:pt x="237" y="173"/>
                    <a:pt x="231" y="174"/>
                  </a:cubicBezTo>
                  <a:cubicBezTo>
                    <a:pt x="229" y="174"/>
                    <a:pt x="227" y="174"/>
                    <a:pt x="224" y="174"/>
                  </a:cubicBezTo>
                  <a:cubicBezTo>
                    <a:pt x="222" y="174"/>
                    <a:pt x="220" y="174"/>
                    <a:pt x="218" y="173"/>
                  </a:cubicBezTo>
                  <a:cubicBezTo>
                    <a:pt x="216" y="173"/>
                    <a:pt x="214" y="172"/>
                    <a:pt x="212" y="172"/>
                  </a:cubicBezTo>
                  <a:cubicBezTo>
                    <a:pt x="211" y="171"/>
                    <a:pt x="209" y="170"/>
                    <a:pt x="207" y="169"/>
                  </a:cubicBezTo>
                  <a:cubicBezTo>
                    <a:pt x="204" y="167"/>
                    <a:pt x="201" y="165"/>
                    <a:pt x="199" y="162"/>
                  </a:cubicBezTo>
                  <a:cubicBezTo>
                    <a:pt x="199" y="189"/>
                    <a:pt x="199" y="215"/>
                    <a:pt x="199" y="242"/>
                  </a:cubicBezTo>
                  <a:cubicBezTo>
                    <a:pt x="1" y="274"/>
                    <a:pt x="1" y="274"/>
                    <a:pt x="1" y="274"/>
                  </a:cubicBezTo>
                  <a:cubicBezTo>
                    <a:pt x="0" y="29"/>
                    <a:pt x="0" y="29"/>
                    <a:pt x="0" y="29"/>
                  </a:cubicBezTo>
                  <a:cubicBezTo>
                    <a:pt x="58" y="20"/>
                    <a:pt x="58" y="20"/>
                    <a:pt x="58" y="20"/>
                  </a:cubicBezTo>
                  <a:cubicBezTo>
                    <a:pt x="57" y="22"/>
                    <a:pt x="56" y="25"/>
                    <a:pt x="55" y="27"/>
                  </a:cubicBezTo>
                  <a:cubicBezTo>
                    <a:pt x="54" y="30"/>
                    <a:pt x="53" y="32"/>
                    <a:pt x="52" y="35"/>
                  </a:cubicBezTo>
                  <a:cubicBezTo>
                    <a:pt x="51" y="38"/>
                    <a:pt x="51" y="40"/>
                    <a:pt x="51" y="43"/>
                  </a:cubicBezTo>
                  <a:cubicBezTo>
                    <a:pt x="50" y="45"/>
                    <a:pt x="50" y="48"/>
                    <a:pt x="50" y="51"/>
                  </a:cubicBezTo>
                  <a:cubicBezTo>
                    <a:pt x="50" y="58"/>
                    <a:pt x="51" y="65"/>
                    <a:pt x="54" y="71"/>
                  </a:cubicBezTo>
                  <a:cubicBezTo>
                    <a:pt x="57" y="77"/>
                    <a:pt x="60" y="82"/>
                    <a:pt x="65" y="87"/>
                  </a:cubicBezTo>
                  <a:cubicBezTo>
                    <a:pt x="69" y="91"/>
                    <a:pt x="75" y="94"/>
                    <a:pt x="81" y="96"/>
                  </a:cubicBezTo>
                  <a:cubicBezTo>
                    <a:pt x="87" y="97"/>
                    <a:pt x="93" y="98"/>
                    <a:pt x="100" y="97"/>
                  </a:cubicBezTo>
                  <a:cubicBezTo>
                    <a:pt x="107" y="96"/>
                    <a:pt x="114" y="93"/>
                    <a:pt x="120" y="90"/>
                  </a:cubicBezTo>
                  <a:cubicBezTo>
                    <a:pt x="126" y="86"/>
                    <a:pt x="131" y="81"/>
                    <a:pt x="136" y="76"/>
                  </a:cubicBezTo>
                  <a:cubicBezTo>
                    <a:pt x="140" y="70"/>
                    <a:pt x="144" y="64"/>
                    <a:pt x="146" y="57"/>
                  </a:cubicBezTo>
                  <a:cubicBezTo>
                    <a:pt x="149" y="51"/>
                    <a:pt x="150" y="43"/>
                    <a:pt x="150" y="36"/>
                  </a:cubicBezTo>
                  <a:cubicBezTo>
                    <a:pt x="150" y="26"/>
                    <a:pt x="147" y="16"/>
                    <a:pt x="142" y="8"/>
                  </a:cubicBezTo>
                  <a:lnTo>
                    <a:pt x="199" y="0"/>
                  </a:lnTo>
                  <a:close/>
                </a:path>
              </a:pathLst>
            </a:custGeom>
            <a:solidFill>
              <a:schemeClr val="accent4">
                <a:lumMod val="9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49" name="Freeform 31"/>
            <p:cNvSpPr/>
            <p:nvPr/>
          </p:nvSpPr>
          <p:spPr bwMode="auto">
            <a:xfrm>
              <a:off x="5322065" y="4256781"/>
              <a:ext cx="987425" cy="995363"/>
            </a:xfrm>
            <a:custGeom>
              <a:avLst/>
              <a:gdLst>
                <a:gd name="T0" fmla="*/ 0 w 263"/>
                <a:gd name="T1" fmla="*/ 28 h 264"/>
                <a:gd name="T2" fmla="*/ 46 w 263"/>
                <a:gd name="T3" fmla="*/ 21 h 264"/>
                <a:gd name="T4" fmla="*/ 44 w 263"/>
                <a:gd name="T5" fmla="*/ 29 h 264"/>
                <a:gd name="T6" fmla="*/ 42 w 263"/>
                <a:gd name="T7" fmla="*/ 37 h 264"/>
                <a:gd name="T8" fmla="*/ 41 w 263"/>
                <a:gd name="T9" fmla="*/ 46 h 264"/>
                <a:gd name="T10" fmla="*/ 46 w 263"/>
                <a:gd name="T11" fmla="*/ 68 h 264"/>
                <a:gd name="T12" fmla="*/ 58 w 263"/>
                <a:gd name="T13" fmla="*/ 85 h 264"/>
                <a:gd name="T14" fmla="*/ 75 w 263"/>
                <a:gd name="T15" fmla="*/ 95 h 264"/>
                <a:gd name="T16" fmla="*/ 89 w 263"/>
                <a:gd name="T17" fmla="*/ 97 h 264"/>
                <a:gd name="T18" fmla="*/ 89 w 263"/>
                <a:gd name="T19" fmla="*/ 97 h 264"/>
                <a:gd name="T20" fmla="*/ 97 w 263"/>
                <a:gd name="T21" fmla="*/ 96 h 264"/>
                <a:gd name="T22" fmla="*/ 118 w 263"/>
                <a:gd name="T23" fmla="*/ 89 h 264"/>
                <a:gd name="T24" fmla="*/ 135 w 263"/>
                <a:gd name="T25" fmla="*/ 74 h 264"/>
                <a:gd name="T26" fmla="*/ 147 w 263"/>
                <a:gd name="T27" fmla="*/ 54 h 264"/>
                <a:gd name="T28" fmla="*/ 151 w 263"/>
                <a:gd name="T29" fmla="*/ 31 h 264"/>
                <a:gd name="T30" fmla="*/ 145 w 263"/>
                <a:gd name="T31" fmla="*/ 7 h 264"/>
                <a:gd name="T32" fmla="*/ 191 w 263"/>
                <a:gd name="T33" fmla="*/ 0 h 264"/>
                <a:gd name="T34" fmla="*/ 190 w 263"/>
                <a:gd name="T35" fmla="*/ 118 h 264"/>
                <a:gd name="T36" fmla="*/ 199 w 263"/>
                <a:gd name="T37" fmla="*/ 105 h 264"/>
                <a:gd name="T38" fmla="*/ 211 w 263"/>
                <a:gd name="T39" fmla="*/ 92 h 264"/>
                <a:gd name="T40" fmla="*/ 217 w 263"/>
                <a:gd name="T41" fmla="*/ 89 h 264"/>
                <a:gd name="T42" fmla="*/ 222 w 263"/>
                <a:gd name="T43" fmla="*/ 87 h 264"/>
                <a:gd name="T44" fmla="*/ 228 w 263"/>
                <a:gd name="T45" fmla="*/ 85 h 264"/>
                <a:gd name="T46" fmla="*/ 233 w 263"/>
                <a:gd name="T47" fmla="*/ 85 h 264"/>
                <a:gd name="T48" fmla="*/ 242 w 263"/>
                <a:gd name="T49" fmla="*/ 86 h 264"/>
                <a:gd name="T50" fmla="*/ 253 w 263"/>
                <a:gd name="T51" fmla="*/ 93 h 264"/>
                <a:gd name="T52" fmla="*/ 260 w 263"/>
                <a:gd name="T53" fmla="*/ 104 h 264"/>
                <a:gd name="T54" fmla="*/ 263 w 263"/>
                <a:gd name="T55" fmla="*/ 118 h 264"/>
                <a:gd name="T56" fmla="*/ 260 w 263"/>
                <a:gd name="T57" fmla="*/ 134 h 264"/>
                <a:gd name="T58" fmla="*/ 252 w 263"/>
                <a:gd name="T59" fmla="*/ 148 h 264"/>
                <a:gd name="T60" fmla="*/ 240 w 263"/>
                <a:gd name="T61" fmla="*/ 159 h 264"/>
                <a:gd name="T62" fmla="*/ 226 w 263"/>
                <a:gd name="T63" fmla="*/ 164 h 264"/>
                <a:gd name="T64" fmla="*/ 221 w 263"/>
                <a:gd name="T65" fmla="*/ 164 h 264"/>
                <a:gd name="T66" fmla="*/ 220 w 263"/>
                <a:gd name="T67" fmla="*/ 164 h 264"/>
                <a:gd name="T68" fmla="*/ 215 w 263"/>
                <a:gd name="T69" fmla="*/ 164 h 264"/>
                <a:gd name="T70" fmla="*/ 210 w 263"/>
                <a:gd name="T71" fmla="*/ 162 h 264"/>
                <a:gd name="T72" fmla="*/ 206 w 263"/>
                <a:gd name="T73" fmla="*/ 160 h 264"/>
                <a:gd name="T74" fmla="*/ 199 w 263"/>
                <a:gd name="T75" fmla="*/ 154 h 264"/>
                <a:gd name="T76" fmla="*/ 190 w 263"/>
                <a:gd name="T77" fmla="*/ 144 h 264"/>
                <a:gd name="T78" fmla="*/ 190 w 263"/>
                <a:gd name="T79" fmla="*/ 233 h 264"/>
                <a:gd name="T80" fmla="*/ 2 w 263"/>
                <a:gd name="T81" fmla="*/ 264 h 264"/>
                <a:gd name="T82" fmla="*/ 0 w 263"/>
                <a:gd name="T83" fmla="*/ 28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3" h="264">
                  <a:moveTo>
                    <a:pt x="0" y="28"/>
                  </a:moveTo>
                  <a:cubicBezTo>
                    <a:pt x="46" y="21"/>
                    <a:pt x="46" y="21"/>
                    <a:pt x="46" y="21"/>
                  </a:cubicBezTo>
                  <a:cubicBezTo>
                    <a:pt x="45" y="24"/>
                    <a:pt x="44" y="26"/>
                    <a:pt x="44" y="29"/>
                  </a:cubicBezTo>
                  <a:cubicBezTo>
                    <a:pt x="43" y="31"/>
                    <a:pt x="42" y="34"/>
                    <a:pt x="42" y="37"/>
                  </a:cubicBezTo>
                  <a:cubicBezTo>
                    <a:pt x="42" y="40"/>
                    <a:pt x="41" y="43"/>
                    <a:pt x="41" y="46"/>
                  </a:cubicBezTo>
                  <a:cubicBezTo>
                    <a:pt x="41" y="54"/>
                    <a:pt x="43" y="61"/>
                    <a:pt x="46" y="68"/>
                  </a:cubicBezTo>
                  <a:cubicBezTo>
                    <a:pt x="49" y="75"/>
                    <a:pt x="53" y="80"/>
                    <a:pt x="58" y="85"/>
                  </a:cubicBezTo>
                  <a:cubicBezTo>
                    <a:pt x="63" y="90"/>
                    <a:pt x="69" y="93"/>
                    <a:pt x="75" y="95"/>
                  </a:cubicBezTo>
                  <a:cubicBezTo>
                    <a:pt x="80" y="96"/>
                    <a:pt x="85" y="97"/>
                    <a:pt x="89" y="97"/>
                  </a:cubicBezTo>
                  <a:cubicBezTo>
                    <a:pt x="89" y="97"/>
                    <a:pt x="89" y="97"/>
                    <a:pt x="89" y="97"/>
                  </a:cubicBezTo>
                  <a:cubicBezTo>
                    <a:pt x="92" y="97"/>
                    <a:pt x="94" y="97"/>
                    <a:pt x="97" y="96"/>
                  </a:cubicBezTo>
                  <a:cubicBezTo>
                    <a:pt x="104" y="95"/>
                    <a:pt x="111" y="93"/>
                    <a:pt x="118" y="89"/>
                  </a:cubicBezTo>
                  <a:cubicBezTo>
                    <a:pt x="124" y="85"/>
                    <a:pt x="130" y="80"/>
                    <a:pt x="135" y="74"/>
                  </a:cubicBezTo>
                  <a:cubicBezTo>
                    <a:pt x="140" y="68"/>
                    <a:pt x="144" y="61"/>
                    <a:pt x="147" y="54"/>
                  </a:cubicBezTo>
                  <a:cubicBezTo>
                    <a:pt x="149" y="47"/>
                    <a:pt x="151" y="39"/>
                    <a:pt x="151" y="31"/>
                  </a:cubicBezTo>
                  <a:cubicBezTo>
                    <a:pt x="151" y="22"/>
                    <a:pt x="149" y="14"/>
                    <a:pt x="145" y="7"/>
                  </a:cubicBezTo>
                  <a:cubicBezTo>
                    <a:pt x="191" y="0"/>
                    <a:pt x="191" y="0"/>
                    <a:pt x="191" y="0"/>
                  </a:cubicBezTo>
                  <a:cubicBezTo>
                    <a:pt x="190" y="118"/>
                    <a:pt x="190" y="118"/>
                    <a:pt x="190" y="118"/>
                  </a:cubicBezTo>
                  <a:cubicBezTo>
                    <a:pt x="199" y="105"/>
                    <a:pt x="199" y="105"/>
                    <a:pt x="199" y="105"/>
                  </a:cubicBezTo>
                  <a:cubicBezTo>
                    <a:pt x="202" y="100"/>
                    <a:pt x="207" y="96"/>
                    <a:pt x="211" y="92"/>
                  </a:cubicBezTo>
                  <a:cubicBezTo>
                    <a:pt x="213" y="91"/>
                    <a:pt x="215" y="90"/>
                    <a:pt x="217" y="89"/>
                  </a:cubicBezTo>
                  <a:cubicBezTo>
                    <a:pt x="218" y="88"/>
                    <a:pt x="220" y="87"/>
                    <a:pt x="222" y="87"/>
                  </a:cubicBezTo>
                  <a:cubicBezTo>
                    <a:pt x="224" y="86"/>
                    <a:pt x="226" y="86"/>
                    <a:pt x="228" y="85"/>
                  </a:cubicBezTo>
                  <a:cubicBezTo>
                    <a:pt x="230" y="85"/>
                    <a:pt x="231" y="85"/>
                    <a:pt x="233" y="85"/>
                  </a:cubicBezTo>
                  <a:cubicBezTo>
                    <a:pt x="236" y="85"/>
                    <a:pt x="239" y="85"/>
                    <a:pt x="242" y="86"/>
                  </a:cubicBezTo>
                  <a:cubicBezTo>
                    <a:pt x="246" y="88"/>
                    <a:pt x="250" y="90"/>
                    <a:pt x="253" y="93"/>
                  </a:cubicBezTo>
                  <a:cubicBezTo>
                    <a:pt x="256" y="96"/>
                    <a:pt x="259" y="99"/>
                    <a:pt x="260" y="104"/>
                  </a:cubicBezTo>
                  <a:cubicBezTo>
                    <a:pt x="262" y="108"/>
                    <a:pt x="263" y="113"/>
                    <a:pt x="263" y="118"/>
                  </a:cubicBezTo>
                  <a:cubicBezTo>
                    <a:pt x="263" y="124"/>
                    <a:pt x="262" y="129"/>
                    <a:pt x="260" y="134"/>
                  </a:cubicBezTo>
                  <a:cubicBezTo>
                    <a:pt x="258" y="139"/>
                    <a:pt x="256" y="144"/>
                    <a:pt x="252" y="148"/>
                  </a:cubicBezTo>
                  <a:cubicBezTo>
                    <a:pt x="249" y="153"/>
                    <a:pt x="245" y="156"/>
                    <a:pt x="240" y="159"/>
                  </a:cubicBezTo>
                  <a:cubicBezTo>
                    <a:pt x="236" y="161"/>
                    <a:pt x="231" y="163"/>
                    <a:pt x="226" y="164"/>
                  </a:cubicBezTo>
                  <a:cubicBezTo>
                    <a:pt x="224" y="164"/>
                    <a:pt x="223" y="164"/>
                    <a:pt x="221" y="164"/>
                  </a:cubicBezTo>
                  <a:cubicBezTo>
                    <a:pt x="220" y="164"/>
                    <a:pt x="220" y="164"/>
                    <a:pt x="220" y="164"/>
                  </a:cubicBezTo>
                  <a:cubicBezTo>
                    <a:pt x="219" y="164"/>
                    <a:pt x="217" y="164"/>
                    <a:pt x="215" y="164"/>
                  </a:cubicBezTo>
                  <a:cubicBezTo>
                    <a:pt x="213" y="164"/>
                    <a:pt x="212" y="163"/>
                    <a:pt x="210" y="162"/>
                  </a:cubicBezTo>
                  <a:cubicBezTo>
                    <a:pt x="209" y="162"/>
                    <a:pt x="207" y="161"/>
                    <a:pt x="206" y="160"/>
                  </a:cubicBezTo>
                  <a:cubicBezTo>
                    <a:pt x="203" y="159"/>
                    <a:pt x="201" y="157"/>
                    <a:pt x="199" y="154"/>
                  </a:cubicBezTo>
                  <a:cubicBezTo>
                    <a:pt x="190" y="144"/>
                    <a:pt x="190" y="144"/>
                    <a:pt x="190" y="144"/>
                  </a:cubicBezTo>
                  <a:cubicBezTo>
                    <a:pt x="190" y="233"/>
                    <a:pt x="190" y="233"/>
                    <a:pt x="190" y="233"/>
                  </a:cubicBezTo>
                  <a:cubicBezTo>
                    <a:pt x="2" y="264"/>
                    <a:pt x="2" y="264"/>
                    <a:pt x="2" y="264"/>
                  </a:cubicBezTo>
                  <a:lnTo>
                    <a:pt x="0" y="28"/>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0" name="Freeform 32"/>
            <p:cNvSpPr/>
            <p:nvPr/>
          </p:nvSpPr>
          <p:spPr bwMode="auto">
            <a:xfrm>
              <a:off x="5811838" y="2755900"/>
              <a:ext cx="1441450" cy="1438275"/>
            </a:xfrm>
            <a:custGeom>
              <a:avLst/>
              <a:gdLst>
                <a:gd name="T0" fmla="*/ 75 w 384"/>
                <a:gd name="T1" fmla="*/ 0 h 382"/>
                <a:gd name="T2" fmla="*/ 384 w 384"/>
                <a:gd name="T3" fmla="*/ 293 h 382"/>
                <a:gd name="T4" fmla="*/ 269 w 384"/>
                <a:gd name="T5" fmla="*/ 309 h 382"/>
                <a:gd name="T6" fmla="*/ 268 w 384"/>
                <a:gd name="T7" fmla="*/ 354 h 382"/>
                <a:gd name="T8" fmla="*/ 213 w 384"/>
                <a:gd name="T9" fmla="*/ 362 h 382"/>
                <a:gd name="T10" fmla="*/ 216 w 384"/>
                <a:gd name="T11" fmla="*/ 356 h 382"/>
                <a:gd name="T12" fmla="*/ 219 w 384"/>
                <a:gd name="T13" fmla="*/ 349 h 382"/>
                <a:gd name="T14" fmla="*/ 220 w 384"/>
                <a:gd name="T15" fmla="*/ 342 h 382"/>
                <a:gd name="T16" fmla="*/ 220 w 384"/>
                <a:gd name="T17" fmla="*/ 334 h 382"/>
                <a:gd name="T18" fmla="*/ 217 w 384"/>
                <a:gd name="T19" fmla="*/ 314 h 382"/>
                <a:gd name="T20" fmla="*/ 207 w 384"/>
                <a:gd name="T21" fmla="*/ 299 h 382"/>
                <a:gd name="T22" fmla="*/ 191 w 384"/>
                <a:gd name="T23" fmla="*/ 290 h 382"/>
                <a:gd name="T24" fmla="*/ 172 w 384"/>
                <a:gd name="T25" fmla="*/ 288 h 382"/>
                <a:gd name="T26" fmla="*/ 153 w 384"/>
                <a:gd name="T27" fmla="*/ 295 h 382"/>
                <a:gd name="T28" fmla="*/ 137 w 384"/>
                <a:gd name="T29" fmla="*/ 309 h 382"/>
                <a:gd name="T30" fmla="*/ 127 w 384"/>
                <a:gd name="T31" fmla="*/ 327 h 382"/>
                <a:gd name="T32" fmla="*/ 123 w 384"/>
                <a:gd name="T33" fmla="*/ 348 h 382"/>
                <a:gd name="T34" fmla="*/ 130 w 384"/>
                <a:gd name="T35" fmla="*/ 374 h 382"/>
                <a:gd name="T36" fmla="*/ 74 w 384"/>
                <a:gd name="T37" fmla="*/ 382 h 382"/>
                <a:gd name="T38" fmla="*/ 74 w 384"/>
                <a:gd name="T39" fmla="*/ 246 h 382"/>
                <a:gd name="T40" fmla="*/ 60 w 384"/>
                <a:gd name="T41" fmla="*/ 260 h 382"/>
                <a:gd name="T42" fmla="*/ 54 w 384"/>
                <a:gd name="T43" fmla="*/ 263 h 382"/>
                <a:gd name="T44" fmla="*/ 48 w 384"/>
                <a:gd name="T45" fmla="*/ 266 h 382"/>
                <a:gd name="T46" fmla="*/ 42 w 384"/>
                <a:gd name="T47" fmla="*/ 267 h 382"/>
                <a:gd name="T48" fmla="*/ 25 w 384"/>
                <a:gd name="T49" fmla="*/ 266 h 382"/>
                <a:gd name="T50" fmla="*/ 12 w 384"/>
                <a:gd name="T51" fmla="*/ 258 h 382"/>
                <a:gd name="T52" fmla="*/ 3 w 384"/>
                <a:gd name="T53" fmla="*/ 245 h 382"/>
                <a:gd name="T54" fmla="*/ 0 w 384"/>
                <a:gd name="T55" fmla="*/ 228 h 382"/>
                <a:gd name="T56" fmla="*/ 3 w 384"/>
                <a:gd name="T57" fmla="*/ 210 h 382"/>
                <a:gd name="T58" fmla="*/ 12 w 384"/>
                <a:gd name="T59" fmla="*/ 194 h 382"/>
                <a:gd name="T60" fmla="*/ 25 w 384"/>
                <a:gd name="T61" fmla="*/ 183 h 382"/>
                <a:gd name="T62" fmla="*/ 42 w 384"/>
                <a:gd name="T63" fmla="*/ 177 h 382"/>
                <a:gd name="T64" fmla="*/ 48 w 384"/>
                <a:gd name="T65" fmla="*/ 177 h 382"/>
                <a:gd name="T66" fmla="*/ 55 w 384"/>
                <a:gd name="T67" fmla="*/ 178 h 382"/>
                <a:gd name="T68" fmla="*/ 61 w 384"/>
                <a:gd name="T69" fmla="*/ 179 h 382"/>
                <a:gd name="T70" fmla="*/ 66 w 384"/>
                <a:gd name="T71" fmla="*/ 182 h 382"/>
                <a:gd name="T72" fmla="*/ 74 w 384"/>
                <a:gd name="T73" fmla="*/ 190 h 382"/>
                <a:gd name="T74" fmla="*/ 75 w 384"/>
                <a:gd name="T75" fmla="*/ 4 h 382"/>
                <a:gd name="T76" fmla="*/ 75 w 384"/>
                <a:gd name="T77" fmla="*/ 0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84" h="382">
                  <a:moveTo>
                    <a:pt x="75" y="0"/>
                  </a:moveTo>
                  <a:cubicBezTo>
                    <a:pt x="384" y="293"/>
                    <a:pt x="384" y="293"/>
                    <a:pt x="384" y="293"/>
                  </a:cubicBezTo>
                  <a:cubicBezTo>
                    <a:pt x="269" y="309"/>
                    <a:pt x="269" y="309"/>
                    <a:pt x="269" y="309"/>
                  </a:cubicBezTo>
                  <a:cubicBezTo>
                    <a:pt x="268" y="354"/>
                    <a:pt x="268" y="354"/>
                    <a:pt x="268" y="354"/>
                  </a:cubicBezTo>
                  <a:cubicBezTo>
                    <a:pt x="213" y="362"/>
                    <a:pt x="213" y="362"/>
                    <a:pt x="213" y="362"/>
                  </a:cubicBezTo>
                  <a:cubicBezTo>
                    <a:pt x="215" y="360"/>
                    <a:pt x="216" y="358"/>
                    <a:pt x="216" y="356"/>
                  </a:cubicBezTo>
                  <a:cubicBezTo>
                    <a:pt x="217" y="353"/>
                    <a:pt x="218" y="351"/>
                    <a:pt x="219" y="349"/>
                  </a:cubicBezTo>
                  <a:cubicBezTo>
                    <a:pt x="219" y="346"/>
                    <a:pt x="220" y="344"/>
                    <a:pt x="220" y="342"/>
                  </a:cubicBezTo>
                  <a:cubicBezTo>
                    <a:pt x="220" y="339"/>
                    <a:pt x="220" y="337"/>
                    <a:pt x="220" y="334"/>
                  </a:cubicBezTo>
                  <a:cubicBezTo>
                    <a:pt x="221" y="327"/>
                    <a:pt x="219" y="320"/>
                    <a:pt x="217" y="314"/>
                  </a:cubicBezTo>
                  <a:cubicBezTo>
                    <a:pt x="214" y="308"/>
                    <a:pt x="211" y="303"/>
                    <a:pt x="207" y="299"/>
                  </a:cubicBezTo>
                  <a:cubicBezTo>
                    <a:pt x="202" y="295"/>
                    <a:pt x="197" y="291"/>
                    <a:pt x="191" y="290"/>
                  </a:cubicBezTo>
                  <a:cubicBezTo>
                    <a:pt x="185" y="288"/>
                    <a:pt x="179" y="287"/>
                    <a:pt x="172" y="288"/>
                  </a:cubicBezTo>
                  <a:cubicBezTo>
                    <a:pt x="165" y="289"/>
                    <a:pt x="159" y="291"/>
                    <a:pt x="153" y="295"/>
                  </a:cubicBezTo>
                  <a:cubicBezTo>
                    <a:pt x="147" y="298"/>
                    <a:pt x="142" y="303"/>
                    <a:pt x="137" y="309"/>
                  </a:cubicBezTo>
                  <a:cubicBezTo>
                    <a:pt x="133" y="314"/>
                    <a:pt x="129" y="320"/>
                    <a:pt x="127" y="327"/>
                  </a:cubicBezTo>
                  <a:cubicBezTo>
                    <a:pt x="124" y="334"/>
                    <a:pt x="123" y="341"/>
                    <a:pt x="123" y="348"/>
                  </a:cubicBezTo>
                  <a:cubicBezTo>
                    <a:pt x="123" y="357"/>
                    <a:pt x="125" y="366"/>
                    <a:pt x="130" y="374"/>
                  </a:cubicBezTo>
                  <a:cubicBezTo>
                    <a:pt x="74" y="382"/>
                    <a:pt x="74" y="382"/>
                    <a:pt x="74" y="382"/>
                  </a:cubicBezTo>
                  <a:cubicBezTo>
                    <a:pt x="74" y="337"/>
                    <a:pt x="74" y="291"/>
                    <a:pt x="74" y="246"/>
                  </a:cubicBezTo>
                  <a:cubicBezTo>
                    <a:pt x="70" y="251"/>
                    <a:pt x="66" y="256"/>
                    <a:pt x="60" y="260"/>
                  </a:cubicBezTo>
                  <a:cubicBezTo>
                    <a:pt x="58" y="261"/>
                    <a:pt x="57" y="262"/>
                    <a:pt x="54" y="263"/>
                  </a:cubicBezTo>
                  <a:cubicBezTo>
                    <a:pt x="52" y="264"/>
                    <a:pt x="50" y="265"/>
                    <a:pt x="48" y="266"/>
                  </a:cubicBezTo>
                  <a:cubicBezTo>
                    <a:pt x="46" y="266"/>
                    <a:pt x="44" y="267"/>
                    <a:pt x="42" y="267"/>
                  </a:cubicBezTo>
                  <a:cubicBezTo>
                    <a:pt x="36" y="268"/>
                    <a:pt x="30" y="267"/>
                    <a:pt x="25" y="266"/>
                  </a:cubicBezTo>
                  <a:cubicBezTo>
                    <a:pt x="20" y="264"/>
                    <a:pt x="16" y="262"/>
                    <a:pt x="12" y="258"/>
                  </a:cubicBezTo>
                  <a:cubicBezTo>
                    <a:pt x="8" y="254"/>
                    <a:pt x="5" y="250"/>
                    <a:pt x="3" y="245"/>
                  </a:cubicBezTo>
                  <a:cubicBezTo>
                    <a:pt x="1" y="240"/>
                    <a:pt x="0" y="234"/>
                    <a:pt x="0" y="228"/>
                  </a:cubicBezTo>
                  <a:cubicBezTo>
                    <a:pt x="0" y="222"/>
                    <a:pt x="1" y="215"/>
                    <a:pt x="3" y="210"/>
                  </a:cubicBezTo>
                  <a:cubicBezTo>
                    <a:pt x="5" y="204"/>
                    <a:pt x="8" y="199"/>
                    <a:pt x="12" y="194"/>
                  </a:cubicBezTo>
                  <a:cubicBezTo>
                    <a:pt x="16" y="190"/>
                    <a:pt x="20" y="186"/>
                    <a:pt x="25" y="183"/>
                  </a:cubicBezTo>
                  <a:cubicBezTo>
                    <a:pt x="30" y="180"/>
                    <a:pt x="36" y="178"/>
                    <a:pt x="42" y="177"/>
                  </a:cubicBezTo>
                  <a:cubicBezTo>
                    <a:pt x="44" y="177"/>
                    <a:pt x="46" y="177"/>
                    <a:pt x="48" y="177"/>
                  </a:cubicBezTo>
                  <a:cubicBezTo>
                    <a:pt x="51" y="177"/>
                    <a:pt x="53" y="177"/>
                    <a:pt x="55" y="178"/>
                  </a:cubicBezTo>
                  <a:cubicBezTo>
                    <a:pt x="57" y="178"/>
                    <a:pt x="59" y="179"/>
                    <a:pt x="61" y="179"/>
                  </a:cubicBezTo>
                  <a:cubicBezTo>
                    <a:pt x="62" y="180"/>
                    <a:pt x="64" y="181"/>
                    <a:pt x="66" y="182"/>
                  </a:cubicBezTo>
                  <a:cubicBezTo>
                    <a:pt x="69" y="184"/>
                    <a:pt x="72" y="187"/>
                    <a:pt x="74" y="190"/>
                  </a:cubicBezTo>
                  <a:cubicBezTo>
                    <a:pt x="74" y="128"/>
                    <a:pt x="75" y="66"/>
                    <a:pt x="75" y="4"/>
                  </a:cubicBezTo>
                  <a:cubicBezTo>
                    <a:pt x="75" y="3"/>
                    <a:pt x="75" y="1"/>
                    <a:pt x="75" y="0"/>
                  </a:cubicBez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1" name="Freeform 33"/>
            <p:cNvSpPr/>
            <p:nvPr/>
          </p:nvSpPr>
          <p:spPr bwMode="auto">
            <a:xfrm>
              <a:off x="5829301" y="2797175"/>
              <a:ext cx="1382713" cy="1379538"/>
            </a:xfrm>
            <a:custGeom>
              <a:avLst/>
              <a:gdLst>
                <a:gd name="T0" fmla="*/ 74 w 368"/>
                <a:gd name="T1" fmla="*/ 219 h 366"/>
                <a:gd name="T2" fmla="*/ 65 w 368"/>
                <a:gd name="T3" fmla="*/ 232 h 366"/>
                <a:gd name="T4" fmla="*/ 53 w 368"/>
                <a:gd name="T5" fmla="*/ 245 h 366"/>
                <a:gd name="T6" fmla="*/ 47 w 368"/>
                <a:gd name="T7" fmla="*/ 248 h 366"/>
                <a:gd name="T8" fmla="*/ 42 w 368"/>
                <a:gd name="T9" fmla="*/ 250 h 366"/>
                <a:gd name="T10" fmla="*/ 36 w 368"/>
                <a:gd name="T11" fmla="*/ 252 h 366"/>
                <a:gd name="T12" fmla="*/ 31 w 368"/>
                <a:gd name="T13" fmla="*/ 252 h 366"/>
                <a:gd name="T14" fmla="*/ 22 w 368"/>
                <a:gd name="T15" fmla="*/ 250 h 366"/>
                <a:gd name="T16" fmla="*/ 10 w 368"/>
                <a:gd name="T17" fmla="*/ 244 h 366"/>
                <a:gd name="T18" fmla="*/ 2 w 368"/>
                <a:gd name="T19" fmla="*/ 232 h 366"/>
                <a:gd name="T20" fmla="*/ 0 w 368"/>
                <a:gd name="T21" fmla="*/ 217 h 366"/>
                <a:gd name="T22" fmla="*/ 3 w 368"/>
                <a:gd name="T23" fmla="*/ 200 h 366"/>
                <a:gd name="T24" fmla="*/ 11 w 368"/>
                <a:gd name="T25" fmla="*/ 186 h 366"/>
                <a:gd name="T26" fmla="*/ 23 w 368"/>
                <a:gd name="T27" fmla="*/ 176 h 366"/>
                <a:gd name="T28" fmla="*/ 37 w 368"/>
                <a:gd name="T29" fmla="*/ 171 h 366"/>
                <a:gd name="T30" fmla="*/ 42 w 368"/>
                <a:gd name="T31" fmla="*/ 170 h 366"/>
                <a:gd name="T32" fmla="*/ 43 w 368"/>
                <a:gd name="T33" fmla="*/ 170 h 366"/>
                <a:gd name="T34" fmla="*/ 49 w 368"/>
                <a:gd name="T35" fmla="*/ 171 h 366"/>
                <a:gd name="T36" fmla="*/ 54 w 368"/>
                <a:gd name="T37" fmla="*/ 173 h 366"/>
                <a:gd name="T38" fmla="*/ 58 w 368"/>
                <a:gd name="T39" fmla="*/ 175 h 366"/>
                <a:gd name="T40" fmla="*/ 66 w 368"/>
                <a:gd name="T41" fmla="*/ 182 h 366"/>
                <a:gd name="T42" fmla="*/ 74 w 368"/>
                <a:gd name="T43" fmla="*/ 192 h 366"/>
                <a:gd name="T44" fmla="*/ 74 w 368"/>
                <a:gd name="T45" fmla="*/ 0 h 366"/>
                <a:gd name="T46" fmla="*/ 368 w 368"/>
                <a:gd name="T47" fmla="*/ 279 h 366"/>
                <a:gd name="T48" fmla="*/ 259 w 368"/>
                <a:gd name="T49" fmla="*/ 294 h 366"/>
                <a:gd name="T50" fmla="*/ 259 w 368"/>
                <a:gd name="T51" fmla="*/ 339 h 366"/>
                <a:gd name="T52" fmla="*/ 216 w 368"/>
                <a:gd name="T53" fmla="*/ 345 h 366"/>
                <a:gd name="T54" fmla="*/ 218 w 368"/>
                <a:gd name="T55" fmla="*/ 339 h 366"/>
                <a:gd name="T56" fmla="*/ 220 w 368"/>
                <a:gd name="T57" fmla="*/ 331 h 366"/>
                <a:gd name="T58" fmla="*/ 220 w 368"/>
                <a:gd name="T59" fmla="*/ 323 h 366"/>
                <a:gd name="T60" fmla="*/ 216 w 368"/>
                <a:gd name="T61" fmla="*/ 301 h 366"/>
                <a:gd name="T62" fmla="*/ 205 w 368"/>
                <a:gd name="T63" fmla="*/ 284 h 366"/>
                <a:gd name="T64" fmla="*/ 188 w 368"/>
                <a:gd name="T65" fmla="*/ 274 h 366"/>
                <a:gd name="T66" fmla="*/ 173 w 368"/>
                <a:gd name="T67" fmla="*/ 272 h 366"/>
                <a:gd name="T68" fmla="*/ 166 w 368"/>
                <a:gd name="T69" fmla="*/ 272 h 366"/>
                <a:gd name="T70" fmla="*/ 146 w 368"/>
                <a:gd name="T71" fmla="*/ 280 h 366"/>
                <a:gd name="T72" fmla="*/ 129 w 368"/>
                <a:gd name="T73" fmla="*/ 295 h 366"/>
                <a:gd name="T74" fmla="*/ 117 w 368"/>
                <a:gd name="T75" fmla="*/ 314 h 366"/>
                <a:gd name="T76" fmla="*/ 113 w 368"/>
                <a:gd name="T77" fmla="*/ 337 h 366"/>
                <a:gd name="T78" fmla="*/ 117 w 368"/>
                <a:gd name="T79" fmla="*/ 360 h 366"/>
                <a:gd name="T80" fmla="*/ 73 w 368"/>
                <a:gd name="T81" fmla="*/ 366 h 366"/>
                <a:gd name="T82" fmla="*/ 74 w 368"/>
                <a:gd name="T83" fmla="*/ 219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68" h="366">
                  <a:moveTo>
                    <a:pt x="74" y="219"/>
                  </a:moveTo>
                  <a:cubicBezTo>
                    <a:pt x="65" y="232"/>
                    <a:pt x="65" y="232"/>
                    <a:pt x="65" y="232"/>
                  </a:cubicBezTo>
                  <a:cubicBezTo>
                    <a:pt x="62" y="237"/>
                    <a:pt x="58" y="241"/>
                    <a:pt x="53" y="245"/>
                  </a:cubicBezTo>
                  <a:cubicBezTo>
                    <a:pt x="51" y="246"/>
                    <a:pt x="49" y="247"/>
                    <a:pt x="47" y="248"/>
                  </a:cubicBezTo>
                  <a:cubicBezTo>
                    <a:pt x="46" y="249"/>
                    <a:pt x="44" y="250"/>
                    <a:pt x="42" y="250"/>
                  </a:cubicBezTo>
                  <a:cubicBezTo>
                    <a:pt x="40" y="251"/>
                    <a:pt x="38" y="251"/>
                    <a:pt x="36" y="252"/>
                  </a:cubicBezTo>
                  <a:cubicBezTo>
                    <a:pt x="34" y="252"/>
                    <a:pt x="33" y="252"/>
                    <a:pt x="31" y="252"/>
                  </a:cubicBezTo>
                  <a:cubicBezTo>
                    <a:pt x="28" y="252"/>
                    <a:pt x="25" y="251"/>
                    <a:pt x="22" y="250"/>
                  </a:cubicBezTo>
                  <a:cubicBezTo>
                    <a:pt x="17" y="249"/>
                    <a:pt x="14" y="247"/>
                    <a:pt x="10" y="244"/>
                  </a:cubicBezTo>
                  <a:cubicBezTo>
                    <a:pt x="7" y="240"/>
                    <a:pt x="4" y="237"/>
                    <a:pt x="2" y="232"/>
                  </a:cubicBezTo>
                  <a:cubicBezTo>
                    <a:pt x="0" y="227"/>
                    <a:pt x="0" y="222"/>
                    <a:pt x="0" y="217"/>
                  </a:cubicBezTo>
                  <a:cubicBezTo>
                    <a:pt x="0" y="211"/>
                    <a:pt x="1" y="206"/>
                    <a:pt x="3" y="200"/>
                  </a:cubicBezTo>
                  <a:cubicBezTo>
                    <a:pt x="4" y="195"/>
                    <a:pt x="7" y="190"/>
                    <a:pt x="11" y="186"/>
                  </a:cubicBezTo>
                  <a:cubicBezTo>
                    <a:pt x="14" y="182"/>
                    <a:pt x="18" y="178"/>
                    <a:pt x="23" y="176"/>
                  </a:cubicBezTo>
                  <a:cubicBezTo>
                    <a:pt x="27" y="173"/>
                    <a:pt x="32" y="171"/>
                    <a:pt x="37" y="171"/>
                  </a:cubicBezTo>
                  <a:cubicBezTo>
                    <a:pt x="39" y="170"/>
                    <a:pt x="40" y="170"/>
                    <a:pt x="42" y="170"/>
                  </a:cubicBezTo>
                  <a:cubicBezTo>
                    <a:pt x="42" y="170"/>
                    <a:pt x="43" y="170"/>
                    <a:pt x="43" y="170"/>
                  </a:cubicBezTo>
                  <a:cubicBezTo>
                    <a:pt x="45" y="170"/>
                    <a:pt x="47" y="171"/>
                    <a:pt x="49" y="171"/>
                  </a:cubicBezTo>
                  <a:cubicBezTo>
                    <a:pt x="50" y="171"/>
                    <a:pt x="52" y="172"/>
                    <a:pt x="54" y="173"/>
                  </a:cubicBezTo>
                  <a:cubicBezTo>
                    <a:pt x="55" y="173"/>
                    <a:pt x="57" y="174"/>
                    <a:pt x="58" y="175"/>
                  </a:cubicBezTo>
                  <a:cubicBezTo>
                    <a:pt x="61" y="177"/>
                    <a:pt x="64" y="179"/>
                    <a:pt x="66" y="182"/>
                  </a:cubicBezTo>
                  <a:cubicBezTo>
                    <a:pt x="74" y="192"/>
                    <a:pt x="74" y="192"/>
                    <a:pt x="74" y="192"/>
                  </a:cubicBezTo>
                  <a:cubicBezTo>
                    <a:pt x="74" y="0"/>
                    <a:pt x="74" y="0"/>
                    <a:pt x="74" y="0"/>
                  </a:cubicBezTo>
                  <a:cubicBezTo>
                    <a:pt x="368" y="279"/>
                    <a:pt x="368" y="279"/>
                    <a:pt x="368" y="279"/>
                  </a:cubicBezTo>
                  <a:cubicBezTo>
                    <a:pt x="259" y="294"/>
                    <a:pt x="259" y="294"/>
                    <a:pt x="259" y="294"/>
                  </a:cubicBezTo>
                  <a:cubicBezTo>
                    <a:pt x="259" y="339"/>
                    <a:pt x="259" y="339"/>
                    <a:pt x="259" y="339"/>
                  </a:cubicBezTo>
                  <a:cubicBezTo>
                    <a:pt x="216" y="345"/>
                    <a:pt x="216" y="345"/>
                    <a:pt x="216" y="345"/>
                  </a:cubicBezTo>
                  <a:cubicBezTo>
                    <a:pt x="217" y="343"/>
                    <a:pt x="217" y="341"/>
                    <a:pt x="218" y="339"/>
                  </a:cubicBezTo>
                  <a:cubicBezTo>
                    <a:pt x="219" y="336"/>
                    <a:pt x="219" y="334"/>
                    <a:pt x="220" y="331"/>
                  </a:cubicBezTo>
                  <a:cubicBezTo>
                    <a:pt x="220" y="329"/>
                    <a:pt x="220" y="326"/>
                    <a:pt x="220" y="323"/>
                  </a:cubicBezTo>
                  <a:cubicBezTo>
                    <a:pt x="220" y="316"/>
                    <a:pt x="219" y="308"/>
                    <a:pt x="216" y="301"/>
                  </a:cubicBezTo>
                  <a:cubicBezTo>
                    <a:pt x="213" y="295"/>
                    <a:pt x="210" y="289"/>
                    <a:pt x="205" y="284"/>
                  </a:cubicBezTo>
                  <a:cubicBezTo>
                    <a:pt x="200" y="280"/>
                    <a:pt x="194" y="276"/>
                    <a:pt x="188" y="274"/>
                  </a:cubicBezTo>
                  <a:cubicBezTo>
                    <a:pt x="183" y="273"/>
                    <a:pt x="178" y="272"/>
                    <a:pt x="173" y="272"/>
                  </a:cubicBezTo>
                  <a:cubicBezTo>
                    <a:pt x="171" y="272"/>
                    <a:pt x="169" y="272"/>
                    <a:pt x="166" y="272"/>
                  </a:cubicBezTo>
                  <a:cubicBezTo>
                    <a:pt x="159" y="273"/>
                    <a:pt x="152" y="276"/>
                    <a:pt x="146" y="280"/>
                  </a:cubicBezTo>
                  <a:cubicBezTo>
                    <a:pt x="139" y="284"/>
                    <a:pt x="134" y="289"/>
                    <a:pt x="129" y="295"/>
                  </a:cubicBezTo>
                  <a:cubicBezTo>
                    <a:pt x="124" y="301"/>
                    <a:pt x="120" y="307"/>
                    <a:pt x="117" y="314"/>
                  </a:cubicBezTo>
                  <a:cubicBezTo>
                    <a:pt x="115" y="322"/>
                    <a:pt x="113" y="330"/>
                    <a:pt x="113" y="337"/>
                  </a:cubicBezTo>
                  <a:cubicBezTo>
                    <a:pt x="113" y="345"/>
                    <a:pt x="115" y="353"/>
                    <a:pt x="117" y="360"/>
                  </a:cubicBezTo>
                  <a:cubicBezTo>
                    <a:pt x="73" y="366"/>
                    <a:pt x="73" y="366"/>
                    <a:pt x="73" y="366"/>
                  </a:cubicBezTo>
                  <a:lnTo>
                    <a:pt x="74" y="21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2" name="Freeform 34"/>
            <p:cNvSpPr/>
            <p:nvPr/>
          </p:nvSpPr>
          <p:spPr bwMode="auto">
            <a:xfrm>
              <a:off x="4845051" y="2759075"/>
              <a:ext cx="1214438" cy="1812925"/>
            </a:xfrm>
            <a:custGeom>
              <a:avLst/>
              <a:gdLst>
                <a:gd name="T0" fmla="*/ 323 w 323"/>
                <a:gd name="T1" fmla="*/ 0 h 481"/>
                <a:gd name="T2" fmla="*/ 323 w 323"/>
                <a:gd name="T3" fmla="*/ 171 h 481"/>
                <a:gd name="T4" fmla="*/ 317 w 323"/>
                <a:gd name="T5" fmla="*/ 168 h 481"/>
                <a:gd name="T6" fmla="*/ 311 w 323"/>
                <a:gd name="T7" fmla="*/ 167 h 481"/>
                <a:gd name="T8" fmla="*/ 305 w 323"/>
                <a:gd name="T9" fmla="*/ 167 h 481"/>
                <a:gd name="T10" fmla="*/ 299 w 323"/>
                <a:gd name="T11" fmla="*/ 167 h 481"/>
                <a:gd name="T12" fmla="*/ 279 w 323"/>
                <a:gd name="T13" fmla="*/ 174 h 481"/>
                <a:gd name="T14" fmla="*/ 263 w 323"/>
                <a:gd name="T15" fmla="*/ 188 h 481"/>
                <a:gd name="T16" fmla="*/ 252 w 323"/>
                <a:gd name="T17" fmla="*/ 206 h 481"/>
                <a:gd name="T18" fmla="*/ 248 w 323"/>
                <a:gd name="T19" fmla="*/ 228 h 481"/>
                <a:gd name="T20" fmla="*/ 252 w 323"/>
                <a:gd name="T21" fmla="*/ 248 h 481"/>
                <a:gd name="T22" fmla="*/ 263 w 323"/>
                <a:gd name="T23" fmla="*/ 264 h 481"/>
                <a:gd name="T24" fmla="*/ 279 w 323"/>
                <a:gd name="T25" fmla="*/ 274 h 481"/>
                <a:gd name="T26" fmla="*/ 299 w 323"/>
                <a:gd name="T27" fmla="*/ 275 h 481"/>
                <a:gd name="T28" fmla="*/ 323 w 323"/>
                <a:gd name="T29" fmla="*/ 265 h 481"/>
                <a:gd name="T30" fmla="*/ 322 w 323"/>
                <a:gd name="T31" fmla="*/ 383 h 481"/>
                <a:gd name="T32" fmla="*/ 244 w 323"/>
                <a:gd name="T33" fmla="*/ 394 h 481"/>
                <a:gd name="T34" fmla="*/ 254 w 323"/>
                <a:gd name="T35" fmla="*/ 401 h 481"/>
                <a:gd name="T36" fmla="*/ 259 w 323"/>
                <a:gd name="T37" fmla="*/ 407 h 481"/>
                <a:gd name="T38" fmla="*/ 262 w 323"/>
                <a:gd name="T39" fmla="*/ 414 h 481"/>
                <a:gd name="T40" fmla="*/ 264 w 323"/>
                <a:gd name="T41" fmla="*/ 421 h 481"/>
                <a:gd name="T42" fmla="*/ 265 w 323"/>
                <a:gd name="T43" fmla="*/ 429 h 481"/>
                <a:gd name="T44" fmla="*/ 262 w 323"/>
                <a:gd name="T45" fmla="*/ 447 h 481"/>
                <a:gd name="T46" fmla="*/ 253 w 323"/>
                <a:gd name="T47" fmla="*/ 463 h 481"/>
                <a:gd name="T48" fmla="*/ 239 w 323"/>
                <a:gd name="T49" fmla="*/ 474 h 481"/>
                <a:gd name="T50" fmla="*/ 223 w 323"/>
                <a:gd name="T51" fmla="*/ 480 h 481"/>
                <a:gd name="T52" fmla="*/ 207 w 323"/>
                <a:gd name="T53" fmla="*/ 479 h 481"/>
                <a:gd name="T54" fmla="*/ 194 w 323"/>
                <a:gd name="T55" fmla="*/ 471 h 481"/>
                <a:gd name="T56" fmla="*/ 185 w 323"/>
                <a:gd name="T57" fmla="*/ 459 h 481"/>
                <a:gd name="T58" fmla="*/ 181 w 323"/>
                <a:gd name="T59" fmla="*/ 442 h 481"/>
                <a:gd name="T60" fmla="*/ 182 w 323"/>
                <a:gd name="T61" fmla="*/ 433 h 481"/>
                <a:gd name="T62" fmla="*/ 184 w 323"/>
                <a:gd name="T63" fmla="*/ 425 h 481"/>
                <a:gd name="T64" fmla="*/ 187 w 323"/>
                <a:gd name="T65" fmla="*/ 418 h 481"/>
                <a:gd name="T66" fmla="*/ 192 w 323"/>
                <a:gd name="T67" fmla="*/ 411 h 481"/>
                <a:gd name="T68" fmla="*/ 202 w 323"/>
                <a:gd name="T69" fmla="*/ 400 h 481"/>
                <a:gd name="T70" fmla="*/ 123 w 323"/>
                <a:gd name="T71" fmla="*/ 412 h 481"/>
                <a:gd name="T72" fmla="*/ 122 w 323"/>
                <a:gd name="T73" fmla="*/ 366 h 481"/>
                <a:gd name="T74" fmla="*/ 0 w 323"/>
                <a:gd name="T75" fmla="*/ 383 h 481"/>
                <a:gd name="T76" fmla="*/ 153 w 323"/>
                <a:gd name="T77" fmla="*/ 202 h 481"/>
                <a:gd name="T78" fmla="*/ 152 w 323"/>
                <a:gd name="T79" fmla="*/ 66 h 481"/>
                <a:gd name="T80" fmla="*/ 222 w 323"/>
                <a:gd name="T81" fmla="*/ 57 h 481"/>
                <a:gd name="T82" fmla="*/ 222 w 323"/>
                <a:gd name="T83" fmla="*/ 120 h 481"/>
                <a:gd name="T84" fmla="*/ 323 w 323"/>
                <a:gd name="T85" fmla="*/ 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3" h="481">
                  <a:moveTo>
                    <a:pt x="323" y="0"/>
                  </a:moveTo>
                  <a:cubicBezTo>
                    <a:pt x="323" y="171"/>
                    <a:pt x="323" y="171"/>
                    <a:pt x="323" y="171"/>
                  </a:cubicBezTo>
                  <a:cubicBezTo>
                    <a:pt x="321" y="170"/>
                    <a:pt x="319" y="169"/>
                    <a:pt x="317" y="168"/>
                  </a:cubicBezTo>
                  <a:cubicBezTo>
                    <a:pt x="315" y="168"/>
                    <a:pt x="313" y="167"/>
                    <a:pt x="311" y="167"/>
                  </a:cubicBezTo>
                  <a:cubicBezTo>
                    <a:pt x="309" y="167"/>
                    <a:pt x="307" y="167"/>
                    <a:pt x="305" y="167"/>
                  </a:cubicBezTo>
                  <a:cubicBezTo>
                    <a:pt x="303" y="167"/>
                    <a:pt x="301" y="167"/>
                    <a:pt x="299" y="167"/>
                  </a:cubicBezTo>
                  <a:cubicBezTo>
                    <a:pt x="292" y="168"/>
                    <a:pt x="285" y="170"/>
                    <a:pt x="279" y="174"/>
                  </a:cubicBezTo>
                  <a:cubicBezTo>
                    <a:pt x="273" y="177"/>
                    <a:pt x="268" y="182"/>
                    <a:pt x="263" y="188"/>
                  </a:cubicBezTo>
                  <a:cubicBezTo>
                    <a:pt x="259" y="193"/>
                    <a:pt x="255" y="199"/>
                    <a:pt x="252" y="206"/>
                  </a:cubicBezTo>
                  <a:cubicBezTo>
                    <a:pt x="250" y="213"/>
                    <a:pt x="248" y="220"/>
                    <a:pt x="248" y="228"/>
                  </a:cubicBezTo>
                  <a:cubicBezTo>
                    <a:pt x="248" y="235"/>
                    <a:pt x="250" y="242"/>
                    <a:pt x="252" y="248"/>
                  </a:cubicBezTo>
                  <a:cubicBezTo>
                    <a:pt x="255" y="255"/>
                    <a:pt x="259" y="260"/>
                    <a:pt x="263" y="264"/>
                  </a:cubicBezTo>
                  <a:cubicBezTo>
                    <a:pt x="268" y="268"/>
                    <a:pt x="273" y="272"/>
                    <a:pt x="279" y="274"/>
                  </a:cubicBezTo>
                  <a:cubicBezTo>
                    <a:pt x="285" y="275"/>
                    <a:pt x="292" y="276"/>
                    <a:pt x="299" y="275"/>
                  </a:cubicBezTo>
                  <a:cubicBezTo>
                    <a:pt x="307" y="274"/>
                    <a:pt x="316" y="270"/>
                    <a:pt x="323" y="265"/>
                  </a:cubicBezTo>
                  <a:cubicBezTo>
                    <a:pt x="322" y="383"/>
                    <a:pt x="322" y="383"/>
                    <a:pt x="322" y="383"/>
                  </a:cubicBezTo>
                  <a:cubicBezTo>
                    <a:pt x="296" y="386"/>
                    <a:pt x="270" y="390"/>
                    <a:pt x="244" y="394"/>
                  </a:cubicBezTo>
                  <a:cubicBezTo>
                    <a:pt x="248" y="396"/>
                    <a:pt x="252" y="398"/>
                    <a:pt x="254" y="401"/>
                  </a:cubicBezTo>
                  <a:cubicBezTo>
                    <a:pt x="256" y="403"/>
                    <a:pt x="258" y="405"/>
                    <a:pt x="259" y="407"/>
                  </a:cubicBezTo>
                  <a:cubicBezTo>
                    <a:pt x="260" y="409"/>
                    <a:pt x="261" y="411"/>
                    <a:pt x="262" y="414"/>
                  </a:cubicBezTo>
                  <a:cubicBezTo>
                    <a:pt x="263" y="416"/>
                    <a:pt x="264" y="419"/>
                    <a:pt x="264" y="421"/>
                  </a:cubicBezTo>
                  <a:cubicBezTo>
                    <a:pt x="265" y="424"/>
                    <a:pt x="265" y="427"/>
                    <a:pt x="265" y="429"/>
                  </a:cubicBezTo>
                  <a:cubicBezTo>
                    <a:pt x="265" y="435"/>
                    <a:pt x="264" y="441"/>
                    <a:pt x="262" y="447"/>
                  </a:cubicBezTo>
                  <a:cubicBezTo>
                    <a:pt x="259" y="453"/>
                    <a:pt x="256" y="458"/>
                    <a:pt x="253" y="463"/>
                  </a:cubicBezTo>
                  <a:cubicBezTo>
                    <a:pt x="249" y="467"/>
                    <a:pt x="244" y="471"/>
                    <a:pt x="239" y="474"/>
                  </a:cubicBezTo>
                  <a:cubicBezTo>
                    <a:pt x="234" y="477"/>
                    <a:pt x="229" y="479"/>
                    <a:pt x="223" y="480"/>
                  </a:cubicBezTo>
                  <a:cubicBezTo>
                    <a:pt x="218" y="481"/>
                    <a:pt x="212" y="480"/>
                    <a:pt x="207" y="479"/>
                  </a:cubicBezTo>
                  <a:cubicBezTo>
                    <a:pt x="202" y="477"/>
                    <a:pt x="198" y="475"/>
                    <a:pt x="194" y="471"/>
                  </a:cubicBezTo>
                  <a:cubicBezTo>
                    <a:pt x="190" y="468"/>
                    <a:pt x="187" y="464"/>
                    <a:pt x="185" y="459"/>
                  </a:cubicBezTo>
                  <a:cubicBezTo>
                    <a:pt x="183" y="454"/>
                    <a:pt x="181" y="448"/>
                    <a:pt x="181" y="442"/>
                  </a:cubicBezTo>
                  <a:cubicBezTo>
                    <a:pt x="181" y="439"/>
                    <a:pt x="182" y="436"/>
                    <a:pt x="182" y="433"/>
                  </a:cubicBezTo>
                  <a:cubicBezTo>
                    <a:pt x="183" y="431"/>
                    <a:pt x="183" y="428"/>
                    <a:pt x="184" y="425"/>
                  </a:cubicBezTo>
                  <a:cubicBezTo>
                    <a:pt x="185" y="423"/>
                    <a:pt x="186" y="420"/>
                    <a:pt x="187" y="418"/>
                  </a:cubicBezTo>
                  <a:cubicBezTo>
                    <a:pt x="189" y="415"/>
                    <a:pt x="190" y="413"/>
                    <a:pt x="192" y="411"/>
                  </a:cubicBezTo>
                  <a:cubicBezTo>
                    <a:pt x="195" y="407"/>
                    <a:pt x="198" y="403"/>
                    <a:pt x="202" y="400"/>
                  </a:cubicBezTo>
                  <a:cubicBezTo>
                    <a:pt x="176" y="404"/>
                    <a:pt x="149" y="408"/>
                    <a:pt x="123" y="412"/>
                  </a:cubicBezTo>
                  <a:cubicBezTo>
                    <a:pt x="122" y="366"/>
                    <a:pt x="122" y="366"/>
                    <a:pt x="122" y="366"/>
                  </a:cubicBezTo>
                  <a:cubicBezTo>
                    <a:pt x="0" y="383"/>
                    <a:pt x="0" y="383"/>
                    <a:pt x="0" y="383"/>
                  </a:cubicBezTo>
                  <a:cubicBezTo>
                    <a:pt x="153" y="202"/>
                    <a:pt x="153" y="202"/>
                    <a:pt x="153" y="202"/>
                  </a:cubicBezTo>
                  <a:cubicBezTo>
                    <a:pt x="152" y="66"/>
                    <a:pt x="152" y="66"/>
                    <a:pt x="152" y="66"/>
                  </a:cubicBezTo>
                  <a:cubicBezTo>
                    <a:pt x="222" y="57"/>
                    <a:pt x="222" y="57"/>
                    <a:pt x="222" y="57"/>
                  </a:cubicBezTo>
                  <a:cubicBezTo>
                    <a:pt x="222" y="120"/>
                    <a:pt x="222" y="120"/>
                    <a:pt x="222" y="120"/>
                  </a:cubicBezTo>
                  <a:lnTo>
                    <a:pt x="323" y="0"/>
                  </a:lnTo>
                  <a:close/>
                </a:path>
              </a:pathLst>
            </a:cu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3" name="Freeform 35"/>
            <p:cNvSpPr/>
            <p:nvPr/>
          </p:nvSpPr>
          <p:spPr bwMode="auto">
            <a:xfrm>
              <a:off x="4884661" y="2809775"/>
              <a:ext cx="1157288" cy="1744663"/>
            </a:xfrm>
            <a:custGeom>
              <a:avLst/>
              <a:gdLst>
                <a:gd name="T0" fmla="*/ 206 w 308"/>
                <a:gd name="T1" fmla="*/ 463 h 463"/>
                <a:gd name="T2" fmla="*/ 197 w 308"/>
                <a:gd name="T3" fmla="*/ 461 h 463"/>
                <a:gd name="T4" fmla="*/ 186 w 308"/>
                <a:gd name="T5" fmla="*/ 455 h 463"/>
                <a:gd name="T6" fmla="*/ 178 w 308"/>
                <a:gd name="T7" fmla="*/ 444 h 463"/>
                <a:gd name="T8" fmla="*/ 175 w 308"/>
                <a:gd name="T9" fmla="*/ 429 h 463"/>
                <a:gd name="T10" fmla="*/ 176 w 308"/>
                <a:gd name="T11" fmla="*/ 421 h 463"/>
                <a:gd name="T12" fmla="*/ 178 w 308"/>
                <a:gd name="T13" fmla="*/ 414 h 463"/>
                <a:gd name="T14" fmla="*/ 181 w 308"/>
                <a:gd name="T15" fmla="*/ 407 h 463"/>
                <a:gd name="T16" fmla="*/ 185 w 308"/>
                <a:gd name="T17" fmla="*/ 400 h 463"/>
                <a:gd name="T18" fmla="*/ 194 w 308"/>
                <a:gd name="T19" fmla="*/ 391 h 463"/>
                <a:gd name="T20" fmla="*/ 208 w 308"/>
                <a:gd name="T21" fmla="*/ 380 h 463"/>
                <a:gd name="T22" fmla="*/ 116 w 308"/>
                <a:gd name="T23" fmla="*/ 393 h 463"/>
                <a:gd name="T24" fmla="*/ 116 w 308"/>
                <a:gd name="T25" fmla="*/ 347 h 463"/>
                <a:gd name="T26" fmla="*/ 0 w 308"/>
                <a:gd name="T27" fmla="*/ 364 h 463"/>
                <a:gd name="T28" fmla="*/ 147 w 308"/>
                <a:gd name="T29" fmla="*/ 190 h 463"/>
                <a:gd name="T30" fmla="*/ 146 w 308"/>
                <a:gd name="T31" fmla="*/ 57 h 463"/>
                <a:gd name="T32" fmla="*/ 206 w 308"/>
                <a:gd name="T33" fmla="*/ 49 h 463"/>
                <a:gd name="T34" fmla="*/ 207 w 308"/>
                <a:gd name="T35" fmla="*/ 119 h 463"/>
                <a:gd name="T36" fmla="*/ 308 w 308"/>
                <a:gd name="T37" fmla="*/ 0 h 463"/>
                <a:gd name="T38" fmla="*/ 307 w 308"/>
                <a:gd name="T39" fmla="*/ 151 h 463"/>
                <a:gd name="T40" fmla="*/ 301 w 308"/>
                <a:gd name="T41" fmla="*/ 149 h 463"/>
                <a:gd name="T42" fmla="*/ 294 w 308"/>
                <a:gd name="T43" fmla="*/ 149 h 463"/>
                <a:gd name="T44" fmla="*/ 294 w 308"/>
                <a:gd name="T45" fmla="*/ 149 h 463"/>
                <a:gd name="T46" fmla="*/ 287 w 308"/>
                <a:gd name="T47" fmla="*/ 149 h 463"/>
                <a:gd name="T48" fmla="*/ 266 w 308"/>
                <a:gd name="T49" fmla="*/ 157 h 463"/>
                <a:gd name="T50" fmla="*/ 249 w 308"/>
                <a:gd name="T51" fmla="*/ 172 h 463"/>
                <a:gd name="T52" fmla="*/ 237 w 308"/>
                <a:gd name="T53" fmla="*/ 192 h 463"/>
                <a:gd name="T54" fmla="*/ 233 w 308"/>
                <a:gd name="T55" fmla="*/ 215 h 463"/>
                <a:gd name="T56" fmla="*/ 237 w 308"/>
                <a:gd name="T57" fmla="*/ 237 h 463"/>
                <a:gd name="T58" fmla="*/ 249 w 308"/>
                <a:gd name="T59" fmla="*/ 255 h 463"/>
                <a:gd name="T60" fmla="*/ 267 w 308"/>
                <a:gd name="T61" fmla="*/ 265 h 463"/>
                <a:gd name="T62" fmla="*/ 281 w 308"/>
                <a:gd name="T63" fmla="*/ 267 h 463"/>
                <a:gd name="T64" fmla="*/ 288 w 308"/>
                <a:gd name="T65" fmla="*/ 267 h 463"/>
                <a:gd name="T66" fmla="*/ 307 w 308"/>
                <a:gd name="T67" fmla="*/ 260 h 463"/>
                <a:gd name="T68" fmla="*/ 307 w 308"/>
                <a:gd name="T69" fmla="*/ 366 h 463"/>
                <a:gd name="T70" fmla="*/ 218 w 308"/>
                <a:gd name="T71" fmla="*/ 379 h 463"/>
                <a:gd name="T72" fmla="*/ 231 w 308"/>
                <a:gd name="T73" fmla="*/ 385 h 463"/>
                <a:gd name="T74" fmla="*/ 240 w 308"/>
                <a:gd name="T75" fmla="*/ 392 h 463"/>
                <a:gd name="T76" fmla="*/ 244 w 308"/>
                <a:gd name="T77" fmla="*/ 397 h 463"/>
                <a:gd name="T78" fmla="*/ 247 w 308"/>
                <a:gd name="T79" fmla="*/ 402 h 463"/>
                <a:gd name="T80" fmla="*/ 249 w 308"/>
                <a:gd name="T81" fmla="*/ 409 h 463"/>
                <a:gd name="T82" fmla="*/ 249 w 308"/>
                <a:gd name="T83" fmla="*/ 416 h 463"/>
                <a:gd name="T84" fmla="*/ 246 w 308"/>
                <a:gd name="T85" fmla="*/ 432 h 463"/>
                <a:gd name="T86" fmla="*/ 238 w 308"/>
                <a:gd name="T87" fmla="*/ 447 h 463"/>
                <a:gd name="T88" fmla="*/ 226 w 308"/>
                <a:gd name="T89" fmla="*/ 457 h 463"/>
                <a:gd name="T90" fmla="*/ 212 w 308"/>
                <a:gd name="T91" fmla="*/ 462 h 463"/>
                <a:gd name="T92" fmla="*/ 206 w 308"/>
                <a:gd name="T93" fmla="*/ 46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08" h="463">
                  <a:moveTo>
                    <a:pt x="206" y="463"/>
                  </a:moveTo>
                  <a:cubicBezTo>
                    <a:pt x="203" y="463"/>
                    <a:pt x="200" y="462"/>
                    <a:pt x="197" y="461"/>
                  </a:cubicBezTo>
                  <a:cubicBezTo>
                    <a:pt x="193" y="460"/>
                    <a:pt x="189" y="458"/>
                    <a:pt x="186" y="455"/>
                  </a:cubicBezTo>
                  <a:cubicBezTo>
                    <a:pt x="183" y="452"/>
                    <a:pt x="180" y="448"/>
                    <a:pt x="178" y="444"/>
                  </a:cubicBezTo>
                  <a:cubicBezTo>
                    <a:pt x="176" y="439"/>
                    <a:pt x="175" y="434"/>
                    <a:pt x="175" y="429"/>
                  </a:cubicBezTo>
                  <a:cubicBezTo>
                    <a:pt x="175" y="426"/>
                    <a:pt x="175" y="424"/>
                    <a:pt x="176" y="421"/>
                  </a:cubicBezTo>
                  <a:cubicBezTo>
                    <a:pt x="176" y="419"/>
                    <a:pt x="177" y="416"/>
                    <a:pt x="178" y="414"/>
                  </a:cubicBezTo>
                  <a:cubicBezTo>
                    <a:pt x="178" y="411"/>
                    <a:pt x="179" y="409"/>
                    <a:pt x="181" y="407"/>
                  </a:cubicBezTo>
                  <a:cubicBezTo>
                    <a:pt x="182" y="405"/>
                    <a:pt x="183" y="402"/>
                    <a:pt x="185" y="400"/>
                  </a:cubicBezTo>
                  <a:cubicBezTo>
                    <a:pt x="187" y="397"/>
                    <a:pt x="190" y="394"/>
                    <a:pt x="194" y="391"/>
                  </a:cubicBezTo>
                  <a:cubicBezTo>
                    <a:pt x="208" y="380"/>
                    <a:pt x="208" y="380"/>
                    <a:pt x="208" y="380"/>
                  </a:cubicBezTo>
                  <a:cubicBezTo>
                    <a:pt x="116" y="393"/>
                    <a:pt x="116" y="393"/>
                    <a:pt x="116" y="393"/>
                  </a:cubicBezTo>
                  <a:cubicBezTo>
                    <a:pt x="116" y="347"/>
                    <a:pt x="116" y="347"/>
                    <a:pt x="116" y="347"/>
                  </a:cubicBezTo>
                  <a:cubicBezTo>
                    <a:pt x="0" y="364"/>
                    <a:pt x="0" y="364"/>
                    <a:pt x="0" y="364"/>
                  </a:cubicBezTo>
                  <a:cubicBezTo>
                    <a:pt x="147" y="190"/>
                    <a:pt x="147" y="190"/>
                    <a:pt x="147" y="190"/>
                  </a:cubicBezTo>
                  <a:cubicBezTo>
                    <a:pt x="146" y="57"/>
                    <a:pt x="146" y="57"/>
                    <a:pt x="146" y="57"/>
                  </a:cubicBezTo>
                  <a:cubicBezTo>
                    <a:pt x="206" y="49"/>
                    <a:pt x="206" y="49"/>
                    <a:pt x="206" y="49"/>
                  </a:cubicBezTo>
                  <a:cubicBezTo>
                    <a:pt x="207" y="119"/>
                    <a:pt x="207" y="119"/>
                    <a:pt x="207" y="119"/>
                  </a:cubicBezTo>
                  <a:cubicBezTo>
                    <a:pt x="308" y="0"/>
                    <a:pt x="308" y="0"/>
                    <a:pt x="308" y="0"/>
                  </a:cubicBezTo>
                  <a:cubicBezTo>
                    <a:pt x="307" y="151"/>
                    <a:pt x="307" y="151"/>
                    <a:pt x="307" y="151"/>
                  </a:cubicBezTo>
                  <a:cubicBezTo>
                    <a:pt x="305" y="150"/>
                    <a:pt x="303" y="150"/>
                    <a:pt x="301" y="149"/>
                  </a:cubicBezTo>
                  <a:cubicBezTo>
                    <a:pt x="299" y="149"/>
                    <a:pt x="297" y="149"/>
                    <a:pt x="294" y="149"/>
                  </a:cubicBezTo>
                  <a:cubicBezTo>
                    <a:pt x="294" y="149"/>
                    <a:pt x="294" y="149"/>
                    <a:pt x="294" y="149"/>
                  </a:cubicBezTo>
                  <a:cubicBezTo>
                    <a:pt x="291" y="149"/>
                    <a:pt x="289" y="149"/>
                    <a:pt x="287" y="149"/>
                  </a:cubicBezTo>
                  <a:cubicBezTo>
                    <a:pt x="280" y="150"/>
                    <a:pt x="273" y="153"/>
                    <a:pt x="266" y="157"/>
                  </a:cubicBezTo>
                  <a:cubicBezTo>
                    <a:pt x="259" y="161"/>
                    <a:pt x="254" y="166"/>
                    <a:pt x="249" y="172"/>
                  </a:cubicBezTo>
                  <a:cubicBezTo>
                    <a:pt x="244" y="178"/>
                    <a:pt x="240" y="184"/>
                    <a:pt x="237" y="192"/>
                  </a:cubicBezTo>
                  <a:cubicBezTo>
                    <a:pt x="234" y="199"/>
                    <a:pt x="233" y="207"/>
                    <a:pt x="233" y="215"/>
                  </a:cubicBezTo>
                  <a:cubicBezTo>
                    <a:pt x="233" y="223"/>
                    <a:pt x="234" y="230"/>
                    <a:pt x="237" y="237"/>
                  </a:cubicBezTo>
                  <a:cubicBezTo>
                    <a:pt x="240" y="244"/>
                    <a:pt x="244" y="250"/>
                    <a:pt x="249" y="255"/>
                  </a:cubicBezTo>
                  <a:cubicBezTo>
                    <a:pt x="254" y="259"/>
                    <a:pt x="260" y="263"/>
                    <a:pt x="267" y="265"/>
                  </a:cubicBezTo>
                  <a:cubicBezTo>
                    <a:pt x="271" y="266"/>
                    <a:pt x="276" y="267"/>
                    <a:pt x="281" y="267"/>
                  </a:cubicBezTo>
                  <a:cubicBezTo>
                    <a:pt x="283" y="267"/>
                    <a:pt x="286" y="267"/>
                    <a:pt x="288" y="267"/>
                  </a:cubicBezTo>
                  <a:cubicBezTo>
                    <a:pt x="295" y="266"/>
                    <a:pt x="301" y="264"/>
                    <a:pt x="307" y="260"/>
                  </a:cubicBezTo>
                  <a:cubicBezTo>
                    <a:pt x="307" y="366"/>
                    <a:pt x="307" y="366"/>
                    <a:pt x="307" y="366"/>
                  </a:cubicBezTo>
                  <a:cubicBezTo>
                    <a:pt x="218" y="379"/>
                    <a:pt x="218" y="379"/>
                    <a:pt x="218" y="379"/>
                  </a:cubicBezTo>
                  <a:cubicBezTo>
                    <a:pt x="231" y="385"/>
                    <a:pt x="231" y="385"/>
                    <a:pt x="231" y="385"/>
                  </a:cubicBezTo>
                  <a:cubicBezTo>
                    <a:pt x="235" y="387"/>
                    <a:pt x="238" y="389"/>
                    <a:pt x="240" y="392"/>
                  </a:cubicBezTo>
                  <a:cubicBezTo>
                    <a:pt x="241" y="393"/>
                    <a:pt x="243" y="395"/>
                    <a:pt x="244" y="397"/>
                  </a:cubicBezTo>
                  <a:cubicBezTo>
                    <a:pt x="245" y="398"/>
                    <a:pt x="246" y="400"/>
                    <a:pt x="247" y="402"/>
                  </a:cubicBezTo>
                  <a:cubicBezTo>
                    <a:pt x="248" y="405"/>
                    <a:pt x="248" y="407"/>
                    <a:pt x="249" y="409"/>
                  </a:cubicBezTo>
                  <a:cubicBezTo>
                    <a:pt x="249" y="411"/>
                    <a:pt x="249" y="414"/>
                    <a:pt x="249" y="416"/>
                  </a:cubicBezTo>
                  <a:cubicBezTo>
                    <a:pt x="249" y="422"/>
                    <a:pt x="248" y="427"/>
                    <a:pt x="246" y="432"/>
                  </a:cubicBezTo>
                  <a:cubicBezTo>
                    <a:pt x="244" y="438"/>
                    <a:pt x="242" y="442"/>
                    <a:pt x="238" y="447"/>
                  </a:cubicBezTo>
                  <a:cubicBezTo>
                    <a:pt x="235" y="451"/>
                    <a:pt x="231" y="454"/>
                    <a:pt x="226" y="457"/>
                  </a:cubicBezTo>
                  <a:cubicBezTo>
                    <a:pt x="221" y="460"/>
                    <a:pt x="217" y="462"/>
                    <a:pt x="212" y="462"/>
                  </a:cubicBezTo>
                  <a:cubicBezTo>
                    <a:pt x="210" y="463"/>
                    <a:pt x="208" y="463"/>
                    <a:pt x="206" y="463"/>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grpSp>
      <p:grpSp>
        <p:nvGrpSpPr>
          <p:cNvPr id="5" name="Group 53"/>
          <p:cNvGrpSpPr/>
          <p:nvPr/>
        </p:nvGrpSpPr>
        <p:grpSpPr>
          <a:xfrm>
            <a:off x="495297" y="1990360"/>
            <a:ext cx="347162" cy="347269"/>
            <a:chOff x="2018242" y="3429000"/>
            <a:chExt cx="462882" cy="462882"/>
          </a:xfrm>
        </p:grpSpPr>
        <p:sp>
          <p:nvSpPr>
            <p:cNvPr id="55" name="Rounded Rectangle 54"/>
            <p:cNvSpPr/>
            <p:nvPr/>
          </p:nvSpPr>
          <p:spPr>
            <a:xfrm>
              <a:off x="2018242" y="3429000"/>
              <a:ext cx="462882" cy="46288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56" name="Shape 546"/>
            <p:cNvSpPr/>
            <p:nvPr/>
          </p:nvSpPr>
          <p:spPr>
            <a:xfrm>
              <a:off x="2102354" y="3560952"/>
              <a:ext cx="299452" cy="198978"/>
            </a:xfrm>
            <a:custGeom>
              <a:avLst/>
              <a:gdLst/>
              <a:ahLst/>
              <a:cxnLst>
                <a:cxn ang="0">
                  <a:pos x="wd2" y="hd2"/>
                </a:cxn>
                <a:cxn ang="5400000">
                  <a:pos x="wd2" y="hd2"/>
                </a:cxn>
                <a:cxn ang="10800000">
                  <a:pos x="wd2" y="hd2"/>
                </a:cxn>
                <a:cxn ang="16200000">
                  <a:pos x="wd2" y="hd2"/>
                </a:cxn>
              </a:cxnLst>
              <a:rect l="0" t="0" r="r" b="b"/>
              <a:pathLst>
                <a:path w="21600" h="21124" extrusionOk="0">
                  <a:moveTo>
                    <a:pt x="18596" y="5942"/>
                  </a:moveTo>
                  <a:cubicBezTo>
                    <a:pt x="18295" y="7132"/>
                    <a:pt x="17976" y="8348"/>
                    <a:pt x="17696" y="9399"/>
                  </a:cubicBezTo>
                  <a:cubicBezTo>
                    <a:pt x="18794" y="11734"/>
                    <a:pt x="19440" y="14666"/>
                    <a:pt x="19440" y="17887"/>
                  </a:cubicBezTo>
                  <a:cubicBezTo>
                    <a:pt x="19440" y="18391"/>
                    <a:pt x="19426" y="18896"/>
                    <a:pt x="19394" y="19390"/>
                  </a:cubicBezTo>
                  <a:cubicBezTo>
                    <a:pt x="19341" y="20265"/>
                    <a:pt x="19778" y="21038"/>
                    <a:pt x="20372" y="21116"/>
                  </a:cubicBezTo>
                  <a:cubicBezTo>
                    <a:pt x="20405" y="21122"/>
                    <a:pt x="20439" y="21124"/>
                    <a:pt x="20471" y="21124"/>
                  </a:cubicBezTo>
                  <a:cubicBezTo>
                    <a:pt x="21024" y="21124"/>
                    <a:pt x="21495" y="20502"/>
                    <a:pt x="21545" y="19677"/>
                  </a:cubicBezTo>
                  <a:cubicBezTo>
                    <a:pt x="21582" y="19089"/>
                    <a:pt x="21600" y="18486"/>
                    <a:pt x="21600" y="17887"/>
                  </a:cubicBezTo>
                  <a:cubicBezTo>
                    <a:pt x="21600" y="13196"/>
                    <a:pt x="20463" y="9004"/>
                    <a:pt x="18596" y="5942"/>
                  </a:cubicBezTo>
                  <a:close/>
                  <a:moveTo>
                    <a:pt x="10801" y="3957"/>
                  </a:moveTo>
                  <a:cubicBezTo>
                    <a:pt x="11273" y="3957"/>
                    <a:pt x="11734" y="4016"/>
                    <a:pt x="12183" y="4127"/>
                  </a:cubicBezTo>
                  <a:cubicBezTo>
                    <a:pt x="12656" y="3256"/>
                    <a:pt x="13186" y="2296"/>
                    <a:pt x="13702" y="1383"/>
                  </a:cubicBezTo>
                  <a:cubicBezTo>
                    <a:pt x="12781" y="990"/>
                    <a:pt x="11810" y="778"/>
                    <a:pt x="10801" y="778"/>
                  </a:cubicBezTo>
                  <a:cubicBezTo>
                    <a:pt x="4744" y="778"/>
                    <a:pt x="0" y="8292"/>
                    <a:pt x="0" y="17887"/>
                  </a:cubicBezTo>
                  <a:cubicBezTo>
                    <a:pt x="0" y="18477"/>
                    <a:pt x="18" y="19068"/>
                    <a:pt x="53" y="19643"/>
                  </a:cubicBezTo>
                  <a:cubicBezTo>
                    <a:pt x="105" y="20519"/>
                    <a:pt x="636" y="21162"/>
                    <a:pt x="1225" y="21086"/>
                  </a:cubicBezTo>
                  <a:cubicBezTo>
                    <a:pt x="1818" y="21007"/>
                    <a:pt x="2258" y="20236"/>
                    <a:pt x="2204" y="19361"/>
                  </a:cubicBezTo>
                  <a:cubicBezTo>
                    <a:pt x="2174" y="18879"/>
                    <a:pt x="2160" y="18383"/>
                    <a:pt x="2160" y="17887"/>
                  </a:cubicBezTo>
                  <a:cubicBezTo>
                    <a:pt x="2160" y="10076"/>
                    <a:pt x="5955" y="3957"/>
                    <a:pt x="10801" y="3957"/>
                  </a:cubicBezTo>
                  <a:close/>
                  <a:moveTo>
                    <a:pt x="8778" y="16036"/>
                  </a:moveTo>
                  <a:cubicBezTo>
                    <a:pt x="8032" y="17937"/>
                    <a:pt x="8535" y="19501"/>
                    <a:pt x="9569" y="20379"/>
                  </a:cubicBezTo>
                  <a:cubicBezTo>
                    <a:pt x="10602" y="21258"/>
                    <a:pt x="11773" y="21116"/>
                    <a:pt x="12519" y="19216"/>
                  </a:cubicBezTo>
                  <a:cubicBezTo>
                    <a:pt x="13265" y="17315"/>
                    <a:pt x="17970" y="355"/>
                    <a:pt x="17561" y="6"/>
                  </a:cubicBezTo>
                  <a:cubicBezTo>
                    <a:pt x="17151" y="-342"/>
                    <a:pt x="9524" y="14136"/>
                    <a:pt x="8778" y="16036"/>
                  </a:cubicBezTo>
                  <a:close/>
                </a:path>
              </a:pathLst>
            </a:custGeom>
            <a:solidFill>
              <a:schemeClr val="bg1"/>
            </a:solidFill>
            <a:ln w="12700" cap="flat">
              <a:noFill/>
              <a:miter lim="400000"/>
            </a:ln>
            <a:effectLst/>
          </p:spPr>
          <p:txBody>
            <a:bodyPr wrap="square" lIns="38100" tIns="38100" rIns="38100" bIns="38100" numCol="1" anchor="ctr">
              <a:noAutofit/>
            </a:bodyPr>
            <a:lstStyle/>
            <a:p>
              <a:pPr lvl="0" algn="l">
                <a:defRPr sz="3100" b="1">
                  <a:latin typeface="Kontrapunkt Bob Bold"/>
                  <a:ea typeface="Kontrapunkt Bob Bold"/>
                  <a:cs typeface="Kontrapunkt Bob Bold"/>
                  <a:sym typeface="Kontrapunkt Bob Bold"/>
                </a:defRPr>
              </a:pPr>
              <a:endParaRPr>
                <a:cs typeface="+mn-ea"/>
                <a:sym typeface="+mn-lt"/>
              </a:endParaRPr>
            </a:p>
          </p:txBody>
        </p:sp>
      </p:grpSp>
      <p:sp>
        <p:nvSpPr>
          <p:cNvPr id="57" name="Text Placeholder 8"/>
          <p:cNvSpPr>
            <a:spLocks noGrp="1"/>
          </p:cNvSpPr>
          <p:nvPr>
            <p:ph type="body" sz="quarter" idx="4294967295"/>
          </p:nvPr>
        </p:nvSpPr>
        <p:spPr>
          <a:xfrm>
            <a:off x="873125" y="1925003"/>
            <a:ext cx="1509713" cy="250825"/>
          </a:xfrm>
        </p:spPr>
        <p:txBody>
          <a:bodyPr>
            <a:noAutofit/>
          </a:bodyPr>
          <a:lstStyle/>
          <a:p>
            <a:r>
              <a:rPr lang="zh-CN" altLang="en-US" sz="1200" dirty="0">
                <a:solidFill>
                  <a:schemeClr val="tx1">
                    <a:lumMod val="75000"/>
                    <a:lumOff val="25000"/>
                  </a:schemeClr>
                </a:solidFill>
                <a:cs typeface="+mn-ea"/>
                <a:sym typeface="+mn-lt"/>
              </a:rPr>
              <a:t>单击编辑标题</a:t>
            </a:r>
            <a:endParaRPr lang="en-US" altLang="zh-CN" sz="1200" dirty="0">
              <a:solidFill>
                <a:schemeClr val="tx1">
                  <a:lumMod val="75000"/>
                  <a:lumOff val="25000"/>
                </a:schemeClr>
              </a:solidFill>
              <a:cs typeface="+mn-ea"/>
              <a:sym typeface="+mn-lt"/>
            </a:endParaRPr>
          </a:p>
        </p:txBody>
      </p:sp>
      <p:sp>
        <p:nvSpPr>
          <p:cNvPr id="58" name="Text Placeholder 9"/>
          <p:cNvSpPr>
            <a:spLocks noGrp="1"/>
          </p:cNvSpPr>
          <p:nvPr>
            <p:ph type="body" sz="quarter" idx="4294967295"/>
          </p:nvPr>
        </p:nvSpPr>
        <p:spPr>
          <a:xfrm>
            <a:off x="873125" y="2246948"/>
            <a:ext cx="2124075" cy="425450"/>
          </a:xfrm>
        </p:spPr>
        <p:txBody>
          <a:bodyPr>
            <a:noAutofit/>
          </a:bodyPr>
          <a:lstStyle/>
          <a:p>
            <a:r>
              <a:rPr lang="zh-CN" altLang="en-US" sz="1050" dirty="0">
                <a:solidFill>
                  <a:schemeClr val="tx1">
                    <a:lumMod val="50000"/>
                    <a:lumOff val="50000"/>
                  </a:schemeClr>
                </a:solidFill>
                <a:cs typeface="+mn-ea"/>
                <a:sym typeface="+mn-lt"/>
              </a:rPr>
              <a:t>请在此粘贴或者输入你的文字内容请在此粘贴或者输入你的文字内容</a:t>
            </a:r>
            <a:endParaRPr lang="en-AU" altLang="zh-CN" sz="1050" dirty="0">
              <a:solidFill>
                <a:schemeClr val="tx1">
                  <a:lumMod val="50000"/>
                  <a:lumOff val="50000"/>
                </a:schemeClr>
              </a:solidFill>
              <a:cs typeface="+mn-ea"/>
              <a:sym typeface="+mn-lt"/>
            </a:endParaRPr>
          </a:p>
        </p:txBody>
      </p:sp>
      <p:sp>
        <p:nvSpPr>
          <p:cNvPr id="62" name="Text Placeholder 8"/>
          <p:cNvSpPr>
            <a:spLocks noGrp="1"/>
          </p:cNvSpPr>
          <p:nvPr>
            <p:ph type="body" sz="quarter" idx="4294967295"/>
          </p:nvPr>
        </p:nvSpPr>
        <p:spPr>
          <a:xfrm>
            <a:off x="830580" y="3445828"/>
            <a:ext cx="1508125" cy="250825"/>
          </a:xfrm>
        </p:spPr>
        <p:txBody>
          <a:bodyPr>
            <a:noAutofit/>
          </a:bodyPr>
          <a:lstStyle/>
          <a:p>
            <a:r>
              <a:rPr lang="zh-CN" altLang="en-US" sz="1200" dirty="0">
                <a:solidFill>
                  <a:schemeClr val="tx1">
                    <a:lumMod val="75000"/>
                    <a:lumOff val="25000"/>
                  </a:schemeClr>
                </a:solidFill>
                <a:cs typeface="+mn-ea"/>
                <a:sym typeface="+mn-lt"/>
              </a:rPr>
              <a:t>单击编辑标题</a:t>
            </a:r>
            <a:endParaRPr lang="en-US" altLang="zh-CN" sz="1200" dirty="0">
              <a:solidFill>
                <a:schemeClr val="tx1">
                  <a:lumMod val="75000"/>
                  <a:lumOff val="25000"/>
                </a:schemeClr>
              </a:solidFill>
              <a:cs typeface="+mn-ea"/>
              <a:sym typeface="+mn-lt"/>
            </a:endParaRPr>
          </a:p>
        </p:txBody>
      </p:sp>
      <p:sp>
        <p:nvSpPr>
          <p:cNvPr id="63" name="Text Placeholder 9"/>
          <p:cNvSpPr>
            <a:spLocks noGrp="1"/>
          </p:cNvSpPr>
          <p:nvPr>
            <p:ph type="body" sz="quarter" idx="4294967295"/>
          </p:nvPr>
        </p:nvSpPr>
        <p:spPr>
          <a:xfrm>
            <a:off x="830580" y="3767773"/>
            <a:ext cx="2120900" cy="423862"/>
          </a:xfrm>
        </p:spPr>
        <p:txBody>
          <a:bodyPr>
            <a:noAutofit/>
          </a:bodyPr>
          <a:lstStyle/>
          <a:p>
            <a:r>
              <a:rPr lang="zh-CN" altLang="en-US" sz="1050" dirty="0">
                <a:solidFill>
                  <a:schemeClr val="tx1">
                    <a:lumMod val="50000"/>
                    <a:lumOff val="50000"/>
                  </a:schemeClr>
                </a:solidFill>
                <a:cs typeface="+mn-ea"/>
                <a:sym typeface="+mn-lt"/>
              </a:rPr>
              <a:t>请在此粘贴或者输入你的文字内容请在此粘贴或者输入你的文字内容</a:t>
            </a:r>
            <a:endParaRPr lang="en-AU" altLang="zh-CN" sz="1050" dirty="0">
              <a:solidFill>
                <a:schemeClr val="tx1">
                  <a:lumMod val="50000"/>
                  <a:lumOff val="50000"/>
                </a:schemeClr>
              </a:solidFill>
              <a:cs typeface="+mn-ea"/>
              <a:sym typeface="+mn-lt"/>
            </a:endParaRPr>
          </a:p>
        </p:txBody>
      </p:sp>
      <p:sp>
        <p:nvSpPr>
          <p:cNvPr id="67" name="Text Placeholder 8"/>
          <p:cNvSpPr>
            <a:spLocks noGrp="1"/>
          </p:cNvSpPr>
          <p:nvPr>
            <p:ph type="body" sz="quarter" idx="4294967295"/>
          </p:nvPr>
        </p:nvSpPr>
        <p:spPr>
          <a:xfrm>
            <a:off x="6598920" y="1919288"/>
            <a:ext cx="1508125" cy="250825"/>
          </a:xfrm>
        </p:spPr>
        <p:txBody>
          <a:bodyPr>
            <a:noAutofit/>
          </a:bodyPr>
          <a:lstStyle/>
          <a:p>
            <a:r>
              <a:rPr lang="zh-CN" altLang="en-US" sz="1200" dirty="0">
                <a:solidFill>
                  <a:schemeClr val="tx1">
                    <a:lumMod val="75000"/>
                    <a:lumOff val="25000"/>
                  </a:schemeClr>
                </a:solidFill>
                <a:cs typeface="+mn-ea"/>
                <a:sym typeface="+mn-lt"/>
              </a:rPr>
              <a:t>单击编辑标题</a:t>
            </a:r>
            <a:endParaRPr lang="en-US" altLang="zh-CN" sz="1200" dirty="0">
              <a:solidFill>
                <a:schemeClr val="tx1">
                  <a:lumMod val="75000"/>
                  <a:lumOff val="25000"/>
                </a:schemeClr>
              </a:solidFill>
              <a:cs typeface="+mn-ea"/>
              <a:sym typeface="+mn-lt"/>
            </a:endParaRPr>
          </a:p>
        </p:txBody>
      </p:sp>
      <p:sp>
        <p:nvSpPr>
          <p:cNvPr id="68" name="Text Placeholder 9"/>
          <p:cNvSpPr>
            <a:spLocks noGrp="1"/>
          </p:cNvSpPr>
          <p:nvPr>
            <p:ph type="body" sz="quarter" idx="4294967295"/>
          </p:nvPr>
        </p:nvSpPr>
        <p:spPr>
          <a:xfrm>
            <a:off x="6598603" y="2234883"/>
            <a:ext cx="2078037" cy="425450"/>
          </a:xfrm>
        </p:spPr>
        <p:txBody>
          <a:bodyPr>
            <a:noAutofit/>
          </a:bodyPr>
          <a:lstStyle/>
          <a:p>
            <a:r>
              <a:rPr lang="zh-CN" altLang="en-US" sz="1050" dirty="0">
                <a:solidFill>
                  <a:schemeClr val="tx1">
                    <a:lumMod val="50000"/>
                    <a:lumOff val="50000"/>
                  </a:schemeClr>
                </a:solidFill>
                <a:cs typeface="+mn-ea"/>
                <a:sym typeface="+mn-lt"/>
              </a:rPr>
              <a:t>请在此粘贴或者输入你的文字内容请在此粘贴或者输入你的文字内容</a:t>
            </a:r>
            <a:endParaRPr lang="en-AU" altLang="zh-CN" sz="1050" dirty="0">
              <a:solidFill>
                <a:schemeClr val="tx1">
                  <a:lumMod val="50000"/>
                  <a:lumOff val="50000"/>
                </a:schemeClr>
              </a:solidFill>
              <a:cs typeface="+mn-ea"/>
              <a:sym typeface="+mn-lt"/>
            </a:endParaRPr>
          </a:p>
        </p:txBody>
      </p:sp>
      <p:sp>
        <p:nvSpPr>
          <p:cNvPr id="72" name="Text Placeholder 8"/>
          <p:cNvSpPr>
            <a:spLocks noGrp="1"/>
          </p:cNvSpPr>
          <p:nvPr>
            <p:ph type="body" sz="quarter" idx="4294967295"/>
          </p:nvPr>
        </p:nvSpPr>
        <p:spPr>
          <a:xfrm>
            <a:off x="6662103" y="3486468"/>
            <a:ext cx="1509712" cy="252412"/>
          </a:xfrm>
        </p:spPr>
        <p:txBody>
          <a:bodyPr>
            <a:noAutofit/>
          </a:bodyPr>
          <a:lstStyle/>
          <a:p>
            <a:r>
              <a:rPr lang="zh-CN" altLang="en-US" sz="1200" dirty="0">
                <a:solidFill>
                  <a:schemeClr val="tx1">
                    <a:lumMod val="75000"/>
                    <a:lumOff val="25000"/>
                  </a:schemeClr>
                </a:solidFill>
                <a:cs typeface="+mn-ea"/>
                <a:sym typeface="+mn-lt"/>
              </a:rPr>
              <a:t>单击编辑标题</a:t>
            </a:r>
            <a:endParaRPr lang="en-US" altLang="zh-CN" sz="1200" dirty="0">
              <a:solidFill>
                <a:schemeClr val="tx1">
                  <a:lumMod val="75000"/>
                  <a:lumOff val="25000"/>
                </a:schemeClr>
              </a:solidFill>
              <a:cs typeface="+mn-ea"/>
              <a:sym typeface="+mn-lt"/>
            </a:endParaRPr>
          </a:p>
        </p:txBody>
      </p:sp>
      <p:sp>
        <p:nvSpPr>
          <p:cNvPr id="73" name="Text Placeholder 9"/>
          <p:cNvSpPr>
            <a:spLocks noGrp="1"/>
          </p:cNvSpPr>
          <p:nvPr>
            <p:ph type="body" sz="quarter" idx="4294967295"/>
          </p:nvPr>
        </p:nvSpPr>
        <p:spPr>
          <a:xfrm>
            <a:off x="6659563" y="3774440"/>
            <a:ext cx="2081212" cy="423863"/>
          </a:xfrm>
        </p:spPr>
        <p:txBody>
          <a:bodyPr>
            <a:noAutofit/>
          </a:bodyPr>
          <a:lstStyle/>
          <a:p>
            <a:r>
              <a:rPr lang="zh-CN" altLang="en-US" sz="1050" dirty="0">
                <a:solidFill>
                  <a:schemeClr val="tx1">
                    <a:lumMod val="50000"/>
                    <a:lumOff val="50000"/>
                  </a:schemeClr>
                </a:solidFill>
                <a:cs typeface="+mn-ea"/>
                <a:sym typeface="+mn-lt"/>
              </a:rPr>
              <a:t>请在此粘贴或者输入你的文字内容请在此粘贴或者输入你的文字内容</a:t>
            </a:r>
            <a:endParaRPr lang="en-AU" altLang="zh-CN" sz="1050" dirty="0">
              <a:solidFill>
                <a:schemeClr val="tx1">
                  <a:lumMod val="50000"/>
                  <a:lumOff val="50000"/>
                </a:schemeClr>
              </a:solidFill>
              <a:cs typeface="+mn-ea"/>
              <a:sym typeface="+mn-lt"/>
            </a:endParaRPr>
          </a:p>
        </p:txBody>
      </p:sp>
      <p:grpSp>
        <p:nvGrpSpPr>
          <p:cNvPr id="6" name="Group 89"/>
          <p:cNvGrpSpPr/>
          <p:nvPr/>
        </p:nvGrpSpPr>
        <p:grpSpPr>
          <a:xfrm>
            <a:off x="496933" y="3481449"/>
            <a:ext cx="347162" cy="347269"/>
            <a:chOff x="1068444" y="4711597"/>
            <a:chExt cx="462882" cy="462882"/>
          </a:xfrm>
        </p:grpSpPr>
        <p:sp>
          <p:nvSpPr>
            <p:cNvPr id="60" name="Rounded Rectangle 59"/>
            <p:cNvSpPr/>
            <p:nvPr/>
          </p:nvSpPr>
          <p:spPr>
            <a:xfrm>
              <a:off x="1068444" y="4711597"/>
              <a:ext cx="462882" cy="46288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grpSp>
          <p:nvGrpSpPr>
            <p:cNvPr id="7" name="Group 79"/>
            <p:cNvGrpSpPr/>
            <p:nvPr/>
          </p:nvGrpSpPr>
          <p:grpSpPr>
            <a:xfrm>
              <a:off x="1179802" y="4818227"/>
              <a:ext cx="234350" cy="234350"/>
              <a:chOff x="5175469" y="4758401"/>
              <a:chExt cx="503766" cy="503766"/>
            </a:xfrm>
          </p:grpSpPr>
          <p:sp>
            <p:nvSpPr>
              <p:cNvPr id="76" name="AutoShape 443"/>
              <p:cNvSpPr/>
              <p:nvPr/>
            </p:nvSpPr>
            <p:spPr bwMode="auto">
              <a:xfrm>
                <a:off x="5175469" y="5017731"/>
                <a:ext cx="244436" cy="24443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6948" y="3429"/>
                    </a:moveTo>
                    <a:lnTo>
                      <a:pt x="9450" y="10928"/>
                    </a:lnTo>
                    <a:lnTo>
                      <a:pt x="8117" y="9596"/>
                    </a:lnTo>
                    <a:lnTo>
                      <a:pt x="15616" y="2098"/>
                    </a:lnTo>
                    <a:lnTo>
                      <a:pt x="13520" y="0"/>
                    </a:lnTo>
                    <a:lnTo>
                      <a:pt x="3894" y="9626"/>
                    </a:lnTo>
                    <a:lnTo>
                      <a:pt x="3890" y="9626"/>
                    </a:lnTo>
                    <a:lnTo>
                      <a:pt x="3890" y="9630"/>
                    </a:lnTo>
                    <a:lnTo>
                      <a:pt x="3889" y="9630"/>
                    </a:lnTo>
                    <a:lnTo>
                      <a:pt x="3890" y="9630"/>
                    </a:lnTo>
                    <a:lnTo>
                      <a:pt x="0" y="21600"/>
                    </a:lnTo>
                    <a:lnTo>
                      <a:pt x="11971" y="17712"/>
                    </a:lnTo>
                    <a:lnTo>
                      <a:pt x="11972" y="17712"/>
                    </a:lnTo>
                    <a:lnTo>
                      <a:pt x="11975" y="17711"/>
                    </a:lnTo>
                    <a:lnTo>
                      <a:pt x="11975" y="17709"/>
                    </a:lnTo>
                    <a:lnTo>
                      <a:pt x="21600" y="8083"/>
                    </a:lnTo>
                    <a:lnTo>
                      <a:pt x="16948" y="3429"/>
                    </a:lnTo>
                    <a:close/>
                    <a:moveTo>
                      <a:pt x="16948" y="3429"/>
                    </a:moveTo>
                  </a:path>
                </a:pathLst>
              </a:custGeom>
              <a:solidFill>
                <a:schemeClr val="bg1"/>
              </a:solidFill>
              <a:ln>
                <a:noFill/>
              </a:ln>
            </p:spPr>
            <p:txBody>
              <a:bodyPr lIns="0" tIns="0" rIns="0" bIns="0"/>
              <a:lstStyle/>
              <a:p>
                <a:endParaRPr lang="en-US" dirty="0">
                  <a:solidFill>
                    <a:schemeClr val="bg2"/>
                  </a:solidFill>
                  <a:cs typeface="+mn-ea"/>
                  <a:sym typeface="+mn-lt"/>
                </a:endParaRPr>
              </a:p>
            </p:txBody>
          </p:sp>
          <p:sp>
            <p:nvSpPr>
              <p:cNvPr id="77" name="AutoShape 444"/>
              <p:cNvSpPr/>
              <p:nvPr/>
            </p:nvSpPr>
            <p:spPr bwMode="auto">
              <a:xfrm>
                <a:off x="5434799" y="4849517"/>
                <a:ext cx="154196" cy="15419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600" h="21600">
                    <a:moveTo>
                      <a:pt x="3324" y="12115"/>
                    </a:moveTo>
                    <a:lnTo>
                      <a:pt x="8825" y="6614"/>
                    </a:lnTo>
                    <a:lnTo>
                      <a:pt x="10935" y="8723"/>
                    </a:lnTo>
                    <a:lnTo>
                      <a:pt x="5434" y="14225"/>
                    </a:lnTo>
                    <a:lnTo>
                      <a:pt x="12808" y="21600"/>
                    </a:lnTo>
                    <a:lnTo>
                      <a:pt x="21600" y="12807"/>
                    </a:lnTo>
                    <a:lnTo>
                      <a:pt x="8790" y="0"/>
                    </a:lnTo>
                    <a:lnTo>
                      <a:pt x="0" y="8791"/>
                    </a:lnTo>
                    <a:lnTo>
                      <a:pt x="3324" y="12115"/>
                    </a:lnTo>
                    <a:close/>
                    <a:moveTo>
                      <a:pt x="3324" y="12115"/>
                    </a:moveTo>
                  </a:path>
                </a:pathLst>
              </a:custGeom>
              <a:solidFill>
                <a:schemeClr val="bg1"/>
              </a:solidFill>
              <a:ln>
                <a:noFill/>
              </a:ln>
            </p:spPr>
            <p:txBody>
              <a:bodyPr lIns="0" tIns="0" rIns="0" bIns="0"/>
              <a:lstStyle/>
              <a:p>
                <a:endParaRPr lang="en-US" dirty="0">
                  <a:solidFill>
                    <a:schemeClr val="bg2"/>
                  </a:solidFill>
                  <a:cs typeface="+mn-ea"/>
                  <a:sym typeface="+mn-lt"/>
                </a:endParaRPr>
              </a:p>
            </p:txBody>
          </p:sp>
          <p:sp>
            <p:nvSpPr>
              <p:cNvPr id="78" name="AutoShape 445"/>
              <p:cNvSpPr/>
              <p:nvPr/>
            </p:nvSpPr>
            <p:spPr bwMode="auto">
              <a:xfrm>
                <a:off x="5525915" y="4758401"/>
                <a:ext cx="151568" cy="15156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8576"/>
                    </a:moveTo>
                    <a:lnTo>
                      <a:pt x="8573" y="0"/>
                    </a:lnTo>
                    <a:lnTo>
                      <a:pt x="21600" y="13024"/>
                    </a:lnTo>
                    <a:lnTo>
                      <a:pt x="13027" y="21600"/>
                    </a:lnTo>
                    <a:lnTo>
                      <a:pt x="0" y="8576"/>
                    </a:lnTo>
                    <a:close/>
                    <a:moveTo>
                      <a:pt x="0" y="8576"/>
                    </a:moveTo>
                  </a:path>
                </a:pathLst>
              </a:custGeom>
              <a:solidFill>
                <a:schemeClr val="bg1"/>
              </a:solidFill>
              <a:ln>
                <a:noFill/>
              </a:ln>
            </p:spPr>
            <p:txBody>
              <a:bodyPr lIns="0" tIns="0" rIns="0" bIns="0"/>
              <a:lstStyle/>
              <a:p>
                <a:endParaRPr lang="en-US" dirty="0">
                  <a:solidFill>
                    <a:schemeClr val="bg2"/>
                  </a:solidFill>
                  <a:cs typeface="+mn-ea"/>
                  <a:sym typeface="+mn-lt"/>
                </a:endParaRPr>
              </a:p>
            </p:txBody>
          </p:sp>
          <p:sp>
            <p:nvSpPr>
              <p:cNvPr id="79" name="AutoShape 446"/>
              <p:cNvSpPr/>
              <p:nvPr/>
            </p:nvSpPr>
            <p:spPr bwMode="auto">
              <a:xfrm>
                <a:off x="5175469" y="4758401"/>
                <a:ext cx="503766" cy="50289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600" h="21600">
                    <a:moveTo>
                      <a:pt x="16712" y="12177"/>
                    </a:moveTo>
                    <a:cubicBezTo>
                      <a:pt x="16247" y="12177"/>
                      <a:pt x="15748" y="12329"/>
                      <a:pt x="15257" y="12582"/>
                    </a:cubicBezTo>
                    <a:lnTo>
                      <a:pt x="9013" y="6331"/>
                    </a:lnTo>
                    <a:cubicBezTo>
                      <a:pt x="9263" y="5840"/>
                      <a:pt x="9413" y="5346"/>
                      <a:pt x="9413" y="4893"/>
                    </a:cubicBezTo>
                    <a:cubicBezTo>
                      <a:pt x="9413" y="2407"/>
                      <a:pt x="7052" y="0"/>
                      <a:pt x="4571" y="0"/>
                    </a:cubicBezTo>
                    <a:cubicBezTo>
                      <a:pt x="4555" y="0"/>
                      <a:pt x="4540" y="0"/>
                      <a:pt x="4525" y="0"/>
                    </a:cubicBezTo>
                    <a:cubicBezTo>
                      <a:pt x="4515" y="0"/>
                      <a:pt x="4233" y="287"/>
                      <a:pt x="4079" y="441"/>
                    </a:cubicBezTo>
                    <a:cubicBezTo>
                      <a:pt x="6081" y="2445"/>
                      <a:pt x="5916" y="2120"/>
                      <a:pt x="5916" y="3349"/>
                    </a:cubicBezTo>
                    <a:cubicBezTo>
                      <a:pt x="5916" y="4347"/>
                      <a:pt x="4320" y="5922"/>
                      <a:pt x="3346" y="5922"/>
                    </a:cubicBezTo>
                    <a:cubicBezTo>
                      <a:pt x="3132" y="5922"/>
                      <a:pt x="2966" y="5928"/>
                      <a:pt x="2828" y="5928"/>
                    </a:cubicBezTo>
                    <a:cubicBezTo>
                      <a:pt x="2150" y="5928"/>
                      <a:pt x="2140" y="5784"/>
                      <a:pt x="441" y="4083"/>
                    </a:cubicBezTo>
                    <a:cubicBezTo>
                      <a:pt x="282" y="4242"/>
                      <a:pt x="0" y="4520"/>
                      <a:pt x="0" y="4529"/>
                    </a:cubicBezTo>
                    <a:cubicBezTo>
                      <a:pt x="31" y="7031"/>
                      <a:pt x="2390" y="9422"/>
                      <a:pt x="4888" y="9422"/>
                    </a:cubicBezTo>
                    <a:cubicBezTo>
                      <a:pt x="5341" y="9422"/>
                      <a:pt x="5824" y="9278"/>
                      <a:pt x="6302" y="9038"/>
                    </a:cubicBezTo>
                    <a:lnTo>
                      <a:pt x="12567" y="15310"/>
                    </a:lnTo>
                    <a:cubicBezTo>
                      <a:pt x="12329" y="15787"/>
                      <a:pt x="12187" y="16267"/>
                      <a:pt x="12187" y="16706"/>
                    </a:cubicBezTo>
                    <a:cubicBezTo>
                      <a:pt x="12187" y="19193"/>
                      <a:pt x="14548" y="21600"/>
                      <a:pt x="17030" y="21600"/>
                    </a:cubicBezTo>
                    <a:cubicBezTo>
                      <a:pt x="17045" y="21600"/>
                      <a:pt x="17060" y="21600"/>
                      <a:pt x="17075" y="21600"/>
                    </a:cubicBezTo>
                    <a:cubicBezTo>
                      <a:pt x="17085" y="21600"/>
                      <a:pt x="17367" y="21313"/>
                      <a:pt x="17521" y="21159"/>
                    </a:cubicBezTo>
                    <a:cubicBezTo>
                      <a:pt x="15519" y="19155"/>
                      <a:pt x="15684" y="19480"/>
                      <a:pt x="15684" y="18251"/>
                    </a:cubicBezTo>
                    <a:cubicBezTo>
                      <a:pt x="15684" y="17253"/>
                      <a:pt x="17280" y="15678"/>
                      <a:pt x="18254" y="15678"/>
                    </a:cubicBezTo>
                    <a:cubicBezTo>
                      <a:pt x="18467" y="15678"/>
                      <a:pt x="18633" y="15672"/>
                      <a:pt x="18771" y="15672"/>
                    </a:cubicBezTo>
                    <a:cubicBezTo>
                      <a:pt x="19449" y="15672"/>
                      <a:pt x="19460" y="15816"/>
                      <a:pt x="21159" y="17517"/>
                    </a:cubicBezTo>
                    <a:cubicBezTo>
                      <a:pt x="21318" y="17358"/>
                      <a:pt x="21599" y="17080"/>
                      <a:pt x="21600" y="17071"/>
                    </a:cubicBezTo>
                    <a:cubicBezTo>
                      <a:pt x="21570" y="14569"/>
                      <a:pt x="19210" y="12177"/>
                      <a:pt x="16712" y="12177"/>
                    </a:cubicBezTo>
                    <a:close/>
                    <a:moveTo>
                      <a:pt x="16712" y="12177"/>
                    </a:moveTo>
                  </a:path>
                </a:pathLst>
              </a:custGeom>
              <a:solidFill>
                <a:schemeClr val="bg1"/>
              </a:solidFill>
              <a:ln>
                <a:noFill/>
              </a:ln>
            </p:spPr>
            <p:txBody>
              <a:bodyPr lIns="0" tIns="0" rIns="0" bIns="0"/>
              <a:lstStyle/>
              <a:p>
                <a:endParaRPr lang="en-US" dirty="0">
                  <a:solidFill>
                    <a:schemeClr val="bg2"/>
                  </a:solidFill>
                  <a:cs typeface="+mn-ea"/>
                  <a:sym typeface="+mn-lt"/>
                </a:endParaRPr>
              </a:p>
            </p:txBody>
          </p:sp>
        </p:grpSp>
      </p:grpSp>
      <p:grpSp>
        <p:nvGrpSpPr>
          <p:cNvPr id="8" name="Group 83"/>
          <p:cNvGrpSpPr/>
          <p:nvPr/>
        </p:nvGrpSpPr>
        <p:grpSpPr>
          <a:xfrm>
            <a:off x="6188432" y="1977025"/>
            <a:ext cx="347162" cy="347269"/>
            <a:chOff x="8081369" y="3183892"/>
            <a:chExt cx="462882" cy="462882"/>
          </a:xfrm>
        </p:grpSpPr>
        <p:sp>
          <p:nvSpPr>
            <p:cNvPr id="65" name="Rounded Rectangle 64"/>
            <p:cNvSpPr/>
            <p:nvPr/>
          </p:nvSpPr>
          <p:spPr>
            <a:xfrm>
              <a:off x="8081369" y="3183892"/>
              <a:ext cx="462882" cy="46288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grpSp>
          <p:nvGrpSpPr>
            <p:cNvPr id="9" name="Group 82"/>
            <p:cNvGrpSpPr/>
            <p:nvPr/>
          </p:nvGrpSpPr>
          <p:grpSpPr>
            <a:xfrm>
              <a:off x="8181949" y="3317962"/>
              <a:ext cx="318538" cy="219122"/>
              <a:chOff x="6316018" y="3496738"/>
              <a:chExt cx="573672" cy="492929"/>
            </a:xfrm>
          </p:grpSpPr>
          <p:sp>
            <p:nvSpPr>
              <p:cNvPr id="81" name="AutoShape 484"/>
              <p:cNvSpPr/>
              <p:nvPr/>
            </p:nvSpPr>
            <p:spPr bwMode="auto">
              <a:xfrm>
                <a:off x="6316018" y="3496738"/>
                <a:ext cx="492999" cy="49292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600" h="21600">
                    <a:moveTo>
                      <a:pt x="18899" y="18001"/>
                    </a:moveTo>
                    <a:cubicBezTo>
                      <a:pt x="18899" y="18497"/>
                      <a:pt x="18494" y="18901"/>
                      <a:pt x="17999" y="18901"/>
                    </a:cubicBezTo>
                    <a:lnTo>
                      <a:pt x="3601" y="18901"/>
                    </a:lnTo>
                    <a:cubicBezTo>
                      <a:pt x="3105" y="18901"/>
                      <a:pt x="2701" y="18497"/>
                      <a:pt x="2701" y="18001"/>
                    </a:cubicBezTo>
                    <a:lnTo>
                      <a:pt x="2701" y="3598"/>
                    </a:lnTo>
                    <a:cubicBezTo>
                      <a:pt x="2701" y="3102"/>
                      <a:pt x="3105" y="2699"/>
                      <a:pt x="3601" y="2699"/>
                    </a:cubicBezTo>
                    <a:lnTo>
                      <a:pt x="16077" y="2699"/>
                    </a:lnTo>
                    <a:lnTo>
                      <a:pt x="18707" y="70"/>
                    </a:lnTo>
                    <a:cubicBezTo>
                      <a:pt x="18478" y="25"/>
                      <a:pt x="18241" y="0"/>
                      <a:pt x="17999" y="0"/>
                    </a:cubicBezTo>
                    <a:lnTo>
                      <a:pt x="3601" y="0"/>
                    </a:lnTo>
                    <a:cubicBezTo>
                      <a:pt x="1612" y="0"/>
                      <a:pt x="0" y="1611"/>
                      <a:pt x="0" y="3598"/>
                    </a:cubicBezTo>
                    <a:lnTo>
                      <a:pt x="0" y="18001"/>
                    </a:lnTo>
                    <a:cubicBezTo>
                      <a:pt x="0" y="19989"/>
                      <a:pt x="1612" y="21600"/>
                      <a:pt x="3601" y="21600"/>
                    </a:cubicBezTo>
                    <a:lnTo>
                      <a:pt x="17999" y="21600"/>
                    </a:lnTo>
                    <a:cubicBezTo>
                      <a:pt x="19988" y="21600"/>
                      <a:pt x="21600" y="19989"/>
                      <a:pt x="21600" y="18001"/>
                    </a:cubicBezTo>
                    <a:lnTo>
                      <a:pt x="21600" y="10014"/>
                    </a:lnTo>
                    <a:lnTo>
                      <a:pt x="18899" y="12712"/>
                    </a:lnTo>
                    <a:lnTo>
                      <a:pt x="18899" y="18001"/>
                    </a:lnTo>
                    <a:close/>
                    <a:moveTo>
                      <a:pt x="18899" y="18001"/>
                    </a:moveTo>
                  </a:path>
                </a:pathLst>
              </a:custGeom>
              <a:solidFill>
                <a:schemeClr val="bg1"/>
              </a:solidFill>
              <a:ln>
                <a:noFill/>
              </a:ln>
            </p:spPr>
            <p:txBody>
              <a:bodyPr lIns="0" tIns="0" rIns="0" bIns="0"/>
              <a:lstStyle/>
              <a:p>
                <a:endParaRPr lang="en-US" dirty="0">
                  <a:solidFill>
                    <a:schemeClr val="bg2"/>
                  </a:solidFill>
                  <a:cs typeface="+mn-ea"/>
                  <a:sym typeface="+mn-lt"/>
                </a:endParaRPr>
              </a:p>
            </p:txBody>
          </p:sp>
          <p:sp>
            <p:nvSpPr>
              <p:cNvPr id="82" name="AutoShape 485"/>
              <p:cNvSpPr/>
              <p:nvPr/>
            </p:nvSpPr>
            <p:spPr bwMode="auto">
              <a:xfrm>
                <a:off x="6523178" y="3496738"/>
                <a:ext cx="366512" cy="36646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00" h="21600">
                    <a:moveTo>
                      <a:pt x="2496" y="13916"/>
                    </a:moveTo>
                    <a:lnTo>
                      <a:pt x="2496" y="13917"/>
                    </a:lnTo>
                    <a:lnTo>
                      <a:pt x="2495" y="13919"/>
                    </a:lnTo>
                    <a:lnTo>
                      <a:pt x="2496" y="13919"/>
                    </a:lnTo>
                    <a:lnTo>
                      <a:pt x="0" y="21600"/>
                    </a:lnTo>
                    <a:lnTo>
                      <a:pt x="7681" y="19104"/>
                    </a:lnTo>
                    <a:lnTo>
                      <a:pt x="7684" y="19103"/>
                    </a:lnTo>
                    <a:lnTo>
                      <a:pt x="7683" y="19102"/>
                    </a:lnTo>
                    <a:lnTo>
                      <a:pt x="21600" y="5186"/>
                    </a:lnTo>
                    <a:lnTo>
                      <a:pt x="16414" y="0"/>
                    </a:lnTo>
                    <a:lnTo>
                      <a:pt x="2498" y="13916"/>
                    </a:lnTo>
                    <a:lnTo>
                      <a:pt x="2496" y="13916"/>
                    </a:lnTo>
                    <a:close/>
                    <a:moveTo>
                      <a:pt x="7041" y="18061"/>
                    </a:moveTo>
                    <a:lnTo>
                      <a:pt x="1855" y="19745"/>
                    </a:lnTo>
                    <a:lnTo>
                      <a:pt x="3540" y="14559"/>
                    </a:lnTo>
                    <a:lnTo>
                      <a:pt x="7041" y="18061"/>
                    </a:lnTo>
                    <a:close/>
                    <a:moveTo>
                      <a:pt x="7041" y="18061"/>
                    </a:moveTo>
                  </a:path>
                </a:pathLst>
              </a:custGeom>
              <a:solidFill>
                <a:schemeClr val="bg1"/>
              </a:solidFill>
              <a:ln>
                <a:noFill/>
              </a:ln>
            </p:spPr>
            <p:txBody>
              <a:bodyPr lIns="0" tIns="0" rIns="0" bIns="0"/>
              <a:lstStyle/>
              <a:p>
                <a:endParaRPr lang="en-US" dirty="0">
                  <a:solidFill>
                    <a:schemeClr val="bg2"/>
                  </a:solidFill>
                  <a:cs typeface="+mn-ea"/>
                  <a:sym typeface="+mn-lt"/>
                </a:endParaRPr>
              </a:p>
            </p:txBody>
          </p:sp>
        </p:grpSp>
      </p:grpSp>
      <p:grpSp>
        <p:nvGrpSpPr>
          <p:cNvPr id="10" name="Group 91"/>
          <p:cNvGrpSpPr/>
          <p:nvPr/>
        </p:nvGrpSpPr>
        <p:grpSpPr>
          <a:xfrm>
            <a:off x="6193512" y="3485113"/>
            <a:ext cx="347162" cy="347269"/>
            <a:chOff x="8234290" y="4704632"/>
            <a:chExt cx="462882" cy="462882"/>
          </a:xfrm>
        </p:grpSpPr>
        <p:sp>
          <p:nvSpPr>
            <p:cNvPr id="70" name="Rounded Rectangle 69"/>
            <p:cNvSpPr/>
            <p:nvPr/>
          </p:nvSpPr>
          <p:spPr>
            <a:xfrm>
              <a:off x="8234290" y="4704632"/>
              <a:ext cx="462882" cy="462882"/>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91" name="AutoShape 125"/>
            <p:cNvSpPr/>
            <p:nvPr/>
          </p:nvSpPr>
          <p:spPr bwMode="auto">
            <a:xfrm>
              <a:off x="8344428" y="4805763"/>
              <a:ext cx="267274" cy="266205"/>
            </a:xfrm>
            <a:custGeom>
              <a:avLst/>
              <a:gdLst>
                <a:gd name="T0" fmla="*/ 198438 w 21542"/>
                <a:gd name="T1" fmla="*/ 197644 h 21600"/>
                <a:gd name="T2" fmla="*/ 198438 w 21542"/>
                <a:gd name="T3" fmla="*/ 197644 h 21600"/>
                <a:gd name="T4" fmla="*/ 198438 w 21542"/>
                <a:gd name="T5" fmla="*/ 197644 h 21600"/>
                <a:gd name="T6" fmla="*/ 198438 w 21542"/>
                <a:gd name="T7" fmla="*/ 197644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542" h="21600">
                  <a:moveTo>
                    <a:pt x="11685" y="1798"/>
                  </a:moveTo>
                  <a:cubicBezTo>
                    <a:pt x="12903" y="1906"/>
                    <a:pt x="14055" y="2202"/>
                    <a:pt x="15143" y="2682"/>
                  </a:cubicBezTo>
                  <a:cubicBezTo>
                    <a:pt x="16233" y="3165"/>
                    <a:pt x="17213" y="3803"/>
                    <a:pt x="18089" y="4596"/>
                  </a:cubicBezTo>
                  <a:cubicBezTo>
                    <a:pt x="18964" y="5390"/>
                    <a:pt x="19696" y="6307"/>
                    <a:pt x="20286" y="7355"/>
                  </a:cubicBezTo>
                  <a:cubicBezTo>
                    <a:pt x="20875" y="8400"/>
                    <a:pt x="21290" y="9537"/>
                    <a:pt x="21528" y="10774"/>
                  </a:cubicBezTo>
                  <a:cubicBezTo>
                    <a:pt x="21573" y="11034"/>
                    <a:pt x="21497" y="11229"/>
                    <a:pt x="21299" y="11356"/>
                  </a:cubicBezTo>
                  <a:cubicBezTo>
                    <a:pt x="21223" y="11407"/>
                    <a:pt x="21151" y="11435"/>
                    <a:pt x="21077" y="11435"/>
                  </a:cubicBezTo>
                  <a:cubicBezTo>
                    <a:pt x="20930" y="11435"/>
                    <a:pt x="20822" y="11381"/>
                    <a:pt x="20760" y="11271"/>
                  </a:cubicBezTo>
                  <a:cubicBezTo>
                    <a:pt x="20016" y="10353"/>
                    <a:pt x="19186" y="9890"/>
                    <a:pt x="18272" y="9879"/>
                  </a:cubicBezTo>
                  <a:cubicBezTo>
                    <a:pt x="17616" y="9879"/>
                    <a:pt x="16994" y="10128"/>
                    <a:pt x="16402" y="10619"/>
                  </a:cubicBezTo>
                  <a:cubicBezTo>
                    <a:pt x="15813" y="11110"/>
                    <a:pt x="15320" y="11796"/>
                    <a:pt x="14912" y="12680"/>
                  </a:cubicBezTo>
                  <a:cubicBezTo>
                    <a:pt x="14840" y="12886"/>
                    <a:pt x="14704" y="12991"/>
                    <a:pt x="14516" y="12991"/>
                  </a:cubicBezTo>
                  <a:cubicBezTo>
                    <a:pt x="14323" y="12991"/>
                    <a:pt x="14191" y="12886"/>
                    <a:pt x="14115" y="12680"/>
                  </a:cubicBezTo>
                  <a:cubicBezTo>
                    <a:pt x="13490" y="11328"/>
                    <a:pt x="12679" y="10452"/>
                    <a:pt x="11682" y="10057"/>
                  </a:cubicBezTo>
                  <a:lnTo>
                    <a:pt x="11682" y="17164"/>
                  </a:lnTo>
                  <a:cubicBezTo>
                    <a:pt x="11682" y="17779"/>
                    <a:pt x="11594" y="18350"/>
                    <a:pt x="11415" y="18883"/>
                  </a:cubicBezTo>
                  <a:cubicBezTo>
                    <a:pt x="11234" y="19414"/>
                    <a:pt x="10993" y="19886"/>
                    <a:pt x="10690" y="20298"/>
                  </a:cubicBezTo>
                  <a:cubicBezTo>
                    <a:pt x="10385" y="20704"/>
                    <a:pt x="10029" y="21026"/>
                    <a:pt x="9621" y="21258"/>
                  </a:cubicBezTo>
                  <a:cubicBezTo>
                    <a:pt x="9214" y="21487"/>
                    <a:pt x="8777" y="21599"/>
                    <a:pt x="8314" y="21599"/>
                  </a:cubicBezTo>
                  <a:cubicBezTo>
                    <a:pt x="7852" y="21599"/>
                    <a:pt x="7410" y="21487"/>
                    <a:pt x="6995" y="21258"/>
                  </a:cubicBezTo>
                  <a:cubicBezTo>
                    <a:pt x="6580" y="21027"/>
                    <a:pt x="6220" y="20705"/>
                    <a:pt x="5915" y="20298"/>
                  </a:cubicBezTo>
                  <a:cubicBezTo>
                    <a:pt x="5612" y="19886"/>
                    <a:pt x="5369" y="19417"/>
                    <a:pt x="5190" y="18883"/>
                  </a:cubicBezTo>
                  <a:cubicBezTo>
                    <a:pt x="5011" y="18350"/>
                    <a:pt x="4923" y="17779"/>
                    <a:pt x="4923" y="17164"/>
                  </a:cubicBezTo>
                  <a:cubicBezTo>
                    <a:pt x="4923" y="16850"/>
                    <a:pt x="5011" y="16591"/>
                    <a:pt x="5190" y="16390"/>
                  </a:cubicBezTo>
                  <a:cubicBezTo>
                    <a:pt x="5369" y="16187"/>
                    <a:pt x="5583" y="16085"/>
                    <a:pt x="5836" y="16085"/>
                  </a:cubicBezTo>
                  <a:cubicBezTo>
                    <a:pt x="6103" y="16085"/>
                    <a:pt x="6320" y="16187"/>
                    <a:pt x="6492" y="16390"/>
                  </a:cubicBezTo>
                  <a:cubicBezTo>
                    <a:pt x="6661" y="16591"/>
                    <a:pt x="6747" y="16851"/>
                    <a:pt x="6747" y="17164"/>
                  </a:cubicBezTo>
                  <a:cubicBezTo>
                    <a:pt x="6747" y="17799"/>
                    <a:pt x="6900" y="18333"/>
                    <a:pt x="7203" y="18776"/>
                  </a:cubicBezTo>
                  <a:cubicBezTo>
                    <a:pt x="7508" y="19216"/>
                    <a:pt x="7878" y="19437"/>
                    <a:pt x="8312" y="19437"/>
                  </a:cubicBezTo>
                  <a:cubicBezTo>
                    <a:pt x="8732" y="19437"/>
                    <a:pt x="9092" y="19216"/>
                    <a:pt x="9397" y="18776"/>
                  </a:cubicBezTo>
                  <a:cubicBezTo>
                    <a:pt x="9700" y="18333"/>
                    <a:pt x="9853" y="17799"/>
                    <a:pt x="9853" y="17164"/>
                  </a:cubicBezTo>
                  <a:lnTo>
                    <a:pt x="9853" y="10057"/>
                  </a:lnTo>
                  <a:cubicBezTo>
                    <a:pt x="8856" y="10461"/>
                    <a:pt x="8042" y="11336"/>
                    <a:pt x="7420" y="12680"/>
                  </a:cubicBezTo>
                  <a:cubicBezTo>
                    <a:pt x="7344" y="12886"/>
                    <a:pt x="7210" y="12991"/>
                    <a:pt x="7019" y="12991"/>
                  </a:cubicBezTo>
                  <a:cubicBezTo>
                    <a:pt x="6828" y="12991"/>
                    <a:pt x="6700" y="12886"/>
                    <a:pt x="6631" y="12680"/>
                  </a:cubicBezTo>
                  <a:cubicBezTo>
                    <a:pt x="6227" y="11796"/>
                    <a:pt x="5734" y="11110"/>
                    <a:pt x="5147" y="10619"/>
                  </a:cubicBezTo>
                  <a:cubicBezTo>
                    <a:pt x="4560" y="10128"/>
                    <a:pt x="3940" y="9879"/>
                    <a:pt x="3284" y="9879"/>
                  </a:cubicBezTo>
                  <a:cubicBezTo>
                    <a:pt x="2363" y="9879"/>
                    <a:pt x="1541" y="10345"/>
                    <a:pt x="808" y="11271"/>
                  </a:cubicBezTo>
                  <a:cubicBezTo>
                    <a:pt x="718" y="11381"/>
                    <a:pt x="596" y="11435"/>
                    <a:pt x="455" y="11435"/>
                  </a:cubicBezTo>
                  <a:cubicBezTo>
                    <a:pt x="381" y="11435"/>
                    <a:pt x="305" y="11407"/>
                    <a:pt x="238" y="11356"/>
                  </a:cubicBezTo>
                  <a:cubicBezTo>
                    <a:pt x="47" y="11229"/>
                    <a:pt x="-26" y="11034"/>
                    <a:pt x="7" y="10774"/>
                  </a:cubicBezTo>
                  <a:cubicBezTo>
                    <a:pt x="245" y="9537"/>
                    <a:pt x="660" y="8400"/>
                    <a:pt x="1259" y="7355"/>
                  </a:cubicBezTo>
                  <a:cubicBezTo>
                    <a:pt x="1855" y="6307"/>
                    <a:pt x="2595" y="5390"/>
                    <a:pt x="3468" y="4596"/>
                  </a:cubicBezTo>
                  <a:cubicBezTo>
                    <a:pt x="4343" y="3803"/>
                    <a:pt x="5321" y="3168"/>
                    <a:pt x="6402" y="2688"/>
                  </a:cubicBezTo>
                  <a:cubicBezTo>
                    <a:pt x="7482" y="2213"/>
                    <a:pt x="8634" y="1917"/>
                    <a:pt x="9850" y="1798"/>
                  </a:cubicBezTo>
                  <a:lnTo>
                    <a:pt x="9850" y="1081"/>
                  </a:lnTo>
                  <a:cubicBezTo>
                    <a:pt x="9850" y="767"/>
                    <a:pt x="9936" y="508"/>
                    <a:pt x="10118" y="304"/>
                  </a:cubicBezTo>
                  <a:cubicBezTo>
                    <a:pt x="10296" y="101"/>
                    <a:pt x="10511" y="0"/>
                    <a:pt x="10764" y="0"/>
                  </a:cubicBezTo>
                  <a:cubicBezTo>
                    <a:pt x="11029" y="0"/>
                    <a:pt x="11248" y="101"/>
                    <a:pt x="11420" y="304"/>
                  </a:cubicBezTo>
                  <a:cubicBezTo>
                    <a:pt x="11589" y="508"/>
                    <a:pt x="11675" y="767"/>
                    <a:pt x="11675" y="1081"/>
                  </a:cubicBezTo>
                  <a:lnTo>
                    <a:pt x="11675" y="1798"/>
                  </a:lnTo>
                  <a:lnTo>
                    <a:pt x="11685" y="1798"/>
                  </a:lnTo>
                  <a:close/>
                </a:path>
              </a:pathLst>
            </a:custGeom>
            <a:solidFill>
              <a:schemeClr val="bg1"/>
            </a:solidFill>
            <a:ln>
              <a:noFill/>
            </a:ln>
            <a:effectLst/>
          </p:spPr>
          <p:txBody>
            <a:bodyPr lIns="38100" tIns="38100" rIns="38100" bIns="38100" anchor="ctr"/>
            <a:lstStyle/>
            <a:p>
              <a:endParaRPr lang="en-US">
                <a:cs typeface="+mn-ea"/>
                <a:sym typeface="+mn-lt"/>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outVertical)">
                                      <p:cBhvr>
                                        <p:cTn id="11" dur="500"/>
                                        <p:tgtEl>
                                          <p:spTgt spid="3"/>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57">
                                            <p:txEl>
                                              <p:pRg st="0" end="0"/>
                                            </p:txEl>
                                          </p:spTgt>
                                        </p:tgtEl>
                                        <p:attrNameLst>
                                          <p:attrName>style.visibility</p:attrName>
                                        </p:attrNameLst>
                                      </p:cBhvr>
                                      <p:to>
                                        <p:strVal val="visible"/>
                                      </p:to>
                                    </p:set>
                                    <p:animEffect transition="in" filter="fade">
                                      <p:cBhvr>
                                        <p:cTn id="21" dur="500"/>
                                        <p:tgtEl>
                                          <p:spTgt spid="57">
                                            <p:txEl>
                                              <p:pRg st="0" end="0"/>
                                            </p:txEl>
                                          </p:spTgt>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58">
                                            <p:txEl>
                                              <p:pRg st="0" end="0"/>
                                            </p:txEl>
                                          </p:spTgt>
                                        </p:tgtEl>
                                        <p:attrNameLst>
                                          <p:attrName>style.visibility</p:attrName>
                                        </p:attrNameLst>
                                      </p:cBhvr>
                                      <p:to>
                                        <p:strVal val="visible"/>
                                      </p:to>
                                    </p:set>
                                    <p:animEffect transition="in" filter="fade">
                                      <p:cBhvr>
                                        <p:cTn id="25" dur="500"/>
                                        <p:tgtEl>
                                          <p:spTgt spid="58">
                                            <p:txEl>
                                              <p:pRg st="0" end="0"/>
                                            </p:txEl>
                                          </p:spTgt>
                                        </p:tgtEl>
                                      </p:cBhvr>
                                    </p:animEffect>
                                  </p:childTnLst>
                                </p:cTn>
                              </p:par>
                            </p:childTnLst>
                          </p:cTn>
                        </p:par>
                        <p:par>
                          <p:cTn id="26" fill="hold">
                            <p:stCondLst>
                              <p:cond delay="2500"/>
                            </p:stCondLst>
                            <p:childTnLst>
                              <p:par>
                                <p:cTn id="27" presetID="53" presetClass="entr" presetSubtype="16"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62">
                                            <p:txEl>
                                              <p:pRg st="0" end="0"/>
                                            </p:txEl>
                                          </p:spTgt>
                                        </p:tgtEl>
                                        <p:attrNameLst>
                                          <p:attrName>style.visibility</p:attrName>
                                        </p:attrNameLst>
                                      </p:cBhvr>
                                      <p:to>
                                        <p:strVal val="visible"/>
                                      </p:to>
                                    </p:set>
                                    <p:animEffect transition="in" filter="fade">
                                      <p:cBhvr>
                                        <p:cTn id="35" dur="500"/>
                                        <p:tgtEl>
                                          <p:spTgt spid="62">
                                            <p:txEl>
                                              <p:pRg st="0" end="0"/>
                                            </p:txEl>
                                          </p:spTgt>
                                        </p:tgtEl>
                                      </p:cBhvr>
                                    </p:animEffect>
                                  </p:childTnLst>
                                </p:cTn>
                              </p:par>
                            </p:childTnLst>
                          </p:cTn>
                        </p:par>
                        <p:par>
                          <p:cTn id="36" fill="hold">
                            <p:stCondLst>
                              <p:cond delay="3500"/>
                            </p:stCondLst>
                            <p:childTnLst>
                              <p:par>
                                <p:cTn id="37" presetID="10" presetClass="entr" presetSubtype="0" fill="hold" grpId="0" nodeType="afterEffect">
                                  <p:stCondLst>
                                    <p:cond delay="0"/>
                                  </p:stCondLst>
                                  <p:childTnLst>
                                    <p:set>
                                      <p:cBhvr>
                                        <p:cTn id="38" dur="1" fill="hold">
                                          <p:stCondLst>
                                            <p:cond delay="0"/>
                                          </p:stCondLst>
                                        </p:cTn>
                                        <p:tgtEl>
                                          <p:spTgt spid="63">
                                            <p:txEl>
                                              <p:pRg st="0" end="0"/>
                                            </p:txEl>
                                          </p:spTgt>
                                        </p:tgtEl>
                                        <p:attrNameLst>
                                          <p:attrName>style.visibility</p:attrName>
                                        </p:attrNameLst>
                                      </p:cBhvr>
                                      <p:to>
                                        <p:strVal val="visible"/>
                                      </p:to>
                                    </p:set>
                                    <p:animEffect transition="in" filter="fade">
                                      <p:cBhvr>
                                        <p:cTn id="39" dur="500"/>
                                        <p:tgtEl>
                                          <p:spTgt spid="63">
                                            <p:txEl>
                                              <p:pRg st="0" end="0"/>
                                            </p:txEl>
                                          </p:spTgt>
                                        </p:tgtEl>
                                      </p:cBhvr>
                                    </p:animEffect>
                                  </p:childTnLst>
                                </p:cTn>
                              </p:par>
                            </p:childTnLst>
                          </p:cTn>
                        </p:par>
                        <p:par>
                          <p:cTn id="40" fill="hold">
                            <p:stCondLst>
                              <p:cond delay="4000"/>
                            </p:stCondLst>
                            <p:childTnLst>
                              <p:par>
                                <p:cTn id="41" presetID="53" presetClass="entr" presetSubtype="16"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67">
                                            <p:txEl>
                                              <p:pRg st="0" end="0"/>
                                            </p:txEl>
                                          </p:spTgt>
                                        </p:tgtEl>
                                        <p:attrNameLst>
                                          <p:attrName>style.visibility</p:attrName>
                                        </p:attrNameLst>
                                      </p:cBhvr>
                                      <p:to>
                                        <p:strVal val="visible"/>
                                      </p:to>
                                    </p:set>
                                    <p:animEffect transition="in" filter="fade">
                                      <p:cBhvr>
                                        <p:cTn id="49" dur="500"/>
                                        <p:tgtEl>
                                          <p:spTgt spid="67">
                                            <p:txEl>
                                              <p:pRg st="0" end="0"/>
                                            </p:txEl>
                                          </p:spTgt>
                                        </p:tgtEl>
                                      </p:cBhvr>
                                    </p:animEffect>
                                  </p:childTnLst>
                                </p:cTn>
                              </p:par>
                            </p:childTnLst>
                          </p:cTn>
                        </p:par>
                        <p:par>
                          <p:cTn id="50" fill="hold">
                            <p:stCondLst>
                              <p:cond delay="5000"/>
                            </p:stCondLst>
                            <p:childTnLst>
                              <p:par>
                                <p:cTn id="51" presetID="10" presetClass="entr" presetSubtype="0" fill="hold" grpId="0" nodeType="afterEffect">
                                  <p:stCondLst>
                                    <p:cond delay="0"/>
                                  </p:stCondLst>
                                  <p:childTnLst>
                                    <p:set>
                                      <p:cBhvr>
                                        <p:cTn id="52" dur="1" fill="hold">
                                          <p:stCondLst>
                                            <p:cond delay="0"/>
                                          </p:stCondLst>
                                        </p:cTn>
                                        <p:tgtEl>
                                          <p:spTgt spid="68">
                                            <p:txEl>
                                              <p:pRg st="0" end="0"/>
                                            </p:txEl>
                                          </p:spTgt>
                                        </p:tgtEl>
                                        <p:attrNameLst>
                                          <p:attrName>style.visibility</p:attrName>
                                        </p:attrNameLst>
                                      </p:cBhvr>
                                      <p:to>
                                        <p:strVal val="visible"/>
                                      </p:to>
                                    </p:set>
                                    <p:animEffect transition="in" filter="fade">
                                      <p:cBhvr>
                                        <p:cTn id="53" dur="500"/>
                                        <p:tgtEl>
                                          <p:spTgt spid="68">
                                            <p:txEl>
                                              <p:pRg st="0" end="0"/>
                                            </p:txEl>
                                          </p:spTgt>
                                        </p:tgtEl>
                                      </p:cBhvr>
                                    </p:animEffect>
                                  </p:childTnLst>
                                </p:cTn>
                              </p:par>
                            </p:childTnLst>
                          </p:cTn>
                        </p:par>
                        <p:par>
                          <p:cTn id="54" fill="hold">
                            <p:stCondLst>
                              <p:cond delay="5500"/>
                            </p:stCondLst>
                            <p:childTnLst>
                              <p:par>
                                <p:cTn id="55" presetID="53" presetClass="entr" presetSubtype="16" fill="hold" nodeType="after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p:cTn id="57" dur="500" fill="hold"/>
                                        <p:tgtEl>
                                          <p:spTgt spid="10"/>
                                        </p:tgtEl>
                                        <p:attrNameLst>
                                          <p:attrName>ppt_w</p:attrName>
                                        </p:attrNameLst>
                                      </p:cBhvr>
                                      <p:tavLst>
                                        <p:tav tm="0">
                                          <p:val>
                                            <p:fltVal val="0"/>
                                          </p:val>
                                        </p:tav>
                                        <p:tav tm="100000">
                                          <p:val>
                                            <p:strVal val="#ppt_w"/>
                                          </p:val>
                                        </p:tav>
                                      </p:tavLst>
                                    </p:anim>
                                    <p:anim calcmode="lin" valueType="num">
                                      <p:cBhvr>
                                        <p:cTn id="58" dur="500" fill="hold"/>
                                        <p:tgtEl>
                                          <p:spTgt spid="10"/>
                                        </p:tgtEl>
                                        <p:attrNameLst>
                                          <p:attrName>ppt_h</p:attrName>
                                        </p:attrNameLst>
                                      </p:cBhvr>
                                      <p:tavLst>
                                        <p:tav tm="0">
                                          <p:val>
                                            <p:fltVal val="0"/>
                                          </p:val>
                                        </p:tav>
                                        <p:tav tm="100000">
                                          <p:val>
                                            <p:strVal val="#ppt_h"/>
                                          </p:val>
                                        </p:tav>
                                      </p:tavLst>
                                    </p:anim>
                                    <p:animEffect transition="in" filter="fade">
                                      <p:cBhvr>
                                        <p:cTn id="59" dur="500"/>
                                        <p:tgtEl>
                                          <p:spTgt spid="10"/>
                                        </p:tgtEl>
                                      </p:cBhvr>
                                    </p:animEffect>
                                  </p:childTnLst>
                                </p:cTn>
                              </p:par>
                            </p:childTnLst>
                          </p:cTn>
                        </p:par>
                        <p:par>
                          <p:cTn id="60" fill="hold">
                            <p:stCondLst>
                              <p:cond delay="6000"/>
                            </p:stCondLst>
                            <p:childTnLst>
                              <p:par>
                                <p:cTn id="61" presetID="10" presetClass="entr" presetSubtype="0" fill="hold" grpId="0" nodeType="afterEffect">
                                  <p:stCondLst>
                                    <p:cond delay="0"/>
                                  </p:stCondLst>
                                  <p:childTnLst>
                                    <p:set>
                                      <p:cBhvr>
                                        <p:cTn id="62" dur="1" fill="hold">
                                          <p:stCondLst>
                                            <p:cond delay="0"/>
                                          </p:stCondLst>
                                        </p:cTn>
                                        <p:tgtEl>
                                          <p:spTgt spid="72">
                                            <p:txEl>
                                              <p:pRg st="0" end="0"/>
                                            </p:txEl>
                                          </p:spTgt>
                                        </p:tgtEl>
                                        <p:attrNameLst>
                                          <p:attrName>style.visibility</p:attrName>
                                        </p:attrNameLst>
                                      </p:cBhvr>
                                      <p:to>
                                        <p:strVal val="visible"/>
                                      </p:to>
                                    </p:set>
                                    <p:animEffect transition="in" filter="fade">
                                      <p:cBhvr>
                                        <p:cTn id="63" dur="500"/>
                                        <p:tgtEl>
                                          <p:spTgt spid="72">
                                            <p:txEl>
                                              <p:pRg st="0" end="0"/>
                                            </p:txEl>
                                          </p:spTgt>
                                        </p:tgtEl>
                                      </p:cBhvr>
                                    </p:animEffect>
                                  </p:childTnLst>
                                </p:cTn>
                              </p:par>
                            </p:childTnLst>
                          </p:cTn>
                        </p:par>
                        <p:par>
                          <p:cTn id="64" fill="hold">
                            <p:stCondLst>
                              <p:cond delay="6500"/>
                            </p:stCondLst>
                            <p:childTnLst>
                              <p:par>
                                <p:cTn id="65" presetID="10" presetClass="entr" presetSubtype="0" fill="hold" grpId="0" nodeType="afterEffect">
                                  <p:stCondLst>
                                    <p:cond delay="0"/>
                                  </p:stCondLst>
                                  <p:childTnLst>
                                    <p:set>
                                      <p:cBhvr>
                                        <p:cTn id="66" dur="1" fill="hold">
                                          <p:stCondLst>
                                            <p:cond delay="0"/>
                                          </p:stCondLst>
                                        </p:cTn>
                                        <p:tgtEl>
                                          <p:spTgt spid="73">
                                            <p:txEl>
                                              <p:pRg st="0" end="0"/>
                                            </p:txEl>
                                          </p:spTgt>
                                        </p:tgtEl>
                                        <p:attrNameLst>
                                          <p:attrName>style.visibility</p:attrName>
                                        </p:attrNameLst>
                                      </p:cBhvr>
                                      <p:to>
                                        <p:strVal val="visible"/>
                                      </p:to>
                                    </p:set>
                                    <p:animEffect transition="in" filter="fade">
                                      <p:cBhvr>
                                        <p:cTn id="67" dur="500"/>
                                        <p:tgtEl>
                                          <p:spTgt spid="7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7" grpId="0" build="p"/>
      <p:bldP spid="58" grpId="0" build="p"/>
      <p:bldP spid="62" grpId="0" build="p"/>
      <p:bldP spid="63" grpId="0" build="p"/>
      <p:bldP spid="67" grpId="0" build="p"/>
      <p:bldP spid="68" grpId="0" build="p"/>
      <p:bldP spid="72" grpId="0" build="p"/>
      <p:bldP spid="7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背景1"/>
          <p:cNvPicPr>
            <a:picLocks noChangeAspect="1"/>
          </p:cNvPicPr>
          <p:nvPr/>
        </p:nvPicPr>
        <p:blipFill>
          <a:blip r:embed="rId3" cstate="email"/>
          <a:stretch>
            <a:fillRect/>
          </a:stretch>
        </p:blipFill>
        <p:spPr>
          <a:xfrm>
            <a:off x="0" y="-1270"/>
            <a:ext cx="9144000" cy="5147945"/>
          </a:xfrm>
          <a:prstGeom prst="rect">
            <a:avLst/>
          </a:prstGeom>
        </p:spPr>
      </p:pic>
      <p:sp>
        <p:nvSpPr>
          <p:cNvPr id="3" name="文本框 2"/>
          <p:cNvSpPr txBox="1"/>
          <p:nvPr/>
        </p:nvSpPr>
        <p:spPr>
          <a:xfrm>
            <a:off x="723900" y="158115"/>
            <a:ext cx="1477010" cy="375920"/>
          </a:xfrm>
          <a:prstGeom prst="rect">
            <a:avLst/>
          </a:prstGeom>
          <a:noFill/>
        </p:spPr>
        <p:txBody>
          <a:bodyPr vert="horz" wrap="square" lIns="68580" tIns="34290" rIns="68580" bIns="34290" rtlCol="0" anchor="ctr">
            <a:spAutoFit/>
          </a:bodyPr>
          <a:lstStyle/>
          <a:p>
            <a:pPr algn="dist"/>
            <a:r>
              <a:rPr lang="zh-CN" altLang="en-US" sz="2000" b="1" dirty="0">
                <a:solidFill>
                  <a:schemeClr val="bg1"/>
                </a:solidFill>
                <a:latin typeface="阿里巴巴普惠体 B" panose="00020600040101010101" charset="-122"/>
                <a:ea typeface="阿里巴巴普惠体 B" panose="00020600040101010101" charset="-122"/>
                <a:cs typeface="+mn-ea"/>
                <a:sym typeface="+mn-lt"/>
              </a:rPr>
              <a:t>工作计划</a:t>
            </a:r>
          </a:p>
        </p:txBody>
      </p:sp>
      <p:sp>
        <p:nvSpPr>
          <p:cNvPr id="21" name="Freeform 5"/>
          <p:cNvSpPr/>
          <p:nvPr/>
        </p:nvSpPr>
        <p:spPr bwMode="auto">
          <a:xfrm flipH="1">
            <a:off x="6572717" y="3103783"/>
            <a:ext cx="2043182" cy="1201560"/>
          </a:xfrm>
          <a:custGeom>
            <a:avLst/>
            <a:gdLst>
              <a:gd name="T0" fmla="*/ 851 w 1710"/>
              <a:gd name="T1" fmla="*/ 143 h 1002"/>
              <a:gd name="T2" fmla="*/ 851 w 1710"/>
              <a:gd name="T3" fmla="*/ 143 h 1002"/>
              <a:gd name="T4" fmla="*/ 855 w 1710"/>
              <a:gd name="T5" fmla="*/ 147 h 1002"/>
              <a:gd name="T6" fmla="*/ 855 w 1710"/>
              <a:gd name="T7" fmla="*/ 147 h 1002"/>
              <a:gd name="T8" fmla="*/ 1710 w 1710"/>
              <a:gd name="T9" fmla="*/ 1002 h 1002"/>
              <a:gd name="T10" fmla="*/ 503 w 1710"/>
              <a:gd name="T11" fmla="*/ 1002 h 1002"/>
              <a:gd name="T12" fmla="*/ 501 w 1710"/>
              <a:gd name="T13" fmla="*/ 1002 h 1002"/>
              <a:gd name="T14" fmla="*/ 0 w 1710"/>
              <a:gd name="T15" fmla="*/ 501 h 1002"/>
              <a:gd name="T16" fmla="*/ 501 w 1710"/>
              <a:gd name="T17" fmla="*/ 0 h 1002"/>
              <a:gd name="T18" fmla="*/ 851 w 1710"/>
              <a:gd name="T19" fmla="*/ 143 h 10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0" h="1002">
                <a:moveTo>
                  <a:pt x="851" y="143"/>
                </a:moveTo>
                <a:lnTo>
                  <a:pt x="851" y="143"/>
                </a:lnTo>
                <a:lnTo>
                  <a:pt x="855" y="147"/>
                </a:lnTo>
                <a:lnTo>
                  <a:pt x="855" y="147"/>
                </a:lnTo>
                <a:lnTo>
                  <a:pt x="1710" y="1002"/>
                </a:lnTo>
                <a:lnTo>
                  <a:pt x="503" y="1002"/>
                </a:lnTo>
                <a:lnTo>
                  <a:pt x="501" y="1002"/>
                </a:lnTo>
                <a:cubicBezTo>
                  <a:pt x="224" y="1002"/>
                  <a:pt x="0" y="778"/>
                  <a:pt x="0" y="501"/>
                </a:cubicBezTo>
                <a:cubicBezTo>
                  <a:pt x="0" y="225"/>
                  <a:pt x="224" y="0"/>
                  <a:pt x="501" y="0"/>
                </a:cubicBezTo>
                <a:cubicBezTo>
                  <a:pt x="637" y="0"/>
                  <a:pt x="761" y="55"/>
                  <a:pt x="851" y="143"/>
                </a:cubicBezTo>
                <a:close/>
              </a:path>
            </a:pathLst>
          </a:custGeom>
          <a:solidFill>
            <a:schemeClr val="accent2"/>
          </a:solidFill>
          <a:ln w="26988" cap="flat">
            <a:noFill/>
            <a:prstDash val="solid"/>
            <a:miter lim="800000"/>
          </a:ln>
        </p:spPr>
        <p:txBody>
          <a:bodyPr vert="horz" wrap="square" lIns="68577" tIns="34289" rIns="68577" bIns="34289" numCol="1" anchor="t" anchorCtr="0" compatLnSpc="1"/>
          <a:lstStyle/>
          <a:p>
            <a:endParaRPr lang="zh-CN" altLang="en-US" sz="1280">
              <a:cs typeface="+mn-ea"/>
              <a:sym typeface="+mn-lt"/>
            </a:endParaRPr>
          </a:p>
        </p:txBody>
      </p:sp>
      <p:sp>
        <p:nvSpPr>
          <p:cNvPr id="22" name="Freeform 6"/>
          <p:cNvSpPr/>
          <p:nvPr/>
        </p:nvSpPr>
        <p:spPr bwMode="auto">
          <a:xfrm flipH="1">
            <a:off x="6511338" y="1799206"/>
            <a:ext cx="1461211" cy="2454756"/>
          </a:xfrm>
          <a:custGeom>
            <a:avLst/>
            <a:gdLst>
              <a:gd name="T0" fmla="*/ 1223 w 1223"/>
              <a:gd name="T1" fmla="*/ 634 h 2048"/>
              <a:gd name="T2" fmla="*/ 1223 w 1223"/>
              <a:gd name="T3" fmla="*/ 634 h 2048"/>
              <a:gd name="T4" fmla="*/ 1223 w 1223"/>
              <a:gd name="T5" fmla="*/ 640 h 2048"/>
              <a:gd name="T6" fmla="*/ 1223 w 1223"/>
              <a:gd name="T7" fmla="*/ 641 h 2048"/>
              <a:gd name="T8" fmla="*/ 1223 w 1223"/>
              <a:gd name="T9" fmla="*/ 2048 h 2048"/>
              <a:gd name="T10" fmla="*/ 229 w 1223"/>
              <a:gd name="T11" fmla="*/ 1054 h 2048"/>
              <a:gd name="T12" fmla="*/ 227 w 1223"/>
              <a:gd name="T13" fmla="*/ 1053 h 2048"/>
              <a:gd name="T14" fmla="*/ 227 w 1223"/>
              <a:gd name="T15" fmla="*/ 228 h 2048"/>
              <a:gd name="T16" fmla="*/ 1052 w 1223"/>
              <a:gd name="T17" fmla="*/ 228 h 2048"/>
              <a:gd name="T18" fmla="*/ 1223 w 1223"/>
              <a:gd name="T19" fmla="*/ 634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3" h="2048">
                <a:moveTo>
                  <a:pt x="1223" y="634"/>
                </a:moveTo>
                <a:lnTo>
                  <a:pt x="1223" y="634"/>
                </a:lnTo>
                <a:lnTo>
                  <a:pt x="1223" y="640"/>
                </a:lnTo>
                <a:lnTo>
                  <a:pt x="1223" y="641"/>
                </a:lnTo>
                <a:lnTo>
                  <a:pt x="1223" y="2048"/>
                </a:lnTo>
                <a:lnTo>
                  <a:pt x="229" y="1054"/>
                </a:lnTo>
                <a:lnTo>
                  <a:pt x="227" y="1053"/>
                </a:lnTo>
                <a:cubicBezTo>
                  <a:pt x="0" y="825"/>
                  <a:pt x="0" y="456"/>
                  <a:pt x="227" y="228"/>
                </a:cubicBezTo>
                <a:cubicBezTo>
                  <a:pt x="455" y="0"/>
                  <a:pt x="824" y="0"/>
                  <a:pt x="1052" y="228"/>
                </a:cubicBezTo>
                <a:cubicBezTo>
                  <a:pt x="1164" y="340"/>
                  <a:pt x="1221" y="487"/>
                  <a:pt x="1223" y="634"/>
                </a:cubicBezTo>
                <a:close/>
              </a:path>
            </a:pathLst>
          </a:custGeom>
          <a:solidFill>
            <a:schemeClr val="accent1"/>
          </a:solidFill>
          <a:ln w="26988" cap="flat">
            <a:noFill/>
            <a:prstDash val="solid"/>
            <a:miter lim="800000"/>
          </a:ln>
        </p:spPr>
        <p:txBody>
          <a:bodyPr vert="horz" wrap="square" lIns="68577" tIns="34289" rIns="68577" bIns="34289" numCol="1" anchor="t" anchorCtr="0" compatLnSpc="1"/>
          <a:lstStyle/>
          <a:p>
            <a:endParaRPr lang="zh-CN" altLang="en-US" sz="1280">
              <a:cs typeface="+mn-ea"/>
              <a:sym typeface="+mn-lt"/>
            </a:endParaRPr>
          </a:p>
        </p:txBody>
      </p:sp>
      <p:sp>
        <p:nvSpPr>
          <p:cNvPr id="23" name="Freeform 7"/>
          <p:cNvSpPr/>
          <p:nvPr/>
        </p:nvSpPr>
        <p:spPr bwMode="auto">
          <a:xfrm flipH="1">
            <a:off x="4734020" y="1358216"/>
            <a:ext cx="1692883" cy="2895746"/>
          </a:xfrm>
          <a:custGeom>
            <a:avLst/>
            <a:gdLst>
              <a:gd name="T0" fmla="*/ 1214 w 1416"/>
              <a:gd name="T1" fmla="*/ 1203 h 2417"/>
              <a:gd name="T2" fmla="*/ 1214 w 1416"/>
              <a:gd name="T3" fmla="*/ 1203 h 2417"/>
              <a:gd name="T4" fmla="*/ 1209 w 1416"/>
              <a:gd name="T5" fmla="*/ 1208 h 2417"/>
              <a:gd name="T6" fmla="*/ 1208 w 1416"/>
              <a:gd name="T7" fmla="*/ 1209 h 2417"/>
              <a:gd name="T8" fmla="*/ 0 w 1416"/>
              <a:gd name="T9" fmla="*/ 2417 h 2417"/>
              <a:gd name="T10" fmla="*/ 0 w 1416"/>
              <a:gd name="T11" fmla="*/ 711 h 2417"/>
              <a:gd name="T12" fmla="*/ 0 w 1416"/>
              <a:gd name="T13" fmla="*/ 708 h 2417"/>
              <a:gd name="T14" fmla="*/ 708 w 1416"/>
              <a:gd name="T15" fmla="*/ 0 h 2417"/>
              <a:gd name="T16" fmla="*/ 1416 w 1416"/>
              <a:gd name="T17" fmla="*/ 708 h 2417"/>
              <a:gd name="T18" fmla="*/ 1214 w 1416"/>
              <a:gd name="T19" fmla="*/ 1203 h 2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16" h="2417">
                <a:moveTo>
                  <a:pt x="1214" y="1203"/>
                </a:moveTo>
                <a:lnTo>
                  <a:pt x="1214" y="1203"/>
                </a:lnTo>
                <a:lnTo>
                  <a:pt x="1209" y="1208"/>
                </a:lnTo>
                <a:lnTo>
                  <a:pt x="1208" y="1209"/>
                </a:lnTo>
                <a:lnTo>
                  <a:pt x="0" y="2417"/>
                </a:lnTo>
                <a:lnTo>
                  <a:pt x="0" y="711"/>
                </a:lnTo>
                <a:lnTo>
                  <a:pt x="0" y="708"/>
                </a:lnTo>
                <a:cubicBezTo>
                  <a:pt x="0" y="317"/>
                  <a:pt x="317" y="0"/>
                  <a:pt x="708" y="0"/>
                </a:cubicBezTo>
                <a:cubicBezTo>
                  <a:pt x="1099" y="0"/>
                  <a:pt x="1416" y="317"/>
                  <a:pt x="1416" y="708"/>
                </a:cubicBezTo>
                <a:cubicBezTo>
                  <a:pt x="1416" y="901"/>
                  <a:pt x="1339" y="1075"/>
                  <a:pt x="1214" y="1203"/>
                </a:cubicBezTo>
                <a:close/>
              </a:path>
            </a:pathLst>
          </a:custGeom>
          <a:solidFill>
            <a:schemeClr val="accent2"/>
          </a:solidFill>
          <a:ln w="26988" cap="flat">
            <a:noFill/>
            <a:prstDash val="solid"/>
            <a:miter lim="800000"/>
          </a:ln>
        </p:spPr>
        <p:txBody>
          <a:bodyPr vert="horz" wrap="square" lIns="68577" tIns="34289" rIns="68577" bIns="34289" numCol="1" anchor="t" anchorCtr="0" compatLnSpc="1"/>
          <a:lstStyle/>
          <a:p>
            <a:endParaRPr lang="zh-CN" altLang="en-US" sz="1280">
              <a:cs typeface="+mn-ea"/>
              <a:sym typeface="+mn-lt"/>
            </a:endParaRPr>
          </a:p>
        </p:txBody>
      </p:sp>
      <p:sp>
        <p:nvSpPr>
          <p:cNvPr id="26" name="Freeform 8"/>
          <p:cNvSpPr/>
          <p:nvPr/>
        </p:nvSpPr>
        <p:spPr bwMode="auto">
          <a:xfrm flipH="1">
            <a:off x="3087697" y="2380893"/>
            <a:ext cx="3274116" cy="1924450"/>
          </a:xfrm>
          <a:custGeom>
            <a:avLst/>
            <a:gdLst>
              <a:gd name="T0" fmla="*/ 1376 w 2739"/>
              <a:gd name="T1" fmla="*/ 229 h 1605"/>
              <a:gd name="T2" fmla="*/ 1376 w 2739"/>
              <a:gd name="T3" fmla="*/ 229 h 1605"/>
              <a:gd name="T4" fmla="*/ 1370 w 2739"/>
              <a:gd name="T5" fmla="*/ 235 h 1605"/>
              <a:gd name="T6" fmla="*/ 1369 w 2739"/>
              <a:gd name="T7" fmla="*/ 236 h 1605"/>
              <a:gd name="T8" fmla="*/ 0 w 2739"/>
              <a:gd name="T9" fmla="*/ 1605 h 1605"/>
              <a:gd name="T10" fmla="*/ 1933 w 2739"/>
              <a:gd name="T11" fmla="*/ 1605 h 1605"/>
              <a:gd name="T12" fmla="*/ 1937 w 2739"/>
              <a:gd name="T13" fmla="*/ 1605 h 1605"/>
              <a:gd name="T14" fmla="*/ 2739 w 2739"/>
              <a:gd name="T15" fmla="*/ 803 h 1605"/>
              <a:gd name="T16" fmla="*/ 1937 w 2739"/>
              <a:gd name="T17" fmla="*/ 0 h 1605"/>
              <a:gd name="T18" fmla="*/ 1376 w 2739"/>
              <a:gd name="T19" fmla="*/ 229 h 1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9" h="1605">
                <a:moveTo>
                  <a:pt x="1376" y="229"/>
                </a:moveTo>
                <a:lnTo>
                  <a:pt x="1376" y="229"/>
                </a:lnTo>
                <a:lnTo>
                  <a:pt x="1370" y="235"/>
                </a:lnTo>
                <a:lnTo>
                  <a:pt x="1369" y="236"/>
                </a:lnTo>
                <a:lnTo>
                  <a:pt x="0" y="1605"/>
                </a:lnTo>
                <a:lnTo>
                  <a:pt x="1933" y="1605"/>
                </a:lnTo>
                <a:lnTo>
                  <a:pt x="1937" y="1605"/>
                </a:lnTo>
                <a:cubicBezTo>
                  <a:pt x="2380" y="1605"/>
                  <a:pt x="2739" y="1246"/>
                  <a:pt x="2739" y="803"/>
                </a:cubicBezTo>
                <a:cubicBezTo>
                  <a:pt x="2739" y="360"/>
                  <a:pt x="2380" y="0"/>
                  <a:pt x="1937" y="0"/>
                </a:cubicBezTo>
                <a:cubicBezTo>
                  <a:pt x="1719" y="0"/>
                  <a:pt x="1521" y="88"/>
                  <a:pt x="1376" y="229"/>
                </a:cubicBezTo>
                <a:close/>
              </a:path>
            </a:pathLst>
          </a:custGeom>
          <a:solidFill>
            <a:schemeClr val="accent1"/>
          </a:solidFill>
          <a:ln w="26988" cap="flat">
            <a:noFill/>
            <a:prstDash val="solid"/>
            <a:miter lim="800000"/>
          </a:ln>
        </p:spPr>
        <p:txBody>
          <a:bodyPr vert="horz" wrap="square" lIns="68577" tIns="34289" rIns="68577" bIns="34289" numCol="1" anchor="t" anchorCtr="0" compatLnSpc="1"/>
          <a:lstStyle/>
          <a:p>
            <a:endParaRPr lang="zh-CN" altLang="en-US" sz="1280">
              <a:cs typeface="+mn-ea"/>
              <a:sym typeface="+mn-lt"/>
            </a:endParaRPr>
          </a:p>
        </p:txBody>
      </p:sp>
      <p:sp>
        <p:nvSpPr>
          <p:cNvPr id="91" name="TextBox 26"/>
          <p:cNvSpPr txBox="1"/>
          <p:nvPr/>
        </p:nvSpPr>
        <p:spPr>
          <a:xfrm>
            <a:off x="3334296" y="2769020"/>
            <a:ext cx="1304283" cy="328930"/>
          </a:xfrm>
          <a:prstGeom prst="rect">
            <a:avLst/>
          </a:prstGeom>
          <a:noFill/>
        </p:spPr>
        <p:txBody>
          <a:bodyPr wrap="square" lIns="0" tIns="0" rIns="0" bIns="0" rtlCol="0">
            <a:spAutoFit/>
          </a:bodyPr>
          <a:lstStyle/>
          <a:p>
            <a:pPr algn="ctr"/>
            <a:r>
              <a:rPr lang="zh-CN" altLang="en-US" sz="2135" dirty="0">
                <a:solidFill>
                  <a:schemeClr val="bg1"/>
                </a:solidFill>
                <a:cs typeface="+mn-ea"/>
                <a:sym typeface="+mn-lt"/>
              </a:rPr>
              <a:t>编辑标题</a:t>
            </a:r>
            <a:endParaRPr lang="zh-CN" altLang="en-US" sz="2135" b="1" dirty="0">
              <a:solidFill>
                <a:schemeClr val="bg1"/>
              </a:solidFill>
              <a:cs typeface="+mn-ea"/>
              <a:sym typeface="+mn-lt"/>
            </a:endParaRPr>
          </a:p>
        </p:txBody>
      </p:sp>
      <p:sp>
        <p:nvSpPr>
          <p:cNvPr id="92" name="TextBox 9"/>
          <p:cNvSpPr txBox="1">
            <a:spLocks noChangeArrowheads="1"/>
          </p:cNvSpPr>
          <p:nvPr/>
        </p:nvSpPr>
        <p:spPr bwMode="auto">
          <a:xfrm>
            <a:off x="3586126" y="3076828"/>
            <a:ext cx="1125943" cy="835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7" tIns="34289" rIns="68577" bIns="3428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4980" dirty="0">
                <a:solidFill>
                  <a:schemeClr val="bg1"/>
                </a:solidFill>
                <a:latin typeface="+mn-lt"/>
                <a:ea typeface="+mn-ea"/>
                <a:cs typeface="+mn-ea"/>
                <a:sym typeface="+mn-lt"/>
              </a:rPr>
              <a:t>40</a:t>
            </a:r>
            <a:r>
              <a:rPr lang="en-US" altLang="zh-CN" sz="2420" dirty="0">
                <a:solidFill>
                  <a:schemeClr val="bg1"/>
                </a:solidFill>
                <a:latin typeface="+mn-lt"/>
                <a:ea typeface="+mn-ea"/>
                <a:cs typeface="+mn-ea"/>
                <a:sym typeface="+mn-lt"/>
              </a:rPr>
              <a:t>%</a:t>
            </a:r>
            <a:endParaRPr lang="zh-CN" altLang="en-US" sz="2420" dirty="0">
              <a:solidFill>
                <a:schemeClr val="bg1"/>
              </a:solidFill>
              <a:latin typeface="+mn-lt"/>
              <a:ea typeface="+mn-ea"/>
              <a:cs typeface="+mn-ea"/>
              <a:sym typeface="+mn-lt"/>
            </a:endParaRPr>
          </a:p>
        </p:txBody>
      </p:sp>
      <p:sp>
        <p:nvSpPr>
          <p:cNvPr id="93" name="TextBox 27"/>
          <p:cNvSpPr txBox="1"/>
          <p:nvPr/>
        </p:nvSpPr>
        <p:spPr>
          <a:xfrm>
            <a:off x="5041130" y="1799208"/>
            <a:ext cx="1078663" cy="196850"/>
          </a:xfrm>
          <a:prstGeom prst="rect">
            <a:avLst/>
          </a:prstGeom>
          <a:noFill/>
        </p:spPr>
        <p:txBody>
          <a:bodyPr wrap="square" lIns="0" tIns="0" rIns="0" bIns="0" rtlCol="0">
            <a:spAutoFit/>
          </a:bodyPr>
          <a:lstStyle/>
          <a:p>
            <a:pPr algn="ctr"/>
            <a:r>
              <a:rPr lang="zh-CN" altLang="en-US" sz="1280" dirty="0">
                <a:solidFill>
                  <a:schemeClr val="bg1"/>
                </a:solidFill>
                <a:cs typeface="+mn-ea"/>
                <a:sym typeface="+mn-lt"/>
              </a:rPr>
              <a:t>编辑标题</a:t>
            </a:r>
            <a:endParaRPr lang="zh-CN" altLang="en-US" sz="1280" b="1" dirty="0">
              <a:solidFill>
                <a:schemeClr val="bg1"/>
              </a:solidFill>
              <a:cs typeface="+mn-ea"/>
              <a:sym typeface="+mn-lt"/>
            </a:endParaRPr>
          </a:p>
        </p:txBody>
      </p:sp>
      <p:sp>
        <p:nvSpPr>
          <p:cNvPr id="94" name="TextBox 9"/>
          <p:cNvSpPr txBox="1">
            <a:spLocks noChangeArrowheads="1"/>
          </p:cNvSpPr>
          <p:nvPr/>
        </p:nvSpPr>
        <p:spPr bwMode="auto">
          <a:xfrm>
            <a:off x="5294736" y="2113631"/>
            <a:ext cx="972055" cy="70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7" tIns="34289" rIns="68577" bIns="3428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4125" dirty="0">
                <a:solidFill>
                  <a:schemeClr val="bg1"/>
                </a:solidFill>
                <a:latin typeface="+mn-lt"/>
                <a:ea typeface="+mn-ea"/>
                <a:cs typeface="+mn-ea"/>
                <a:sym typeface="+mn-lt"/>
              </a:rPr>
              <a:t>30</a:t>
            </a:r>
            <a:r>
              <a:rPr lang="en-US" altLang="zh-CN" sz="2135" dirty="0">
                <a:solidFill>
                  <a:schemeClr val="bg1"/>
                </a:solidFill>
                <a:latin typeface="+mn-lt"/>
                <a:ea typeface="+mn-ea"/>
                <a:cs typeface="+mn-ea"/>
                <a:sym typeface="+mn-lt"/>
              </a:rPr>
              <a:t>%</a:t>
            </a:r>
            <a:endParaRPr lang="zh-CN" altLang="en-US" sz="2135" dirty="0">
              <a:solidFill>
                <a:schemeClr val="bg1"/>
              </a:solidFill>
              <a:latin typeface="+mn-lt"/>
              <a:ea typeface="+mn-ea"/>
              <a:cs typeface="+mn-ea"/>
              <a:sym typeface="+mn-lt"/>
            </a:endParaRPr>
          </a:p>
        </p:txBody>
      </p:sp>
      <p:sp>
        <p:nvSpPr>
          <p:cNvPr id="95" name="TextBox 31"/>
          <p:cNvSpPr txBox="1"/>
          <p:nvPr/>
        </p:nvSpPr>
        <p:spPr>
          <a:xfrm>
            <a:off x="6774588" y="2236014"/>
            <a:ext cx="901312" cy="217805"/>
          </a:xfrm>
          <a:prstGeom prst="rect">
            <a:avLst/>
          </a:prstGeom>
          <a:noFill/>
        </p:spPr>
        <p:txBody>
          <a:bodyPr wrap="square" lIns="0" tIns="0" rIns="0" bIns="0" rtlCol="0">
            <a:spAutoFit/>
          </a:bodyPr>
          <a:lstStyle/>
          <a:p>
            <a:pPr algn="ctr"/>
            <a:r>
              <a:rPr lang="zh-CN" altLang="en-US" sz="1415" dirty="0">
                <a:solidFill>
                  <a:schemeClr val="bg1"/>
                </a:solidFill>
                <a:cs typeface="+mn-ea"/>
                <a:sym typeface="+mn-lt"/>
              </a:rPr>
              <a:t>编辑标题</a:t>
            </a:r>
            <a:endParaRPr lang="zh-CN" altLang="en-US" sz="1420" b="1" dirty="0">
              <a:solidFill>
                <a:schemeClr val="bg1"/>
              </a:solidFill>
              <a:cs typeface="+mn-ea"/>
              <a:sym typeface="+mn-lt"/>
            </a:endParaRPr>
          </a:p>
        </p:txBody>
      </p:sp>
      <p:sp>
        <p:nvSpPr>
          <p:cNvPr id="96" name="TextBox 9"/>
          <p:cNvSpPr txBox="1">
            <a:spLocks noChangeArrowheads="1"/>
          </p:cNvSpPr>
          <p:nvPr/>
        </p:nvSpPr>
        <p:spPr bwMode="auto">
          <a:xfrm>
            <a:off x="6918578" y="2499779"/>
            <a:ext cx="830991" cy="57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7" tIns="34289" rIns="68577" bIns="3428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3270" dirty="0">
                <a:solidFill>
                  <a:schemeClr val="bg1"/>
                </a:solidFill>
                <a:latin typeface="+mn-lt"/>
                <a:ea typeface="+mn-ea"/>
                <a:cs typeface="+mn-ea"/>
                <a:sym typeface="+mn-lt"/>
              </a:rPr>
              <a:t>20</a:t>
            </a:r>
            <a:r>
              <a:rPr lang="en-US" altLang="zh-CN" sz="1990" dirty="0">
                <a:solidFill>
                  <a:schemeClr val="bg1"/>
                </a:solidFill>
                <a:latin typeface="+mn-lt"/>
                <a:ea typeface="+mn-ea"/>
                <a:cs typeface="+mn-ea"/>
                <a:sym typeface="+mn-lt"/>
              </a:rPr>
              <a:t>%</a:t>
            </a:r>
            <a:endParaRPr lang="zh-CN" altLang="en-US" sz="1990" dirty="0">
              <a:solidFill>
                <a:schemeClr val="bg1"/>
              </a:solidFill>
              <a:latin typeface="+mn-lt"/>
              <a:ea typeface="+mn-ea"/>
              <a:cs typeface="+mn-ea"/>
              <a:sym typeface="+mn-lt"/>
            </a:endParaRPr>
          </a:p>
        </p:txBody>
      </p:sp>
      <p:sp>
        <p:nvSpPr>
          <p:cNvPr id="97" name="TextBox 33"/>
          <p:cNvSpPr txBox="1"/>
          <p:nvPr/>
        </p:nvSpPr>
        <p:spPr>
          <a:xfrm>
            <a:off x="7646713" y="3454136"/>
            <a:ext cx="698523" cy="185420"/>
          </a:xfrm>
          <a:prstGeom prst="rect">
            <a:avLst/>
          </a:prstGeom>
          <a:noFill/>
        </p:spPr>
        <p:txBody>
          <a:bodyPr wrap="square" lIns="0" tIns="0" rIns="0" bIns="0" rtlCol="0">
            <a:spAutoFit/>
          </a:bodyPr>
          <a:lstStyle/>
          <a:p>
            <a:pPr algn="ctr"/>
            <a:r>
              <a:rPr lang="zh-CN" altLang="en-US" sz="1210" dirty="0">
                <a:solidFill>
                  <a:schemeClr val="bg1"/>
                </a:solidFill>
                <a:cs typeface="+mn-ea"/>
                <a:sym typeface="+mn-lt"/>
              </a:rPr>
              <a:t>编辑标题</a:t>
            </a:r>
            <a:endParaRPr lang="zh-CN" altLang="en-US" sz="1210" b="1" dirty="0">
              <a:solidFill>
                <a:schemeClr val="bg1"/>
              </a:solidFill>
              <a:cs typeface="+mn-ea"/>
              <a:sym typeface="+mn-lt"/>
            </a:endParaRPr>
          </a:p>
        </p:txBody>
      </p:sp>
      <p:sp>
        <p:nvSpPr>
          <p:cNvPr id="98" name="TextBox 9"/>
          <p:cNvSpPr txBox="1">
            <a:spLocks noChangeArrowheads="1"/>
          </p:cNvSpPr>
          <p:nvPr/>
        </p:nvSpPr>
        <p:spPr bwMode="auto">
          <a:xfrm>
            <a:off x="7773519" y="3642336"/>
            <a:ext cx="742826" cy="528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7" tIns="34289" rIns="68577" bIns="3428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985" dirty="0">
                <a:solidFill>
                  <a:schemeClr val="bg1"/>
                </a:solidFill>
                <a:latin typeface="+mn-lt"/>
                <a:ea typeface="+mn-ea"/>
                <a:cs typeface="+mn-ea"/>
                <a:sym typeface="+mn-lt"/>
              </a:rPr>
              <a:t>10</a:t>
            </a:r>
            <a:r>
              <a:rPr lang="en-US" altLang="zh-CN" sz="1565" dirty="0">
                <a:solidFill>
                  <a:schemeClr val="bg1"/>
                </a:solidFill>
                <a:latin typeface="+mn-lt"/>
                <a:ea typeface="+mn-ea"/>
                <a:cs typeface="+mn-ea"/>
                <a:sym typeface="+mn-lt"/>
              </a:rPr>
              <a:t>%</a:t>
            </a:r>
            <a:endParaRPr lang="zh-CN" altLang="en-US" sz="1565" dirty="0">
              <a:solidFill>
                <a:schemeClr val="bg1"/>
              </a:solidFill>
              <a:latin typeface="+mn-lt"/>
              <a:ea typeface="+mn-ea"/>
              <a:cs typeface="+mn-ea"/>
              <a:sym typeface="+mn-lt"/>
            </a:endParaRPr>
          </a:p>
        </p:txBody>
      </p:sp>
      <p:sp>
        <p:nvSpPr>
          <p:cNvPr id="100" name="TextBox 29"/>
          <p:cNvSpPr txBox="1"/>
          <p:nvPr/>
        </p:nvSpPr>
        <p:spPr>
          <a:xfrm>
            <a:off x="723801" y="3072839"/>
            <a:ext cx="1887646" cy="333375"/>
          </a:xfrm>
          <a:prstGeom prst="rect">
            <a:avLst/>
          </a:prstGeom>
          <a:noFill/>
        </p:spPr>
        <p:txBody>
          <a:bodyPr wrap="square" lIns="0" tIns="0" rIns="0" bIns="0" rtlCol="0">
            <a:spAutoFit/>
          </a:bodyPr>
          <a:lstStyle/>
          <a:p>
            <a:pPr algn="just">
              <a:lnSpc>
                <a:spcPts val="1300"/>
              </a:lnSpc>
            </a:pPr>
            <a:r>
              <a:rPr lang="zh-CN" altLang="en-US" sz="990" dirty="0">
                <a:solidFill>
                  <a:schemeClr val="tx1">
                    <a:lumMod val="50000"/>
                    <a:lumOff val="50000"/>
                  </a:schemeClr>
                </a:solidFill>
                <a:cs typeface="+mn-ea"/>
                <a:sym typeface="+mn-lt"/>
              </a:rPr>
              <a:t>请在此粘贴或者输入你的文字内容请在此粘贴或者输入你的文字内容</a:t>
            </a:r>
            <a:endParaRPr lang="en-US" altLang="zh-CN" sz="995" dirty="0">
              <a:solidFill>
                <a:schemeClr val="bg1">
                  <a:lumMod val="50000"/>
                </a:schemeClr>
              </a:solidFill>
              <a:cs typeface="+mn-ea"/>
              <a:sym typeface="+mn-lt"/>
            </a:endParaRPr>
          </a:p>
        </p:txBody>
      </p:sp>
      <p:sp>
        <p:nvSpPr>
          <p:cNvPr id="101" name="TextBox 29"/>
          <p:cNvSpPr txBox="1"/>
          <p:nvPr/>
        </p:nvSpPr>
        <p:spPr>
          <a:xfrm>
            <a:off x="2362374" y="1521489"/>
            <a:ext cx="1959502" cy="333375"/>
          </a:xfrm>
          <a:prstGeom prst="rect">
            <a:avLst/>
          </a:prstGeom>
          <a:noFill/>
        </p:spPr>
        <p:txBody>
          <a:bodyPr wrap="square" lIns="0" tIns="0" rIns="0" bIns="0" rtlCol="0">
            <a:spAutoFit/>
          </a:bodyPr>
          <a:lstStyle/>
          <a:p>
            <a:pPr algn="just">
              <a:lnSpc>
                <a:spcPts val="1300"/>
              </a:lnSpc>
            </a:pPr>
            <a:r>
              <a:rPr lang="zh-CN" altLang="en-US" sz="990" dirty="0">
                <a:solidFill>
                  <a:schemeClr val="tx1">
                    <a:lumMod val="50000"/>
                    <a:lumOff val="50000"/>
                  </a:schemeClr>
                </a:solidFill>
                <a:cs typeface="+mn-ea"/>
                <a:sym typeface="+mn-lt"/>
              </a:rPr>
              <a:t>请在此粘贴或者输入你的文字内容请在此粘贴或者输入你的文字内容</a:t>
            </a:r>
            <a:endParaRPr lang="en-US" altLang="zh-CN" sz="995" dirty="0">
              <a:solidFill>
                <a:schemeClr val="bg1">
                  <a:lumMod val="50000"/>
                </a:schemeClr>
              </a:solidFill>
              <a:cs typeface="+mn-ea"/>
              <a:sym typeface="+mn-lt"/>
            </a:endParaRPr>
          </a:p>
        </p:txBody>
      </p:sp>
      <p:sp>
        <p:nvSpPr>
          <p:cNvPr id="102" name="TextBox 29"/>
          <p:cNvSpPr txBox="1"/>
          <p:nvPr/>
        </p:nvSpPr>
        <p:spPr>
          <a:xfrm>
            <a:off x="6677455" y="1419379"/>
            <a:ext cx="1945052" cy="333375"/>
          </a:xfrm>
          <a:prstGeom prst="rect">
            <a:avLst/>
          </a:prstGeom>
          <a:noFill/>
        </p:spPr>
        <p:txBody>
          <a:bodyPr wrap="square" lIns="0" tIns="0" rIns="0" bIns="0" rtlCol="0">
            <a:spAutoFit/>
          </a:bodyPr>
          <a:lstStyle/>
          <a:p>
            <a:pPr algn="just">
              <a:lnSpc>
                <a:spcPts val="1300"/>
              </a:lnSpc>
            </a:pPr>
            <a:r>
              <a:rPr lang="zh-CN" altLang="en-US" sz="990" dirty="0">
                <a:solidFill>
                  <a:schemeClr val="tx1">
                    <a:lumMod val="50000"/>
                    <a:lumOff val="50000"/>
                  </a:schemeClr>
                </a:solidFill>
                <a:cs typeface="+mn-ea"/>
                <a:sym typeface="+mn-lt"/>
              </a:rPr>
              <a:t>请在此粘贴或者输入你的文字内容请在此粘贴或者输入你的文字内容</a:t>
            </a:r>
            <a:endParaRPr lang="en-US" altLang="zh-CN" sz="995" dirty="0">
              <a:solidFill>
                <a:schemeClr val="bg1">
                  <a:lumMod val="50000"/>
                </a:schemeClr>
              </a:solidFill>
              <a:cs typeface="+mn-ea"/>
              <a:sym typeface="+mn-lt"/>
            </a:endParaRPr>
          </a:p>
        </p:txBody>
      </p:sp>
      <p:sp>
        <p:nvSpPr>
          <p:cNvPr id="103" name="TextBox 29"/>
          <p:cNvSpPr txBox="1"/>
          <p:nvPr/>
        </p:nvSpPr>
        <p:spPr>
          <a:xfrm>
            <a:off x="6677455" y="4416610"/>
            <a:ext cx="1933418" cy="333375"/>
          </a:xfrm>
          <a:prstGeom prst="rect">
            <a:avLst/>
          </a:prstGeom>
          <a:noFill/>
        </p:spPr>
        <p:txBody>
          <a:bodyPr wrap="square" lIns="0" tIns="0" rIns="0" bIns="0" rtlCol="0">
            <a:spAutoFit/>
          </a:bodyPr>
          <a:lstStyle/>
          <a:p>
            <a:pPr algn="just">
              <a:lnSpc>
                <a:spcPts val="1300"/>
              </a:lnSpc>
            </a:pPr>
            <a:r>
              <a:rPr lang="zh-CN" altLang="en-US" sz="990" dirty="0">
                <a:solidFill>
                  <a:schemeClr val="tx1">
                    <a:lumMod val="50000"/>
                    <a:lumOff val="50000"/>
                  </a:schemeClr>
                </a:solidFill>
                <a:cs typeface="+mn-ea"/>
                <a:sym typeface="+mn-lt"/>
              </a:rPr>
              <a:t>请在此粘贴或者输入你的文字内容请在此粘贴或者输入你的文字内容</a:t>
            </a:r>
            <a:endParaRPr lang="en-US" altLang="zh-CN" sz="995" dirty="0">
              <a:solidFill>
                <a:schemeClr val="bg1">
                  <a:lumMod val="50000"/>
                </a:schemeClr>
              </a:solidFill>
              <a:cs typeface="+mn-ea"/>
              <a:sym typeface="+mn-lt"/>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500"/>
                                        <p:tgtEl>
                                          <p:spTgt spid="26"/>
                                        </p:tgtEl>
                                      </p:cBhvr>
                                    </p:animEffect>
                                  </p:childTnLst>
                                </p:cTn>
                              </p:par>
                              <p:par>
                                <p:cTn id="12" presetID="10" presetClass="entr" presetSubtype="0" fill="hold" grpId="0" nodeType="withEffect">
                                  <p:stCondLst>
                                    <p:cond delay="200"/>
                                  </p:stCondLst>
                                  <p:childTnLst>
                                    <p:set>
                                      <p:cBhvr>
                                        <p:cTn id="13" dur="1" fill="hold">
                                          <p:stCondLst>
                                            <p:cond delay="0"/>
                                          </p:stCondLst>
                                        </p:cTn>
                                        <p:tgtEl>
                                          <p:spTgt spid="23"/>
                                        </p:tgtEl>
                                        <p:attrNameLst>
                                          <p:attrName>style.visibility</p:attrName>
                                        </p:attrNameLst>
                                      </p:cBhvr>
                                      <p:to>
                                        <p:strVal val="visible"/>
                                      </p:to>
                                    </p:set>
                                    <p:animEffect transition="in" filter="fade">
                                      <p:cBhvr>
                                        <p:cTn id="14" dur="500"/>
                                        <p:tgtEl>
                                          <p:spTgt spid="23"/>
                                        </p:tgtEl>
                                      </p:cBhvr>
                                    </p:animEffect>
                                  </p:childTnLst>
                                </p:cTn>
                              </p:par>
                              <p:par>
                                <p:cTn id="15" presetID="10" presetClass="entr" presetSubtype="0" fill="hold" grpId="0" nodeType="withEffect">
                                  <p:stCondLst>
                                    <p:cond delay="40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par>
                                <p:cTn id="18" presetID="10" presetClass="entr" presetSubtype="0" fill="hold" grpId="0" nodeType="withEffect">
                                  <p:stCondLst>
                                    <p:cond delay="60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500"/>
                                        <p:tgtEl>
                                          <p:spTgt spid="21"/>
                                        </p:tgtEl>
                                      </p:cBhvr>
                                    </p:animEffect>
                                  </p:childTnLst>
                                </p:cTn>
                              </p:par>
                            </p:childTnLst>
                          </p:cTn>
                        </p:par>
                        <p:par>
                          <p:cTn id="21" fill="hold">
                            <p:stCondLst>
                              <p:cond delay="1000"/>
                            </p:stCondLst>
                            <p:childTnLst>
                              <p:par>
                                <p:cTn id="22" presetID="16" presetClass="entr" presetSubtype="21" fill="hold" grpId="0" nodeType="afterEffect">
                                  <p:stCondLst>
                                    <p:cond delay="0"/>
                                  </p:stCondLst>
                                  <p:childTnLst>
                                    <p:set>
                                      <p:cBhvr>
                                        <p:cTn id="23" dur="1" fill="hold">
                                          <p:stCondLst>
                                            <p:cond delay="0"/>
                                          </p:stCondLst>
                                        </p:cTn>
                                        <p:tgtEl>
                                          <p:spTgt spid="91"/>
                                        </p:tgtEl>
                                        <p:attrNameLst>
                                          <p:attrName>style.visibility</p:attrName>
                                        </p:attrNameLst>
                                      </p:cBhvr>
                                      <p:to>
                                        <p:strVal val="visible"/>
                                      </p:to>
                                    </p:set>
                                    <p:animEffect transition="in" filter="barn(inVertical)">
                                      <p:cBhvr>
                                        <p:cTn id="24" dur="500"/>
                                        <p:tgtEl>
                                          <p:spTgt spid="91"/>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92"/>
                                        </p:tgtEl>
                                        <p:attrNameLst>
                                          <p:attrName>style.visibility</p:attrName>
                                        </p:attrNameLst>
                                      </p:cBhvr>
                                      <p:to>
                                        <p:strVal val="visible"/>
                                      </p:to>
                                    </p:set>
                                    <p:animEffect transition="in" filter="barn(inVertical)">
                                      <p:cBhvr>
                                        <p:cTn id="27" dur="500"/>
                                        <p:tgtEl>
                                          <p:spTgt spid="92"/>
                                        </p:tgtEl>
                                      </p:cBhvr>
                                    </p:animEffect>
                                  </p:childTnLst>
                                </p:cTn>
                              </p:par>
                              <p:par>
                                <p:cTn id="28" presetID="16" presetClass="entr" presetSubtype="21" fill="hold" grpId="0" nodeType="withEffect">
                                  <p:stCondLst>
                                    <p:cond delay="200"/>
                                  </p:stCondLst>
                                  <p:childTnLst>
                                    <p:set>
                                      <p:cBhvr>
                                        <p:cTn id="29" dur="1" fill="hold">
                                          <p:stCondLst>
                                            <p:cond delay="0"/>
                                          </p:stCondLst>
                                        </p:cTn>
                                        <p:tgtEl>
                                          <p:spTgt spid="93"/>
                                        </p:tgtEl>
                                        <p:attrNameLst>
                                          <p:attrName>style.visibility</p:attrName>
                                        </p:attrNameLst>
                                      </p:cBhvr>
                                      <p:to>
                                        <p:strVal val="visible"/>
                                      </p:to>
                                    </p:set>
                                    <p:animEffect transition="in" filter="barn(inVertical)">
                                      <p:cBhvr>
                                        <p:cTn id="30" dur="500"/>
                                        <p:tgtEl>
                                          <p:spTgt spid="93"/>
                                        </p:tgtEl>
                                      </p:cBhvr>
                                    </p:animEffect>
                                  </p:childTnLst>
                                </p:cTn>
                              </p:par>
                              <p:par>
                                <p:cTn id="31" presetID="16" presetClass="entr" presetSubtype="21" fill="hold" grpId="0" nodeType="withEffect">
                                  <p:stCondLst>
                                    <p:cond delay="200"/>
                                  </p:stCondLst>
                                  <p:childTnLst>
                                    <p:set>
                                      <p:cBhvr>
                                        <p:cTn id="32" dur="1" fill="hold">
                                          <p:stCondLst>
                                            <p:cond delay="0"/>
                                          </p:stCondLst>
                                        </p:cTn>
                                        <p:tgtEl>
                                          <p:spTgt spid="94"/>
                                        </p:tgtEl>
                                        <p:attrNameLst>
                                          <p:attrName>style.visibility</p:attrName>
                                        </p:attrNameLst>
                                      </p:cBhvr>
                                      <p:to>
                                        <p:strVal val="visible"/>
                                      </p:to>
                                    </p:set>
                                    <p:animEffect transition="in" filter="barn(inVertical)">
                                      <p:cBhvr>
                                        <p:cTn id="33" dur="500"/>
                                        <p:tgtEl>
                                          <p:spTgt spid="94"/>
                                        </p:tgtEl>
                                      </p:cBhvr>
                                    </p:animEffect>
                                  </p:childTnLst>
                                </p:cTn>
                              </p:par>
                              <p:par>
                                <p:cTn id="34" presetID="16" presetClass="entr" presetSubtype="21" fill="hold" grpId="0" nodeType="withEffect">
                                  <p:stCondLst>
                                    <p:cond delay="400"/>
                                  </p:stCondLst>
                                  <p:childTnLst>
                                    <p:set>
                                      <p:cBhvr>
                                        <p:cTn id="35" dur="1" fill="hold">
                                          <p:stCondLst>
                                            <p:cond delay="0"/>
                                          </p:stCondLst>
                                        </p:cTn>
                                        <p:tgtEl>
                                          <p:spTgt spid="96"/>
                                        </p:tgtEl>
                                        <p:attrNameLst>
                                          <p:attrName>style.visibility</p:attrName>
                                        </p:attrNameLst>
                                      </p:cBhvr>
                                      <p:to>
                                        <p:strVal val="visible"/>
                                      </p:to>
                                    </p:set>
                                    <p:animEffect transition="in" filter="barn(inVertical)">
                                      <p:cBhvr>
                                        <p:cTn id="36" dur="500"/>
                                        <p:tgtEl>
                                          <p:spTgt spid="96"/>
                                        </p:tgtEl>
                                      </p:cBhvr>
                                    </p:animEffect>
                                  </p:childTnLst>
                                </p:cTn>
                              </p:par>
                              <p:par>
                                <p:cTn id="37" presetID="16" presetClass="entr" presetSubtype="21" fill="hold" grpId="0" nodeType="withEffect">
                                  <p:stCondLst>
                                    <p:cond delay="400"/>
                                  </p:stCondLst>
                                  <p:childTnLst>
                                    <p:set>
                                      <p:cBhvr>
                                        <p:cTn id="38" dur="1" fill="hold">
                                          <p:stCondLst>
                                            <p:cond delay="0"/>
                                          </p:stCondLst>
                                        </p:cTn>
                                        <p:tgtEl>
                                          <p:spTgt spid="95"/>
                                        </p:tgtEl>
                                        <p:attrNameLst>
                                          <p:attrName>style.visibility</p:attrName>
                                        </p:attrNameLst>
                                      </p:cBhvr>
                                      <p:to>
                                        <p:strVal val="visible"/>
                                      </p:to>
                                    </p:set>
                                    <p:animEffect transition="in" filter="barn(inVertical)">
                                      <p:cBhvr>
                                        <p:cTn id="39" dur="500"/>
                                        <p:tgtEl>
                                          <p:spTgt spid="95"/>
                                        </p:tgtEl>
                                      </p:cBhvr>
                                    </p:animEffect>
                                  </p:childTnLst>
                                </p:cTn>
                              </p:par>
                              <p:par>
                                <p:cTn id="40" presetID="16" presetClass="entr" presetSubtype="21" fill="hold" grpId="0" nodeType="withEffect">
                                  <p:stCondLst>
                                    <p:cond delay="600"/>
                                  </p:stCondLst>
                                  <p:childTnLst>
                                    <p:set>
                                      <p:cBhvr>
                                        <p:cTn id="41" dur="1" fill="hold">
                                          <p:stCondLst>
                                            <p:cond delay="0"/>
                                          </p:stCondLst>
                                        </p:cTn>
                                        <p:tgtEl>
                                          <p:spTgt spid="97"/>
                                        </p:tgtEl>
                                        <p:attrNameLst>
                                          <p:attrName>style.visibility</p:attrName>
                                        </p:attrNameLst>
                                      </p:cBhvr>
                                      <p:to>
                                        <p:strVal val="visible"/>
                                      </p:to>
                                    </p:set>
                                    <p:animEffect transition="in" filter="barn(inVertical)">
                                      <p:cBhvr>
                                        <p:cTn id="42" dur="500"/>
                                        <p:tgtEl>
                                          <p:spTgt spid="97"/>
                                        </p:tgtEl>
                                      </p:cBhvr>
                                    </p:animEffect>
                                  </p:childTnLst>
                                </p:cTn>
                              </p:par>
                              <p:par>
                                <p:cTn id="43" presetID="16" presetClass="entr" presetSubtype="21" fill="hold" grpId="0" nodeType="withEffect">
                                  <p:stCondLst>
                                    <p:cond delay="600"/>
                                  </p:stCondLst>
                                  <p:childTnLst>
                                    <p:set>
                                      <p:cBhvr>
                                        <p:cTn id="44" dur="1" fill="hold">
                                          <p:stCondLst>
                                            <p:cond delay="0"/>
                                          </p:stCondLst>
                                        </p:cTn>
                                        <p:tgtEl>
                                          <p:spTgt spid="98"/>
                                        </p:tgtEl>
                                        <p:attrNameLst>
                                          <p:attrName>style.visibility</p:attrName>
                                        </p:attrNameLst>
                                      </p:cBhvr>
                                      <p:to>
                                        <p:strVal val="visible"/>
                                      </p:to>
                                    </p:set>
                                    <p:animEffect transition="in" filter="barn(inVertical)">
                                      <p:cBhvr>
                                        <p:cTn id="45" dur="500"/>
                                        <p:tgtEl>
                                          <p:spTgt spid="98"/>
                                        </p:tgtEl>
                                      </p:cBhvr>
                                    </p:animEffect>
                                  </p:childTnLst>
                                </p:cTn>
                              </p:par>
                            </p:childTnLst>
                          </p:cTn>
                        </p:par>
                        <p:par>
                          <p:cTn id="46" fill="hold">
                            <p:stCondLst>
                              <p:cond delay="1500"/>
                            </p:stCondLst>
                            <p:childTnLst>
                              <p:par>
                                <p:cTn id="47" presetID="42" presetClass="entr" presetSubtype="0" fill="hold" grpId="0" nodeType="afterEffect">
                                  <p:stCondLst>
                                    <p:cond delay="0"/>
                                  </p:stCondLst>
                                  <p:childTnLst>
                                    <p:set>
                                      <p:cBhvr>
                                        <p:cTn id="48" dur="1" fill="hold">
                                          <p:stCondLst>
                                            <p:cond delay="0"/>
                                          </p:stCondLst>
                                        </p:cTn>
                                        <p:tgtEl>
                                          <p:spTgt spid="100"/>
                                        </p:tgtEl>
                                        <p:attrNameLst>
                                          <p:attrName>style.visibility</p:attrName>
                                        </p:attrNameLst>
                                      </p:cBhvr>
                                      <p:to>
                                        <p:strVal val="visible"/>
                                      </p:to>
                                    </p:set>
                                    <p:animEffect transition="in" filter="fade">
                                      <p:cBhvr>
                                        <p:cTn id="49" dur="800"/>
                                        <p:tgtEl>
                                          <p:spTgt spid="100"/>
                                        </p:tgtEl>
                                      </p:cBhvr>
                                    </p:animEffect>
                                    <p:anim calcmode="lin" valueType="num">
                                      <p:cBhvr>
                                        <p:cTn id="50" dur="800" fill="hold"/>
                                        <p:tgtEl>
                                          <p:spTgt spid="100"/>
                                        </p:tgtEl>
                                        <p:attrNameLst>
                                          <p:attrName>ppt_x</p:attrName>
                                        </p:attrNameLst>
                                      </p:cBhvr>
                                      <p:tavLst>
                                        <p:tav tm="0">
                                          <p:val>
                                            <p:strVal val="#ppt_x"/>
                                          </p:val>
                                        </p:tav>
                                        <p:tav tm="100000">
                                          <p:val>
                                            <p:strVal val="#ppt_x"/>
                                          </p:val>
                                        </p:tav>
                                      </p:tavLst>
                                    </p:anim>
                                    <p:anim calcmode="lin" valueType="num">
                                      <p:cBhvr>
                                        <p:cTn id="51" dur="800" fill="hold"/>
                                        <p:tgtEl>
                                          <p:spTgt spid="100"/>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300"/>
                                  </p:stCondLst>
                                  <p:childTnLst>
                                    <p:set>
                                      <p:cBhvr>
                                        <p:cTn id="53" dur="1" fill="hold">
                                          <p:stCondLst>
                                            <p:cond delay="0"/>
                                          </p:stCondLst>
                                        </p:cTn>
                                        <p:tgtEl>
                                          <p:spTgt spid="101"/>
                                        </p:tgtEl>
                                        <p:attrNameLst>
                                          <p:attrName>style.visibility</p:attrName>
                                        </p:attrNameLst>
                                      </p:cBhvr>
                                      <p:to>
                                        <p:strVal val="visible"/>
                                      </p:to>
                                    </p:set>
                                    <p:animEffect transition="in" filter="fade">
                                      <p:cBhvr>
                                        <p:cTn id="54" dur="800"/>
                                        <p:tgtEl>
                                          <p:spTgt spid="101"/>
                                        </p:tgtEl>
                                      </p:cBhvr>
                                    </p:animEffect>
                                    <p:anim calcmode="lin" valueType="num">
                                      <p:cBhvr>
                                        <p:cTn id="55" dur="800" fill="hold"/>
                                        <p:tgtEl>
                                          <p:spTgt spid="101"/>
                                        </p:tgtEl>
                                        <p:attrNameLst>
                                          <p:attrName>ppt_x</p:attrName>
                                        </p:attrNameLst>
                                      </p:cBhvr>
                                      <p:tavLst>
                                        <p:tav tm="0">
                                          <p:val>
                                            <p:strVal val="#ppt_x"/>
                                          </p:val>
                                        </p:tav>
                                        <p:tav tm="100000">
                                          <p:val>
                                            <p:strVal val="#ppt_x"/>
                                          </p:val>
                                        </p:tav>
                                      </p:tavLst>
                                    </p:anim>
                                    <p:anim calcmode="lin" valueType="num">
                                      <p:cBhvr>
                                        <p:cTn id="56" dur="800" fill="hold"/>
                                        <p:tgtEl>
                                          <p:spTgt spid="101"/>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600"/>
                                  </p:stCondLst>
                                  <p:childTnLst>
                                    <p:set>
                                      <p:cBhvr>
                                        <p:cTn id="58" dur="1" fill="hold">
                                          <p:stCondLst>
                                            <p:cond delay="0"/>
                                          </p:stCondLst>
                                        </p:cTn>
                                        <p:tgtEl>
                                          <p:spTgt spid="102"/>
                                        </p:tgtEl>
                                        <p:attrNameLst>
                                          <p:attrName>style.visibility</p:attrName>
                                        </p:attrNameLst>
                                      </p:cBhvr>
                                      <p:to>
                                        <p:strVal val="visible"/>
                                      </p:to>
                                    </p:set>
                                    <p:animEffect transition="in" filter="fade">
                                      <p:cBhvr>
                                        <p:cTn id="59" dur="800"/>
                                        <p:tgtEl>
                                          <p:spTgt spid="102"/>
                                        </p:tgtEl>
                                      </p:cBhvr>
                                    </p:animEffect>
                                    <p:anim calcmode="lin" valueType="num">
                                      <p:cBhvr>
                                        <p:cTn id="60" dur="800" fill="hold"/>
                                        <p:tgtEl>
                                          <p:spTgt spid="102"/>
                                        </p:tgtEl>
                                        <p:attrNameLst>
                                          <p:attrName>ppt_x</p:attrName>
                                        </p:attrNameLst>
                                      </p:cBhvr>
                                      <p:tavLst>
                                        <p:tav tm="0">
                                          <p:val>
                                            <p:strVal val="#ppt_x"/>
                                          </p:val>
                                        </p:tav>
                                        <p:tav tm="100000">
                                          <p:val>
                                            <p:strVal val="#ppt_x"/>
                                          </p:val>
                                        </p:tav>
                                      </p:tavLst>
                                    </p:anim>
                                    <p:anim calcmode="lin" valueType="num">
                                      <p:cBhvr>
                                        <p:cTn id="61" dur="800" fill="hold"/>
                                        <p:tgtEl>
                                          <p:spTgt spid="102"/>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900"/>
                                  </p:stCondLst>
                                  <p:childTnLst>
                                    <p:set>
                                      <p:cBhvr>
                                        <p:cTn id="63" dur="1" fill="hold">
                                          <p:stCondLst>
                                            <p:cond delay="0"/>
                                          </p:stCondLst>
                                        </p:cTn>
                                        <p:tgtEl>
                                          <p:spTgt spid="103"/>
                                        </p:tgtEl>
                                        <p:attrNameLst>
                                          <p:attrName>style.visibility</p:attrName>
                                        </p:attrNameLst>
                                      </p:cBhvr>
                                      <p:to>
                                        <p:strVal val="visible"/>
                                      </p:to>
                                    </p:set>
                                    <p:animEffect transition="in" filter="fade">
                                      <p:cBhvr>
                                        <p:cTn id="64" dur="800"/>
                                        <p:tgtEl>
                                          <p:spTgt spid="103"/>
                                        </p:tgtEl>
                                      </p:cBhvr>
                                    </p:animEffect>
                                    <p:anim calcmode="lin" valueType="num">
                                      <p:cBhvr>
                                        <p:cTn id="65" dur="800" fill="hold"/>
                                        <p:tgtEl>
                                          <p:spTgt spid="103"/>
                                        </p:tgtEl>
                                        <p:attrNameLst>
                                          <p:attrName>ppt_x</p:attrName>
                                        </p:attrNameLst>
                                      </p:cBhvr>
                                      <p:tavLst>
                                        <p:tav tm="0">
                                          <p:val>
                                            <p:strVal val="#ppt_x"/>
                                          </p:val>
                                        </p:tav>
                                        <p:tav tm="100000">
                                          <p:val>
                                            <p:strVal val="#ppt_x"/>
                                          </p:val>
                                        </p:tav>
                                      </p:tavLst>
                                    </p:anim>
                                    <p:anim calcmode="lin" valueType="num">
                                      <p:cBhvr>
                                        <p:cTn id="66" dur="800" fill="hold"/>
                                        <p:tgtEl>
                                          <p:spTgt spid="1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1" grpId="0" animBg="1"/>
      <p:bldP spid="22" grpId="0" animBg="1"/>
      <p:bldP spid="23" grpId="0" animBg="1"/>
      <p:bldP spid="26" grpId="0" animBg="1"/>
      <p:bldP spid="91" grpId="0"/>
      <p:bldP spid="92" grpId="0"/>
      <p:bldP spid="93" grpId="0"/>
      <p:bldP spid="94" grpId="0"/>
      <p:bldP spid="95" grpId="0"/>
      <p:bldP spid="96" grpId="0"/>
      <p:bldP spid="97" grpId="0"/>
      <p:bldP spid="98" grpId="0"/>
      <p:bldP spid="100" grpId="0"/>
      <p:bldP spid="101" grpId="0"/>
      <p:bldP spid="102" grpId="0"/>
      <p:bldP spid="10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descr="D:\工作文件夹\2019.6\年终总结\图片1.png图片1"/>
          <p:cNvPicPr>
            <a:picLocks noChangeAspect="1"/>
          </p:cNvPicPr>
          <p:nvPr/>
        </p:nvPicPr>
        <p:blipFill>
          <a:blip r:embed="rId3" cstate="email"/>
          <a:srcRect/>
          <a:stretch>
            <a:fillRect/>
          </a:stretch>
        </p:blipFill>
        <p:spPr>
          <a:xfrm>
            <a:off x="2058" y="2016"/>
            <a:ext cx="9144018" cy="5148082"/>
          </a:xfrm>
          <a:prstGeom prst="rect">
            <a:avLst/>
          </a:prstGeom>
        </p:spPr>
      </p:pic>
      <p:sp>
        <p:nvSpPr>
          <p:cNvPr id="6" name="文本框 5"/>
          <p:cNvSpPr txBox="1"/>
          <p:nvPr/>
        </p:nvSpPr>
        <p:spPr>
          <a:xfrm>
            <a:off x="3274695" y="2008505"/>
            <a:ext cx="3279140" cy="829945"/>
          </a:xfrm>
          <a:prstGeom prst="rect">
            <a:avLst/>
          </a:prstGeom>
          <a:noFill/>
        </p:spPr>
        <p:txBody>
          <a:bodyPr wrap="square" rtlCol="0">
            <a:spAutoFit/>
          </a:bodyPr>
          <a:lstStyle/>
          <a:p>
            <a:pPr algn="dist"/>
            <a:r>
              <a:rPr lang="zh-CN" altLang="en-US" sz="4800" b="1" dirty="0">
                <a:solidFill>
                  <a:srgbClr val="FFC000"/>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mn-ea"/>
                <a:sym typeface="+mn-lt"/>
              </a:rPr>
              <a:t>谢谢观看</a:t>
            </a:r>
          </a:p>
        </p:txBody>
      </p:sp>
      <p:sp>
        <p:nvSpPr>
          <p:cNvPr id="8" name="文本框 7"/>
          <p:cNvSpPr txBox="1"/>
          <p:nvPr/>
        </p:nvSpPr>
        <p:spPr>
          <a:xfrm>
            <a:off x="3204010" y="3082945"/>
            <a:ext cx="3528230" cy="275590"/>
          </a:xfrm>
          <a:prstGeom prst="rect">
            <a:avLst/>
          </a:prstGeom>
          <a:noFill/>
        </p:spPr>
        <p:txBody>
          <a:bodyPr wrap="square" rtlCol="0">
            <a:spAutoFit/>
          </a:bodyPr>
          <a:lstStyle/>
          <a:p>
            <a:pPr algn="ctr"/>
            <a:r>
              <a:rPr lang="zh-CN" altLang="en-US" sz="120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lt"/>
              </a:rPr>
              <a:t>汇报时间：</a:t>
            </a:r>
            <a:r>
              <a:rPr lang="en-US" altLang="zh-CN" sz="120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lt"/>
              </a:rPr>
              <a:t>20XX</a:t>
            </a:r>
            <a:r>
              <a:rPr lang="zh-CN" altLang="en-US" sz="120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lt"/>
              </a:rPr>
              <a:t>年</a:t>
            </a:r>
            <a:r>
              <a:rPr lang="en-US" altLang="zh-CN" sz="120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lt"/>
              </a:rPr>
              <a:t>xx</a:t>
            </a:r>
            <a:r>
              <a:rPr lang="zh-CN" altLang="en-US" sz="120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lt"/>
              </a:rPr>
              <a:t>月</a:t>
            </a:r>
            <a:r>
              <a:rPr lang="en-US" altLang="zh-CN" sz="120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lt"/>
              </a:rPr>
              <a:t>xx</a:t>
            </a:r>
            <a:r>
              <a:rPr lang="zh-CN" altLang="en-US" sz="120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lt"/>
              </a:rPr>
              <a:t>日    汇报人：</a:t>
            </a:r>
            <a:r>
              <a:rPr lang="en-US" altLang="zh-CN" sz="120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lt"/>
              </a:rPr>
              <a:t>xiazaii</a:t>
            </a:r>
            <a:endParaRPr lang="zh-CN" altLang="en-US" sz="1200" dirty="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lt"/>
            </a:endParaRPr>
          </a:p>
        </p:txBody>
      </p:sp>
      <p:sp>
        <p:nvSpPr>
          <p:cNvPr id="15" name="文本框 14"/>
          <p:cNvSpPr txBox="1"/>
          <p:nvPr/>
        </p:nvSpPr>
        <p:spPr>
          <a:xfrm>
            <a:off x="3903345" y="581660"/>
            <a:ext cx="2651125" cy="1106805"/>
          </a:xfrm>
          <a:prstGeom prst="rect">
            <a:avLst/>
          </a:prstGeom>
          <a:noFill/>
        </p:spPr>
        <p:txBody>
          <a:bodyPr wrap="square" rtlCol="0">
            <a:spAutoFit/>
          </a:bodyPr>
          <a:lstStyle/>
          <a:p>
            <a:pPr algn="dist"/>
            <a:r>
              <a:rPr lang="en-US" altLang="zh-CN" sz="6600" dirty="0">
                <a:solidFill>
                  <a:srgbClr val="FFC000"/>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mn-ea"/>
                <a:sym typeface="+mn-lt"/>
              </a:rPr>
              <a:t>202X</a:t>
            </a:r>
            <a:endParaRPr lang="en-US" altLang="zh-CN" sz="9600" dirty="0">
              <a:solidFill>
                <a:srgbClr val="FFC000"/>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800" advClick="0" advTm="0">
        <p14:flythrough/>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9"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ppt_x</p:attrName>
                                        </p:attrNameLst>
                                      </p:cBhvr>
                                      <p:tavLst>
                                        <p:tav tm="0">
                                          <p:val>
                                            <p:strVal val="#ppt_x-.2"/>
                                          </p:val>
                                        </p:tav>
                                        <p:tav tm="100000">
                                          <p:val>
                                            <p:strVal val="#ppt_x"/>
                                          </p:val>
                                        </p:tav>
                                      </p:tavLst>
                                    </p:anim>
                                    <p:anim calcmode="lin" valueType="num">
                                      <p:cBhvr>
                                        <p:cTn id="20"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片3"/>
          <p:cNvPicPr>
            <a:picLocks noChangeAspect="1"/>
          </p:cNvPicPr>
          <p:nvPr/>
        </p:nvPicPr>
        <p:blipFill>
          <a:blip r:embed="rId3" cstate="email"/>
          <a:stretch>
            <a:fillRect/>
          </a:stretch>
        </p:blipFill>
        <p:spPr>
          <a:xfrm>
            <a:off x="3138805" y="1577340"/>
            <a:ext cx="2383790" cy="1987550"/>
          </a:xfrm>
          <a:prstGeom prst="rect">
            <a:avLst/>
          </a:prstGeom>
        </p:spPr>
      </p:pic>
      <p:sp>
        <p:nvSpPr>
          <p:cNvPr id="4" name=" 220"/>
          <p:cNvSpPr/>
          <p:nvPr/>
        </p:nvSpPr>
        <p:spPr>
          <a:xfrm flipH="1">
            <a:off x="2917031" y="1392509"/>
            <a:ext cx="6226493" cy="2440582"/>
          </a:xfrm>
          <a:custGeom>
            <a:avLst/>
            <a:gdLst>
              <a:gd name="connsiteX0" fmla="*/ 0 w 12362"/>
              <a:gd name="connsiteY0" fmla="*/ 0 h 5123"/>
              <a:gd name="connsiteX1" fmla="*/ 10980 w 12362"/>
              <a:gd name="connsiteY1" fmla="*/ 13 h 5123"/>
              <a:gd name="connsiteX2" fmla="*/ 12362 w 12362"/>
              <a:gd name="connsiteY2" fmla="*/ 2562 h 5123"/>
              <a:gd name="connsiteX3" fmla="*/ 10935 w 12362"/>
              <a:gd name="connsiteY3" fmla="*/ 5003 h 5123"/>
              <a:gd name="connsiteX4" fmla="*/ 0 w 12362"/>
              <a:gd name="connsiteY4" fmla="*/ 5123 h 5123"/>
              <a:gd name="connsiteX5" fmla="*/ 0 w 12362"/>
              <a:gd name="connsiteY5" fmla="*/ 0 h 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62" h="5123">
                <a:moveTo>
                  <a:pt x="0" y="0"/>
                </a:moveTo>
                <a:lnTo>
                  <a:pt x="10980" y="13"/>
                </a:lnTo>
                <a:lnTo>
                  <a:pt x="12362" y="2562"/>
                </a:lnTo>
                <a:lnTo>
                  <a:pt x="10935" y="5003"/>
                </a:lnTo>
                <a:lnTo>
                  <a:pt x="0" y="5123"/>
                </a:lnTo>
                <a:lnTo>
                  <a:pt x="0" y="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cs typeface="+mn-ea"/>
              <a:sym typeface="+mn-lt"/>
            </a:endParaRPr>
          </a:p>
        </p:txBody>
      </p:sp>
      <p:sp>
        <p:nvSpPr>
          <p:cNvPr id="220" name=" 220"/>
          <p:cNvSpPr/>
          <p:nvPr/>
        </p:nvSpPr>
        <p:spPr>
          <a:xfrm>
            <a:off x="-10478" y="1823171"/>
            <a:ext cx="3616643" cy="1702643"/>
          </a:xfrm>
          <a:custGeom>
            <a:avLst/>
            <a:gdLst>
              <a:gd name="connsiteX0" fmla="*/ 0 w 8151"/>
              <a:gd name="connsiteY0" fmla="*/ 10 h 3574"/>
              <a:gd name="connsiteX1" fmla="*/ 7060 w 8151"/>
              <a:gd name="connsiteY1" fmla="*/ 0 h 3574"/>
              <a:gd name="connsiteX2" fmla="*/ 8151 w 8151"/>
              <a:gd name="connsiteY2" fmla="*/ 1792 h 3574"/>
              <a:gd name="connsiteX3" fmla="*/ 6948 w 8151"/>
              <a:gd name="connsiteY3" fmla="*/ 3497 h 3574"/>
              <a:gd name="connsiteX4" fmla="*/ 0 w 8151"/>
              <a:gd name="connsiteY4" fmla="*/ 3574 h 3574"/>
              <a:gd name="connsiteX5" fmla="*/ 0 w 8151"/>
              <a:gd name="connsiteY5" fmla="*/ 10 h 3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51" h="3574">
                <a:moveTo>
                  <a:pt x="0" y="10"/>
                </a:moveTo>
                <a:lnTo>
                  <a:pt x="7060" y="0"/>
                </a:lnTo>
                <a:lnTo>
                  <a:pt x="8151" y="1792"/>
                </a:lnTo>
                <a:lnTo>
                  <a:pt x="6948" y="3497"/>
                </a:lnTo>
                <a:lnTo>
                  <a:pt x="0" y="3574"/>
                </a:lnTo>
                <a:lnTo>
                  <a:pt x="0" y="1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cs typeface="+mn-ea"/>
              <a:sym typeface="+mn-lt"/>
            </a:endParaRPr>
          </a:p>
        </p:txBody>
      </p:sp>
      <p:sp>
        <p:nvSpPr>
          <p:cNvPr id="15" name="文本框 14"/>
          <p:cNvSpPr txBox="1"/>
          <p:nvPr/>
        </p:nvSpPr>
        <p:spPr>
          <a:xfrm>
            <a:off x="5890578" y="1913334"/>
            <a:ext cx="1965960" cy="622300"/>
          </a:xfrm>
          <a:prstGeom prst="rect">
            <a:avLst/>
          </a:prstGeom>
          <a:noFill/>
        </p:spPr>
        <p:txBody>
          <a:bodyPr vert="horz" wrap="none" lIns="68580" tIns="34290" rIns="68580" bIns="34290" rtlCol="0" anchor="ctr">
            <a:spAutoFit/>
          </a:bodyPr>
          <a:lstStyle/>
          <a:p>
            <a:pPr algn="ctr"/>
            <a:r>
              <a:rPr lang="zh-CN" altLang="en-US" sz="3600" dirty="0">
                <a:solidFill>
                  <a:schemeClr val="accent1"/>
                </a:solidFill>
                <a:cs typeface="+mn-ea"/>
                <a:sym typeface="+mn-lt"/>
              </a:rPr>
              <a:t>工作概述</a:t>
            </a:r>
            <a:endParaRPr lang="zh-CN" altLang="en-US" sz="3600" b="1" dirty="0">
              <a:cs typeface="+mn-ea"/>
              <a:sym typeface="+mn-lt"/>
            </a:endParaRPr>
          </a:p>
        </p:txBody>
      </p:sp>
      <p:sp>
        <p:nvSpPr>
          <p:cNvPr id="16" name="矩形 47"/>
          <p:cNvSpPr>
            <a:spLocks noChangeArrowheads="1"/>
          </p:cNvSpPr>
          <p:nvPr/>
        </p:nvSpPr>
        <p:spPr bwMode="auto">
          <a:xfrm>
            <a:off x="5866130" y="2533015"/>
            <a:ext cx="2994025" cy="730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l">
              <a:lnSpc>
                <a:spcPct val="120000"/>
              </a:lnSpc>
              <a:spcBef>
                <a:spcPct val="0"/>
              </a:spcBef>
              <a:buNone/>
            </a:pPr>
            <a:r>
              <a:rPr lang="zh-CN" altLang="en-US" sz="1200" dirty="0">
                <a:solidFill>
                  <a:schemeClr val="tx1">
                    <a:lumMod val="75000"/>
                    <a:lumOff val="25000"/>
                  </a:schemeClr>
                </a:solidFill>
                <a:latin typeface="阿里巴巴普惠体 B" panose="00020600040101010101" charset="-122"/>
                <a:ea typeface="阿里巴巴普惠体 B" panose="00020600040101010101" charset="-122"/>
                <a:sym typeface="+mn-ea"/>
              </a:rPr>
              <a:t>您的内容打在这里，或者通过复制您的文本后，在此框中选择粘贴，并选择只保留文字。您的内容打在这里，</a:t>
            </a:r>
            <a:endParaRPr lang="zh-CN" altLang="en-US" sz="1200" dirty="0">
              <a:solidFill>
                <a:schemeClr val="tx1">
                  <a:lumMod val="50000"/>
                  <a:lumOff val="50000"/>
                </a:schemeClr>
              </a:solidFill>
              <a:latin typeface="+mn-lt"/>
              <a:ea typeface="+mn-ea"/>
              <a:cs typeface="+mn-ea"/>
              <a:sym typeface="+mn-lt"/>
            </a:endParaRPr>
          </a:p>
        </p:txBody>
      </p:sp>
      <p:sp>
        <p:nvSpPr>
          <p:cNvPr id="3" name="TextBox 59"/>
          <p:cNvSpPr txBox="1">
            <a:spLocks noChangeArrowheads="1"/>
          </p:cNvSpPr>
          <p:nvPr/>
        </p:nvSpPr>
        <p:spPr bwMode="auto">
          <a:xfrm flipH="1">
            <a:off x="1226536" y="1916910"/>
            <a:ext cx="1336694" cy="1391920"/>
          </a:xfrm>
          <a:prstGeom prst="rect">
            <a:avLst/>
          </a:prstGeom>
          <a:noFill/>
          <a:ln>
            <a:noFill/>
          </a:ln>
        </p:spPr>
        <p:txBody>
          <a:bodyPr wrap="square" lIns="68580" tIns="34290" rIns="68580" bIns="34290"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514350">
              <a:defRPr/>
            </a:pPr>
            <a:r>
              <a:rPr lang="en-US" altLang="zh-CN" sz="8600" kern="0" dirty="0">
                <a:solidFill>
                  <a:schemeClr val="bg1"/>
                </a:solidFill>
                <a:latin typeface="+mn-lt"/>
                <a:ea typeface="+mn-ea"/>
                <a:cs typeface="+mn-ea"/>
                <a:sym typeface="+mn-lt"/>
              </a:rPr>
              <a:t>1</a:t>
            </a:r>
          </a:p>
        </p:txBody>
      </p:sp>
    </p:spTree>
  </p:cSld>
  <p:clrMapOvr>
    <a:masterClrMapping/>
  </p:clrMapOvr>
  <mc:AlternateContent xmlns:mc="http://schemas.openxmlformats.org/markup-compatibility/2006" xmlns:p14="http://schemas.microsoft.com/office/powerpoint/2010/main">
    <mc:Choice Requires="p14">
      <p:transition spd="slow" p14:dur="800" advClick="0" advTm="0">
        <p14:flythrough/>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0"/>
                                        </p:tgtEl>
                                        <p:attrNameLst>
                                          <p:attrName>style.visibility</p:attrName>
                                        </p:attrNameLst>
                                      </p:cBhvr>
                                      <p:to>
                                        <p:strVal val="visible"/>
                                      </p:to>
                                    </p:set>
                                    <p:anim calcmode="lin" valueType="num">
                                      <p:cBhvr additive="base">
                                        <p:cTn id="7" dur="500" fill="hold"/>
                                        <p:tgtEl>
                                          <p:spTgt spid="220"/>
                                        </p:tgtEl>
                                        <p:attrNameLst>
                                          <p:attrName>ppt_x</p:attrName>
                                        </p:attrNameLst>
                                      </p:cBhvr>
                                      <p:tavLst>
                                        <p:tav tm="0">
                                          <p:val>
                                            <p:strVal val="0-#ppt_w/2"/>
                                          </p:val>
                                        </p:tav>
                                        <p:tav tm="100000">
                                          <p:val>
                                            <p:strVal val="#ppt_x"/>
                                          </p:val>
                                        </p:tav>
                                      </p:tavLst>
                                    </p:anim>
                                    <p:anim calcmode="lin" valueType="num">
                                      <p:cBhvr additive="base">
                                        <p:cTn id="8" dur="500" fill="hold"/>
                                        <p:tgtEl>
                                          <p:spTgt spid="220"/>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arn(outVertical)">
                                      <p:cBhvr>
                                        <p:cTn id="16" dur="500"/>
                                        <p:tgtEl>
                                          <p:spTgt spid="15"/>
                                        </p:tgtEl>
                                      </p:cBhvr>
                                    </p:animEffect>
                                  </p:childTnLst>
                                </p:cTn>
                              </p:par>
                            </p:childTnLst>
                          </p:cTn>
                        </p:par>
                        <p:par>
                          <p:cTn id="17" fill="hold">
                            <p:stCondLst>
                              <p:cond delay="1000"/>
                            </p:stCondLst>
                            <p:childTnLst>
                              <p:par>
                                <p:cTn id="18" presetID="12" presetClass="entr" presetSubtype="1"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p:tgtEl>
                                          <p:spTgt spid="16"/>
                                        </p:tgtEl>
                                        <p:attrNameLst>
                                          <p:attrName>ppt_y</p:attrName>
                                        </p:attrNameLst>
                                      </p:cBhvr>
                                      <p:tavLst>
                                        <p:tav tm="0">
                                          <p:val>
                                            <p:strVal val="#ppt_y-#ppt_h*1.125000"/>
                                          </p:val>
                                        </p:tav>
                                        <p:tav tm="100000">
                                          <p:val>
                                            <p:strVal val="#ppt_y"/>
                                          </p:val>
                                        </p:tav>
                                      </p:tavLst>
                                    </p:anim>
                                    <p:animEffect transition="in" filter="wipe(down)">
                                      <p:cBhvr>
                                        <p:cTn id="21" dur="500"/>
                                        <p:tgtEl>
                                          <p:spTgt spid="16"/>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20" grpId="0" animBg="1"/>
      <p:bldP spid="15" grpId="0"/>
      <p:bldP spid="16"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背景1"/>
          <p:cNvPicPr>
            <a:picLocks noChangeAspect="1"/>
          </p:cNvPicPr>
          <p:nvPr/>
        </p:nvPicPr>
        <p:blipFill>
          <a:blip r:embed="rId3" cstate="email"/>
          <a:stretch>
            <a:fillRect/>
          </a:stretch>
        </p:blipFill>
        <p:spPr>
          <a:xfrm>
            <a:off x="0" y="-1270"/>
            <a:ext cx="9144000" cy="5147945"/>
          </a:xfrm>
          <a:prstGeom prst="rect">
            <a:avLst/>
          </a:prstGeom>
        </p:spPr>
      </p:pic>
      <p:sp>
        <p:nvSpPr>
          <p:cNvPr id="27" name="矩形 26"/>
          <p:cNvSpPr>
            <a:spLocks noChangeArrowheads="1"/>
          </p:cNvSpPr>
          <p:nvPr/>
        </p:nvSpPr>
        <p:spPr bwMode="auto">
          <a:xfrm>
            <a:off x="566739" y="1176701"/>
            <a:ext cx="8016875" cy="483337"/>
          </a:xfrm>
          <a:prstGeom prst="rect">
            <a:avLst/>
          </a:prstGeom>
          <a:noFill/>
          <a:ln w="9525">
            <a:noFill/>
            <a:miter lim="800000"/>
          </a:ln>
        </p:spPr>
        <p:txBody>
          <a:bodyPr>
            <a:spAutoFit/>
          </a:bodyPr>
          <a:lstStyle/>
          <a:p>
            <a:pPr>
              <a:lnSpc>
                <a:spcPct val="150000"/>
              </a:lnSpc>
              <a:spcBef>
                <a:spcPts val="600"/>
              </a:spcBef>
              <a:spcAft>
                <a:spcPts val="600"/>
              </a:spcAft>
            </a:pPr>
            <a:r>
              <a:rPr lang="zh-CN" altLang="en-US" sz="900" dirty="0">
                <a:solidFill>
                  <a:schemeClr val="tx1">
                    <a:lumMod val="50000"/>
                    <a:lumOff val="50000"/>
                  </a:schemeClr>
                </a:solidFill>
                <a:cs typeface="+mn-ea"/>
                <a:sym typeface="+mn-lt"/>
              </a:rPr>
              <a:t>请在此处输入您的文本或者复制您的文本粘贴到此处，请在此处输入您的文本或者复制您的文本粘贴到此处。请在此处输入您的文本或者复制您的文本粘贴到此处，请在此处输入您的文本或者复制您的文本粘贴到此处。</a:t>
            </a:r>
          </a:p>
        </p:txBody>
      </p:sp>
      <p:pic>
        <p:nvPicPr>
          <p:cNvPr id="28" name="图片 27" descr="D:\工作文件夹\2019.6\年终总结\图片5.png图片5"/>
          <p:cNvPicPr>
            <a:picLocks noChangeAspect="1" noChangeArrowheads="1"/>
          </p:cNvPicPr>
          <p:nvPr/>
        </p:nvPicPr>
        <p:blipFill rotWithShape="1">
          <a:blip r:embed="rId4" cstate="email"/>
          <a:srcRect/>
          <a:stretch>
            <a:fillRect/>
          </a:stretch>
        </p:blipFill>
        <p:spPr bwMode="auto">
          <a:xfrm>
            <a:off x="372256" y="2107263"/>
            <a:ext cx="5783920" cy="2420097"/>
          </a:xfrm>
          <a:prstGeom prst="rect">
            <a:avLst/>
          </a:prstGeom>
          <a:solidFill>
            <a:schemeClr val="bg1"/>
          </a:solidFill>
          <a:ln w="9525">
            <a:noFill/>
            <a:miter lim="800000"/>
            <a:headEnd/>
            <a:tailEnd/>
          </a:ln>
        </p:spPr>
      </p:pic>
      <p:sp>
        <p:nvSpPr>
          <p:cNvPr id="29" name="Rectangle 12"/>
          <p:cNvSpPr/>
          <p:nvPr/>
        </p:nvSpPr>
        <p:spPr bwMode="auto">
          <a:xfrm>
            <a:off x="6130925" y="2107263"/>
            <a:ext cx="2452688" cy="2420097"/>
          </a:xfrm>
          <a:prstGeom prst="rect">
            <a:avLst/>
          </a:prstGeom>
          <a:solidFill>
            <a:schemeClr val="accent1"/>
          </a:solidFill>
          <a:ln w="9525" cap="flat" cmpd="sng" algn="ctr">
            <a:noFill/>
            <a:prstDash val="solid"/>
            <a:headEnd type="none" w="med" len="med"/>
            <a:tailEnd type="none" w="med" len="med"/>
          </a:ln>
          <a:effectLst/>
        </p:spPr>
        <p:txBody>
          <a:bodyPr lIns="137166" tIns="68583" rIns="34292" bIns="34292"/>
          <a:lstStyle>
            <a:defPPr>
              <a:defRPr lang="en-US"/>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200400" algn="l" defTabSz="913765" rtl="0" eaLnBrk="1" latinLnBrk="0" hangingPunct="1">
              <a:defRPr sz="1800" kern="1200">
                <a:solidFill>
                  <a:schemeClr val="lt1"/>
                </a:solidFill>
                <a:latin typeface="+mn-lt"/>
                <a:ea typeface="+mn-ea"/>
                <a:cs typeface="+mn-cs"/>
              </a:defRPr>
            </a:lvl8pPr>
            <a:lvl9pPr marL="3657600" algn="l" defTabSz="913765" rtl="0" eaLnBrk="1" latinLnBrk="0" hangingPunct="1">
              <a:defRPr sz="1800" kern="1200">
                <a:solidFill>
                  <a:schemeClr val="lt1"/>
                </a:solidFill>
                <a:latin typeface="+mn-lt"/>
                <a:ea typeface="+mn-ea"/>
                <a:cs typeface="+mn-cs"/>
              </a:defRPr>
            </a:lvl9pPr>
          </a:lstStyle>
          <a:p>
            <a:pPr fontAlgn="auto">
              <a:spcBef>
                <a:spcPts val="0"/>
              </a:spcBef>
              <a:spcAft>
                <a:spcPts val="450"/>
              </a:spcAft>
              <a:defRPr/>
            </a:pPr>
            <a:endParaRPr lang="en-US" sz="2700" dirty="0">
              <a:solidFill>
                <a:srgbClr val="FFFFFF">
                  <a:alpha val="99000"/>
                </a:srgbClr>
              </a:solidFill>
              <a:cs typeface="+mn-ea"/>
              <a:sym typeface="+mn-lt"/>
            </a:endParaRPr>
          </a:p>
        </p:txBody>
      </p:sp>
      <p:sp>
        <p:nvSpPr>
          <p:cNvPr id="30" name="文本框 81"/>
          <p:cNvSpPr txBox="1">
            <a:spLocks noChangeArrowheads="1"/>
          </p:cNvSpPr>
          <p:nvPr/>
        </p:nvSpPr>
        <p:spPr bwMode="auto">
          <a:xfrm>
            <a:off x="6423025" y="2494733"/>
            <a:ext cx="1944688" cy="1734085"/>
          </a:xfrm>
          <a:prstGeom prst="rect">
            <a:avLst/>
          </a:prstGeom>
          <a:noFill/>
          <a:ln w="9525">
            <a:noFill/>
            <a:miter lim="800000"/>
          </a:ln>
        </p:spPr>
        <p:txBody>
          <a:bodyPr/>
          <a:lstStyle/>
          <a:p>
            <a:pPr>
              <a:lnSpc>
                <a:spcPct val="150000"/>
              </a:lnSpc>
            </a:pPr>
            <a:r>
              <a:rPr lang="zh-CN" altLang="en-US" sz="900" dirty="0">
                <a:solidFill>
                  <a:schemeClr val="bg1"/>
                </a:solidFill>
                <a:cs typeface="+mn-ea"/>
                <a:sym typeface="+mn-lt"/>
              </a:rPr>
              <a:t>此处输入您的文本请在此处输入您的文本此处输入您的文本此处输入您的文本此处输入您的文本请在此处输入您的文本此处输入您的文本此处输入您的文本请在此处输入您的文本此处输入您的文本请在此处输入您的文本此处输入您的文本请在此处输入您的文本</a:t>
            </a:r>
          </a:p>
        </p:txBody>
      </p:sp>
      <p:sp>
        <p:nvSpPr>
          <p:cNvPr id="15" name="文本框 14"/>
          <p:cNvSpPr txBox="1"/>
          <p:nvPr/>
        </p:nvSpPr>
        <p:spPr>
          <a:xfrm>
            <a:off x="723900" y="158115"/>
            <a:ext cx="1477010" cy="375920"/>
          </a:xfrm>
          <a:prstGeom prst="rect">
            <a:avLst/>
          </a:prstGeom>
          <a:noFill/>
        </p:spPr>
        <p:txBody>
          <a:bodyPr vert="horz" wrap="square" lIns="68580" tIns="34290" rIns="68580" bIns="34290" rtlCol="0" anchor="ctr">
            <a:spAutoFit/>
          </a:bodyPr>
          <a:lstStyle/>
          <a:p>
            <a:pPr algn="dist"/>
            <a:r>
              <a:rPr lang="zh-CN" altLang="en-US" sz="2000" dirty="0">
                <a:solidFill>
                  <a:schemeClr val="bg1"/>
                </a:solidFill>
                <a:latin typeface="阿里巴巴普惠体 B" panose="00020600040101010101" charset="-122"/>
                <a:ea typeface="阿里巴巴普惠体 B" panose="00020600040101010101" charset="-122"/>
                <a:cs typeface="+mn-ea"/>
                <a:sym typeface="+mn-lt"/>
              </a:rPr>
              <a:t>工作概述</a:t>
            </a:r>
            <a:endParaRPr lang="zh-CN" altLang="en-US" sz="2000" b="1" dirty="0">
              <a:solidFill>
                <a:schemeClr val="bg1"/>
              </a:solidFill>
              <a:latin typeface="阿里巴巴普惠体 B" panose="00020600040101010101" charset="-122"/>
              <a:ea typeface="阿里巴巴普惠体 B" panose="00020600040101010101" charset="-122"/>
              <a:cs typeface="+mn-ea"/>
              <a:sym typeface="+mn-lt"/>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lt">
                                    <p:tmPct val="8000"/>
                                  </p:iterate>
                                  <p:childTnLst>
                                    <p:set>
                                      <p:cBhvr>
                                        <p:cTn id="6" dur="1" fill="hold">
                                          <p:stCondLst>
                                            <p:cond delay="0"/>
                                          </p:stCondLst>
                                        </p:cTn>
                                        <p:tgtEl>
                                          <p:spTgt spid="27"/>
                                        </p:tgtEl>
                                        <p:attrNameLst>
                                          <p:attrName>style.visibility</p:attrName>
                                        </p:attrNameLst>
                                      </p:cBhvr>
                                      <p:to>
                                        <p:strVal val="visible"/>
                                      </p:to>
                                    </p:set>
                                    <p:animEffect transition="in" filter="wipe(left)">
                                      <p:cBhvr>
                                        <p:cTn id="7" dur="300"/>
                                        <p:tgtEl>
                                          <p:spTgt spid="27"/>
                                        </p:tgtEl>
                                      </p:cBhvr>
                                    </p:animEffect>
                                  </p:childTnLst>
                                </p:cTn>
                              </p:par>
                            </p:childTnLst>
                          </p:cTn>
                        </p:par>
                        <p:par>
                          <p:cTn id="8" fill="hold">
                            <p:stCondLst>
                              <p:cond delay="2580"/>
                            </p:stCondLst>
                            <p:childTnLst>
                              <p:par>
                                <p:cTn id="9" presetID="16" presetClass="entr" presetSubtype="37"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barn(outVertical)">
                                      <p:cBhvr>
                                        <p:cTn id="11" dur="500"/>
                                        <p:tgtEl>
                                          <p:spTgt spid="15"/>
                                        </p:tgtEl>
                                      </p:cBhvr>
                                    </p:animEffect>
                                  </p:childTnLst>
                                </p:cTn>
                              </p:par>
                            </p:childTnLst>
                          </p:cTn>
                        </p:par>
                        <p:par>
                          <p:cTn id="12" fill="hold">
                            <p:stCondLst>
                              <p:cond delay="3080"/>
                            </p:stCondLst>
                            <p:childTnLst>
                              <p:par>
                                <p:cTn id="13" presetID="22" presetClass="entr" presetSubtype="2" fill="hold"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wipe(right)">
                                      <p:cBhvr>
                                        <p:cTn id="15" dur="500"/>
                                        <p:tgtEl>
                                          <p:spTgt spid="28"/>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wipe(left)">
                                      <p:cBhvr>
                                        <p:cTn id="18" dur="500"/>
                                        <p:tgtEl>
                                          <p:spTgt spid="29"/>
                                        </p:tgtEl>
                                      </p:cBhvr>
                                    </p:animEffect>
                                  </p:childTnLst>
                                </p:cTn>
                              </p:par>
                            </p:childTnLst>
                          </p:cTn>
                        </p:par>
                        <p:par>
                          <p:cTn id="19" fill="hold">
                            <p:stCondLst>
                              <p:cond delay="3580"/>
                            </p:stCondLst>
                            <p:childTnLst>
                              <p:par>
                                <p:cTn id="20" presetID="22" presetClass="entr" presetSubtype="2"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wipe(right)">
                                      <p:cBhvr>
                                        <p:cTn id="2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animBg="1"/>
      <p:bldP spid="30"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背景1"/>
          <p:cNvPicPr>
            <a:picLocks noChangeAspect="1"/>
          </p:cNvPicPr>
          <p:nvPr/>
        </p:nvPicPr>
        <p:blipFill>
          <a:blip r:embed="rId3" cstate="email"/>
          <a:stretch>
            <a:fillRect/>
          </a:stretch>
        </p:blipFill>
        <p:spPr>
          <a:xfrm>
            <a:off x="0" y="-1270"/>
            <a:ext cx="9144000" cy="5147945"/>
          </a:xfrm>
          <a:prstGeom prst="rect">
            <a:avLst/>
          </a:prstGeom>
        </p:spPr>
      </p:pic>
      <p:sp>
        <p:nvSpPr>
          <p:cNvPr id="9" name="AutoShape 1"/>
          <p:cNvSpPr/>
          <p:nvPr/>
        </p:nvSpPr>
        <p:spPr bwMode="auto">
          <a:xfrm>
            <a:off x="5186169" y="1540003"/>
            <a:ext cx="3005380" cy="2684608"/>
          </a:xfrm>
          <a:custGeom>
            <a:avLst/>
            <a:gdLst/>
            <a:ahLst/>
            <a:cxnLst/>
            <a:rect l="0" t="0" r="r" b="b"/>
            <a:pathLst>
              <a:path w="21600" h="21600">
                <a:moveTo>
                  <a:pt x="21600" y="0"/>
                </a:moveTo>
                <a:lnTo>
                  <a:pt x="6911" y="21600"/>
                </a:lnTo>
                <a:lnTo>
                  <a:pt x="0" y="7462"/>
                </a:lnTo>
                <a:lnTo>
                  <a:pt x="21600" y="0"/>
                </a:lnTo>
                <a:close/>
                <a:moveTo>
                  <a:pt x="21600" y="0"/>
                </a:moveTo>
              </a:path>
            </a:pathLst>
          </a:custGeom>
          <a:gradFill rotWithShape="0">
            <a:gsLst>
              <a:gs pos="28000">
                <a:srgbClr val="FFFEFE">
                  <a:alpha val="0"/>
                </a:srgbClr>
              </a:gs>
              <a:gs pos="100000">
                <a:schemeClr val="bg1">
                  <a:lumMod val="50000"/>
                  <a:alpha val="29999"/>
                </a:schemeClr>
              </a:gs>
            </a:gsLst>
            <a:lin ang="19440000" scaled="0"/>
          </a:gradFill>
          <a:ln w="25400" cap="flat">
            <a:solidFill>
              <a:schemeClr val="tx1">
                <a:alpha val="0"/>
              </a:schemeClr>
            </a:solidFill>
            <a:prstDash val="solid"/>
            <a:miter lim="800000"/>
            <a:headEnd type="none" w="med" len="med"/>
            <a:tailEnd type="none" w="med" len="med"/>
          </a:ln>
        </p:spPr>
        <p:txBody>
          <a:bodyPr lIns="0" tIns="0" rIns="0" bIns="0"/>
          <a:lstStyle/>
          <a:p>
            <a:pPr defTabSz="685165">
              <a:defRPr/>
            </a:pPr>
            <a:endParaRPr lang="en-US" sz="1350">
              <a:solidFill>
                <a:srgbClr val="445469"/>
              </a:solidFill>
              <a:cs typeface="+mn-ea"/>
              <a:sym typeface="+mn-lt"/>
            </a:endParaRPr>
          </a:p>
        </p:txBody>
      </p:sp>
      <p:sp>
        <p:nvSpPr>
          <p:cNvPr id="11" name="AutoShape 15"/>
          <p:cNvSpPr/>
          <p:nvPr/>
        </p:nvSpPr>
        <p:spPr bwMode="auto">
          <a:xfrm>
            <a:off x="1259535" y="1664384"/>
            <a:ext cx="6554705" cy="3517188"/>
          </a:xfrm>
          <a:custGeom>
            <a:avLst/>
            <a:gdLst>
              <a:gd name="T0" fmla="*/ 0 w 21216"/>
              <a:gd name="T1" fmla="*/ 2147483647 h 21600"/>
              <a:gd name="T2" fmla="*/ 2147483647 w 21216"/>
              <a:gd name="T3" fmla="*/ 2147483647 h 21600"/>
              <a:gd name="T4" fmla="*/ 2147483647 w 21216"/>
              <a:gd name="T5" fmla="*/ 2147483647 h 21600"/>
              <a:gd name="T6" fmla="*/ 2147483647 w 21216"/>
              <a:gd name="T7" fmla="*/ 2147483647 h 21600"/>
              <a:gd name="T8" fmla="*/ 2147483647 w 21216"/>
              <a:gd name="T9" fmla="*/ 2147483647 h 21600"/>
              <a:gd name="T10" fmla="*/ 2147483647 w 21216"/>
              <a:gd name="T11" fmla="*/ 2147483647 h 21600"/>
              <a:gd name="T12" fmla="*/ 2147483647 w 21216"/>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216" h="21600">
                <a:moveTo>
                  <a:pt x="0" y="21600"/>
                </a:moveTo>
                <a:cubicBezTo>
                  <a:pt x="0" y="21600"/>
                  <a:pt x="10673" y="21483"/>
                  <a:pt x="11926" y="18263"/>
                </a:cubicBezTo>
                <a:cubicBezTo>
                  <a:pt x="12849" y="15893"/>
                  <a:pt x="9681" y="14634"/>
                  <a:pt x="8680" y="12874"/>
                </a:cubicBezTo>
                <a:cubicBezTo>
                  <a:pt x="8251" y="12120"/>
                  <a:pt x="7779" y="8136"/>
                  <a:pt x="12640" y="8774"/>
                </a:cubicBezTo>
                <a:cubicBezTo>
                  <a:pt x="17000" y="9346"/>
                  <a:pt x="17500" y="7626"/>
                  <a:pt x="17395" y="6469"/>
                </a:cubicBezTo>
                <a:cubicBezTo>
                  <a:pt x="16863" y="623"/>
                  <a:pt x="18579" y="2109"/>
                  <a:pt x="19532" y="1705"/>
                </a:cubicBezTo>
                <a:cubicBezTo>
                  <a:pt x="21600" y="828"/>
                  <a:pt x="21181" y="0"/>
                  <a:pt x="21181" y="0"/>
                </a:cubicBezTo>
              </a:path>
            </a:pathLst>
          </a:custGeom>
          <a:noFill/>
          <a:ln w="101600" cap="flat">
            <a:solidFill>
              <a:srgbClr val="BFBFBF"/>
            </a:solidFill>
            <a:prstDash val="sysDot"/>
            <a:miter lim="800000"/>
            <a:headEnd type="none" w="med" len="med"/>
            <a:tailEnd type="none" w="med" len="med"/>
          </a:ln>
        </p:spPr>
        <p:txBody>
          <a:bodyPr lIns="0" tIns="0" rIns="0" bIns="0"/>
          <a:lstStyle/>
          <a:p>
            <a:pPr defTabSz="685165">
              <a:defRPr/>
            </a:pPr>
            <a:endParaRPr lang="en-US" sz="1350">
              <a:solidFill>
                <a:srgbClr val="445469"/>
              </a:solidFill>
              <a:cs typeface="+mn-ea"/>
              <a:sym typeface="+mn-lt"/>
            </a:endParaRPr>
          </a:p>
        </p:txBody>
      </p:sp>
      <p:grpSp>
        <p:nvGrpSpPr>
          <p:cNvPr id="12" name="Group 16"/>
          <p:cNvGrpSpPr/>
          <p:nvPr/>
        </p:nvGrpSpPr>
        <p:grpSpPr bwMode="auto">
          <a:xfrm>
            <a:off x="6926315" y="1444188"/>
            <a:ext cx="1333079" cy="880190"/>
            <a:chOff x="0" y="0"/>
            <a:chExt cx="2239" cy="1479"/>
          </a:xfrm>
        </p:grpSpPr>
        <p:sp>
          <p:nvSpPr>
            <p:cNvPr id="14" name="AutoShape 17"/>
            <p:cNvSpPr/>
            <p:nvPr/>
          </p:nvSpPr>
          <p:spPr bwMode="auto">
            <a:xfrm>
              <a:off x="707" y="33"/>
              <a:ext cx="1481" cy="1272"/>
            </a:xfrm>
            <a:custGeom>
              <a:avLst/>
              <a:gdLst/>
              <a:ahLst/>
              <a:cxnLst/>
              <a:rect l="0" t="0" r="r" b="b"/>
              <a:pathLst>
                <a:path w="21600" h="21600">
                  <a:moveTo>
                    <a:pt x="577" y="11364"/>
                  </a:moveTo>
                  <a:lnTo>
                    <a:pt x="0" y="21600"/>
                  </a:lnTo>
                  <a:lnTo>
                    <a:pt x="21600" y="0"/>
                  </a:lnTo>
                  <a:lnTo>
                    <a:pt x="577" y="11364"/>
                  </a:lnTo>
                  <a:close/>
                  <a:moveTo>
                    <a:pt x="577" y="11364"/>
                  </a:moveTo>
                </a:path>
              </a:pathLst>
            </a:custGeom>
            <a:solidFill>
              <a:schemeClr val="bg1">
                <a:lumMod val="50000"/>
              </a:schemeClr>
            </a:solidFill>
            <a:ln w="25400" cap="flat">
              <a:solidFill>
                <a:schemeClr val="tx1">
                  <a:alpha val="0"/>
                </a:schemeClr>
              </a:solidFill>
              <a:prstDash val="solid"/>
              <a:miter lim="800000"/>
              <a:headEnd type="none" w="med" len="med"/>
              <a:tailEnd type="none" w="med" len="med"/>
            </a:ln>
          </p:spPr>
          <p:txBody>
            <a:bodyPr lIns="0" tIns="0" rIns="0" bIns="0"/>
            <a:lstStyle/>
            <a:p>
              <a:pPr defTabSz="685165">
                <a:defRPr/>
              </a:pPr>
              <a:endParaRPr lang="en-US" sz="1350">
                <a:solidFill>
                  <a:srgbClr val="445469"/>
                </a:solidFill>
                <a:cs typeface="+mn-ea"/>
                <a:sym typeface="+mn-lt"/>
              </a:endParaRPr>
            </a:p>
          </p:txBody>
        </p:sp>
        <p:sp>
          <p:nvSpPr>
            <p:cNvPr id="16" name="AutoShape 18"/>
            <p:cNvSpPr/>
            <p:nvPr/>
          </p:nvSpPr>
          <p:spPr bwMode="auto">
            <a:xfrm>
              <a:off x="697" y="29"/>
              <a:ext cx="1516" cy="1298"/>
            </a:xfrm>
            <a:custGeom>
              <a:avLst/>
              <a:gdLst/>
              <a:ahLst/>
              <a:cxnLst/>
              <a:rect l="0" t="0" r="r" b="b"/>
              <a:pathLst>
                <a:path w="21600" h="21600">
                  <a:moveTo>
                    <a:pt x="338" y="10512"/>
                  </a:moveTo>
                  <a:lnTo>
                    <a:pt x="0" y="21600"/>
                  </a:lnTo>
                  <a:lnTo>
                    <a:pt x="2612" y="12113"/>
                  </a:lnTo>
                  <a:lnTo>
                    <a:pt x="21600" y="0"/>
                  </a:lnTo>
                  <a:lnTo>
                    <a:pt x="14474" y="1859"/>
                  </a:lnTo>
                  <a:lnTo>
                    <a:pt x="338" y="10512"/>
                  </a:lnTo>
                  <a:close/>
                  <a:moveTo>
                    <a:pt x="338" y="10512"/>
                  </a:moveTo>
                </a:path>
              </a:pathLst>
            </a:custGeom>
            <a:solidFill>
              <a:schemeClr val="bg1">
                <a:lumMod val="65000"/>
              </a:schemeClr>
            </a:solidFill>
            <a:ln w="25400" cap="flat">
              <a:solidFill>
                <a:schemeClr val="tx1">
                  <a:alpha val="0"/>
                </a:schemeClr>
              </a:solidFill>
              <a:prstDash val="solid"/>
              <a:miter lim="800000"/>
              <a:headEnd type="none" w="med" len="med"/>
              <a:tailEnd type="none" w="med" len="med"/>
            </a:ln>
          </p:spPr>
          <p:txBody>
            <a:bodyPr lIns="0" tIns="0" rIns="0" bIns="0"/>
            <a:lstStyle/>
            <a:p>
              <a:pPr defTabSz="685165">
                <a:defRPr/>
              </a:pPr>
              <a:endParaRPr lang="en-US" sz="1350">
                <a:solidFill>
                  <a:srgbClr val="445469"/>
                </a:solidFill>
                <a:cs typeface="+mn-ea"/>
                <a:sym typeface="+mn-lt"/>
              </a:endParaRPr>
            </a:p>
          </p:txBody>
        </p:sp>
        <p:sp>
          <p:nvSpPr>
            <p:cNvPr id="17" name="AutoShape 19"/>
            <p:cNvSpPr/>
            <p:nvPr/>
          </p:nvSpPr>
          <p:spPr bwMode="auto">
            <a:xfrm>
              <a:off x="0" y="0"/>
              <a:ext cx="2239" cy="700"/>
            </a:xfrm>
            <a:custGeom>
              <a:avLst/>
              <a:gdLst>
                <a:gd name="T0" fmla="*/ 0 w 21600"/>
                <a:gd name="T1" fmla="*/ 0 h 21600"/>
                <a:gd name="T2" fmla="*/ 1 w 21600"/>
                <a:gd name="T3" fmla="*/ 0 h 21600"/>
                <a:gd name="T4" fmla="*/ 2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12991"/>
                  </a:moveTo>
                  <a:lnTo>
                    <a:pt x="6723" y="21600"/>
                  </a:lnTo>
                  <a:lnTo>
                    <a:pt x="21600" y="0"/>
                  </a:lnTo>
                  <a:lnTo>
                    <a:pt x="0" y="12991"/>
                  </a:lnTo>
                  <a:close/>
                  <a:moveTo>
                    <a:pt x="0" y="12991"/>
                  </a:moveTo>
                </a:path>
              </a:pathLst>
            </a:custGeom>
            <a:solidFill>
              <a:srgbClr val="BFBFBF"/>
            </a:solidFill>
            <a:ln w="25400" cap="flat">
              <a:solidFill>
                <a:schemeClr val="tx1">
                  <a:alpha val="0"/>
                </a:schemeClr>
              </a:solidFill>
              <a:prstDash val="solid"/>
              <a:miter lim="800000"/>
              <a:headEnd type="none" w="med" len="med"/>
              <a:tailEnd type="none" w="med" len="med"/>
            </a:ln>
          </p:spPr>
          <p:txBody>
            <a:bodyPr lIns="0" tIns="0" rIns="0" bIns="0"/>
            <a:lstStyle/>
            <a:p>
              <a:pPr defTabSz="685165">
                <a:defRPr/>
              </a:pPr>
              <a:endParaRPr lang="en-US" sz="1350">
                <a:solidFill>
                  <a:srgbClr val="445469"/>
                </a:solidFill>
                <a:cs typeface="+mn-ea"/>
                <a:sym typeface="+mn-lt"/>
              </a:endParaRPr>
            </a:p>
          </p:txBody>
        </p:sp>
        <p:sp>
          <p:nvSpPr>
            <p:cNvPr id="18" name="AutoShape 20"/>
            <p:cNvSpPr/>
            <p:nvPr/>
          </p:nvSpPr>
          <p:spPr bwMode="auto">
            <a:xfrm>
              <a:off x="876" y="11"/>
              <a:ext cx="1335" cy="146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10747"/>
                  </a:moveTo>
                  <a:lnTo>
                    <a:pt x="21600" y="0"/>
                  </a:lnTo>
                  <a:lnTo>
                    <a:pt x="7562" y="21600"/>
                  </a:lnTo>
                  <a:lnTo>
                    <a:pt x="0" y="10747"/>
                  </a:lnTo>
                  <a:close/>
                  <a:moveTo>
                    <a:pt x="0" y="10747"/>
                  </a:moveTo>
                </a:path>
              </a:pathLst>
            </a:custGeom>
            <a:solidFill>
              <a:srgbClr val="BFBFBF"/>
            </a:solidFill>
            <a:ln w="25400" cap="flat">
              <a:solidFill>
                <a:schemeClr val="tx1">
                  <a:alpha val="0"/>
                </a:schemeClr>
              </a:solidFill>
              <a:prstDash val="solid"/>
              <a:miter lim="800000"/>
              <a:headEnd type="none" w="med" len="med"/>
              <a:tailEnd type="none" w="med" len="med"/>
            </a:ln>
          </p:spPr>
          <p:txBody>
            <a:bodyPr lIns="0" tIns="0" rIns="0" bIns="0"/>
            <a:lstStyle/>
            <a:p>
              <a:pPr defTabSz="685165">
                <a:defRPr/>
              </a:pPr>
              <a:endParaRPr lang="en-US" sz="1350">
                <a:solidFill>
                  <a:srgbClr val="445469"/>
                </a:solidFill>
                <a:cs typeface="+mn-ea"/>
                <a:sym typeface="+mn-lt"/>
              </a:endParaRPr>
            </a:p>
          </p:txBody>
        </p:sp>
      </p:grpSp>
      <p:sp>
        <p:nvSpPr>
          <p:cNvPr id="20" name="Line 27"/>
          <p:cNvSpPr>
            <a:spLocks noChangeShapeType="1"/>
          </p:cNvSpPr>
          <p:nvPr/>
        </p:nvSpPr>
        <p:spPr bwMode="auto">
          <a:xfrm flipH="1">
            <a:off x="3375799" y="3972278"/>
            <a:ext cx="401710" cy="0"/>
          </a:xfrm>
          <a:prstGeom prst="line">
            <a:avLst/>
          </a:prstGeom>
          <a:noFill/>
          <a:ln w="38100">
            <a:solidFill>
              <a:srgbClr val="CDCCCC"/>
            </a:solidFill>
            <a:miter lim="800000"/>
            <a:tailEnd type="oval" w="med" len="med"/>
          </a:ln>
        </p:spPr>
        <p:txBody>
          <a:bodyPr lIns="0" tIns="0" rIns="0" bIns="0"/>
          <a:lstStyle/>
          <a:p>
            <a:pPr defTabSz="685165">
              <a:defRPr/>
            </a:pPr>
            <a:endParaRPr lang="en-US" sz="1350">
              <a:solidFill>
                <a:srgbClr val="445469"/>
              </a:solidFill>
              <a:cs typeface="+mn-ea"/>
              <a:sym typeface="+mn-lt"/>
            </a:endParaRPr>
          </a:p>
        </p:txBody>
      </p:sp>
      <p:sp>
        <p:nvSpPr>
          <p:cNvPr id="21" name="Line 28"/>
          <p:cNvSpPr>
            <a:spLocks noChangeShapeType="1"/>
          </p:cNvSpPr>
          <p:nvPr/>
        </p:nvSpPr>
        <p:spPr bwMode="auto">
          <a:xfrm rot="10800000" flipH="1">
            <a:off x="5115349" y="2196427"/>
            <a:ext cx="0" cy="509426"/>
          </a:xfrm>
          <a:prstGeom prst="line">
            <a:avLst/>
          </a:prstGeom>
          <a:noFill/>
          <a:ln w="38100">
            <a:solidFill>
              <a:srgbClr val="CDCCCC"/>
            </a:solidFill>
            <a:miter lim="800000"/>
            <a:tailEnd type="oval" w="med" len="med"/>
          </a:ln>
        </p:spPr>
        <p:txBody>
          <a:bodyPr lIns="0" tIns="0" rIns="0" bIns="0"/>
          <a:lstStyle/>
          <a:p>
            <a:pPr defTabSz="685165">
              <a:defRPr/>
            </a:pPr>
            <a:endParaRPr lang="en-US" sz="1350">
              <a:solidFill>
                <a:srgbClr val="445469"/>
              </a:solidFill>
              <a:cs typeface="+mn-ea"/>
              <a:sym typeface="+mn-lt"/>
            </a:endParaRPr>
          </a:p>
        </p:txBody>
      </p:sp>
      <p:sp>
        <p:nvSpPr>
          <p:cNvPr id="22" name="Line 29"/>
          <p:cNvSpPr>
            <a:spLocks noChangeShapeType="1"/>
          </p:cNvSpPr>
          <p:nvPr/>
        </p:nvSpPr>
        <p:spPr bwMode="auto">
          <a:xfrm>
            <a:off x="6524009" y="3098634"/>
            <a:ext cx="0" cy="430871"/>
          </a:xfrm>
          <a:prstGeom prst="line">
            <a:avLst/>
          </a:prstGeom>
          <a:noFill/>
          <a:ln w="38100">
            <a:solidFill>
              <a:srgbClr val="CDCCCC"/>
            </a:solidFill>
            <a:miter lim="800000"/>
            <a:tailEnd type="oval" w="med" len="med"/>
          </a:ln>
        </p:spPr>
        <p:txBody>
          <a:bodyPr lIns="0" tIns="0" rIns="0" bIns="0"/>
          <a:lstStyle/>
          <a:p>
            <a:pPr defTabSz="685165">
              <a:defRPr/>
            </a:pPr>
            <a:endParaRPr lang="en-US" sz="1350">
              <a:solidFill>
                <a:srgbClr val="445469"/>
              </a:solidFill>
              <a:cs typeface="+mn-ea"/>
              <a:sym typeface="+mn-lt"/>
            </a:endParaRPr>
          </a:p>
        </p:txBody>
      </p:sp>
      <p:grpSp>
        <p:nvGrpSpPr>
          <p:cNvPr id="23" name="组合 22"/>
          <p:cNvGrpSpPr/>
          <p:nvPr/>
        </p:nvGrpSpPr>
        <p:grpSpPr>
          <a:xfrm>
            <a:off x="6147891" y="2348777"/>
            <a:ext cx="714150" cy="714150"/>
            <a:chOff x="8197303" y="3130628"/>
            <a:chExt cx="952252" cy="952252"/>
          </a:xfrm>
        </p:grpSpPr>
        <p:sp>
          <p:nvSpPr>
            <p:cNvPr id="24" name="Oval 21"/>
            <p:cNvSpPr/>
            <p:nvPr/>
          </p:nvSpPr>
          <p:spPr bwMode="auto">
            <a:xfrm>
              <a:off x="8197303" y="3130628"/>
              <a:ext cx="952252" cy="952252"/>
            </a:xfrm>
            <a:prstGeom prst="ellipse">
              <a:avLst/>
            </a:prstGeom>
            <a:solidFill>
              <a:schemeClr val="accent1"/>
            </a:solidFill>
            <a:ln w="25400">
              <a:solidFill>
                <a:schemeClr val="tx1">
                  <a:alpha val="0"/>
                </a:schemeClr>
              </a:solidFill>
              <a:miter lim="800000"/>
            </a:ln>
          </p:spPr>
          <p:txBody>
            <a:bodyPr lIns="0" tIns="0" rIns="0" bIns="0"/>
            <a:lstStyle/>
            <a:p>
              <a:pPr defTabSz="685165">
                <a:defRPr/>
              </a:pPr>
              <a:endParaRPr lang="en-US" sz="1350">
                <a:solidFill>
                  <a:srgbClr val="445469"/>
                </a:solidFill>
                <a:cs typeface="+mn-ea"/>
                <a:sym typeface="+mn-lt"/>
              </a:endParaRPr>
            </a:p>
          </p:txBody>
        </p:sp>
        <p:sp>
          <p:nvSpPr>
            <p:cNvPr id="25" name="Rectangle 78"/>
            <p:cNvSpPr>
              <a:spLocks noChangeArrowheads="1"/>
            </p:cNvSpPr>
            <p:nvPr/>
          </p:nvSpPr>
          <p:spPr bwMode="auto">
            <a:xfrm>
              <a:off x="8419495" y="3357830"/>
              <a:ext cx="457416" cy="49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zh-CN" altLang="zh-CN" sz="2400" dirty="0">
                  <a:solidFill>
                    <a:srgbClr val="FCFDFD"/>
                  </a:solidFill>
                  <a:latin typeface="+mn-lt"/>
                  <a:cs typeface="+mn-ea"/>
                  <a:sym typeface="+mn-lt"/>
                </a:rPr>
                <a:t>01</a:t>
              </a:r>
              <a:endParaRPr lang="zh-CN" altLang="zh-CN" sz="525" dirty="0">
                <a:solidFill>
                  <a:prstClr val="black"/>
                </a:solidFill>
                <a:latin typeface="+mn-lt"/>
                <a:cs typeface="+mn-ea"/>
                <a:sym typeface="+mn-lt"/>
              </a:endParaRPr>
            </a:p>
          </p:txBody>
        </p:sp>
      </p:grpSp>
      <p:grpSp>
        <p:nvGrpSpPr>
          <p:cNvPr id="26" name="组合 25"/>
          <p:cNvGrpSpPr/>
          <p:nvPr/>
        </p:nvGrpSpPr>
        <p:grpSpPr>
          <a:xfrm>
            <a:off x="4767201" y="2743940"/>
            <a:ext cx="714150" cy="714150"/>
            <a:chOff x="6356282" y="3657541"/>
            <a:chExt cx="952252" cy="952252"/>
          </a:xfrm>
        </p:grpSpPr>
        <p:sp>
          <p:nvSpPr>
            <p:cNvPr id="27" name="Oval 22"/>
            <p:cNvSpPr/>
            <p:nvPr/>
          </p:nvSpPr>
          <p:spPr bwMode="auto">
            <a:xfrm>
              <a:off x="6356282" y="3657541"/>
              <a:ext cx="952252" cy="952252"/>
            </a:xfrm>
            <a:prstGeom prst="ellipse">
              <a:avLst/>
            </a:prstGeom>
            <a:solidFill>
              <a:schemeClr val="accent2"/>
            </a:solidFill>
            <a:ln w="25400" cap="flat">
              <a:solidFill>
                <a:schemeClr val="tx1">
                  <a:alpha val="0"/>
                </a:schemeClr>
              </a:solidFill>
              <a:prstDash val="solid"/>
              <a:miter lim="800000"/>
              <a:headEnd type="none" w="med" len="med"/>
              <a:tailEnd type="none" w="med" len="med"/>
            </a:ln>
          </p:spPr>
          <p:txBody>
            <a:bodyPr lIns="0" tIns="0" rIns="0" bIns="0"/>
            <a:lstStyle/>
            <a:p>
              <a:pPr defTabSz="685165">
                <a:defRPr/>
              </a:pPr>
              <a:endParaRPr lang="en-US" sz="1350">
                <a:solidFill>
                  <a:srgbClr val="445469"/>
                </a:solidFill>
                <a:cs typeface="+mn-ea"/>
                <a:sym typeface="+mn-lt"/>
              </a:endParaRPr>
            </a:p>
          </p:txBody>
        </p:sp>
        <p:sp>
          <p:nvSpPr>
            <p:cNvPr id="28" name="Rectangle 78"/>
            <p:cNvSpPr>
              <a:spLocks noChangeArrowheads="1"/>
            </p:cNvSpPr>
            <p:nvPr/>
          </p:nvSpPr>
          <p:spPr bwMode="auto">
            <a:xfrm>
              <a:off x="6578474" y="3899696"/>
              <a:ext cx="457416" cy="49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zh-CN" altLang="zh-CN" sz="2400" dirty="0">
                  <a:solidFill>
                    <a:srgbClr val="FCFDFD"/>
                  </a:solidFill>
                  <a:latin typeface="+mn-lt"/>
                  <a:cs typeface="+mn-ea"/>
                  <a:sym typeface="+mn-lt"/>
                </a:rPr>
                <a:t>0</a:t>
              </a:r>
              <a:r>
                <a:rPr lang="en-US" altLang="zh-CN" sz="2400" dirty="0">
                  <a:solidFill>
                    <a:srgbClr val="FCFDFD"/>
                  </a:solidFill>
                  <a:latin typeface="+mn-lt"/>
                  <a:cs typeface="+mn-ea"/>
                  <a:sym typeface="+mn-lt"/>
                </a:rPr>
                <a:t>2</a:t>
              </a:r>
              <a:endParaRPr lang="zh-CN" altLang="zh-CN" sz="525" dirty="0">
                <a:solidFill>
                  <a:prstClr val="black"/>
                </a:solidFill>
                <a:latin typeface="+mn-lt"/>
                <a:cs typeface="+mn-ea"/>
                <a:sym typeface="+mn-lt"/>
              </a:endParaRPr>
            </a:p>
          </p:txBody>
        </p:sp>
      </p:grpSp>
      <p:grpSp>
        <p:nvGrpSpPr>
          <p:cNvPr id="29" name="组合 28"/>
          <p:cNvGrpSpPr/>
          <p:nvPr/>
        </p:nvGrpSpPr>
        <p:grpSpPr>
          <a:xfrm>
            <a:off x="3842973" y="3571164"/>
            <a:ext cx="714150" cy="714150"/>
            <a:chOff x="5123910" y="4760566"/>
            <a:chExt cx="952252" cy="952252"/>
          </a:xfrm>
        </p:grpSpPr>
        <p:sp>
          <p:nvSpPr>
            <p:cNvPr id="30" name="Oval 23"/>
            <p:cNvSpPr/>
            <p:nvPr/>
          </p:nvSpPr>
          <p:spPr bwMode="auto">
            <a:xfrm>
              <a:off x="5123910" y="4760566"/>
              <a:ext cx="952252" cy="952252"/>
            </a:xfrm>
            <a:prstGeom prst="ellipse">
              <a:avLst/>
            </a:prstGeom>
            <a:solidFill>
              <a:schemeClr val="accent1"/>
            </a:solidFill>
            <a:ln w="25400">
              <a:solidFill>
                <a:schemeClr val="tx1">
                  <a:alpha val="0"/>
                </a:schemeClr>
              </a:solidFill>
              <a:miter lim="800000"/>
            </a:ln>
          </p:spPr>
          <p:txBody>
            <a:bodyPr lIns="0" tIns="0" rIns="0" bIns="0"/>
            <a:lstStyle/>
            <a:p>
              <a:pPr defTabSz="685165">
                <a:defRPr/>
              </a:pPr>
              <a:endParaRPr lang="en-US" sz="1350">
                <a:solidFill>
                  <a:srgbClr val="445469"/>
                </a:solidFill>
                <a:cs typeface="+mn-ea"/>
                <a:sym typeface="+mn-lt"/>
              </a:endParaRPr>
            </a:p>
          </p:txBody>
        </p:sp>
        <p:sp>
          <p:nvSpPr>
            <p:cNvPr id="31" name="Rectangle 78"/>
            <p:cNvSpPr>
              <a:spLocks noChangeArrowheads="1"/>
            </p:cNvSpPr>
            <p:nvPr/>
          </p:nvSpPr>
          <p:spPr bwMode="auto">
            <a:xfrm>
              <a:off x="5345877" y="5002721"/>
              <a:ext cx="457416" cy="49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zh-CN" altLang="zh-CN" sz="2400" dirty="0">
                  <a:solidFill>
                    <a:srgbClr val="FCFDFD"/>
                  </a:solidFill>
                  <a:latin typeface="+mn-lt"/>
                  <a:cs typeface="+mn-ea"/>
                  <a:sym typeface="+mn-lt"/>
                </a:rPr>
                <a:t>0</a:t>
              </a:r>
              <a:r>
                <a:rPr lang="en-US" altLang="zh-CN" sz="2400" dirty="0">
                  <a:solidFill>
                    <a:srgbClr val="FCFDFD"/>
                  </a:solidFill>
                  <a:latin typeface="+mn-lt"/>
                  <a:cs typeface="+mn-ea"/>
                  <a:sym typeface="+mn-lt"/>
                </a:rPr>
                <a:t>3</a:t>
              </a:r>
              <a:endParaRPr lang="zh-CN" altLang="zh-CN" sz="525" dirty="0">
                <a:solidFill>
                  <a:prstClr val="black"/>
                </a:solidFill>
                <a:latin typeface="+mn-lt"/>
                <a:cs typeface="+mn-ea"/>
                <a:sym typeface="+mn-lt"/>
              </a:endParaRPr>
            </a:p>
          </p:txBody>
        </p:sp>
      </p:grpSp>
      <p:sp>
        <p:nvSpPr>
          <p:cNvPr id="32" name="文本框 31"/>
          <p:cNvSpPr txBox="1"/>
          <p:nvPr/>
        </p:nvSpPr>
        <p:spPr>
          <a:xfrm>
            <a:off x="3196539" y="1735389"/>
            <a:ext cx="1800493" cy="969496"/>
          </a:xfrm>
          <a:prstGeom prst="rect">
            <a:avLst/>
          </a:prstGeom>
          <a:noFill/>
          <a:effectLst/>
        </p:spPr>
        <p:txBody>
          <a:bodyPr wrap="none" rtlCol="0">
            <a:spAutoFit/>
          </a:bodyPr>
          <a:lstStyle/>
          <a:p>
            <a:r>
              <a:rPr lang="zh-CN" altLang="en-US" sz="1280" dirty="0">
                <a:solidFill>
                  <a:schemeClr val="tx1">
                    <a:lumMod val="50000"/>
                    <a:lumOff val="50000"/>
                  </a:schemeClr>
                </a:solidFill>
                <a:cs typeface="+mn-ea"/>
                <a:sym typeface="+mn-lt"/>
              </a:rPr>
              <a:t> </a:t>
            </a:r>
            <a:r>
              <a:rPr lang="zh-CN" altLang="en-US" sz="1500" dirty="0">
                <a:solidFill>
                  <a:schemeClr val="tx1">
                    <a:lumMod val="50000"/>
                    <a:lumOff val="50000"/>
                  </a:schemeClr>
                </a:solidFill>
                <a:cs typeface="+mn-ea"/>
                <a:sym typeface="+mn-lt"/>
              </a:rPr>
              <a:t>单击此处输入标题</a:t>
            </a:r>
            <a:endParaRPr lang="en-US" altLang="zh-CN" sz="1500" dirty="0">
              <a:solidFill>
                <a:schemeClr val="tx1">
                  <a:lumMod val="50000"/>
                  <a:lumOff val="50000"/>
                </a:schemeClr>
              </a:solidFill>
              <a:cs typeface="+mn-ea"/>
              <a:sym typeface="+mn-lt"/>
            </a:endParaRPr>
          </a:p>
          <a:p>
            <a:r>
              <a:rPr lang="zh-CN" altLang="en-US" sz="900" dirty="0">
                <a:solidFill>
                  <a:schemeClr val="tx1">
                    <a:lumMod val="50000"/>
                    <a:lumOff val="50000"/>
                  </a:schemeClr>
                </a:solidFill>
                <a:cs typeface="+mn-ea"/>
                <a:sym typeface="+mn-lt"/>
              </a:rPr>
              <a:t>请在这里输入您的主要叙述内容</a:t>
            </a:r>
            <a:endParaRPr lang="en-US" altLang="zh-CN" sz="900" dirty="0">
              <a:solidFill>
                <a:schemeClr val="tx1">
                  <a:lumMod val="50000"/>
                  <a:lumOff val="50000"/>
                </a:schemeClr>
              </a:solidFill>
              <a:cs typeface="+mn-ea"/>
              <a:sym typeface="+mn-lt"/>
            </a:endParaRPr>
          </a:p>
          <a:p>
            <a:r>
              <a:rPr lang="zh-CN" altLang="en-US" sz="900" dirty="0">
                <a:solidFill>
                  <a:schemeClr val="tx1">
                    <a:lumMod val="50000"/>
                    <a:lumOff val="50000"/>
                  </a:schemeClr>
                </a:solidFill>
                <a:cs typeface="+mn-ea"/>
                <a:sym typeface="+mn-lt"/>
              </a:rPr>
              <a:t>请在这里输入您的主要叙述内容</a:t>
            </a:r>
            <a:endParaRPr lang="en-US" altLang="zh-CN" sz="900" dirty="0">
              <a:solidFill>
                <a:schemeClr val="tx1">
                  <a:lumMod val="50000"/>
                  <a:lumOff val="50000"/>
                </a:schemeClr>
              </a:solidFill>
              <a:cs typeface="+mn-ea"/>
              <a:sym typeface="+mn-lt"/>
            </a:endParaRPr>
          </a:p>
          <a:p>
            <a:endParaRPr lang="en-US" altLang="zh-CN" sz="2400" dirty="0">
              <a:solidFill>
                <a:schemeClr val="tx1">
                  <a:lumMod val="50000"/>
                  <a:lumOff val="50000"/>
                </a:schemeClr>
              </a:solidFill>
              <a:cs typeface="+mn-ea"/>
              <a:sym typeface="+mn-lt"/>
            </a:endParaRPr>
          </a:p>
        </p:txBody>
      </p:sp>
      <p:sp>
        <p:nvSpPr>
          <p:cNvPr id="33" name="文本框 32"/>
          <p:cNvSpPr txBox="1"/>
          <p:nvPr/>
        </p:nvSpPr>
        <p:spPr>
          <a:xfrm>
            <a:off x="5861139" y="3654368"/>
            <a:ext cx="1800493" cy="969496"/>
          </a:xfrm>
          <a:prstGeom prst="rect">
            <a:avLst/>
          </a:prstGeom>
          <a:noFill/>
          <a:effectLst/>
        </p:spPr>
        <p:txBody>
          <a:bodyPr wrap="none" rtlCol="0">
            <a:spAutoFit/>
          </a:bodyPr>
          <a:lstStyle/>
          <a:p>
            <a:r>
              <a:rPr lang="zh-CN" altLang="en-US" sz="1280" dirty="0">
                <a:solidFill>
                  <a:schemeClr val="tx1">
                    <a:lumMod val="50000"/>
                    <a:lumOff val="50000"/>
                  </a:schemeClr>
                </a:solidFill>
                <a:cs typeface="+mn-ea"/>
                <a:sym typeface="+mn-lt"/>
              </a:rPr>
              <a:t> </a:t>
            </a:r>
            <a:r>
              <a:rPr lang="zh-CN" altLang="en-US" sz="1500" dirty="0">
                <a:solidFill>
                  <a:schemeClr val="tx1">
                    <a:lumMod val="50000"/>
                    <a:lumOff val="50000"/>
                  </a:schemeClr>
                </a:solidFill>
                <a:cs typeface="+mn-ea"/>
                <a:sym typeface="+mn-lt"/>
              </a:rPr>
              <a:t>单击此处输入标题</a:t>
            </a:r>
            <a:endParaRPr lang="en-US" altLang="zh-CN" sz="1500" dirty="0">
              <a:solidFill>
                <a:schemeClr val="tx1">
                  <a:lumMod val="50000"/>
                  <a:lumOff val="50000"/>
                </a:schemeClr>
              </a:solidFill>
              <a:cs typeface="+mn-ea"/>
              <a:sym typeface="+mn-lt"/>
            </a:endParaRPr>
          </a:p>
          <a:p>
            <a:r>
              <a:rPr lang="zh-CN" altLang="en-US" sz="900" dirty="0">
                <a:solidFill>
                  <a:schemeClr val="tx1">
                    <a:lumMod val="50000"/>
                    <a:lumOff val="50000"/>
                  </a:schemeClr>
                </a:solidFill>
                <a:cs typeface="+mn-ea"/>
                <a:sym typeface="+mn-lt"/>
              </a:rPr>
              <a:t>请在这里输入您的主要叙述内容</a:t>
            </a:r>
            <a:endParaRPr lang="en-US" altLang="zh-CN" sz="900" dirty="0">
              <a:solidFill>
                <a:schemeClr val="tx1">
                  <a:lumMod val="50000"/>
                  <a:lumOff val="50000"/>
                </a:schemeClr>
              </a:solidFill>
              <a:cs typeface="+mn-ea"/>
              <a:sym typeface="+mn-lt"/>
            </a:endParaRPr>
          </a:p>
          <a:p>
            <a:r>
              <a:rPr lang="zh-CN" altLang="en-US" sz="900" dirty="0">
                <a:solidFill>
                  <a:schemeClr val="tx1">
                    <a:lumMod val="50000"/>
                    <a:lumOff val="50000"/>
                  </a:schemeClr>
                </a:solidFill>
                <a:cs typeface="+mn-ea"/>
                <a:sym typeface="+mn-lt"/>
              </a:rPr>
              <a:t>请在这里输入您的主要叙述内容</a:t>
            </a:r>
            <a:endParaRPr lang="en-US" altLang="zh-CN" sz="900" dirty="0">
              <a:solidFill>
                <a:schemeClr val="tx1">
                  <a:lumMod val="50000"/>
                  <a:lumOff val="50000"/>
                </a:schemeClr>
              </a:solidFill>
              <a:cs typeface="+mn-ea"/>
              <a:sym typeface="+mn-lt"/>
            </a:endParaRPr>
          </a:p>
          <a:p>
            <a:endParaRPr lang="en-US" altLang="zh-CN" sz="2400" dirty="0">
              <a:solidFill>
                <a:schemeClr val="tx1">
                  <a:lumMod val="50000"/>
                  <a:lumOff val="50000"/>
                </a:schemeClr>
              </a:solidFill>
              <a:cs typeface="+mn-ea"/>
              <a:sym typeface="+mn-lt"/>
            </a:endParaRPr>
          </a:p>
        </p:txBody>
      </p:sp>
      <p:sp>
        <p:nvSpPr>
          <p:cNvPr id="34" name="文本框 33"/>
          <p:cNvSpPr txBox="1"/>
          <p:nvPr/>
        </p:nvSpPr>
        <p:spPr>
          <a:xfrm>
            <a:off x="1485033" y="3680015"/>
            <a:ext cx="1800493" cy="969496"/>
          </a:xfrm>
          <a:prstGeom prst="rect">
            <a:avLst/>
          </a:prstGeom>
          <a:noFill/>
          <a:effectLst/>
        </p:spPr>
        <p:txBody>
          <a:bodyPr wrap="none" rtlCol="0">
            <a:spAutoFit/>
          </a:bodyPr>
          <a:lstStyle/>
          <a:p>
            <a:r>
              <a:rPr lang="zh-CN" altLang="en-US" sz="1280" dirty="0">
                <a:solidFill>
                  <a:schemeClr val="tx1">
                    <a:lumMod val="50000"/>
                    <a:lumOff val="50000"/>
                  </a:schemeClr>
                </a:solidFill>
                <a:cs typeface="+mn-ea"/>
                <a:sym typeface="+mn-lt"/>
              </a:rPr>
              <a:t> </a:t>
            </a:r>
            <a:r>
              <a:rPr lang="zh-CN" altLang="en-US" sz="1500" dirty="0">
                <a:solidFill>
                  <a:schemeClr val="tx1">
                    <a:lumMod val="50000"/>
                    <a:lumOff val="50000"/>
                  </a:schemeClr>
                </a:solidFill>
                <a:cs typeface="+mn-ea"/>
                <a:sym typeface="+mn-lt"/>
              </a:rPr>
              <a:t>单击此处输入标题</a:t>
            </a:r>
            <a:endParaRPr lang="en-US" altLang="zh-CN" sz="1500" dirty="0">
              <a:solidFill>
                <a:schemeClr val="tx1">
                  <a:lumMod val="50000"/>
                  <a:lumOff val="50000"/>
                </a:schemeClr>
              </a:solidFill>
              <a:cs typeface="+mn-ea"/>
              <a:sym typeface="+mn-lt"/>
            </a:endParaRPr>
          </a:p>
          <a:p>
            <a:r>
              <a:rPr lang="zh-CN" altLang="en-US" sz="900" dirty="0">
                <a:solidFill>
                  <a:schemeClr val="tx1">
                    <a:lumMod val="50000"/>
                    <a:lumOff val="50000"/>
                  </a:schemeClr>
                </a:solidFill>
                <a:cs typeface="+mn-ea"/>
                <a:sym typeface="+mn-lt"/>
              </a:rPr>
              <a:t>请在这里输入您的主要叙述内容</a:t>
            </a:r>
            <a:endParaRPr lang="en-US" altLang="zh-CN" sz="900" dirty="0">
              <a:solidFill>
                <a:schemeClr val="tx1">
                  <a:lumMod val="50000"/>
                  <a:lumOff val="50000"/>
                </a:schemeClr>
              </a:solidFill>
              <a:cs typeface="+mn-ea"/>
              <a:sym typeface="+mn-lt"/>
            </a:endParaRPr>
          </a:p>
          <a:p>
            <a:r>
              <a:rPr lang="zh-CN" altLang="en-US" sz="900" dirty="0">
                <a:solidFill>
                  <a:schemeClr val="tx1">
                    <a:lumMod val="50000"/>
                    <a:lumOff val="50000"/>
                  </a:schemeClr>
                </a:solidFill>
                <a:cs typeface="+mn-ea"/>
                <a:sym typeface="+mn-lt"/>
              </a:rPr>
              <a:t>请在这里输入您的主要叙述内容</a:t>
            </a:r>
            <a:endParaRPr lang="en-US" altLang="zh-CN" sz="900" dirty="0">
              <a:solidFill>
                <a:schemeClr val="tx1">
                  <a:lumMod val="50000"/>
                  <a:lumOff val="50000"/>
                </a:schemeClr>
              </a:solidFill>
              <a:cs typeface="+mn-ea"/>
              <a:sym typeface="+mn-lt"/>
            </a:endParaRPr>
          </a:p>
          <a:p>
            <a:endParaRPr lang="en-US" altLang="zh-CN" sz="2400" dirty="0">
              <a:solidFill>
                <a:schemeClr val="tx1">
                  <a:lumMod val="50000"/>
                  <a:lumOff val="50000"/>
                </a:schemeClr>
              </a:solidFill>
              <a:cs typeface="+mn-ea"/>
              <a:sym typeface="+mn-lt"/>
            </a:endParaRPr>
          </a:p>
        </p:txBody>
      </p:sp>
      <p:sp>
        <p:nvSpPr>
          <p:cNvPr id="4" name="文本框 3"/>
          <p:cNvSpPr txBox="1"/>
          <p:nvPr/>
        </p:nvSpPr>
        <p:spPr>
          <a:xfrm>
            <a:off x="723900" y="158115"/>
            <a:ext cx="1477010" cy="375920"/>
          </a:xfrm>
          <a:prstGeom prst="rect">
            <a:avLst/>
          </a:prstGeom>
          <a:noFill/>
        </p:spPr>
        <p:txBody>
          <a:bodyPr vert="horz" wrap="square" lIns="68580" tIns="34290" rIns="68580" bIns="34290" rtlCol="0" anchor="ctr">
            <a:spAutoFit/>
          </a:bodyPr>
          <a:lstStyle/>
          <a:p>
            <a:pPr algn="dist"/>
            <a:r>
              <a:rPr lang="zh-CN" altLang="en-US" sz="2000" dirty="0">
                <a:solidFill>
                  <a:schemeClr val="bg1"/>
                </a:solidFill>
                <a:latin typeface="阿里巴巴普惠体 B" panose="00020600040101010101" charset="-122"/>
                <a:ea typeface="阿里巴巴普惠体 B" panose="00020600040101010101" charset="-122"/>
                <a:cs typeface="+mn-ea"/>
                <a:sym typeface="+mn-lt"/>
              </a:rPr>
              <a:t>工作概述</a:t>
            </a:r>
            <a:endParaRPr lang="zh-CN" altLang="en-US" sz="2000" b="1" dirty="0">
              <a:solidFill>
                <a:schemeClr val="bg1"/>
              </a:solidFill>
              <a:latin typeface="阿里巴巴普惠体 B" panose="00020600040101010101" charset="-122"/>
              <a:ea typeface="阿里巴巴普惠体 B" panose="00020600040101010101" charset="-122"/>
              <a:cs typeface="+mn-ea"/>
              <a:sym typeface="+mn-lt"/>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1000" fill="hold"/>
                                        <p:tgtEl>
                                          <p:spTgt spid="12"/>
                                        </p:tgtEl>
                                        <p:attrNameLst>
                                          <p:attrName>ppt_x</p:attrName>
                                        </p:attrNameLst>
                                      </p:cBhvr>
                                      <p:tavLst>
                                        <p:tav tm="0">
                                          <p:val>
                                            <p:strVal val="0-#ppt_w/2"/>
                                          </p:val>
                                        </p:tav>
                                        <p:tav tm="100000">
                                          <p:val>
                                            <p:strVal val="#ppt_x"/>
                                          </p:val>
                                        </p:tav>
                                      </p:tavLst>
                                    </p:anim>
                                    <p:anim calcmode="lin" valueType="num">
                                      <p:cBhvr additive="base">
                                        <p:cTn id="8" dur="1000" fill="hold"/>
                                        <p:tgtEl>
                                          <p:spTgt spid="1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16" presetClass="entr" presetSubtype="37"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outVertical)">
                                      <p:cBhvr>
                                        <p:cTn id="12" dur="500"/>
                                        <p:tgtEl>
                                          <p:spTgt spid="4"/>
                                        </p:tgtEl>
                                      </p:cBhvr>
                                    </p:animEffect>
                                  </p:childTnLst>
                                </p:cTn>
                              </p:par>
                            </p:childTnLst>
                          </p:cTn>
                        </p:par>
                        <p:par>
                          <p:cTn id="13" fill="hold">
                            <p:stCondLst>
                              <p:cond delay="1500"/>
                            </p:stCondLst>
                            <p:childTnLst>
                              <p:par>
                                <p:cTn id="14" presetID="10"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up)">
                                      <p:cBhvr>
                                        <p:cTn id="19" dur="500"/>
                                        <p:tgtEl>
                                          <p:spTgt spid="11"/>
                                        </p:tgtEl>
                                      </p:cBhvr>
                                    </p:animEffect>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p:cTn id="23" dur="500" fill="hold"/>
                                        <p:tgtEl>
                                          <p:spTgt spid="23"/>
                                        </p:tgtEl>
                                        <p:attrNameLst>
                                          <p:attrName>ppt_w</p:attrName>
                                        </p:attrNameLst>
                                      </p:cBhvr>
                                      <p:tavLst>
                                        <p:tav tm="0">
                                          <p:val>
                                            <p:fltVal val="0"/>
                                          </p:val>
                                        </p:tav>
                                        <p:tav tm="100000">
                                          <p:val>
                                            <p:strVal val="#ppt_w"/>
                                          </p:val>
                                        </p:tav>
                                      </p:tavLst>
                                    </p:anim>
                                    <p:anim calcmode="lin" valueType="num">
                                      <p:cBhvr>
                                        <p:cTn id="24" dur="500" fill="hold"/>
                                        <p:tgtEl>
                                          <p:spTgt spid="23"/>
                                        </p:tgtEl>
                                        <p:attrNameLst>
                                          <p:attrName>ppt_h</p:attrName>
                                        </p:attrNameLst>
                                      </p:cBhvr>
                                      <p:tavLst>
                                        <p:tav tm="0">
                                          <p:val>
                                            <p:fltVal val="0"/>
                                          </p:val>
                                        </p:tav>
                                        <p:tav tm="100000">
                                          <p:val>
                                            <p:strVal val="#ppt_h"/>
                                          </p:val>
                                        </p:tav>
                                      </p:tavLst>
                                    </p:anim>
                                    <p:animEffect transition="in" filter="fade">
                                      <p:cBhvr>
                                        <p:cTn id="25" dur="500"/>
                                        <p:tgtEl>
                                          <p:spTgt spid="23"/>
                                        </p:tgtEl>
                                      </p:cBhvr>
                                    </p:animEffect>
                                  </p:childTnLst>
                                </p:cTn>
                              </p:par>
                              <p:par>
                                <p:cTn id="26" presetID="53" presetClass="entr" presetSubtype="16" fill="hold" nodeType="withEffect">
                                  <p:stCondLst>
                                    <p:cond delay="0"/>
                                  </p:stCondLst>
                                  <p:childTnLst>
                                    <p:set>
                                      <p:cBhvr>
                                        <p:cTn id="27" dur="1" fill="hold">
                                          <p:stCondLst>
                                            <p:cond delay="0"/>
                                          </p:stCondLst>
                                        </p:cTn>
                                        <p:tgtEl>
                                          <p:spTgt spid="26"/>
                                        </p:tgtEl>
                                        <p:attrNameLst>
                                          <p:attrName>style.visibility</p:attrName>
                                        </p:attrNameLst>
                                      </p:cBhvr>
                                      <p:to>
                                        <p:strVal val="visible"/>
                                      </p:to>
                                    </p:set>
                                    <p:anim calcmode="lin" valueType="num">
                                      <p:cBhvr>
                                        <p:cTn id="28" dur="500" fill="hold"/>
                                        <p:tgtEl>
                                          <p:spTgt spid="26"/>
                                        </p:tgtEl>
                                        <p:attrNameLst>
                                          <p:attrName>ppt_w</p:attrName>
                                        </p:attrNameLst>
                                      </p:cBhvr>
                                      <p:tavLst>
                                        <p:tav tm="0">
                                          <p:val>
                                            <p:fltVal val="0"/>
                                          </p:val>
                                        </p:tav>
                                        <p:tav tm="100000">
                                          <p:val>
                                            <p:strVal val="#ppt_w"/>
                                          </p:val>
                                        </p:tav>
                                      </p:tavLst>
                                    </p:anim>
                                    <p:anim calcmode="lin" valueType="num">
                                      <p:cBhvr>
                                        <p:cTn id="29" dur="500" fill="hold"/>
                                        <p:tgtEl>
                                          <p:spTgt spid="26"/>
                                        </p:tgtEl>
                                        <p:attrNameLst>
                                          <p:attrName>ppt_h</p:attrName>
                                        </p:attrNameLst>
                                      </p:cBhvr>
                                      <p:tavLst>
                                        <p:tav tm="0">
                                          <p:val>
                                            <p:fltVal val="0"/>
                                          </p:val>
                                        </p:tav>
                                        <p:tav tm="100000">
                                          <p:val>
                                            <p:strVal val="#ppt_h"/>
                                          </p:val>
                                        </p:tav>
                                      </p:tavLst>
                                    </p:anim>
                                    <p:animEffect transition="in" filter="fade">
                                      <p:cBhvr>
                                        <p:cTn id="30" dur="500"/>
                                        <p:tgtEl>
                                          <p:spTgt spid="26"/>
                                        </p:tgtEl>
                                      </p:cBhvr>
                                    </p:animEffect>
                                  </p:childTnLst>
                                </p:cTn>
                              </p:par>
                              <p:par>
                                <p:cTn id="31" presetID="53" presetClass="entr" presetSubtype="16" fill="hold" nodeType="withEffect">
                                  <p:stCondLst>
                                    <p:cond delay="0"/>
                                  </p:stCondLst>
                                  <p:childTnLst>
                                    <p:set>
                                      <p:cBhvr>
                                        <p:cTn id="32" dur="1" fill="hold">
                                          <p:stCondLst>
                                            <p:cond delay="0"/>
                                          </p:stCondLst>
                                        </p:cTn>
                                        <p:tgtEl>
                                          <p:spTgt spid="29"/>
                                        </p:tgtEl>
                                        <p:attrNameLst>
                                          <p:attrName>style.visibility</p:attrName>
                                        </p:attrNameLst>
                                      </p:cBhvr>
                                      <p:to>
                                        <p:strVal val="visible"/>
                                      </p:to>
                                    </p:set>
                                    <p:anim calcmode="lin" valueType="num">
                                      <p:cBhvr>
                                        <p:cTn id="33" dur="500" fill="hold"/>
                                        <p:tgtEl>
                                          <p:spTgt spid="29"/>
                                        </p:tgtEl>
                                        <p:attrNameLst>
                                          <p:attrName>ppt_w</p:attrName>
                                        </p:attrNameLst>
                                      </p:cBhvr>
                                      <p:tavLst>
                                        <p:tav tm="0">
                                          <p:val>
                                            <p:fltVal val="0"/>
                                          </p:val>
                                        </p:tav>
                                        <p:tav tm="100000">
                                          <p:val>
                                            <p:strVal val="#ppt_w"/>
                                          </p:val>
                                        </p:tav>
                                      </p:tavLst>
                                    </p:anim>
                                    <p:anim calcmode="lin" valueType="num">
                                      <p:cBhvr>
                                        <p:cTn id="34" dur="500" fill="hold"/>
                                        <p:tgtEl>
                                          <p:spTgt spid="29"/>
                                        </p:tgtEl>
                                        <p:attrNameLst>
                                          <p:attrName>ppt_h</p:attrName>
                                        </p:attrNameLst>
                                      </p:cBhvr>
                                      <p:tavLst>
                                        <p:tav tm="0">
                                          <p:val>
                                            <p:fltVal val="0"/>
                                          </p:val>
                                        </p:tav>
                                        <p:tav tm="100000">
                                          <p:val>
                                            <p:strVal val="#ppt_h"/>
                                          </p:val>
                                        </p:tav>
                                      </p:tavLst>
                                    </p:anim>
                                    <p:animEffect transition="in" filter="fade">
                                      <p:cBhvr>
                                        <p:cTn id="35" dur="500"/>
                                        <p:tgtEl>
                                          <p:spTgt spid="29"/>
                                        </p:tgtEl>
                                      </p:cBhvr>
                                    </p:animEffect>
                                  </p:childTnLst>
                                </p:cTn>
                              </p:par>
                            </p:childTnLst>
                          </p:cTn>
                        </p:par>
                        <p:par>
                          <p:cTn id="36" fill="hold">
                            <p:stCondLst>
                              <p:cond delay="2500"/>
                            </p:stCondLst>
                            <p:childTnLst>
                              <p:par>
                                <p:cTn id="37" presetID="22" presetClass="entr" presetSubtype="4" fill="hold" grpId="0"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down)">
                                      <p:cBhvr>
                                        <p:cTn id="39" dur="500"/>
                                        <p:tgtEl>
                                          <p:spTgt spid="21"/>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up)">
                                      <p:cBhvr>
                                        <p:cTn id="42" dur="500"/>
                                        <p:tgtEl>
                                          <p:spTgt spid="22"/>
                                        </p:tgtEl>
                                      </p:cBhvr>
                                    </p:animEffect>
                                  </p:childTnLst>
                                </p:cTn>
                              </p:par>
                              <p:par>
                                <p:cTn id="43" presetID="22" presetClass="entr" presetSubtype="2"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right)">
                                      <p:cBhvr>
                                        <p:cTn id="45" dur="500"/>
                                        <p:tgtEl>
                                          <p:spTgt spid="20"/>
                                        </p:tgtEl>
                                      </p:cBhvr>
                                    </p:animEffect>
                                  </p:childTnLst>
                                </p:cTn>
                              </p:par>
                            </p:childTnLst>
                          </p:cTn>
                        </p:par>
                        <p:par>
                          <p:cTn id="46" fill="hold">
                            <p:stCondLst>
                              <p:cond delay="3000"/>
                            </p:stCondLst>
                            <p:childTnLst>
                              <p:par>
                                <p:cTn id="47" presetID="10" presetClass="entr" presetSubtype="0" fill="hold" grpId="0" nodeType="after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500"/>
                                        <p:tgtEl>
                                          <p:spTgt spid="34"/>
                                        </p:tgtEl>
                                      </p:cBhvr>
                                    </p:animEffect>
                                  </p:childTnLst>
                                </p:cTn>
                              </p:par>
                              <p:par>
                                <p:cTn id="50" presetID="10" presetClass="entr" presetSubtype="0" fill="hold" grpId="0" nodeType="withEffect">
                                  <p:stCondLst>
                                    <p:cond delay="250"/>
                                  </p:stCondLst>
                                  <p:childTnLst>
                                    <p:set>
                                      <p:cBhvr>
                                        <p:cTn id="51" dur="1" fill="hold">
                                          <p:stCondLst>
                                            <p:cond delay="0"/>
                                          </p:stCondLst>
                                        </p:cTn>
                                        <p:tgtEl>
                                          <p:spTgt spid="32"/>
                                        </p:tgtEl>
                                        <p:attrNameLst>
                                          <p:attrName>style.visibility</p:attrName>
                                        </p:attrNameLst>
                                      </p:cBhvr>
                                      <p:to>
                                        <p:strVal val="visible"/>
                                      </p:to>
                                    </p:set>
                                    <p:animEffect transition="in" filter="fade">
                                      <p:cBhvr>
                                        <p:cTn id="52" dur="500"/>
                                        <p:tgtEl>
                                          <p:spTgt spid="32"/>
                                        </p:tgtEl>
                                      </p:cBhvr>
                                    </p:animEffect>
                                  </p:childTnLst>
                                </p:cTn>
                              </p:par>
                              <p:par>
                                <p:cTn id="53" presetID="10" presetClass="entr" presetSubtype="0" fill="hold" grpId="0" nodeType="withEffect">
                                  <p:stCondLst>
                                    <p:cond delay="50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20" grpId="0" animBg="1"/>
      <p:bldP spid="21" grpId="0" animBg="1"/>
      <p:bldP spid="22" grpId="0" animBg="1"/>
      <p:bldP spid="32" grpId="0"/>
      <p:bldP spid="33" grpId="0"/>
      <p:bldP spid="34"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descr="背景1"/>
          <p:cNvPicPr>
            <a:picLocks noChangeAspect="1"/>
          </p:cNvPicPr>
          <p:nvPr/>
        </p:nvPicPr>
        <p:blipFill>
          <a:blip r:embed="rId3" cstate="email"/>
          <a:stretch>
            <a:fillRect/>
          </a:stretch>
        </p:blipFill>
        <p:spPr>
          <a:xfrm>
            <a:off x="0" y="-1270"/>
            <a:ext cx="9144000" cy="5147945"/>
          </a:xfrm>
          <a:prstGeom prst="rect">
            <a:avLst/>
          </a:prstGeom>
        </p:spPr>
      </p:pic>
      <p:sp>
        <p:nvSpPr>
          <p:cNvPr id="2" name="矩形 1"/>
          <p:cNvSpPr/>
          <p:nvPr/>
        </p:nvSpPr>
        <p:spPr>
          <a:xfrm>
            <a:off x="827584" y="1447524"/>
            <a:ext cx="3384376" cy="266594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cs typeface="+mn-ea"/>
              <a:sym typeface="+mn-lt"/>
            </a:endParaRPr>
          </a:p>
        </p:txBody>
      </p:sp>
      <p:sp>
        <p:nvSpPr>
          <p:cNvPr id="3" name="矩形 2"/>
          <p:cNvSpPr/>
          <p:nvPr/>
        </p:nvSpPr>
        <p:spPr>
          <a:xfrm>
            <a:off x="4572000" y="3684364"/>
            <a:ext cx="432048" cy="4323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5004049" y="3684364"/>
            <a:ext cx="3312367" cy="432315"/>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Rectangle 24"/>
          <p:cNvSpPr>
            <a:spLocks noChangeArrowheads="1"/>
          </p:cNvSpPr>
          <p:nvPr/>
        </p:nvSpPr>
        <p:spPr bwMode="auto">
          <a:xfrm>
            <a:off x="4572000" y="1447524"/>
            <a:ext cx="3744416" cy="521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sz="1050" dirty="0">
                <a:solidFill>
                  <a:schemeClr val="tx1">
                    <a:lumMod val="75000"/>
                    <a:lumOff val="25000"/>
                  </a:schemeClr>
                </a:solidFill>
                <a:cs typeface="+mn-ea"/>
                <a:sym typeface="+mn-lt"/>
              </a:rPr>
              <a:t>单击添加标题</a:t>
            </a:r>
          </a:p>
          <a:p>
            <a:pPr>
              <a:lnSpc>
                <a:spcPct val="130000"/>
              </a:lnSpc>
            </a:pPr>
            <a:r>
              <a:rPr lang="zh-CN" altLang="en-US" sz="900" dirty="0">
                <a:solidFill>
                  <a:schemeClr val="tx1">
                    <a:lumMod val="50000"/>
                    <a:lumOff val="50000"/>
                  </a:schemeClr>
                </a:solidFill>
                <a:cs typeface="+mn-ea"/>
                <a:sym typeface="+mn-lt"/>
              </a:rPr>
              <a:t>您的内容打在这里，或者通过复制您的文本后，在此框中选择粘贴，并选择只保留文字。</a:t>
            </a:r>
          </a:p>
        </p:txBody>
      </p:sp>
      <p:sp>
        <p:nvSpPr>
          <p:cNvPr id="6" name="Rectangle 24"/>
          <p:cNvSpPr>
            <a:spLocks noChangeArrowheads="1"/>
          </p:cNvSpPr>
          <p:nvPr/>
        </p:nvSpPr>
        <p:spPr bwMode="auto">
          <a:xfrm>
            <a:off x="4991743" y="2264301"/>
            <a:ext cx="3324673" cy="1440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just">
              <a:lnSpc>
                <a:spcPct val="130000"/>
              </a:lnSpc>
            </a:pPr>
            <a:r>
              <a:rPr lang="zh-CN" altLang="en-US" sz="900" dirty="0">
                <a:solidFill>
                  <a:schemeClr val="tx1">
                    <a:lumMod val="50000"/>
                    <a:lumOff val="50000"/>
                  </a:schemeClr>
                </a:solidFill>
                <a:cs typeface="+mn-ea"/>
                <a:sym typeface="+mn-lt"/>
              </a:rPr>
              <a:t>您的内容打在这里，或者通过复制您的文本后，在此框中选择粘贴，并选择只保留文字。</a:t>
            </a:r>
          </a:p>
          <a:p>
            <a:pPr algn="just">
              <a:lnSpc>
                <a:spcPct val="130000"/>
              </a:lnSpc>
            </a:pPr>
            <a:endParaRPr lang="en-US" altLang="zh-CN" sz="900" dirty="0">
              <a:solidFill>
                <a:schemeClr val="tx1">
                  <a:lumMod val="50000"/>
                  <a:lumOff val="50000"/>
                </a:schemeClr>
              </a:solidFill>
              <a:cs typeface="+mn-ea"/>
              <a:sym typeface="+mn-lt"/>
            </a:endParaRPr>
          </a:p>
          <a:p>
            <a:pPr algn="just">
              <a:lnSpc>
                <a:spcPct val="130000"/>
              </a:lnSpc>
            </a:pPr>
            <a:r>
              <a:rPr lang="zh-CN" altLang="en-US" sz="900" dirty="0">
                <a:solidFill>
                  <a:schemeClr val="tx1">
                    <a:lumMod val="50000"/>
                    <a:lumOff val="50000"/>
                  </a:schemeClr>
                </a:solidFill>
                <a:cs typeface="+mn-ea"/>
                <a:sym typeface="+mn-lt"/>
              </a:rPr>
              <a:t>您的内容打在这里，或者通过复制您的文本后，在此框中选择粘贴，并选择只保留文字。</a:t>
            </a:r>
          </a:p>
          <a:p>
            <a:pPr algn="just">
              <a:lnSpc>
                <a:spcPct val="130000"/>
              </a:lnSpc>
            </a:pPr>
            <a:endParaRPr lang="en-US" altLang="zh-CN" sz="900" dirty="0">
              <a:solidFill>
                <a:schemeClr val="tx1">
                  <a:lumMod val="50000"/>
                  <a:lumOff val="50000"/>
                </a:schemeClr>
              </a:solidFill>
              <a:cs typeface="+mn-ea"/>
              <a:sym typeface="+mn-lt"/>
            </a:endParaRPr>
          </a:p>
          <a:p>
            <a:pPr algn="just">
              <a:lnSpc>
                <a:spcPct val="130000"/>
              </a:lnSpc>
            </a:pPr>
            <a:r>
              <a:rPr lang="zh-CN" altLang="en-US" sz="900" dirty="0">
                <a:solidFill>
                  <a:schemeClr val="tx1">
                    <a:lumMod val="50000"/>
                    <a:lumOff val="50000"/>
                  </a:schemeClr>
                </a:solidFill>
                <a:cs typeface="+mn-ea"/>
                <a:sym typeface="+mn-lt"/>
              </a:rPr>
              <a:t>您的内容打在这里，或者通过复制您的文本后，在此框中选择粘贴，并选择只保留文字。</a:t>
            </a:r>
          </a:p>
        </p:txBody>
      </p:sp>
      <p:sp>
        <p:nvSpPr>
          <p:cNvPr id="7" name="Rectangle 24"/>
          <p:cNvSpPr>
            <a:spLocks noChangeArrowheads="1"/>
          </p:cNvSpPr>
          <p:nvPr/>
        </p:nvSpPr>
        <p:spPr bwMode="auto">
          <a:xfrm>
            <a:off x="5148064" y="3752698"/>
            <a:ext cx="3024337" cy="34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just">
              <a:lnSpc>
                <a:spcPct val="130000"/>
              </a:lnSpc>
            </a:pPr>
            <a:r>
              <a:rPr lang="zh-CN" altLang="en-US" sz="900" dirty="0">
                <a:solidFill>
                  <a:schemeClr val="bg1"/>
                </a:solidFill>
                <a:cs typeface="+mn-ea"/>
                <a:sym typeface="+mn-lt"/>
              </a:rPr>
              <a:t>您的内容打在这里，或者通过复制您的文本后，在此框中选择粘贴，并选择只保留文字。</a:t>
            </a:r>
          </a:p>
        </p:txBody>
      </p:sp>
      <p:sp>
        <p:nvSpPr>
          <p:cNvPr id="8" name="任意多边形 7"/>
          <p:cNvSpPr/>
          <p:nvPr/>
        </p:nvSpPr>
        <p:spPr>
          <a:xfrm>
            <a:off x="4652964" y="2266690"/>
            <a:ext cx="214313" cy="138198"/>
          </a:xfrm>
          <a:custGeom>
            <a:avLst/>
            <a:gdLst>
              <a:gd name="connsiteX0" fmla="*/ 0 w 214313"/>
              <a:gd name="connsiteY0" fmla="*/ 61913 h 138113"/>
              <a:gd name="connsiteX1" fmla="*/ 76200 w 214313"/>
              <a:gd name="connsiteY1" fmla="*/ 138113 h 138113"/>
              <a:gd name="connsiteX2" fmla="*/ 214313 w 214313"/>
              <a:gd name="connsiteY2" fmla="*/ 0 h 138113"/>
            </a:gdLst>
            <a:ahLst/>
            <a:cxnLst>
              <a:cxn ang="0">
                <a:pos x="connsiteX0" y="connsiteY0"/>
              </a:cxn>
              <a:cxn ang="0">
                <a:pos x="connsiteX1" y="connsiteY1"/>
              </a:cxn>
              <a:cxn ang="0">
                <a:pos x="connsiteX2" y="connsiteY2"/>
              </a:cxn>
            </a:cxnLst>
            <a:rect l="l" t="t" r="r" b="b"/>
            <a:pathLst>
              <a:path w="214313" h="138113">
                <a:moveTo>
                  <a:pt x="0" y="61913"/>
                </a:moveTo>
                <a:lnTo>
                  <a:pt x="76200" y="138113"/>
                </a:lnTo>
                <a:lnTo>
                  <a:pt x="214313" y="0"/>
                </a:lnTo>
              </a:path>
            </a:pathLst>
          </a:custGeom>
          <a:noFill/>
          <a:ln cap="rnd">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任意多边形 8"/>
          <p:cNvSpPr/>
          <p:nvPr/>
        </p:nvSpPr>
        <p:spPr>
          <a:xfrm>
            <a:off x="4652964" y="2786124"/>
            <a:ext cx="214313" cy="138198"/>
          </a:xfrm>
          <a:custGeom>
            <a:avLst/>
            <a:gdLst>
              <a:gd name="connsiteX0" fmla="*/ 0 w 214313"/>
              <a:gd name="connsiteY0" fmla="*/ 61913 h 138113"/>
              <a:gd name="connsiteX1" fmla="*/ 76200 w 214313"/>
              <a:gd name="connsiteY1" fmla="*/ 138113 h 138113"/>
              <a:gd name="connsiteX2" fmla="*/ 214313 w 214313"/>
              <a:gd name="connsiteY2" fmla="*/ 0 h 138113"/>
            </a:gdLst>
            <a:ahLst/>
            <a:cxnLst>
              <a:cxn ang="0">
                <a:pos x="connsiteX0" y="connsiteY0"/>
              </a:cxn>
              <a:cxn ang="0">
                <a:pos x="connsiteX1" y="connsiteY1"/>
              </a:cxn>
              <a:cxn ang="0">
                <a:pos x="connsiteX2" y="connsiteY2"/>
              </a:cxn>
            </a:cxnLst>
            <a:rect l="l" t="t" r="r" b="b"/>
            <a:pathLst>
              <a:path w="214313" h="138113">
                <a:moveTo>
                  <a:pt x="0" y="61913"/>
                </a:moveTo>
                <a:lnTo>
                  <a:pt x="76200" y="138113"/>
                </a:lnTo>
                <a:lnTo>
                  <a:pt x="214313" y="0"/>
                </a:lnTo>
              </a:path>
            </a:pathLst>
          </a:custGeom>
          <a:noFill/>
          <a:ln cap="rnd">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9"/>
          <p:cNvSpPr/>
          <p:nvPr/>
        </p:nvSpPr>
        <p:spPr>
          <a:xfrm>
            <a:off x="4652964" y="3300792"/>
            <a:ext cx="214313" cy="138198"/>
          </a:xfrm>
          <a:custGeom>
            <a:avLst/>
            <a:gdLst>
              <a:gd name="connsiteX0" fmla="*/ 0 w 214313"/>
              <a:gd name="connsiteY0" fmla="*/ 61913 h 138113"/>
              <a:gd name="connsiteX1" fmla="*/ 76200 w 214313"/>
              <a:gd name="connsiteY1" fmla="*/ 138113 h 138113"/>
              <a:gd name="connsiteX2" fmla="*/ 214313 w 214313"/>
              <a:gd name="connsiteY2" fmla="*/ 0 h 138113"/>
            </a:gdLst>
            <a:ahLst/>
            <a:cxnLst>
              <a:cxn ang="0">
                <a:pos x="connsiteX0" y="connsiteY0"/>
              </a:cxn>
              <a:cxn ang="0">
                <a:pos x="connsiteX1" y="connsiteY1"/>
              </a:cxn>
              <a:cxn ang="0">
                <a:pos x="connsiteX2" y="connsiteY2"/>
              </a:cxn>
            </a:cxnLst>
            <a:rect l="l" t="t" r="r" b="b"/>
            <a:pathLst>
              <a:path w="214313" h="138113">
                <a:moveTo>
                  <a:pt x="0" y="61913"/>
                </a:moveTo>
                <a:lnTo>
                  <a:pt x="76200" y="138113"/>
                </a:lnTo>
                <a:lnTo>
                  <a:pt x="214313" y="0"/>
                </a:lnTo>
              </a:path>
            </a:pathLst>
          </a:custGeom>
          <a:noFill/>
          <a:ln cap="rnd">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Freeform 10"/>
          <p:cNvSpPr>
            <a:spLocks noEditPoints="1"/>
          </p:cNvSpPr>
          <p:nvPr/>
        </p:nvSpPr>
        <p:spPr bwMode="auto">
          <a:xfrm>
            <a:off x="4699248" y="3781165"/>
            <a:ext cx="177552" cy="238713"/>
          </a:xfrm>
          <a:custGeom>
            <a:avLst/>
            <a:gdLst>
              <a:gd name="T0" fmla="*/ 96 w 145"/>
              <a:gd name="T1" fmla="*/ 71 h 195"/>
              <a:gd name="T2" fmla="*/ 72 w 145"/>
              <a:gd name="T3" fmla="*/ 81 h 195"/>
              <a:gd name="T4" fmla="*/ 60 w 145"/>
              <a:gd name="T5" fmla="*/ 79 h 195"/>
              <a:gd name="T6" fmla="*/ 49 w 145"/>
              <a:gd name="T7" fmla="*/ 71 h 195"/>
              <a:gd name="T8" fmla="*/ 43 w 145"/>
              <a:gd name="T9" fmla="*/ 71 h 195"/>
              <a:gd name="T10" fmla="*/ 43 w 145"/>
              <a:gd name="T11" fmla="*/ 78 h 195"/>
              <a:gd name="T12" fmla="*/ 56 w 145"/>
              <a:gd name="T13" fmla="*/ 87 h 195"/>
              <a:gd name="T14" fmla="*/ 72 w 145"/>
              <a:gd name="T15" fmla="*/ 90 h 195"/>
              <a:gd name="T16" fmla="*/ 102 w 145"/>
              <a:gd name="T17" fmla="*/ 78 h 195"/>
              <a:gd name="T18" fmla="*/ 102 w 145"/>
              <a:gd name="T19" fmla="*/ 71 h 195"/>
              <a:gd name="T20" fmla="*/ 96 w 145"/>
              <a:gd name="T21" fmla="*/ 71 h 195"/>
              <a:gd name="T22" fmla="*/ 106 w 145"/>
              <a:gd name="T23" fmla="*/ 170 h 195"/>
              <a:gd name="T24" fmla="*/ 106 w 145"/>
              <a:gd name="T25" fmla="*/ 170 h 195"/>
              <a:gd name="T26" fmla="*/ 39 w 145"/>
              <a:gd name="T27" fmla="*/ 170 h 195"/>
              <a:gd name="T28" fmla="*/ 34 w 145"/>
              <a:gd name="T29" fmla="*/ 174 h 195"/>
              <a:gd name="T30" fmla="*/ 39 w 145"/>
              <a:gd name="T31" fmla="*/ 179 h 195"/>
              <a:gd name="T32" fmla="*/ 106 w 145"/>
              <a:gd name="T33" fmla="*/ 179 h 195"/>
              <a:gd name="T34" fmla="*/ 111 w 145"/>
              <a:gd name="T35" fmla="*/ 174 h 195"/>
              <a:gd name="T36" fmla="*/ 106 w 145"/>
              <a:gd name="T37" fmla="*/ 170 h 195"/>
              <a:gd name="T38" fmla="*/ 145 w 145"/>
              <a:gd name="T39" fmla="*/ 75 h 195"/>
              <a:gd name="T40" fmla="*/ 145 w 145"/>
              <a:gd name="T41" fmla="*/ 75 h 195"/>
              <a:gd name="T42" fmla="*/ 124 w 145"/>
              <a:gd name="T43" fmla="*/ 22 h 195"/>
              <a:gd name="T44" fmla="*/ 72 w 145"/>
              <a:gd name="T45" fmla="*/ 0 h 195"/>
              <a:gd name="T46" fmla="*/ 21 w 145"/>
              <a:gd name="T47" fmla="*/ 22 h 195"/>
              <a:gd name="T48" fmla="*/ 0 w 145"/>
              <a:gd name="T49" fmla="*/ 75 h 195"/>
              <a:gd name="T50" fmla="*/ 9 w 145"/>
              <a:gd name="T51" fmla="*/ 112 h 195"/>
              <a:gd name="T52" fmla="*/ 9 w 145"/>
              <a:gd name="T53" fmla="*/ 112 h 195"/>
              <a:gd name="T54" fmla="*/ 31 w 145"/>
              <a:gd name="T55" fmla="*/ 137 h 195"/>
              <a:gd name="T56" fmla="*/ 31 w 145"/>
              <a:gd name="T57" fmla="*/ 158 h 195"/>
              <a:gd name="T58" fmla="*/ 39 w 145"/>
              <a:gd name="T59" fmla="*/ 166 h 195"/>
              <a:gd name="T60" fmla="*/ 106 w 145"/>
              <a:gd name="T61" fmla="*/ 166 h 195"/>
              <a:gd name="T62" fmla="*/ 114 w 145"/>
              <a:gd name="T63" fmla="*/ 158 h 195"/>
              <a:gd name="T64" fmla="*/ 114 w 145"/>
              <a:gd name="T65" fmla="*/ 137 h 195"/>
              <a:gd name="T66" fmla="*/ 136 w 145"/>
              <a:gd name="T67" fmla="*/ 112 h 195"/>
              <a:gd name="T68" fmla="*/ 136 w 145"/>
              <a:gd name="T69" fmla="*/ 112 h 195"/>
              <a:gd name="T70" fmla="*/ 145 w 145"/>
              <a:gd name="T71" fmla="*/ 75 h 195"/>
              <a:gd name="T72" fmla="*/ 123 w 145"/>
              <a:gd name="T73" fmla="*/ 104 h 195"/>
              <a:gd name="T74" fmla="*/ 123 w 145"/>
              <a:gd name="T75" fmla="*/ 104 h 195"/>
              <a:gd name="T76" fmla="*/ 123 w 145"/>
              <a:gd name="T77" fmla="*/ 104 h 195"/>
              <a:gd name="T78" fmla="*/ 123 w 145"/>
              <a:gd name="T79" fmla="*/ 104 h 195"/>
              <a:gd name="T80" fmla="*/ 102 w 145"/>
              <a:gd name="T81" fmla="*/ 126 h 195"/>
              <a:gd name="T82" fmla="*/ 99 w 145"/>
              <a:gd name="T83" fmla="*/ 133 h 195"/>
              <a:gd name="T84" fmla="*/ 99 w 145"/>
              <a:gd name="T85" fmla="*/ 133 h 195"/>
              <a:gd name="T86" fmla="*/ 99 w 145"/>
              <a:gd name="T87" fmla="*/ 150 h 195"/>
              <a:gd name="T88" fmla="*/ 46 w 145"/>
              <a:gd name="T89" fmla="*/ 150 h 195"/>
              <a:gd name="T90" fmla="*/ 46 w 145"/>
              <a:gd name="T91" fmla="*/ 133 h 195"/>
              <a:gd name="T92" fmla="*/ 42 w 145"/>
              <a:gd name="T93" fmla="*/ 126 h 195"/>
              <a:gd name="T94" fmla="*/ 22 w 145"/>
              <a:gd name="T95" fmla="*/ 104 h 195"/>
              <a:gd name="T96" fmla="*/ 22 w 145"/>
              <a:gd name="T97" fmla="*/ 104 h 195"/>
              <a:gd name="T98" fmla="*/ 14 w 145"/>
              <a:gd name="T99" fmla="*/ 75 h 195"/>
              <a:gd name="T100" fmla="*/ 31 w 145"/>
              <a:gd name="T101" fmla="*/ 33 h 195"/>
              <a:gd name="T102" fmla="*/ 72 w 145"/>
              <a:gd name="T103" fmla="*/ 15 h 195"/>
              <a:gd name="T104" fmla="*/ 113 w 145"/>
              <a:gd name="T105" fmla="*/ 33 h 195"/>
              <a:gd name="T106" fmla="*/ 130 w 145"/>
              <a:gd name="T107" fmla="*/ 75 h 195"/>
              <a:gd name="T108" fmla="*/ 123 w 145"/>
              <a:gd name="T109" fmla="*/ 104 h 195"/>
              <a:gd name="T110" fmla="*/ 92 w 145"/>
              <a:gd name="T111" fmla="*/ 186 h 195"/>
              <a:gd name="T112" fmla="*/ 92 w 145"/>
              <a:gd name="T113" fmla="*/ 186 h 195"/>
              <a:gd name="T114" fmla="*/ 53 w 145"/>
              <a:gd name="T115" fmla="*/ 186 h 195"/>
              <a:gd name="T116" fmla="*/ 48 w 145"/>
              <a:gd name="T117" fmla="*/ 190 h 195"/>
              <a:gd name="T118" fmla="*/ 53 w 145"/>
              <a:gd name="T119" fmla="*/ 195 h 195"/>
              <a:gd name="T120" fmla="*/ 92 w 145"/>
              <a:gd name="T121" fmla="*/ 195 h 195"/>
              <a:gd name="T122" fmla="*/ 96 w 145"/>
              <a:gd name="T123" fmla="*/ 190 h 195"/>
              <a:gd name="T124" fmla="*/ 92 w 145"/>
              <a:gd name="T125" fmla="*/ 18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5" h="195">
                <a:moveTo>
                  <a:pt x="96" y="71"/>
                </a:moveTo>
                <a:cubicBezTo>
                  <a:pt x="90" y="77"/>
                  <a:pt x="82" y="81"/>
                  <a:pt x="72" y="81"/>
                </a:cubicBezTo>
                <a:cubicBezTo>
                  <a:pt x="68" y="81"/>
                  <a:pt x="63" y="80"/>
                  <a:pt x="60" y="79"/>
                </a:cubicBezTo>
                <a:cubicBezTo>
                  <a:pt x="56" y="77"/>
                  <a:pt x="52" y="74"/>
                  <a:pt x="49" y="71"/>
                </a:cubicBezTo>
                <a:cubicBezTo>
                  <a:pt x="47" y="69"/>
                  <a:pt x="44" y="69"/>
                  <a:pt x="43" y="71"/>
                </a:cubicBezTo>
                <a:cubicBezTo>
                  <a:pt x="41" y="73"/>
                  <a:pt x="41" y="76"/>
                  <a:pt x="43" y="78"/>
                </a:cubicBezTo>
                <a:cubicBezTo>
                  <a:pt x="46" y="82"/>
                  <a:pt x="51" y="85"/>
                  <a:pt x="56" y="87"/>
                </a:cubicBezTo>
                <a:cubicBezTo>
                  <a:pt x="61" y="89"/>
                  <a:pt x="67" y="90"/>
                  <a:pt x="72" y="90"/>
                </a:cubicBezTo>
                <a:cubicBezTo>
                  <a:pt x="84" y="90"/>
                  <a:pt x="95" y="85"/>
                  <a:pt x="102" y="78"/>
                </a:cubicBezTo>
                <a:cubicBezTo>
                  <a:pt x="104" y="76"/>
                  <a:pt x="104" y="73"/>
                  <a:pt x="102" y="71"/>
                </a:cubicBezTo>
                <a:cubicBezTo>
                  <a:pt x="100" y="69"/>
                  <a:pt x="98" y="69"/>
                  <a:pt x="96" y="71"/>
                </a:cubicBezTo>
                <a:close/>
                <a:moveTo>
                  <a:pt x="106" y="170"/>
                </a:moveTo>
                <a:cubicBezTo>
                  <a:pt x="106" y="170"/>
                  <a:pt x="106" y="170"/>
                  <a:pt x="106" y="170"/>
                </a:cubicBezTo>
                <a:cubicBezTo>
                  <a:pt x="39" y="170"/>
                  <a:pt x="39" y="170"/>
                  <a:pt x="39" y="170"/>
                </a:cubicBezTo>
                <a:cubicBezTo>
                  <a:pt x="36" y="170"/>
                  <a:pt x="34" y="172"/>
                  <a:pt x="34" y="174"/>
                </a:cubicBezTo>
                <a:cubicBezTo>
                  <a:pt x="34" y="177"/>
                  <a:pt x="36" y="179"/>
                  <a:pt x="39" y="179"/>
                </a:cubicBezTo>
                <a:cubicBezTo>
                  <a:pt x="106" y="179"/>
                  <a:pt x="106" y="179"/>
                  <a:pt x="106" y="179"/>
                </a:cubicBezTo>
                <a:cubicBezTo>
                  <a:pt x="109" y="179"/>
                  <a:pt x="111" y="177"/>
                  <a:pt x="111" y="174"/>
                </a:cubicBezTo>
                <a:cubicBezTo>
                  <a:pt x="111" y="172"/>
                  <a:pt x="109" y="170"/>
                  <a:pt x="106" y="170"/>
                </a:cubicBezTo>
                <a:close/>
                <a:moveTo>
                  <a:pt x="145" y="75"/>
                </a:moveTo>
                <a:cubicBezTo>
                  <a:pt x="145" y="75"/>
                  <a:pt x="145" y="75"/>
                  <a:pt x="145" y="75"/>
                </a:cubicBezTo>
                <a:cubicBezTo>
                  <a:pt x="145" y="54"/>
                  <a:pt x="137" y="36"/>
                  <a:pt x="124" y="22"/>
                </a:cubicBezTo>
                <a:cubicBezTo>
                  <a:pt x="111" y="9"/>
                  <a:pt x="92" y="0"/>
                  <a:pt x="72" y="0"/>
                </a:cubicBezTo>
                <a:cubicBezTo>
                  <a:pt x="52" y="0"/>
                  <a:pt x="34" y="9"/>
                  <a:pt x="21" y="22"/>
                </a:cubicBezTo>
                <a:cubicBezTo>
                  <a:pt x="8" y="36"/>
                  <a:pt x="0" y="54"/>
                  <a:pt x="0" y="75"/>
                </a:cubicBezTo>
                <a:cubicBezTo>
                  <a:pt x="0" y="88"/>
                  <a:pt x="3" y="101"/>
                  <a:pt x="9" y="112"/>
                </a:cubicBezTo>
                <a:cubicBezTo>
                  <a:pt x="9" y="112"/>
                  <a:pt x="9" y="112"/>
                  <a:pt x="9" y="112"/>
                </a:cubicBezTo>
                <a:cubicBezTo>
                  <a:pt x="14" y="122"/>
                  <a:pt x="22" y="130"/>
                  <a:pt x="31" y="137"/>
                </a:cubicBezTo>
                <a:cubicBezTo>
                  <a:pt x="31" y="158"/>
                  <a:pt x="31" y="158"/>
                  <a:pt x="31" y="158"/>
                </a:cubicBezTo>
                <a:cubicBezTo>
                  <a:pt x="31" y="162"/>
                  <a:pt x="34" y="166"/>
                  <a:pt x="39" y="166"/>
                </a:cubicBezTo>
                <a:cubicBezTo>
                  <a:pt x="106" y="166"/>
                  <a:pt x="106" y="166"/>
                  <a:pt x="106" y="166"/>
                </a:cubicBezTo>
                <a:cubicBezTo>
                  <a:pt x="110" y="166"/>
                  <a:pt x="114" y="162"/>
                  <a:pt x="114" y="158"/>
                </a:cubicBezTo>
                <a:cubicBezTo>
                  <a:pt x="114" y="137"/>
                  <a:pt x="114" y="137"/>
                  <a:pt x="114" y="137"/>
                </a:cubicBezTo>
                <a:cubicBezTo>
                  <a:pt x="123" y="130"/>
                  <a:pt x="130" y="122"/>
                  <a:pt x="136" y="112"/>
                </a:cubicBezTo>
                <a:cubicBezTo>
                  <a:pt x="136" y="112"/>
                  <a:pt x="136" y="112"/>
                  <a:pt x="136" y="112"/>
                </a:cubicBezTo>
                <a:cubicBezTo>
                  <a:pt x="142" y="101"/>
                  <a:pt x="145" y="88"/>
                  <a:pt x="145" y="75"/>
                </a:cubicBezTo>
                <a:close/>
                <a:moveTo>
                  <a:pt x="123" y="104"/>
                </a:moveTo>
                <a:cubicBezTo>
                  <a:pt x="123" y="104"/>
                  <a:pt x="123" y="104"/>
                  <a:pt x="123" y="104"/>
                </a:cubicBezTo>
                <a:cubicBezTo>
                  <a:pt x="123" y="104"/>
                  <a:pt x="123" y="104"/>
                  <a:pt x="123" y="104"/>
                </a:cubicBezTo>
                <a:cubicBezTo>
                  <a:pt x="123" y="104"/>
                  <a:pt x="123" y="104"/>
                  <a:pt x="123" y="104"/>
                </a:cubicBezTo>
                <a:cubicBezTo>
                  <a:pt x="118" y="114"/>
                  <a:pt x="111" y="121"/>
                  <a:pt x="102" y="126"/>
                </a:cubicBezTo>
                <a:cubicBezTo>
                  <a:pt x="100" y="128"/>
                  <a:pt x="99" y="130"/>
                  <a:pt x="99" y="133"/>
                </a:cubicBezTo>
                <a:cubicBezTo>
                  <a:pt x="99" y="133"/>
                  <a:pt x="99" y="133"/>
                  <a:pt x="99" y="133"/>
                </a:cubicBezTo>
                <a:cubicBezTo>
                  <a:pt x="99" y="150"/>
                  <a:pt x="99" y="150"/>
                  <a:pt x="99" y="150"/>
                </a:cubicBezTo>
                <a:cubicBezTo>
                  <a:pt x="46" y="150"/>
                  <a:pt x="46" y="150"/>
                  <a:pt x="46" y="150"/>
                </a:cubicBezTo>
                <a:cubicBezTo>
                  <a:pt x="46" y="133"/>
                  <a:pt x="46" y="133"/>
                  <a:pt x="46" y="133"/>
                </a:cubicBezTo>
                <a:cubicBezTo>
                  <a:pt x="46" y="130"/>
                  <a:pt x="44" y="127"/>
                  <a:pt x="42" y="126"/>
                </a:cubicBezTo>
                <a:cubicBezTo>
                  <a:pt x="33" y="121"/>
                  <a:pt x="27" y="113"/>
                  <a:pt x="22" y="104"/>
                </a:cubicBezTo>
                <a:cubicBezTo>
                  <a:pt x="22" y="104"/>
                  <a:pt x="22" y="104"/>
                  <a:pt x="22" y="104"/>
                </a:cubicBezTo>
                <a:cubicBezTo>
                  <a:pt x="17" y="96"/>
                  <a:pt x="14" y="86"/>
                  <a:pt x="14" y="75"/>
                </a:cubicBezTo>
                <a:cubicBezTo>
                  <a:pt x="14" y="59"/>
                  <a:pt x="21" y="44"/>
                  <a:pt x="31" y="33"/>
                </a:cubicBezTo>
                <a:cubicBezTo>
                  <a:pt x="42" y="22"/>
                  <a:pt x="56" y="15"/>
                  <a:pt x="72" y="15"/>
                </a:cubicBezTo>
                <a:cubicBezTo>
                  <a:pt x="88" y="15"/>
                  <a:pt x="103" y="22"/>
                  <a:pt x="113" y="33"/>
                </a:cubicBezTo>
                <a:cubicBezTo>
                  <a:pt x="124" y="44"/>
                  <a:pt x="130" y="59"/>
                  <a:pt x="130" y="75"/>
                </a:cubicBezTo>
                <a:cubicBezTo>
                  <a:pt x="130" y="86"/>
                  <a:pt x="128" y="96"/>
                  <a:pt x="123" y="104"/>
                </a:cubicBezTo>
                <a:close/>
                <a:moveTo>
                  <a:pt x="92" y="186"/>
                </a:moveTo>
                <a:cubicBezTo>
                  <a:pt x="92" y="186"/>
                  <a:pt x="92" y="186"/>
                  <a:pt x="92" y="186"/>
                </a:cubicBezTo>
                <a:cubicBezTo>
                  <a:pt x="53" y="186"/>
                  <a:pt x="53" y="186"/>
                  <a:pt x="53" y="186"/>
                </a:cubicBezTo>
                <a:cubicBezTo>
                  <a:pt x="50" y="186"/>
                  <a:pt x="48" y="188"/>
                  <a:pt x="48" y="190"/>
                </a:cubicBezTo>
                <a:cubicBezTo>
                  <a:pt x="48" y="193"/>
                  <a:pt x="50" y="195"/>
                  <a:pt x="53" y="195"/>
                </a:cubicBezTo>
                <a:cubicBezTo>
                  <a:pt x="92" y="195"/>
                  <a:pt x="92" y="195"/>
                  <a:pt x="92" y="195"/>
                </a:cubicBezTo>
                <a:cubicBezTo>
                  <a:pt x="94" y="195"/>
                  <a:pt x="96" y="193"/>
                  <a:pt x="96" y="190"/>
                </a:cubicBezTo>
                <a:cubicBezTo>
                  <a:pt x="96" y="188"/>
                  <a:pt x="94" y="186"/>
                  <a:pt x="92" y="186"/>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3" name="文本框 12"/>
          <p:cNvSpPr txBox="1"/>
          <p:nvPr/>
        </p:nvSpPr>
        <p:spPr>
          <a:xfrm>
            <a:off x="723900" y="158115"/>
            <a:ext cx="1477010" cy="375920"/>
          </a:xfrm>
          <a:prstGeom prst="rect">
            <a:avLst/>
          </a:prstGeom>
          <a:noFill/>
        </p:spPr>
        <p:txBody>
          <a:bodyPr vert="horz" wrap="square" lIns="68580" tIns="34290" rIns="68580" bIns="34290" rtlCol="0" anchor="ctr">
            <a:spAutoFit/>
          </a:bodyPr>
          <a:lstStyle/>
          <a:p>
            <a:pPr algn="dist"/>
            <a:r>
              <a:rPr lang="zh-CN" altLang="en-US" sz="2000" dirty="0">
                <a:solidFill>
                  <a:schemeClr val="bg1"/>
                </a:solidFill>
                <a:latin typeface="阿里巴巴普惠体 B" panose="00020600040101010101" charset="-122"/>
                <a:ea typeface="阿里巴巴普惠体 B" panose="00020600040101010101" charset="-122"/>
                <a:cs typeface="+mn-ea"/>
                <a:sym typeface="+mn-lt"/>
              </a:rPr>
              <a:t>工作概述</a:t>
            </a:r>
            <a:endParaRPr lang="zh-CN" altLang="en-US" sz="2000" b="1" dirty="0">
              <a:solidFill>
                <a:schemeClr val="bg1"/>
              </a:solidFill>
              <a:latin typeface="阿里巴巴普惠体 B" panose="00020600040101010101" charset="-122"/>
              <a:ea typeface="阿里巴巴普惠体 B" panose="00020600040101010101" charset="-122"/>
              <a:cs typeface="+mn-ea"/>
              <a:sym typeface="+mn-lt"/>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6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100"/>
                            </p:stCondLst>
                            <p:childTnLst>
                              <p:par>
                                <p:cTn id="10" presetID="16" presetClass="entr" presetSubtype="37"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outVertical)">
                                      <p:cBhvr>
                                        <p:cTn id="12" dur="500"/>
                                        <p:tgtEl>
                                          <p:spTgt spid="13"/>
                                        </p:tgtEl>
                                      </p:cBhvr>
                                    </p:animEffect>
                                  </p:childTnLst>
                                </p:cTn>
                              </p:par>
                              <p:par>
                                <p:cTn id="13" presetID="2" presetClass="entr" presetSubtype="2" fill="hold" grpId="0" nodeType="withEffect">
                                  <p:stCondLst>
                                    <p:cond delay="60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1+#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60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par>
                                <p:cTn id="21" presetID="53" presetClass="entr" presetSubtype="16" fill="hold" grpId="0" nodeType="withEffect">
                                  <p:stCondLst>
                                    <p:cond delay="70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animEffect transition="in" filter="fade">
                                      <p:cBhvr>
                                        <p:cTn id="25" dur="500"/>
                                        <p:tgtEl>
                                          <p:spTgt spid="8"/>
                                        </p:tgtEl>
                                      </p:cBhvr>
                                    </p:animEffect>
                                  </p:childTnLst>
                                </p:cTn>
                              </p:par>
                              <p:par>
                                <p:cTn id="26" presetID="53" presetClass="entr" presetSubtype="16" fill="hold" grpId="0" nodeType="withEffect">
                                  <p:stCondLst>
                                    <p:cond delay="80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par>
                                <p:cTn id="31" presetID="53" presetClass="entr" presetSubtype="16" fill="hold" grpId="0" nodeType="withEffect">
                                  <p:stCondLst>
                                    <p:cond delay="90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animEffect transition="in" filter="fade">
                                      <p:cBhvr>
                                        <p:cTn id="35" dur="500"/>
                                        <p:tgtEl>
                                          <p:spTgt spid="10"/>
                                        </p:tgtEl>
                                      </p:cBhvr>
                                    </p:animEffect>
                                  </p:childTnLst>
                                </p:cTn>
                              </p:par>
                              <p:par>
                                <p:cTn id="36" presetID="53" presetClass="entr" presetSubtype="16" fill="hold" grpId="0" nodeType="withEffect">
                                  <p:stCondLst>
                                    <p:cond delay="1100"/>
                                  </p:stCondLst>
                                  <p:childTnLst>
                                    <p:set>
                                      <p:cBhvr>
                                        <p:cTn id="37" dur="1" fill="hold">
                                          <p:stCondLst>
                                            <p:cond delay="0"/>
                                          </p:stCondLst>
                                        </p:cTn>
                                        <p:tgtEl>
                                          <p:spTgt spid="3"/>
                                        </p:tgtEl>
                                        <p:attrNameLst>
                                          <p:attrName>style.visibility</p:attrName>
                                        </p:attrNameLst>
                                      </p:cBhvr>
                                      <p:to>
                                        <p:strVal val="visible"/>
                                      </p:to>
                                    </p:set>
                                    <p:anim calcmode="lin" valueType="num">
                                      <p:cBhvr>
                                        <p:cTn id="38" dur="500" fill="hold"/>
                                        <p:tgtEl>
                                          <p:spTgt spid="3"/>
                                        </p:tgtEl>
                                        <p:attrNameLst>
                                          <p:attrName>ppt_w</p:attrName>
                                        </p:attrNameLst>
                                      </p:cBhvr>
                                      <p:tavLst>
                                        <p:tav tm="0">
                                          <p:val>
                                            <p:fltVal val="0"/>
                                          </p:val>
                                        </p:tav>
                                        <p:tav tm="100000">
                                          <p:val>
                                            <p:strVal val="#ppt_w"/>
                                          </p:val>
                                        </p:tav>
                                      </p:tavLst>
                                    </p:anim>
                                    <p:anim calcmode="lin" valueType="num">
                                      <p:cBhvr>
                                        <p:cTn id="39" dur="500" fill="hold"/>
                                        <p:tgtEl>
                                          <p:spTgt spid="3"/>
                                        </p:tgtEl>
                                        <p:attrNameLst>
                                          <p:attrName>ppt_h</p:attrName>
                                        </p:attrNameLst>
                                      </p:cBhvr>
                                      <p:tavLst>
                                        <p:tav tm="0">
                                          <p:val>
                                            <p:fltVal val="0"/>
                                          </p:val>
                                        </p:tav>
                                        <p:tav tm="100000">
                                          <p:val>
                                            <p:strVal val="#ppt_h"/>
                                          </p:val>
                                        </p:tav>
                                      </p:tavLst>
                                    </p:anim>
                                    <p:animEffect transition="in" filter="fade">
                                      <p:cBhvr>
                                        <p:cTn id="40" dur="500"/>
                                        <p:tgtEl>
                                          <p:spTgt spid="3"/>
                                        </p:tgtEl>
                                      </p:cBhvr>
                                    </p:animEffect>
                                  </p:childTnLst>
                                </p:cTn>
                              </p:par>
                              <p:par>
                                <p:cTn id="41" presetID="53" presetClass="entr" presetSubtype="16" fill="hold" grpId="0" nodeType="withEffect">
                                  <p:stCondLst>
                                    <p:cond delay="130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fltVal val="0"/>
                                          </p:val>
                                        </p:tav>
                                        <p:tav tm="100000">
                                          <p:val>
                                            <p:strVal val="#ppt_h"/>
                                          </p:val>
                                        </p:tav>
                                      </p:tavLst>
                                    </p:anim>
                                    <p:animEffect transition="in" filter="fade">
                                      <p:cBhvr>
                                        <p:cTn id="45" dur="500"/>
                                        <p:tgtEl>
                                          <p:spTgt spid="11"/>
                                        </p:tgtEl>
                                      </p:cBhvr>
                                    </p:animEffect>
                                  </p:childTnLst>
                                </p:cTn>
                              </p:par>
                              <p:par>
                                <p:cTn id="46" presetID="22" presetClass="entr" presetSubtype="8" fill="hold" grpId="0" nodeType="withEffect">
                                  <p:stCondLst>
                                    <p:cond delay="1600"/>
                                  </p:stCondLst>
                                  <p:childTnLst>
                                    <p:set>
                                      <p:cBhvr>
                                        <p:cTn id="47" dur="1" fill="hold">
                                          <p:stCondLst>
                                            <p:cond delay="0"/>
                                          </p:stCondLst>
                                        </p:cTn>
                                        <p:tgtEl>
                                          <p:spTgt spid="4"/>
                                        </p:tgtEl>
                                        <p:attrNameLst>
                                          <p:attrName>style.visibility</p:attrName>
                                        </p:attrNameLst>
                                      </p:cBhvr>
                                      <p:to>
                                        <p:strVal val="visible"/>
                                      </p:to>
                                    </p:set>
                                    <p:animEffect transition="in" filter="wipe(left)">
                                      <p:cBhvr>
                                        <p:cTn id="48" dur="500"/>
                                        <p:tgtEl>
                                          <p:spTgt spid="4"/>
                                        </p:tgtEl>
                                      </p:cBhvr>
                                    </p:animEffect>
                                  </p:childTnLst>
                                </p:cTn>
                              </p:par>
                              <p:par>
                                <p:cTn id="49" presetID="12" presetClass="entr" presetSubtype="2" fill="hold" grpId="0" nodeType="withEffect">
                                  <p:stCondLst>
                                    <p:cond delay="1600"/>
                                  </p:stCondLst>
                                  <p:childTnLst>
                                    <p:set>
                                      <p:cBhvr>
                                        <p:cTn id="50" dur="1" fill="hold">
                                          <p:stCondLst>
                                            <p:cond delay="0"/>
                                          </p:stCondLst>
                                        </p:cTn>
                                        <p:tgtEl>
                                          <p:spTgt spid="7"/>
                                        </p:tgtEl>
                                        <p:attrNameLst>
                                          <p:attrName>style.visibility</p:attrName>
                                        </p:attrNameLst>
                                      </p:cBhvr>
                                      <p:to>
                                        <p:strVal val="visible"/>
                                      </p:to>
                                    </p:set>
                                    <p:anim calcmode="lin" valueType="num">
                                      <p:cBhvr additive="base">
                                        <p:cTn id="51" dur="500"/>
                                        <p:tgtEl>
                                          <p:spTgt spid="7"/>
                                        </p:tgtEl>
                                        <p:attrNameLst>
                                          <p:attrName>ppt_x</p:attrName>
                                        </p:attrNameLst>
                                      </p:cBhvr>
                                      <p:tavLst>
                                        <p:tav tm="0">
                                          <p:val>
                                            <p:strVal val="#ppt_x+#ppt_w*1.125000"/>
                                          </p:val>
                                        </p:tav>
                                        <p:tav tm="100000">
                                          <p:val>
                                            <p:strVal val="#ppt_x"/>
                                          </p:val>
                                        </p:tav>
                                      </p:tavLst>
                                    </p:anim>
                                    <p:animEffect transition="in" filter="wipe(left)">
                                      <p:cBhvr>
                                        <p:cTn id="5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animBg="1"/>
      <p:bldP spid="4" grpId="0" animBg="1"/>
      <p:bldP spid="5" grpId="0"/>
      <p:bldP spid="6" grpId="0"/>
      <p:bldP spid="7" grpId="0"/>
      <p:bldP spid="8" grpId="0" animBg="1"/>
      <p:bldP spid="9" grpId="0" animBg="1"/>
      <p:bldP spid="10" grpId="0" animBg="1"/>
      <p:bldP spid="11" grpId="0" animBg="1"/>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背景1"/>
          <p:cNvPicPr>
            <a:picLocks noChangeAspect="1"/>
          </p:cNvPicPr>
          <p:nvPr/>
        </p:nvPicPr>
        <p:blipFill>
          <a:blip r:embed="rId3" cstate="email"/>
          <a:stretch>
            <a:fillRect/>
          </a:stretch>
        </p:blipFill>
        <p:spPr>
          <a:xfrm>
            <a:off x="0" y="-1270"/>
            <a:ext cx="9144000" cy="5147945"/>
          </a:xfrm>
          <a:prstGeom prst="rect">
            <a:avLst/>
          </a:prstGeom>
        </p:spPr>
      </p:pic>
      <p:sp>
        <p:nvSpPr>
          <p:cNvPr id="32" name="Freeform 5"/>
          <p:cNvSpPr/>
          <p:nvPr/>
        </p:nvSpPr>
        <p:spPr bwMode="auto">
          <a:xfrm>
            <a:off x="3538986" y="1550513"/>
            <a:ext cx="1240352" cy="1068757"/>
          </a:xfrm>
          <a:custGeom>
            <a:avLst/>
            <a:gdLst>
              <a:gd name="T0" fmla="*/ 438 w 1141"/>
              <a:gd name="T1" fmla="*/ 980 h 983"/>
              <a:gd name="T2" fmla="*/ 446 w 1141"/>
              <a:gd name="T3" fmla="*/ 981 h 983"/>
              <a:gd name="T4" fmla="*/ 438 w 1141"/>
              <a:gd name="T5" fmla="*/ 808 h 983"/>
              <a:gd name="T6" fmla="*/ 524 w 1141"/>
              <a:gd name="T7" fmla="*/ 767 h 983"/>
              <a:gd name="T8" fmla="*/ 613 w 1141"/>
              <a:gd name="T9" fmla="*/ 806 h 983"/>
              <a:gd name="T10" fmla="*/ 602 w 1141"/>
              <a:gd name="T11" fmla="*/ 982 h 983"/>
              <a:gd name="T12" fmla="*/ 609 w 1141"/>
              <a:gd name="T13" fmla="*/ 982 h 983"/>
              <a:gd name="T14" fmla="*/ 949 w 1141"/>
              <a:gd name="T15" fmla="*/ 962 h 983"/>
              <a:gd name="T16" fmla="*/ 927 w 1141"/>
              <a:gd name="T17" fmla="*/ 601 h 983"/>
              <a:gd name="T18" fmla="*/ 934 w 1141"/>
              <a:gd name="T19" fmla="*/ 564 h 983"/>
              <a:gd name="T20" fmla="*/ 961 w 1141"/>
              <a:gd name="T21" fmla="*/ 567 h 983"/>
              <a:gd name="T22" fmla="*/ 1107 w 1141"/>
              <a:gd name="T23" fmla="*/ 579 h 983"/>
              <a:gd name="T24" fmla="*/ 1140 w 1141"/>
              <a:gd name="T25" fmla="*/ 509 h 983"/>
              <a:gd name="T26" fmla="*/ 1108 w 1141"/>
              <a:gd name="T27" fmla="*/ 438 h 983"/>
              <a:gd name="T28" fmla="*/ 962 w 1141"/>
              <a:gd name="T29" fmla="*/ 451 h 983"/>
              <a:gd name="T30" fmla="*/ 961 w 1141"/>
              <a:gd name="T31" fmla="*/ 452 h 983"/>
              <a:gd name="T32" fmla="*/ 935 w 1141"/>
              <a:gd name="T33" fmla="*/ 455 h 983"/>
              <a:gd name="T34" fmla="*/ 925 w 1141"/>
              <a:gd name="T35" fmla="*/ 423 h 983"/>
              <a:gd name="T36" fmla="*/ 944 w 1141"/>
              <a:gd name="T37" fmla="*/ 0 h 983"/>
              <a:gd name="T38" fmla="*/ 555 w 1141"/>
              <a:gd name="T39" fmla="*/ 93 h 983"/>
              <a:gd name="T40" fmla="*/ 224 w 1141"/>
              <a:gd name="T41" fmla="*/ 342 h 983"/>
              <a:gd name="T42" fmla="*/ 17 w 1141"/>
              <a:gd name="T43" fmla="*/ 958 h 983"/>
              <a:gd name="T44" fmla="*/ 437 w 1141"/>
              <a:gd name="T45" fmla="*/ 980 h 983"/>
              <a:gd name="T46" fmla="*/ 438 w 1141"/>
              <a:gd name="T47" fmla="*/ 980 h 9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1" h="983">
                <a:moveTo>
                  <a:pt x="438" y="980"/>
                </a:moveTo>
                <a:cubicBezTo>
                  <a:pt x="441" y="981"/>
                  <a:pt x="444" y="981"/>
                  <a:pt x="446" y="981"/>
                </a:cubicBezTo>
                <a:cubicBezTo>
                  <a:pt x="420" y="946"/>
                  <a:pt x="386" y="866"/>
                  <a:pt x="438" y="808"/>
                </a:cubicBezTo>
                <a:cubicBezTo>
                  <a:pt x="439" y="806"/>
                  <a:pt x="474" y="768"/>
                  <a:pt x="524" y="767"/>
                </a:cubicBezTo>
                <a:cubicBezTo>
                  <a:pt x="555" y="766"/>
                  <a:pt x="585" y="779"/>
                  <a:pt x="613" y="806"/>
                </a:cubicBezTo>
                <a:cubicBezTo>
                  <a:pt x="614" y="806"/>
                  <a:pt x="690" y="880"/>
                  <a:pt x="602" y="982"/>
                </a:cubicBezTo>
                <a:cubicBezTo>
                  <a:pt x="604" y="983"/>
                  <a:pt x="606" y="982"/>
                  <a:pt x="609" y="982"/>
                </a:cubicBezTo>
                <a:cubicBezTo>
                  <a:pt x="642" y="979"/>
                  <a:pt x="880" y="963"/>
                  <a:pt x="949" y="962"/>
                </a:cubicBezTo>
                <a:cubicBezTo>
                  <a:pt x="947" y="914"/>
                  <a:pt x="941" y="690"/>
                  <a:pt x="927" y="601"/>
                </a:cubicBezTo>
                <a:cubicBezTo>
                  <a:pt x="925" y="590"/>
                  <a:pt x="922" y="571"/>
                  <a:pt x="934" y="564"/>
                </a:cubicBezTo>
                <a:cubicBezTo>
                  <a:pt x="939" y="560"/>
                  <a:pt x="948" y="558"/>
                  <a:pt x="961" y="567"/>
                </a:cubicBezTo>
                <a:cubicBezTo>
                  <a:pt x="965" y="570"/>
                  <a:pt x="1047" y="632"/>
                  <a:pt x="1107" y="579"/>
                </a:cubicBezTo>
                <a:cubicBezTo>
                  <a:pt x="1107" y="579"/>
                  <a:pt x="1139" y="549"/>
                  <a:pt x="1140" y="509"/>
                </a:cubicBezTo>
                <a:cubicBezTo>
                  <a:pt x="1141" y="485"/>
                  <a:pt x="1130" y="460"/>
                  <a:pt x="1108" y="438"/>
                </a:cubicBezTo>
                <a:cubicBezTo>
                  <a:pt x="1105" y="435"/>
                  <a:pt x="1047" y="377"/>
                  <a:pt x="962" y="451"/>
                </a:cubicBezTo>
                <a:cubicBezTo>
                  <a:pt x="961" y="452"/>
                  <a:pt x="961" y="452"/>
                  <a:pt x="961" y="452"/>
                </a:cubicBezTo>
                <a:cubicBezTo>
                  <a:pt x="959" y="453"/>
                  <a:pt x="947" y="462"/>
                  <a:pt x="935" y="455"/>
                </a:cubicBezTo>
                <a:cubicBezTo>
                  <a:pt x="922" y="448"/>
                  <a:pt x="924" y="429"/>
                  <a:pt x="925" y="423"/>
                </a:cubicBezTo>
                <a:cubicBezTo>
                  <a:pt x="927" y="396"/>
                  <a:pt x="943" y="90"/>
                  <a:pt x="944" y="0"/>
                </a:cubicBezTo>
                <a:cubicBezTo>
                  <a:pt x="814" y="3"/>
                  <a:pt x="679" y="35"/>
                  <a:pt x="555" y="93"/>
                </a:cubicBezTo>
                <a:cubicBezTo>
                  <a:pt x="427" y="153"/>
                  <a:pt x="313" y="239"/>
                  <a:pt x="224" y="342"/>
                </a:cubicBezTo>
                <a:cubicBezTo>
                  <a:pt x="72" y="517"/>
                  <a:pt x="0" y="734"/>
                  <a:pt x="17" y="958"/>
                </a:cubicBezTo>
                <a:cubicBezTo>
                  <a:pt x="93" y="960"/>
                  <a:pt x="350" y="966"/>
                  <a:pt x="437" y="980"/>
                </a:cubicBezTo>
                <a:lnTo>
                  <a:pt x="438" y="98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6" tIns="34288" rIns="68576" bIns="34288" numCol="1" spcCol="0" rtlCol="0" fromWordArt="0" anchor="ctr" anchorCtr="0" forceAA="0" compatLnSpc="1">
            <a:noAutofit/>
          </a:bodyPr>
          <a:lstStyle/>
          <a:p>
            <a:pPr algn="ctr"/>
            <a:endParaRPr lang="zh-CN" altLang="en-US" sz="1280">
              <a:solidFill>
                <a:prstClr val="white"/>
              </a:solidFill>
              <a:cs typeface="+mn-ea"/>
              <a:sym typeface="+mn-lt"/>
            </a:endParaRPr>
          </a:p>
        </p:txBody>
      </p:sp>
      <p:sp>
        <p:nvSpPr>
          <p:cNvPr id="33" name="Freeform 6"/>
          <p:cNvSpPr/>
          <p:nvPr/>
        </p:nvSpPr>
        <p:spPr bwMode="auto">
          <a:xfrm>
            <a:off x="4569611" y="1550512"/>
            <a:ext cx="1049691" cy="1254122"/>
          </a:xfrm>
          <a:custGeom>
            <a:avLst/>
            <a:gdLst>
              <a:gd name="T0" fmla="*/ 0 w 966"/>
              <a:gd name="T1" fmla="*/ 432 h 1154"/>
              <a:gd name="T2" fmla="*/ 177 w 966"/>
              <a:gd name="T3" fmla="*/ 421 h 1154"/>
              <a:gd name="T4" fmla="*/ 216 w 966"/>
              <a:gd name="T5" fmla="*/ 510 h 1154"/>
              <a:gd name="T6" fmla="*/ 174 w 966"/>
              <a:gd name="T7" fmla="*/ 597 h 1154"/>
              <a:gd name="T8" fmla="*/ 1 w 966"/>
              <a:gd name="T9" fmla="*/ 588 h 1154"/>
              <a:gd name="T10" fmla="*/ 2 w 966"/>
              <a:gd name="T11" fmla="*/ 596 h 1154"/>
              <a:gd name="T12" fmla="*/ 2 w 966"/>
              <a:gd name="T13" fmla="*/ 597 h 1154"/>
              <a:gd name="T14" fmla="*/ 24 w 966"/>
              <a:gd name="T15" fmla="*/ 961 h 1154"/>
              <a:gd name="T16" fmla="*/ 358 w 966"/>
              <a:gd name="T17" fmla="*/ 940 h 1154"/>
              <a:gd name="T18" fmla="*/ 395 w 966"/>
              <a:gd name="T19" fmla="*/ 947 h 1154"/>
              <a:gd name="T20" fmla="*/ 392 w 966"/>
              <a:gd name="T21" fmla="*/ 974 h 1154"/>
              <a:gd name="T22" fmla="*/ 380 w 966"/>
              <a:gd name="T23" fmla="*/ 1120 h 1154"/>
              <a:gd name="T24" fmla="*/ 450 w 966"/>
              <a:gd name="T25" fmla="*/ 1153 h 1154"/>
              <a:gd name="T26" fmla="*/ 521 w 966"/>
              <a:gd name="T27" fmla="*/ 1121 h 1154"/>
              <a:gd name="T28" fmla="*/ 508 w 966"/>
              <a:gd name="T29" fmla="*/ 975 h 1154"/>
              <a:gd name="T30" fmla="*/ 507 w 966"/>
              <a:gd name="T31" fmla="*/ 974 h 1154"/>
              <a:gd name="T32" fmla="*/ 503 w 966"/>
              <a:gd name="T33" fmla="*/ 948 h 1154"/>
              <a:gd name="T34" fmla="*/ 535 w 966"/>
              <a:gd name="T35" fmla="*/ 938 h 1154"/>
              <a:gd name="T36" fmla="*/ 949 w 966"/>
              <a:gd name="T37" fmla="*/ 957 h 1154"/>
              <a:gd name="T38" fmla="*/ 742 w 966"/>
              <a:gd name="T39" fmla="*/ 342 h 1154"/>
              <a:gd name="T40" fmla="*/ 411 w 966"/>
              <a:gd name="T41" fmla="*/ 93 h 1154"/>
              <a:gd name="T42" fmla="*/ 20 w 966"/>
              <a:gd name="T43" fmla="*/ 0 h 1154"/>
              <a:gd name="T44" fmla="*/ 0 w 966"/>
              <a:gd name="T45" fmla="*/ 426 h 1154"/>
              <a:gd name="T46" fmla="*/ 0 w 966"/>
              <a:gd name="T47" fmla="*/ 432 h 1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66" h="1154">
                <a:moveTo>
                  <a:pt x="0" y="432"/>
                </a:moveTo>
                <a:cubicBezTo>
                  <a:pt x="102" y="345"/>
                  <a:pt x="176" y="420"/>
                  <a:pt x="177" y="421"/>
                </a:cubicBezTo>
                <a:cubicBezTo>
                  <a:pt x="204" y="449"/>
                  <a:pt x="217" y="479"/>
                  <a:pt x="216" y="510"/>
                </a:cubicBezTo>
                <a:cubicBezTo>
                  <a:pt x="214" y="560"/>
                  <a:pt x="176" y="595"/>
                  <a:pt x="174" y="597"/>
                </a:cubicBezTo>
                <a:cubicBezTo>
                  <a:pt x="116" y="648"/>
                  <a:pt x="37" y="614"/>
                  <a:pt x="1" y="588"/>
                </a:cubicBezTo>
                <a:cubicBezTo>
                  <a:pt x="1" y="591"/>
                  <a:pt x="2" y="593"/>
                  <a:pt x="2" y="596"/>
                </a:cubicBezTo>
                <a:cubicBezTo>
                  <a:pt x="2" y="597"/>
                  <a:pt x="2" y="597"/>
                  <a:pt x="2" y="597"/>
                </a:cubicBezTo>
                <a:cubicBezTo>
                  <a:pt x="17" y="688"/>
                  <a:pt x="23" y="911"/>
                  <a:pt x="24" y="961"/>
                </a:cubicBezTo>
                <a:cubicBezTo>
                  <a:pt x="77" y="960"/>
                  <a:pt x="272" y="954"/>
                  <a:pt x="358" y="940"/>
                </a:cubicBezTo>
                <a:cubicBezTo>
                  <a:pt x="368" y="938"/>
                  <a:pt x="387" y="936"/>
                  <a:pt x="395" y="947"/>
                </a:cubicBezTo>
                <a:cubicBezTo>
                  <a:pt x="399" y="952"/>
                  <a:pt x="401" y="961"/>
                  <a:pt x="392" y="974"/>
                </a:cubicBezTo>
                <a:cubicBezTo>
                  <a:pt x="389" y="978"/>
                  <a:pt x="327" y="1060"/>
                  <a:pt x="380" y="1120"/>
                </a:cubicBezTo>
                <a:cubicBezTo>
                  <a:pt x="380" y="1120"/>
                  <a:pt x="409" y="1152"/>
                  <a:pt x="450" y="1153"/>
                </a:cubicBezTo>
                <a:cubicBezTo>
                  <a:pt x="474" y="1154"/>
                  <a:pt x="498" y="1143"/>
                  <a:pt x="521" y="1121"/>
                </a:cubicBezTo>
                <a:cubicBezTo>
                  <a:pt x="524" y="1118"/>
                  <a:pt x="582" y="1061"/>
                  <a:pt x="508" y="975"/>
                </a:cubicBezTo>
                <a:cubicBezTo>
                  <a:pt x="507" y="974"/>
                  <a:pt x="507" y="974"/>
                  <a:pt x="507" y="974"/>
                </a:cubicBezTo>
                <a:cubicBezTo>
                  <a:pt x="505" y="972"/>
                  <a:pt x="497" y="960"/>
                  <a:pt x="503" y="948"/>
                </a:cubicBezTo>
                <a:cubicBezTo>
                  <a:pt x="511" y="935"/>
                  <a:pt x="529" y="937"/>
                  <a:pt x="535" y="938"/>
                </a:cubicBezTo>
                <a:cubicBezTo>
                  <a:pt x="561" y="940"/>
                  <a:pt x="844" y="955"/>
                  <a:pt x="949" y="957"/>
                </a:cubicBezTo>
                <a:cubicBezTo>
                  <a:pt x="966" y="734"/>
                  <a:pt x="893" y="517"/>
                  <a:pt x="742" y="342"/>
                </a:cubicBezTo>
                <a:cubicBezTo>
                  <a:pt x="653" y="239"/>
                  <a:pt x="539" y="153"/>
                  <a:pt x="411" y="93"/>
                </a:cubicBezTo>
                <a:cubicBezTo>
                  <a:pt x="286" y="35"/>
                  <a:pt x="151" y="2"/>
                  <a:pt x="20" y="0"/>
                </a:cubicBezTo>
                <a:cubicBezTo>
                  <a:pt x="19" y="90"/>
                  <a:pt x="3" y="393"/>
                  <a:pt x="0" y="426"/>
                </a:cubicBezTo>
                <a:cubicBezTo>
                  <a:pt x="0" y="428"/>
                  <a:pt x="0" y="430"/>
                  <a:pt x="0" y="432"/>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6" tIns="34288" rIns="68576" bIns="34288" numCol="1" spcCol="0" rtlCol="0" fromWordArt="0" anchor="ctr" anchorCtr="0" forceAA="0" compatLnSpc="1">
            <a:noAutofit/>
          </a:bodyPr>
          <a:lstStyle/>
          <a:p>
            <a:pPr algn="ctr"/>
            <a:endParaRPr lang="zh-CN" altLang="en-US" sz="1280">
              <a:solidFill>
                <a:prstClr val="white"/>
              </a:solidFill>
              <a:cs typeface="+mn-ea"/>
              <a:sym typeface="+mn-lt"/>
            </a:endParaRPr>
          </a:p>
        </p:txBody>
      </p:sp>
      <p:sp>
        <p:nvSpPr>
          <p:cNvPr id="34" name="Freeform 7"/>
          <p:cNvSpPr/>
          <p:nvPr/>
        </p:nvSpPr>
        <p:spPr bwMode="auto">
          <a:xfrm>
            <a:off x="3559111" y="2409544"/>
            <a:ext cx="1032744" cy="1326148"/>
          </a:xfrm>
          <a:custGeom>
            <a:avLst/>
            <a:gdLst>
              <a:gd name="T0" fmla="*/ 948 w 950"/>
              <a:gd name="T1" fmla="*/ 707 h 1220"/>
              <a:gd name="T2" fmla="*/ 949 w 950"/>
              <a:gd name="T3" fmla="*/ 699 h 1220"/>
              <a:gd name="T4" fmla="*/ 776 w 950"/>
              <a:gd name="T5" fmla="*/ 708 h 1220"/>
              <a:gd name="T6" fmla="*/ 735 w 950"/>
              <a:gd name="T7" fmla="*/ 621 h 1220"/>
              <a:gd name="T8" fmla="*/ 773 w 950"/>
              <a:gd name="T9" fmla="*/ 532 h 1220"/>
              <a:gd name="T10" fmla="*/ 950 w 950"/>
              <a:gd name="T11" fmla="*/ 543 h 1220"/>
              <a:gd name="T12" fmla="*/ 950 w 950"/>
              <a:gd name="T13" fmla="*/ 536 h 1220"/>
              <a:gd name="T14" fmla="*/ 930 w 950"/>
              <a:gd name="T15" fmla="*/ 196 h 1220"/>
              <a:gd name="T16" fmla="*/ 592 w 950"/>
              <a:gd name="T17" fmla="*/ 216 h 1220"/>
              <a:gd name="T18" fmla="*/ 584 w 950"/>
              <a:gd name="T19" fmla="*/ 216 h 1220"/>
              <a:gd name="T20" fmla="*/ 560 w 950"/>
              <a:gd name="T21" fmla="*/ 205 h 1220"/>
              <a:gd name="T22" fmla="*/ 564 w 950"/>
              <a:gd name="T23" fmla="*/ 179 h 1220"/>
              <a:gd name="T24" fmla="*/ 564 w 950"/>
              <a:gd name="T25" fmla="*/ 178 h 1220"/>
              <a:gd name="T26" fmla="*/ 578 w 950"/>
              <a:gd name="T27" fmla="*/ 33 h 1220"/>
              <a:gd name="T28" fmla="*/ 506 w 950"/>
              <a:gd name="T29" fmla="*/ 0 h 1220"/>
              <a:gd name="T30" fmla="*/ 436 w 950"/>
              <a:gd name="T31" fmla="*/ 34 h 1220"/>
              <a:gd name="T32" fmla="*/ 448 w 950"/>
              <a:gd name="T33" fmla="*/ 179 h 1220"/>
              <a:gd name="T34" fmla="*/ 452 w 950"/>
              <a:gd name="T35" fmla="*/ 206 h 1220"/>
              <a:gd name="T36" fmla="*/ 414 w 950"/>
              <a:gd name="T37" fmla="*/ 213 h 1220"/>
              <a:gd name="T38" fmla="*/ 0 w 950"/>
              <a:gd name="T39" fmla="*/ 192 h 1220"/>
              <a:gd name="T40" fmla="*/ 3 w 950"/>
              <a:gd name="T41" fmla="*/ 216 h 1220"/>
              <a:gd name="T42" fmla="*/ 277 w 950"/>
              <a:gd name="T43" fmla="*/ 829 h 1220"/>
              <a:gd name="T44" fmla="*/ 440 w 950"/>
              <a:gd name="T45" fmla="*/ 1174 h 1220"/>
              <a:gd name="T46" fmla="*/ 441 w 950"/>
              <a:gd name="T47" fmla="*/ 1220 h 1220"/>
              <a:gd name="T48" fmla="*/ 926 w 950"/>
              <a:gd name="T49" fmla="*/ 1220 h 1220"/>
              <a:gd name="T50" fmla="*/ 948 w 950"/>
              <a:gd name="T51" fmla="*/ 708 h 1220"/>
              <a:gd name="T52" fmla="*/ 948 w 950"/>
              <a:gd name="T53" fmla="*/ 707 h 1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50" h="1220">
                <a:moveTo>
                  <a:pt x="948" y="707"/>
                </a:moveTo>
                <a:cubicBezTo>
                  <a:pt x="949" y="704"/>
                  <a:pt x="949" y="701"/>
                  <a:pt x="949" y="699"/>
                </a:cubicBezTo>
                <a:cubicBezTo>
                  <a:pt x="914" y="725"/>
                  <a:pt x="834" y="759"/>
                  <a:pt x="776" y="708"/>
                </a:cubicBezTo>
                <a:cubicBezTo>
                  <a:pt x="774" y="706"/>
                  <a:pt x="736" y="671"/>
                  <a:pt x="735" y="621"/>
                </a:cubicBezTo>
                <a:cubicBezTo>
                  <a:pt x="734" y="590"/>
                  <a:pt x="747" y="560"/>
                  <a:pt x="773" y="532"/>
                </a:cubicBezTo>
                <a:cubicBezTo>
                  <a:pt x="774" y="531"/>
                  <a:pt x="848" y="456"/>
                  <a:pt x="950" y="543"/>
                </a:cubicBezTo>
                <a:cubicBezTo>
                  <a:pt x="950" y="541"/>
                  <a:pt x="950" y="539"/>
                  <a:pt x="950" y="536"/>
                </a:cubicBezTo>
                <a:cubicBezTo>
                  <a:pt x="947" y="504"/>
                  <a:pt x="931" y="270"/>
                  <a:pt x="930" y="196"/>
                </a:cubicBezTo>
                <a:cubicBezTo>
                  <a:pt x="866" y="196"/>
                  <a:pt x="625" y="213"/>
                  <a:pt x="592" y="216"/>
                </a:cubicBezTo>
                <a:cubicBezTo>
                  <a:pt x="590" y="216"/>
                  <a:pt x="588" y="216"/>
                  <a:pt x="584" y="216"/>
                </a:cubicBezTo>
                <a:cubicBezTo>
                  <a:pt x="576" y="216"/>
                  <a:pt x="565" y="215"/>
                  <a:pt x="560" y="205"/>
                </a:cubicBezTo>
                <a:cubicBezTo>
                  <a:pt x="553" y="194"/>
                  <a:pt x="562" y="181"/>
                  <a:pt x="564" y="179"/>
                </a:cubicBezTo>
                <a:cubicBezTo>
                  <a:pt x="564" y="178"/>
                  <a:pt x="564" y="178"/>
                  <a:pt x="564" y="178"/>
                </a:cubicBezTo>
                <a:cubicBezTo>
                  <a:pt x="638" y="93"/>
                  <a:pt x="580" y="35"/>
                  <a:pt x="578" y="33"/>
                </a:cubicBezTo>
                <a:cubicBezTo>
                  <a:pt x="555" y="11"/>
                  <a:pt x="531" y="0"/>
                  <a:pt x="506" y="0"/>
                </a:cubicBezTo>
                <a:cubicBezTo>
                  <a:pt x="466" y="2"/>
                  <a:pt x="437" y="34"/>
                  <a:pt x="436" y="34"/>
                </a:cubicBezTo>
                <a:cubicBezTo>
                  <a:pt x="384" y="93"/>
                  <a:pt x="445" y="176"/>
                  <a:pt x="448" y="179"/>
                </a:cubicBezTo>
                <a:cubicBezTo>
                  <a:pt x="457" y="192"/>
                  <a:pt x="455" y="201"/>
                  <a:pt x="452" y="206"/>
                </a:cubicBezTo>
                <a:cubicBezTo>
                  <a:pt x="444" y="218"/>
                  <a:pt x="425" y="216"/>
                  <a:pt x="414" y="213"/>
                </a:cubicBezTo>
                <a:cubicBezTo>
                  <a:pt x="330" y="200"/>
                  <a:pt x="79" y="194"/>
                  <a:pt x="0" y="192"/>
                </a:cubicBezTo>
                <a:cubicBezTo>
                  <a:pt x="1" y="200"/>
                  <a:pt x="2" y="208"/>
                  <a:pt x="3" y="216"/>
                </a:cubicBezTo>
                <a:cubicBezTo>
                  <a:pt x="40" y="489"/>
                  <a:pt x="172" y="678"/>
                  <a:pt x="277" y="829"/>
                </a:cubicBezTo>
                <a:cubicBezTo>
                  <a:pt x="363" y="952"/>
                  <a:pt x="436" y="1058"/>
                  <a:pt x="440" y="1174"/>
                </a:cubicBezTo>
                <a:cubicBezTo>
                  <a:pt x="441" y="1220"/>
                  <a:pt x="441" y="1220"/>
                  <a:pt x="441" y="1220"/>
                </a:cubicBezTo>
                <a:cubicBezTo>
                  <a:pt x="926" y="1220"/>
                  <a:pt x="926" y="1220"/>
                  <a:pt x="926" y="1220"/>
                </a:cubicBezTo>
                <a:cubicBezTo>
                  <a:pt x="928" y="1127"/>
                  <a:pt x="934" y="796"/>
                  <a:pt x="948" y="708"/>
                </a:cubicBezTo>
                <a:lnTo>
                  <a:pt x="948" y="707"/>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6" tIns="34288" rIns="68576" bIns="34288" numCol="1" spcCol="0" rtlCol="0" fromWordArt="0" anchor="ctr" anchorCtr="0" forceAA="0" compatLnSpc="1">
            <a:noAutofit/>
          </a:bodyPr>
          <a:lstStyle/>
          <a:p>
            <a:pPr algn="ctr"/>
            <a:endParaRPr lang="zh-CN" altLang="en-US" sz="1280">
              <a:solidFill>
                <a:prstClr val="white"/>
              </a:solidFill>
              <a:cs typeface="+mn-ea"/>
              <a:sym typeface="+mn-lt"/>
            </a:endParaRPr>
          </a:p>
        </p:txBody>
      </p:sp>
      <p:sp>
        <p:nvSpPr>
          <p:cNvPr id="35" name="Freeform 8"/>
          <p:cNvSpPr/>
          <p:nvPr/>
        </p:nvSpPr>
        <p:spPr bwMode="auto">
          <a:xfrm>
            <a:off x="4383187" y="2594907"/>
            <a:ext cx="1215989" cy="1140785"/>
          </a:xfrm>
          <a:custGeom>
            <a:avLst/>
            <a:gdLst>
              <a:gd name="T0" fmla="*/ 698 w 1118"/>
              <a:gd name="T1" fmla="*/ 0 h 1049"/>
              <a:gd name="T2" fmla="*/ 708 w 1118"/>
              <a:gd name="T3" fmla="*/ 177 h 1049"/>
              <a:gd name="T4" fmla="*/ 623 w 1118"/>
              <a:gd name="T5" fmla="*/ 216 h 1049"/>
              <a:gd name="T6" fmla="*/ 620 w 1118"/>
              <a:gd name="T7" fmla="*/ 216 h 1049"/>
              <a:gd name="T8" fmla="*/ 533 w 1118"/>
              <a:gd name="T9" fmla="*/ 175 h 1049"/>
              <a:gd name="T10" fmla="*/ 542 w 1118"/>
              <a:gd name="T11" fmla="*/ 1 h 1049"/>
              <a:gd name="T12" fmla="*/ 534 w 1118"/>
              <a:gd name="T13" fmla="*/ 2 h 1049"/>
              <a:gd name="T14" fmla="*/ 533 w 1118"/>
              <a:gd name="T15" fmla="*/ 3 h 1049"/>
              <a:gd name="T16" fmla="*/ 196 w 1118"/>
              <a:gd name="T17" fmla="*/ 24 h 1049"/>
              <a:gd name="T18" fmla="*/ 216 w 1118"/>
              <a:gd name="T19" fmla="*/ 363 h 1049"/>
              <a:gd name="T20" fmla="*/ 205 w 1118"/>
              <a:gd name="T21" fmla="*/ 395 h 1049"/>
              <a:gd name="T22" fmla="*/ 179 w 1118"/>
              <a:gd name="T23" fmla="*/ 392 h 1049"/>
              <a:gd name="T24" fmla="*/ 178 w 1118"/>
              <a:gd name="T25" fmla="*/ 391 h 1049"/>
              <a:gd name="T26" fmla="*/ 33 w 1118"/>
              <a:gd name="T27" fmla="*/ 378 h 1049"/>
              <a:gd name="T28" fmla="*/ 0 w 1118"/>
              <a:gd name="T29" fmla="*/ 449 h 1049"/>
              <a:gd name="T30" fmla="*/ 34 w 1118"/>
              <a:gd name="T31" fmla="*/ 519 h 1049"/>
              <a:gd name="T32" fmla="*/ 179 w 1118"/>
              <a:gd name="T33" fmla="*/ 507 h 1049"/>
              <a:gd name="T34" fmla="*/ 206 w 1118"/>
              <a:gd name="T35" fmla="*/ 503 h 1049"/>
              <a:gd name="T36" fmla="*/ 213 w 1118"/>
              <a:gd name="T37" fmla="*/ 541 h 1049"/>
              <a:gd name="T38" fmla="*/ 192 w 1118"/>
              <a:gd name="T39" fmla="*/ 1049 h 1049"/>
              <a:gd name="T40" fmla="*/ 677 w 1118"/>
              <a:gd name="T41" fmla="*/ 1049 h 1049"/>
              <a:gd name="T42" fmla="*/ 678 w 1118"/>
              <a:gd name="T43" fmla="*/ 1003 h 1049"/>
              <a:gd name="T44" fmla="*/ 841 w 1118"/>
              <a:gd name="T45" fmla="*/ 658 h 1049"/>
              <a:gd name="T46" fmla="*/ 1115 w 1118"/>
              <a:gd name="T47" fmla="*/ 45 h 1049"/>
              <a:gd name="T48" fmla="*/ 1118 w 1118"/>
              <a:gd name="T49" fmla="*/ 20 h 1049"/>
              <a:gd name="T50" fmla="*/ 704 w 1118"/>
              <a:gd name="T51" fmla="*/ 0 h 1049"/>
              <a:gd name="T52" fmla="*/ 698 w 1118"/>
              <a:gd name="T53"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18" h="1049">
                <a:moveTo>
                  <a:pt x="698" y="0"/>
                </a:moveTo>
                <a:cubicBezTo>
                  <a:pt x="785" y="102"/>
                  <a:pt x="709" y="176"/>
                  <a:pt x="708" y="177"/>
                </a:cubicBezTo>
                <a:cubicBezTo>
                  <a:pt x="682" y="203"/>
                  <a:pt x="653" y="216"/>
                  <a:pt x="623" y="216"/>
                </a:cubicBezTo>
                <a:cubicBezTo>
                  <a:pt x="622" y="216"/>
                  <a:pt x="621" y="216"/>
                  <a:pt x="620" y="216"/>
                </a:cubicBezTo>
                <a:cubicBezTo>
                  <a:pt x="569" y="214"/>
                  <a:pt x="534" y="176"/>
                  <a:pt x="533" y="175"/>
                </a:cubicBezTo>
                <a:cubicBezTo>
                  <a:pt x="481" y="117"/>
                  <a:pt x="515" y="37"/>
                  <a:pt x="542" y="1"/>
                </a:cubicBezTo>
                <a:cubicBezTo>
                  <a:pt x="539" y="1"/>
                  <a:pt x="536" y="2"/>
                  <a:pt x="534" y="2"/>
                </a:cubicBezTo>
                <a:cubicBezTo>
                  <a:pt x="533" y="3"/>
                  <a:pt x="533" y="3"/>
                  <a:pt x="533" y="3"/>
                </a:cubicBezTo>
                <a:cubicBezTo>
                  <a:pt x="445" y="16"/>
                  <a:pt x="250" y="23"/>
                  <a:pt x="196" y="24"/>
                </a:cubicBezTo>
                <a:cubicBezTo>
                  <a:pt x="197" y="95"/>
                  <a:pt x="213" y="331"/>
                  <a:pt x="216" y="363"/>
                </a:cubicBezTo>
                <a:cubicBezTo>
                  <a:pt x="216" y="369"/>
                  <a:pt x="218" y="388"/>
                  <a:pt x="205" y="395"/>
                </a:cubicBezTo>
                <a:cubicBezTo>
                  <a:pt x="194" y="402"/>
                  <a:pt x="181" y="393"/>
                  <a:pt x="179" y="392"/>
                </a:cubicBezTo>
                <a:cubicBezTo>
                  <a:pt x="178" y="391"/>
                  <a:pt x="178" y="391"/>
                  <a:pt x="178" y="391"/>
                </a:cubicBezTo>
                <a:cubicBezTo>
                  <a:pt x="93" y="317"/>
                  <a:pt x="35" y="375"/>
                  <a:pt x="33" y="378"/>
                </a:cubicBezTo>
                <a:cubicBezTo>
                  <a:pt x="10" y="400"/>
                  <a:pt x="0" y="425"/>
                  <a:pt x="0" y="449"/>
                </a:cubicBezTo>
                <a:cubicBezTo>
                  <a:pt x="2" y="490"/>
                  <a:pt x="33" y="519"/>
                  <a:pt x="34" y="519"/>
                </a:cubicBezTo>
                <a:cubicBezTo>
                  <a:pt x="93" y="572"/>
                  <a:pt x="175" y="510"/>
                  <a:pt x="179" y="507"/>
                </a:cubicBezTo>
                <a:cubicBezTo>
                  <a:pt x="192" y="498"/>
                  <a:pt x="201" y="500"/>
                  <a:pt x="206" y="503"/>
                </a:cubicBezTo>
                <a:cubicBezTo>
                  <a:pt x="218" y="511"/>
                  <a:pt x="216" y="530"/>
                  <a:pt x="213" y="541"/>
                </a:cubicBezTo>
                <a:cubicBezTo>
                  <a:pt x="200" y="627"/>
                  <a:pt x="194" y="956"/>
                  <a:pt x="192" y="1049"/>
                </a:cubicBezTo>
                <a:cubicBezTo>
                  <a:pt x="677" y="1049"/>
                  <a:pt x="677" y="1049"/>
                  <a:pt x="677" y="1049"/>
                </a:cubicBezTo>
                <a:cubicBezTo>
                  <a:pt x="678" y="1003"/>
                  <a:pt x="678" y="1003"/>
                  <a:pt x="678" y="1003"/>
                </a:cubicBezTo>
                <a:cubicBezTo>
                  <a:pt x="682" y="887"/>
                  <a:pt x="755" y="781"/>
                  <a:pt x="841" y="658"/>
                </a:cubicBezTo>
                <a:cubicBezTo>
                  <a:pt x="946" y="507"/>
                  <a:pt x="1078" y="318"/>
                  <a:pt x="1115" y="45"/>
                </a:cubicBezTo>
                <a:cubicBezTo>
                  <a:pt x="1116" y="36"/>
                  <a:pt x="1117" y="28"/>
                  <a:pt x="1118" y="20"/>
                </a:cubicBezTo>
                <a:cubicBezTo>
                  <a:pt x="1010" y="17"/>
                  <a:pt x="730" y="3"/>
                  <a:pt x="704" y="0"/>
                </a:cubicBezTo>
                <a:cubicBezTo>
                  <a:pt x="701" y="0"/>
                  <a:pt x="699" y="0"/>
                  <a:pt x="698"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6" tIns="34288" rIns="68576" bIns="34288" numCol="1" spcCol="0" rtlCol="0" fromWordArt="0" anchor="ctr" anchorCtr="0" forceAA="0" compatLnSpc="1">
            <a:noAutofit/>
          </a:bodyPr>
          <a:lstStyle/>
          <a:p>
            <a:pPr algn="ctr"/>
            <a:endParaRPr lang="zh-CN" altLang="en-US" sz="1280">
              <a:solidFill>
                <a:prstClr val="white"/>
              </a:solidFill>
              <a:cs typeface="+mn-ea"/>
              <a:sym typeface="+mn-lt"/>
            </a:endParaRPr>
          </a:p>
        </p:txBody>
      </p:sp>
      <p:grpSp>
        <p:nvGrpSpPr>
          <p:cNvPr id="36" name="组合 35"/>
          <p:cNvGrpSpPr/>
          <p:nvPr/>
        </p:nvGrpSpPr>
        <p:grpSpPr>
          <a:xfrm>
            <a:off x="4033643" y="3784416"/>
            <a:ext cx="1091001" cy="867504"/>
            <a:chOff x="5278439" y="4930776"/>
            <a:chExt cx="1635125" cy="1300162"/>
          </a:xfrm>
          <a:solidFill>
            <a:srgbClr val="ADADAD"/>
          </a:solidFill>
        </p:grpSpPr>
        <p:sp>
          <p:nvSpPr>
            <p:cNvPr id="37" name="Freeform 9"/>
            <p:cNvSpPr/>
            <p:nvPr/>
          </p:nvSpPr>
          <p:spPr bwMode="auto">
            <a:xfrm>
              <a:off x="5278439" y="4930776"/>
              <a:ext cx="1633538" cy="206375"/>
            </a:xfrm>
            <a:custGeom>
              <a:avLst/>
              <a:gdLst>
                <a:gd name="T0" fmla="*/ 940 w 1003"/>
                <a:gd name="T1" fmla="*/ 0 h 127"/>
                <a:gd name="T2" fmla="*/ 64 w 1003"/>
                <a:gd name="T3" fmla="*/ 0 h 127"/>
                <a:gd name="T4" fmla="*/ 1 w 1003"/>
                <a:gd name="T5" fmla="*/ 61 h 127"/>
                <a:gd name="T6" fmla="*/ 63 w 1003"/>
                <a:gd name="T7" fmla="*/ 126 h 127"/>
                <a:gd name="T8" fmla="*/ 940 w 1003"/>
                <a:gd name="T9" fmla="*/ 126 h 127"/>
                <a:gd name="T10" fmla="*/ 1003 w 1003"/>
                <a:gd name="T11" fmla="*/ 66 h 127"/>
                <a:gd name="T12" fmla="*/ 940 w 1003"/>
                <a:gd name="T13" fmla="*/ 0 h 127"/>
              </a:gdLst>
              <a:ahLst/>
              <a:cxnLst>
                <a:cxn ang="0">
                  <a:pos x="T0" y="T1"/>
                </a:cxn>
                <a:cxn ang="0">
                  <a:pos x="T2" y="T3"/>
                </a:cxn>
                <a:cxn ang="0">
                  <a:pos x="T4" y="T5"/>
                </a:cxn>
                <a:cxn ang="0">
                  <a:pos x="T6" y="T7"/>
                </a:cxn>
                <a:cxn ang="0">
                  <a:pos x="T8" y="T9"/>
                </a:cxn>
                <a:cxn ang="0">
                  <a:pos x="T10" y="T11"/>
                </a:cxn>
                <a:cxn ang="0">
                  <a:pos x="T12" y="T13"/>
                </a:cxn>
              </a:cxnLst>
              <a:rect l="0" t="0" r="r" b="b"/>
              <a:pathLst>
                <a:path w="1003" h="127">
                  <a:moveTo>
                    <a:pt x="940" y="0"/>
                  </a:moveTo>
                  <a:cubicBezTo>
                    <a:pt x="64" y="0"/>
                    <a:pt x="64" y="0"/>
                    <a:pt x="64" y="0"/>
                  </a:cubicBezTo>
                  <a:cubicBezTo>
                    <a:pt x="29" y="0"/>
                    <a:pt x="1" y="26"/>
                    <a:pt x="1" y="61"/>
                  </a:cubicBezTo>
                  <a:cubicBezTo>
                    <a:pt x="0" y="96"/>
                    <a:pt x="28" y="126"/>
                    <a:pt x="63" y="126"/>
                  </a:cubicBezTo>
                  <a:cubicBezTo>
                    <a:pt x="940" y="126"/>
                    <a:pt x="940" y="126"/>
                    <a:pt x="940" y="126"/>
                  </a:cubicBezTo>
                  <a:cubicBezTo>
                    <a:pt x="975" y="127"/>
                    <a:pt x="1003" y="101"/>
                    <a:pt x="1003" y="66"/>
                  </a:cubicBezTo>
                  <a:cubicBezTo>
                    <a:pt x="1003" y="31"/>
                    <a:pt x="975" y="0"/>
                    <a:pt x="94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6" tIns="34288" rIns="68576" bIns="34288" numCol="1" spcCol="0" rtlCol="0" fromWordArt="0" anchor="ctr" anchorCtr="0" forceAA="0" compatLnSpc="1">
              <a:noAutofit/>
            </a:bodyPr>
            <a:lstStyle/>
            <a:p>
              <a:pPr algn="ctr"/>
              <a:endParaRPr lang="zh-CN" altLang="en-US" sz="1280">
                <a:solidFill>
                  <a:prstClr val="white"/>
                </a:solidFill>
                <a:cs typeface="+mn-ea"/>
                <a:sym typeface="+mn-lt"/>
              </a:endParaRPr>
            </a:p>
          </p:txBody>
        </p:sp>
        <p:sp>
          <p:nvSpPr>
            <p:cNvPr id="38" name="Freeform 10"/>
            <p:cNvSpPr/>
            <p:nvPr/>
          </p:nvSpPr>
          <p:spPr bwMode="auto">
            <a:xfrm>
              <a:off x="5278439" y="5237163"/>
              <a:ext cx="1635125" cy="206375"/>
            </a:xfrm>
            <a:custGeom>
              <a:avLst/>
              <a:gdLst>
                <a:gd name="T0" fmla="*/ 941 w 1004"/>
                <a:gd name="T1" fmla="*/ 0 h 127"/>
                <a:gd name="T2" fmla="*/ 64 w 1004"/>
                <a:gd name="T3" fmla="*/ 0 h 127"/>
                <a:gd name="T4" fmla="*/ 1 w 1004"/>
                <a:gd name="T5" fmla="*/ 61 h 127"/>
                <a:gd name="T6" fmla="*/ 63 w 1004"/>
                <a:gd name="T7" fmla="*/ 127 h 127"/>
                <a:gd name="T8" fmla="*/ 940 w 1004"/>
                <a:gd name="T9" fmla="*/ 127 h 127"/>
                <a:gd name="T10" fmla="*/ 1003 w 1004"/>
                <a:gd name="T11" fmla="*/ 66 h 127"/>
                <a:gd name="T12" fmla="*/ 941 w 1004"/>
                <a:gd name="T13" fmla="*/ 0 h 127"/>
              </a:gdLst>
              <a:ahLst/>
              <a:cxnLst>
                <a:cxn ang="0">
                  <a:pos x="T0" y="T1"/>
                </a:cxn>
                <a:cxn ang="0">
                  <a:pos x="T2" y="T3"/>
                </a:cxn>
                <a:cxn ang="0">
                  <a:pos x="T4" y="T5"/>
                </a:cxn>
                <a:cxn ang="0">
                  <a:pos x="T6" y="T7"/>
                </a:cxn>
                <a:cxn ang="0">
                  <a:pos x="T8" y="T9"/>
                </a:cxn>
                <a:cxn ang="0">
                  <a:pos x="T10" y="T11"/>
                </a:cxn>
                <a:cxn ang="0">
                  <a:pos x="T12" y="T13"/>
                </a:cxn>
              </a:cxnLst>
              <a:rect l="0" t="0" r="r" b="b"/>
              <a:pathLst>
                <a:path w="1004" h="127">
                  <a:moveTo>
                    <a:pt x="941" y="0"/>
                  </a:moveTo>
                  <a:cubicBezTo>
                    <a:pt x="64" y="0"/>
                    <a:pt x="64" y="0"/>
                    <a:pt x="64" y="0"/>
                  </a:cubicBezTo>
                  <a:cubicBezTo>
                    <a:pt x="29" y="0"/>
                    <a:pt x="1" y="26"/>
                    <a:pt x="1" y="61"/>
                  </a:cubicBezTo>
                  <a:cubicBezTo>
                    <a:pt x="0" y="96"/>
                    <a:pt x="28" y="126"/>
                    <a:pt x="63" y="127"/>
                  </a:cubicBezTo>
                  <a:cubicBezTo>
                    <a:pt x="940" y="127"/>
                    <a:pt x="940" y="127"/>
                    <a:pt x="940" y="127"/>
                  </a:cubicBezTo>
                  <a:cubicBezTo>
                    <a:pt x="975" y="127"/>
                    <a:pt x="1003" y="101"/>
                    <a:pt x="1003" y="66"/>
                  </a:cubicBezTo>
                  <a:cubicBezTo>
                    <a:pt x="1004" y="31"/>
                    <a:pt x="975" y="0"/>
                    <a:pt x="941"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6" tIns="34288" rIns="68576" bIns="34288" numCol="1" spcCol="0" rtlCol="0" fromWordArt="0" anchor="ctr" anchorCtr="0" forceAA="0" compatLnSpc="1">
              <a:noAutofit/>
            </a:bodyPr>
            <a:lstStyle/>
            <a:p>
              <a:pPr algn="ctr"/>
              <a:endParaRPr lang="zh-CN" altLang="en-US" sz="1280">
                <a:solidFill>
                  <a:prstClr val="white"/>
                </a:solidFill>
                <a:cs typeface="+mn-ea"/>
                <a:sym typeface="+mn-lt"/>
              </a:endParaRPr>
            </a:p>
          </p:txBody>
        </p:sp>
        <p:sp>
          <p:nvSpPr>
            <p:cNvPr id="39" name="Freeform 11"/>
            <p:cNvSpPr/>
            <p:nvPr/>
          </p:nvSpPr>
          <p:spPr bwMode="auto">
            <a:xfrm>
              <a:off x="5278439" y="5543551"/>
              <a:ext cx="1635125" cy="206375"/>
            </a:xfrm>
            <a:custGeom>
              <a:avLst/>
              <a:gdLst>
                <a:gd name="T0" fmla="*/ 940 w 1004"/>
                <a:gd name="T1" fmla="*/ 0 h 127"/>
                <a:gd name="T2" fmla="*/ 64 w 1004"/>
                <a:gd name="T3" fmla="*/ 0 h 127"/>
                <a:gd name="T4" fmla="*/ 0 w 1004"/>
                <a:gd name="T5" fmla="*/ 61 h 127"/>
                <a:gd name="T6" fmla="*/ 63 w 1004"/>
                <a:gd name="T7" fmla="*/ 127 h 127"/>
                <a:gd name="T8" fmla="*/ 940 w 1004"/>
                <a:gd name="T9" fmla="*/ 127 h 127"/>
                <a:gd name="T10" fmla="*/ 1003 w 1004"/>
                <a:gd name="T11" fmla="*/ 66 h 127"/>
                <a:gd name="T12" fmla="*/ 940 w 1004"/>
                <a:gd name="T13" fmla="*/ 0 h 127"/>
              </a:gdLst>
              <a:ahLst/>
              <a:cxnLst>
                <a:cxn ang="0">
                  <a:pos x="T0" y="T1"/>
                </a:cxn>
                <a:cxn ang="0">
                  <a:pos x="T2" y="T3"/>
                </a:cxn>
                <a:cxn ang="0">
                  <a:pos x="T4" y="T5"/>
                </a:cxn>
                <a:cxn ang="0">
                  <a:pos x="T6" y="T7"/>
                </a:cxn>
                <a:cxn ang="0">
                  <a:pos x="T8" y="T9"/>
                </a:cxn>
                <a:cxn ang="0">
                  <a:pos x="T10" y="T11"/>
                </a:cxn>
                <a:cxn ang="0">
                  <a:pos x="T12" y="T13"/>
                </a:cxn>
              </a:cxnLst>
              <a:rect l="0" t="0" r="r" b="b"/>
              <a:pathLst>
                <a:path w="1004" h="127">
                  <a:moveTo>
                    <a:pt x="940" y="0"/>
                  </a:moveTo>
                  <a:cubicBezTo>
                    <a:pt x="64" y="0"/>
                    <a:pt x="64" y="0"/>
                    <a:pt x="64" y="0"/>
                  </a:cubicBezTo>
                  <a:cubicBezTo>
                    <a:pt x="29" y="0"/>
                    <a:pt x="1" y="26"/>
                    <a:pt x="0" y="61"/>
                  </a:cubicBezTo>
                  <a:cubicBezTo>
                    <a:pt x="0" y="96"/>
                    <a:pt x="28" y="127"/>
                    <a:pt x="63" y="127"/>
                  </a:cubicBezTo>
                  <a:cubicBezTo>
                    <a:pt x="940" y="127"/>
                    <a:pt x="940" y="127"/>
                    <a:pt x="940" y="127"/>
                  </a:cubicBezTo>
                  <a:cubicBezTo>
                    <a:pt x="975" y="127"/>
                    <a:pt x="1003" y="101"/>
                    <a:pt x="1003" y="66"/>
                  </a:cubicBezTo>
                  <a:cubicBezTo>
                    <a:pt x="1004" y="31"/>
                    <a:pt x="975" y="1"/>
                    <a:pt x="94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6" tIns="34288" rIns="68576" bIns="34288" numCol="1" spcCol="0" rtlCol="0" fromWordArt="0" anchor="ctr" anchorCtr="0" forceAA="0" compatLnSpc="1">
              <a:noAutofit/>
            </a:bodyPr>
            <a:lstStyle/>
            <a:p>
              <a:pPr algn="ctr"/>
              <a:endParaRPr lang="zh-CN" altLang="en-US" sz="1280">
                <a:solidFill>
                  <a:prstClr val="white"/>
                </a:solidFill>
                <a:cs typeface="+mn-ea"/>
                <a:sym typeface="+mn-lt"/>
              </a:endParaRPr>
            </a:p>
          </p:txBody>
        </p:sp>
        <p:sp>
          <p:nvSpPr>
            <p:cNvPr id="40" name="Freeform 12"/>
            <p:cNvSpPr/>
            <p:nvPr/>
          </p:nvSpPr>
          <p:spPr bwMode="auto">
            <a:xfrm>
              <a:off x="5519739" y="5849938"/>
              <a:ext cx="1152525" cy="381000"/>
            </a:xfrm>
            <a:custGeom>
              <a:avLst/>
              <a:gdLst>
                <a:gd name="T0" fmla="*/ 645 w 708"/>
                <a:gd name="T1" fmla="*/ 1 h 234"/>
                <a:gd name="T2" fmla="*/ 63 w 708"/>
                <a:gd name="T3" fmla="*/ 1 h 234"/>
                <a:gd name="T4" fmla="*/ 0 w 708"/>
                <a:gd name="T5" fmla="*/ 62 h 234"/>
                <a:gd name="T6" fmla="*/ 101 w 708"/>
                <a:gd name="T7" fmla="*/ 120 h 234"/>
                <a:gd name="T8" fmla="*/ 355 w 708"/>
                <a:gd name="T9" fmla="*/ 234 h 234"/>
                <a:gd name="T10" fmla="*/ 613 w 708"/>
                <a:gd name="T11" fmla="*/ 120 h 234"/>
                <a:gd name="T12" fmla="*/ 708 w 708"/>
                <a:gd name="T13" fmla="*/ 66 h 234"/>
                <a:gd name="T14" fmla="*/ 645 w 708"/>
                <a:gd name="T15" fmla="*/ 1 h 2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8" h="234">
                  <a:moveTo>
                    <a:pt x="645" y="1"/>
                  </a:moveTo>
                  <a:cubicBezTo>
                    <a:pt x="63" y="1"/>
                    <a:pt x="63" y="1"/>
                    <a:pt x="63" y="1"/>
                  </a:cubicBezTo>
                  <a:cubicBezTo>
                    <a:pt x="29" y="0"/>
                    <a:pt x="0" y="27"/>
                    <a:pt x="0" y="62"/>
                  </a:cubicBezTo>
                  <a:cubicBezTo>
                    <a:pt x="0" y="97"/>
                    <a:pt x="55" y="116"/>
                    <a:pt x="101" y="120"/>
                  </a:cubicBezTo>
                  <a:cubicBezTo>
                    <a:pt x="147" y="124"/>
                    <a:pt x="249" y="234"/>
                    <a:pt x="355" y="234"/>
                  </a:cubicBezTo>
                  <a:cubicBezTo>
                    <a:pt x="461" y="234"/>
                    <a:pt x="560" y="126"/>
                    <a:pt x="613" y="120"/>
                  </a:cubicBezTo>
                  <a:cubicBezTo>
                    <a:pt x="653" y="116"/>
                    <a:pt x="708" y="101"/>
                    <a:pt x="708" y="66"/>
                  </a:cubicBezTo>
                  <a:cubicBezTo>
                    <a:pt x="708" y="31"/>
                    <a:pt x="680" y="1"/>
                    <a:pt x="645" y="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6" tIns="34288" rIns="68576" bIns="34288" numCol="1" spcCol="0" rtlCol="0" fromWordArt="0" anchor="ctr" anchorCtr="0" forceAA="0" compatLnSpc="1">
              <a:noAutofit/>
            </a:bodyPr>
            <a:lstStyle/>
            <a:p>
              <a:pPr algn="ctr"/>
              <a:endParaRPr lang="zh-CN" altLang="en-US" sz="1280">
                <a:solidFill>
                  <a:prstClr val="white"/>
                </a:solidFill>
                <a:cs typeface="+mn-ea"/>
                <a:sym typeface="+mn-lt"/>
              </a:endParaRPr>
            </a:p>
          </p:txBody>
        </p:sp>
      </p:grpSp>
      <p:grpSp>
        <p:nvGrpSpPr>
          <p:cNvPr id="41" name="组合 40"/>
          <p:cNvGrpSpPr/>
          <p:nvPr/>
        </p:nvGrpSpPr>
        <p:grpSpPr>
          <a:xfrm>
            <a:off x="2671767" y="1627970"/>
            <a:ext cx="544577" cy="544577"/>
            <a:chOff x="3562217" y="1951133"/>
            <a:chExt cx="726142" cy="726142"/>
          </a:xfrm>
        </p:grpSpPr>
        <p:sp>
          <p:nvSpPr>
            <p:cNvPr id="42" name="椭圆 41"/>
            <p:cNvSpPr/>
            <p:nvPr/>
          </p:nvSpPr>
          <p:spPr>
            <a:xfrm>
              <a:off x="3562217" y="1951133"/>
              <a:ext cx="726142" cy="726142"/>
            </a:xfrm>
            <a:prstGeom prst="ellipse">
              <a:avLst/>
            </a:prstGeom>
            <a:solidFill>
              <a:schemeClr val="accent1"/>
            </a:solidFill>
            <a:ln>
              <a:noFill/>
            </a:ln>
          </p:spPr>
          <p:txBody>
            <a:bodyPr vert="horz" wrap="square" lIns="68576" tIns="34288" rIns="68576" bIns="34288" numCol="1" anchor="t" anchorCtr="0" compatLnSpc="1"/>
            <a:lstStyle/>
            <a:p>
              <a:endParaRPr lang="zh-CN" altLang="en-US" sz="1280">
                <a:solidFill>
                  <a:prstClr val="black"/>
                </a:solidFill>
                <a:cs typeface="+mn-ea"/>
                <a:sym typeface="+mn-lt"/>
              </a:endParaRPr>
            </a:p>
          </p:txBody>
        </p:sp>
        <p:sp>
          <p:nvSpPr>
            <p:cNvPr id="43" name="矩形 42"/>
            <p:cNvSpPr/>
            <p:nvPr/>
          </p:nvSpPr>
          <p:spPr>
            <a:xfrm>
              <a:off x="3638838" y="2050621"/>
              <a:ext cx="582138" cy="552057"/>
            </a:xfrm>
            <a:prstGeom prst="rect">
              <a:avLst/>
            </a:prstGeom>
          </p:spPr>
          <p:txBody>
            <a:bodyPr wrap="square">
              <a:spAutoFit/>
            </a:bodyPr>
            <a:lstStyle/>
            <a:p>
              <a:pPr algn="ctr"/>
              <a:r>
                <a:rPr lang="en-US" sz="2100" b="1" dirty="0">
                  <a:solidFill>
                    <a:prstClr val="white"/>
                  </a:solidFill>
                  <a:cs typeface="+mn-ea"/>
                  <a:sym typeface="+mn-lt"/>
                </a:rPr>
                <a:t>1</a:t>
              </a:r>
            </a:p>
          </p:txBody>
        </p:sp>
      </p:grpSp>
      <p:grpSp>
        <p:nvGrpSpPr>
          <p:cNvPr id="44" name="组合 43"/>
          <p:cNvGrpSpPr/>
          <p:nvPr/>
        </p:nvGrpSpPr>
        <p:grpSpPr>
          <a:xfrm>
            <a:off x="5898016" y="1627970"/>
            <a:ext cx="544577" cy="544577"/>
            <a:chOff x="7864118" y="1951133"/>
            <a:chExt cx="726142" cy="726142"/>
          </a:xfrm>
        </p:grpSpPr>
        <p:sp>
          <p:nvSpPr>
            <p:cNvPr id="45" name="椭圆 44"/>
            <p:cNvSpPr/>
            <p:nvPr/>
          </p:nvSpPr>
          <p:spPr>
            <a:xfrm>
              <a:off x="7864118" y="1951133"/>
              <a:ext cx="726142" cy="726142"/>
            </a:xfrm>
            <a:prstGeom prst="ellipse">
              <a:avLst/>
            </a:prstGeom>
            <a:solidFill>
              <a:srgbClr val="BFBFBF"/>
            </a:solidFill>
            <a:ln>
              <a:noFill/>
            </a:ln>
          </p:spPr>
          <p:txBody>
            <a:bodyPr vert="horz" wrap="square" lIns="68576" tIns="34288" rIns="68576" bIns="34288" numCol="1" anchor="t" anchorCtr="0" compatLnSpc="1"/>
            <a:lstStyle/>
            <a:p>
              <a:endParaRPr lang="zh-CN" altLang="en-US" sz="1280">
                <a:solidFill>
                  <a:prstClr val="black"/>
                </a:solidFill>
                <a:cs typeface="+mn-ea"/>
                <a:sym typeface="+mn-lt"/>
              </a:endParaRPr>
            </a:p>
          </p:txBody>
        </p:sp>
        <p:sp>
          <p:nvSpPr>
            <p:cNvPr id="46" name="矩形 45"/>
            <p:cNvSpPr/>
            <p:nvPr/>
          </p:nvSpPr>
          <p:spPr>
            <a:xfrm>
              <a:off x="7908670" y="2050621"/>
              <a:ext cx="637037" cy="552057"/>
            </a:xfrm>
            <a:prstGeom prst="rect">
              <a:avLst/>
            </a:prstGeom>
          </p:spPr>
          <p:txBody>
            <a:bodyPr wrap="square">
              <a:spAutoFit/>
            </a:bodyPr>
            <a:lstStyle/>
            <a:p>
              <a:pPr algn="ctr"/>
              <a:r>
                <a:rPr lang="en-US" sz="2100" b="1" dirty="0">
                  <a:solidFill>
                    <a:prstClr val="white"/>
                  </a:solidFill>
                  <a:cs typeface="+mn-ea"/>
                  <a:sym typeface="+mn-lt"/>
                </a:rPr>
                <a:t>2</a:t>
              </a:r>
            </a:p>
          </p:txBody>
        </p:sp>
      </p:grpSp>
      <p:grpSp>
        <p:nvGrpSpPr>
          <p:cNvPr id="47" name="组合 46"/>
          <p:cNvGrpSpPr/>
          <p:nvPr/>
        </p:nvGrpSpPr>
        <p:grpSpPr>
          <a:xfrm>
            <a:off x="2671325" y="3458549"/>
            <a:ext cx="544577" cy="544577"/>
            <a:chOff x="3561627" y="4392038"/>
            <a:chExt cx="726142" cy="726142"/>
          </a:xfrm>
        </p:grpSpPr>
        <p:sp>
          <p:nvSpPr>
            <p:cNvPr id="48" name="椭圆 47"/>
            <p:cNvSpPr/>
            <p:nvPr/>
          </p:nvSpPr>
          <p:spPr>
            <a:xfrm>
              <a:off x="3561627" y="4392038"/>
              <a:ext cx="726142" cy="726142"/>
            </a:xfrm>
            <a:prstGeom prst="ellipse">
              <a:avLst/>
            </a:prstGeom>
            <a:solidFill>
              <a:srgbClr val="BFBFBF"/>
            </a:solidFill>
            <a:ln>
              <a:noFill/>
            </a:ln>
          </p:spPr>
          <p:txBody>
            <a:bodyPr vert="horz" wrap="square" lIns="68576" tIns="34288" rIns="68576" bIns="34288" numCol="1" anchor="t" anchorCtr="0" compatLnSpc="1"/>
            <a:lstStyle/>
            <a:p>
              <a:endParaRPr lang="zh-CN" altLang="en-US" sz="1280">
                <a:solidFill>
                  <a:prstClr val="black"/>
                </a:solidFill>
                <a:cs typeface="+mn-ea"/>
                <a:sym typeface="+mn-lt"/>
              </a:endParaRPr>
            </a:p>
          </p:txBody>
        </p:sp>
        <p:sp>
          <p:nvSpPr>
            <p:cNvPr id="49" name="矩形 48"/>
            <p:cNvSpPr/>
            <p:nvPr/>
          </p:nvSpPr>
          <p:spPr>
            <a:xfrm>
              <a:off x="3606179" y="4499973"/>
              <a:ext cx="637037" cy="552057"/>
            </a:xfrm>
            <a:prstGeom prst="rect">
              <a:avLst/>
            </a:prstGeom>
          </p:spPr>
          <p:txBody>
            <a:bodyPr wrap="square">
              <a:spAutoFit/>
            </a:bodyPr>
            <a:lstStyle/>
            <a:p>
              <a:pPr algn="ctr"/>
              <a:r>
                <a:rPr lang="en-US" sz="2100" b="1" dirty="0">
                  <a:solidFill>
                    <a:prstClr val="white"/>
                  </a:solidFill>
                  <a:cs typeface="+mn-ea"/>
                  <a:sym typeface="+mn-lt"/>
                </a:rPr>
                <a:t>3</a:t>
              </a:r>
            </a:p>
          </p:txBody>
        </p:sp>
      </p:grpSp>
      <p:grpSp>
        <p:nvGrpSpPr>
          <p:cNvPr id="50" name="组合 49"/>
          <p:cNvGrpSpPr/>
          <p:nvPr/>
        </p:nvGrpSpPr>
        <p:grpSpPr>
          <a:xfrm>
            <a:off x="5898016" y="3458549"/>
            <a:ext cx="544577" cy="544577"/>
            <a:chOff x="7864118" y="4392038"/>
            <a:chExt cx="726142" cy="726142"/>
          </a:xfrm>
        </p:grpSpPr>
        <p:sp>
          <p:nvSpPr>
            <p:cNvPr id="51" name="椭圆 50"/>
            <p:cNvSpPr/>
            <p:nvPr/>
          </p:nvSpPr>
          <p:spPr>
            <a:xfrm>
              <a:off x="7864118" y="4392038"/>
              <a:ext cx="726142" cy="726142"/>
            </a:xfrm>
            <a:prstGeom prst="ellipse">
              <a:avLst/>
            </a:prstGeom>
            <a:solidFill>
              <a:schemeClr val="accent2"/>
            </a:solidFill>
            <a:ln>
              <a:noFill/>
            </a:ln>
          </p:spPr>
          <p:txBody>
            <a:bodyPr vert="horz" wrap="square" lIns="68576" tIns="34288" rIns="68576" bIns="34288" numCol="1" anchor="t" anchorCtr="0" compatLnSpc="1"/>
            <a:lstStyle/>
            <a:p>
              <a:endParaRPr lang="zh-CN" altLang="en-US" sz="1280">
                <a:solidFill>
                  <a:prstClr val="black"/>
                </a:solidFill>
                <a:cs typeface="+mn-ea"/>
                <a:sym typeface="+mn-lt"/>
              </a:endParaRPr>
            </a:p>
          </p:txBody>
        </p:sp>
        <p:sp>
          <p:nvSpPr>
            <p:cNvPr id="52" name="矩形 51"/>
            <p:cNvSpPr/>
            <p:nvPr/>
          </p:nvSpPr>
          <p:spPr>
            <a:xfrm>
              <a:off x="7921869" y="4499973"/>
              <a:ext cx="637037" cy="552057"/>
            </a:xfrm>
            <a:prstGeom prst="rect">
              <a:avLst/>
            </a:prstGeom>
          </p:spPr>
          <p:txBody>
            <a:bodyPr wrap="square">
              <a:spAutoFit/>
            </a:bodyPr>
            <a:lstStyle/>
            <a:p>
              <a:pPr algn="ctr"/>
              <a:r>
                <a:rPr lang="en-US" sz="2100" b="1" dirty="0">
                  <a:solidFill>
                    <a:prstClr val="white"/>
                  </a:solidFill>
                  <a:cs typeface="+mn-ea"/>
                  <a:sym typeface="+mn-lt"/>
                </a:rPr>
                <a:t>4</a:t>
              </a:r>
            </a:p>
          </p:txBody>
        </p:sp>
      </p:grpSp>
      <p:sp>
        <p:nvSpPr>
          <p:cNvPr id="53" name="文本框 52"/>
          <p:cNvSpPr txBox="1"/>
          <p:nvPr/>
        </p:nvSpPr>
        <p:spPr>
          <a:xfrm>
            <a:off x="6631775" y="3458549"/>
            <a:ext cx="1800493" cy="969496"/>
          </a:xfrm>
          <a:prstGeom prst="rect">
            <a:avLst/>
          </a:prstGeom>
          <a:noFill/>
          <a:effectLst/>
        </p:spPr>
        <p:txBody>
          <a:bodyPr wrap="none" rtlCol="0">
            <a:spAutoFit/>
          </a:bodyPr>
          <a:lstStyle/>
          <a:p>
            <a:r>
              <a:rPr lang="zh-CN" altLang="en-US" sz="1280" dirty="0">
                <a:solidFill>
                  <a:srgbClr val="004C80"/>
                </a:solidFill>
                <a:cs typeface="+mn-ea"/>
                <a:sym typeface="+mn-lt"/>
              </a:rPr>
              <a:t> </a:t>
            </a:r>
            <a:r>
              <a:rPr lang="zh-CN" altLang="en-US" sz="1500" dirty="0">
                <a:solidFill>
                  <a:schemeClr val="tx1">
                    <a:lumMod val="75000"/>
                    <a:lumOff val="25000"/>
                  </a:schemeClr>
                </a:solidFill>
                <a:cs typeface="+mn-ea"/>
                <a:sym typeface="+mn-lt"/>
              </a:rPr>
              <a:t>单击此处输入标题</a:t>
            </a:r>
            <a:endParaRPr lang="en-US" altLang="zh-CN" sz="1500" dirty="0">
              <a:solidFill>
                <a:schemeClr val="tx1">
                  <a:lumMod val="75000"/>
                  <a:lumOff val="25000"/>
                </a:schemeClr>
              </a:solidFill>
              <a:cs typeface="+mn-ea"/>
              <a:sym typeface="+mn-lt"/>
            </a:endParaRPr>
          </a:p>
          <a:p>
            <a:r>
              <a:rPr lang="zh-CN" altLang="en-US" sz="900" dirty="0">
                <a:solidFill>
                  <a:schemeClr val="tx1">
                    <a:lumMod val="75000"/>
                    <a:lumOff val="25000"/>
                  </a:schemeClr>
                </a:solidFill>
                <a:cs typeface="+mn-ea"/>
                <a:sym typeface="+mn-lt"/>
              </a:rPr>
              <a:t>请在这里输入您的主要叙述内容</a:t>
            </a:r>
            <a:endParaRPr lang="en-US" altLang="zh-CN" sz="900" dirty="0">
              <a:solidFill>
                <a:schemeClr val="tx1">
                  <a:lumMod val="75000"/>
                  <a:lumOff val="25000"/>
                </a:schemeClr>
              </a:solidFill>
              <a:cs typeface="+mn-ea"/>
              <a:sym typeface="+mn-lt"/>
            </a:endParaRPr>
          </a:p>
          <a:p>
            <a:r>
              <a:rPr lang="zh-CN" altLang="en-US" sz="900" dirty="0">
                <a:solidFill>
                  <a:schemeClr val="tx1">
                    <a:lumMod val="75000"/>
                    <a:lumOff val="25000"/>
                  </a:schemeClr>
                </a:solidFill>
                <a:cs typeface="+mn-ea"/>
                <a:sym typeface="+mn-lt"/>
              </a:rPr>
              <a:t>请在这里输入您的主要叙述内容</a:t>
            </a:r>
            <a:endParaRPr lang="en-US" altLang="zh-CN" sz="900" dirty="0">
              <a:solidFill>
                <a:schemeClr val="tx1">
                  <a:lumMod val="75000"/>
                  <a:lumOff val="25000"/>
                </a:schemeClr>
              </a:solidFill>
              <a:cs typeface="+mn-ea"/>
              <a:sym typeface="+mn-lt"/>
            </a:endParaRPr>
          </a:p>
          <a:p>
            <a:endParaRPr lang="en-US" altLang="zh-CN" sz="2400" dirty="0">
              <a:solidFill>
                <a:schemeClr val="tx1">
                  <a:lumMod val="75000"/>
                  <a:lumOff val="25000"/>
                </a:schemeClr>
              </a:solidFill>
              <a:cs typeface="+mn-ea"/>
              <a:sym typeface="+mn-lt"/>
            </a:endParaRPr>
          </a:p>
        </p:txBody>
      </p:sp>
      <p:sp>
        <p:nvSpPr>
          <p:cNvPr id="54" name="文本框 53"/>
          <p:cNvSpPr txBox="1"/>
          <p:nvPr/>
        </p:nvSpPr>
        <p:spPr>
          <a:xfrm>
            <a:off x="739203" y="1611711"/>
            <a:ext cx="1800493" cy="969496"/>
          </a:xfrm>
          <a:prstGeom prst="rect">
            <a:avLst/>
          </a:prstGeom>
          <a:noFill/>
          <a:effectLst/>
        </p:spPr>
        <p:txBody>
          <a:bodyPr wrap="none" rtlCol="0">
            <a:spAutoFit/>
          </a:bodyPr>
          <a:lstStyle/>
          <a:p>
            <a:r>
              <a:rPr lang="zh-CN" altLang="en-US" sz="1280" dirty="0">
                <a:solidFill>
                  <a:srgbClr val="004C80"/>
                </a:solidFill>
                <a:cs typeface="+mn-ea"/>
                <a:sym typeface="+mn-lt"/>
              </a:rPr>
              <a:t> </a:t>
            </a:r>
            <a:r>
              <a:rPr lang="zh-CN" altLang="en-US" sz="1500" dirty="0">
                <a:solidFill>
                  <a:schemeClr val="tx1">
                    <a:lumMod val="75000"/>
                    <a:lumOff val="25000"/>
                  </a:schemeClr>
                </a:solidFill>
                <a:cs typeface="+mn-ea"/>
                <a:sym typeface="+mn-lt"/>
              </a:rPr>
              <a:t>单击此处输入标题</a:t>
            </a:r>
            <a:endParaRPr lang="en-US" altLang="zh-CN" sz="1500" dirty="0">
              <a:solidFill>
                <a:schemeClr val="tx1">
                  <a:lumMod val="75000"/>
                  <a:lumOff val="25000"/>
                </a:schemeClr>
              </a:solidFill>
              <a:cs typeface="+mn-ea"/>
              <a:sym typeface="+mn-lt"/>
            </a:endParaRPr>
          </a:p>
          <a:p>
            <a:r>
              <a:rPr lang="zh-CN" altLang="en-US" sz="900" dirty="0">
                <a:solidFill>
                  <a:schemeClr val="tx1">
                    <a:lumMod val="75000"/>
                    <a:lumOff val="25000"/>
                  </a:schemeClr>
                </a:solidFill>
                <a:cs typeface="+mn-ea"/>
                <a:sym typeface="+mn-lt"/>
              </a:rPr>
              <a:t>请在这里输入您的主要叙述内容</a:t>
            </a:r>
            <a:endParaRPr lang="en-US" altLang="zh-CN" sz="900" dirty="0">
              <a:solidFill>
                <a:schemeClr val="tx1">
                  <a:lumMod val="75000"/>
                  <a:lumOff val="25000"/>
                </a:schemeClr>
              </a:solidFill>
              <a:cs typeface="+mn-ea"/>
              <a:sym typeface="+mn-lt"/>
            </a:endParaRPr>
          </a:p>
          <a:p>
            <a:r>
              <a:rPr lang="zh-CN" altLang="en-US" sz="900" dirty="0">
                <a:solidFill>
                  <a:schemeClr val="tx1">
                    <a:lumMod val="75000"/>
                    <a:lumOff val="25000"/>
                  </a:schemeClr>
                </a:solidFill>
                <a:cs typeface="+mn-ea"/>
                <a:sym typeface="+mn-lt"/>
              </a:rPr>
              <a:t>请在这里输入您的主要叙述内容</a:t>
            </a:r>
            <a:endParaRPr lang="en-US" altLang="zh-CN" sz="900" dirty="0">
              <a:solidFill>
                <a:schemeClr val="tx1">
                  <a:lumMod val="75000"/>
                  <a:lumOff val="25000"/>
                </a:schemeClr>
              </a:solidFill>
              <a:cs typeface="+mn-ea"/>
              <a:sym typeface="+mn-lt"/>
            </a:endParaRPr>
          </a:p>
          <a:p>
            <a:endParaRPr lang="en-US" altLang="zh-CN" sz="2400" dirty="0">
              <a:solidFill>
                <a:schemeClr val="tx1">
                  <a:lumMod val="75000"/>
                  <a:lumOff val="25000"/>
                </a:schemeClr>
              </a:solidFill>
              <a:cs typeface="+mn-ea"/>
              <a:sym typeface="+mn-lt"/>
            </a:endParaRPr>
          </a:p>
        </p:txBody>
      </p:sp>
      <p:sp>
        <p:nvSpPr>
          <p:cNvPr id="55" name="文本框 54"/>
          <p:cNvSpPr txBox="1"/>
          <p:nvPr/>
        </p:nvSpPr>
        <p:spPr>
          <a:xfrm>
            <a:off x="778346" y="3458548"/>
            <a:ext cx="1800493" cy="1015663"/>
          </a:xfrm>
          <a:prstGeom prst="rect">
            <a:avLst/>
          </a:prstGeom>
          <a:noFill/>
          <a:effectLst/>
        </p:spPr>
        <p:txBody>
          <a:bodyPr wrap="none" rtlCol="0">
            <a:spAutoFit/>
          </a:bodyPr>
          <a:lstStyle/>
          <a:p>
            <a:r>
              <a:rPr lang="zh-CN" altLang="en-US" sz="1200" dirty="0">
                <a:solidFill>
                  <a:srgbClr val="004C80"/>
                </a:solidFill>
                <a:cs typeface="+mn-ea"/>
                <a:sym typeface="+mn-lt"/>
              </a:rPr>
              <a:t> </a:t>
            </a:r>
            <a:r>
              <a:rPr lang="zh-CN" altLang="en-US" sz="1500" dirty="0">
                <a:solidFill>
                  <a:schemeClr val="tx1">
                    <a:lumMod val="75000"/>
                    <a:lumOff val="25000"/>
                  </a:schemeClr>
                </a:solidFill>
                <a:cs typeface="+mn-ea"/>
                <a:sym typeface="+mn-lt"/>
              </a:rPr>
              <a:t>单击此处输入标题</a:t>
            </a:r>
            <a:endParaRPr lang="en-US" altLang="zh-CN" sz="1500" dirty="0">
              <a:solidFill>
                <a:schemeClr val="tx1">
                  <a:lumMod val="75000"/>
                  <a:lumOff val="25000"/>
                </a:schemeClr>
              </a:solidFill>
              <a:cs typeface="+mn-ea"/>
              <a:sym typeface="+mn-lt"/>
            </a:endParaRPr>
          </a:p>
          <a:p>
            <a:r>
              <a:rPr lang="zh-CN" altLang="en-US" sz="900" dirty="0">
                <a:solidFill>
                  <a:schemeClr val="tx1">
                    <a:lumMod val="75000"/>
                    <a:lumOff val="25000"/>
                  </a:schemeClr>
                </a:solidFill>
                <a:cs typeface="+mn-ea"/>
                <a:sym typeface="+mn-lt"/>
              </a:rPr>
              <a:t>请在这里输入您的主要叙述内容</a:t>
            </a:r>
            <a:endParaRPr lang="en-US" altLang="zh-CN" sz="900" dirty="0">
              <a:solidFill>
                <a:schemeClr val="tx1">
                  <a:lumMod val="75000"/>
                  <a:lumOff val="25000"/>
                </a:schemeClr>
              </a:solidFill>
              <a:cs typeface="+mn-ea"/>
              <a:sym typeface="+mn-lt"/>
            </a:endParaRPr>
          </a:p>
          <a:p>
            <a:r>
              <a:rPr lang="zh-CN" altLang="en-US" sz="900" dirty="0">
                <a:solidFill>
                  <a:schemeClr val="tx1">
                    <a:lumMod val="75000"/>
                    <a:lumOff val="25000"/>
                  </a:schemeClr>
                </a:solidFill>
                <a:cs typeface="+mn-ea"/>
                <a:sym typeface="+mn-lt"/>
              </a:rPr>
              <a:t>请在这里输入您的主要叙述内容</a:t>
            </a:r>
            <a:endParaRPr lang="en-US" altLang="zh-CN" sz="900" dirty="0">
              <a:solidFill>
                <a:schemeClr val="tx1">
                  <a:lumMod val="75000"/>
                  <a:lumOff val="25000"/>
                </a:schemeClr>
              </a:solidFill>
              <a:cs typeface="+mn-ea"/>
              <a:sym typeface="+mn-lt"/>
            </a:endParaRPr>
          </a:p>
          <a:p>
            <a:endParaRPr lang="en-US" altLang="zh-CN" sz="2700" dirty="0">
              <a:solidFill>
                <a:schemeClr val="tx1">
                  <a:lumMod val="75000"/>
                  <a:lumOff val="25000"/>
                </a:schemeClr>
              </a:solidFill>
              <a:cs typeface="+mn-ea"/>
              <a:sym typeface="+mn-lt"/>
            </a:endParaRPr>
          </a:p>
        </p:txBody>
      </p:sp>
      <p:sp>
        <p:nvSpPr>
          <p:cNvPr id="56" name="文本框 55"/>
          <p:cNvSpPr txBox="1"/>
          <p:nvPr/>
        </p:nvSpPr>
        <p:spPr>
          <a:xfrm>
            <a:off x="6631775" y="1627970"/>
            <a:ext cx="1800493" cy="969496"/>
          </a:xfrm>
          <a:prstGeom prst="rect">
            <a:avLst/>
          </a:prstGeom>
          <a:noFill/>
          <a:effectLst/>
        </p:spPr>
        <p:txBody>
          <a:bodyPr wrap="none" rtlCol="0">
            <a:spAutoFit/>
          </a:bodyPr>
          <a:lstStyle/>
          <a:p>
            <a:r>
              <a:rPr lang="zh-CN" altLang="en-US" sz="1280" dirty="0">
                <a:solidFill>
                  <a:srgbClr val="004C80"/>
                </a:solidFill>
                <a:cs typeface="+mn-ea"/>
                <a:sym typeface="+mn-lt"/>
              </a:rPr>
              <a:t> </a:t>
            </a:r>
            <a:r>
              <a:rPr lang="zh-CN" altLang="en-US" sz="1500" dirty="0">
                <a:solidFill>
                  <a:schemeClr val="tx1">
                    <a:lumMod val="75000"/>
                    <a:lumOff val="25000"/>
                  </a:schemeClr>
                </a:solidFill>
                <a:cs typeface="+mn-ea"/>
                <a:sym typeface="+mn-lt"/>
              </a:rPr>
              <a:t>单击此处输入标题</a:t>
            </a:r>
            <a:endParaRPr lang="en-US" altLang="zh-CN" sz="1500" dirty="0">
              <a:solidFill>
                <a:schemeClr val="tx1">
                  <a:lumMod val="75000"/>
                  <a:lumOff val="25000"/>
                </a:schemeClr>
              </a:solidFill>
              <a:cs typeface="+mn-ea"/>
              <a:sym typeface="+mn-lt"/>
            </a:endParaRPr>
          </a:p>
          <a:p>
            <a:r>
              <a:rPr lang="zh-CN" altLang="en-US" sz="900" dirty="0">
                <a:solidFill>
                  <a:schemeClr val="tx1">
                    <a:lumMod val="75000"/>
                    <a:lumOff val="25000"/>
                  </a:schemeClr>
                </a:solidFill>
                <a:cs typeface="+mn-ea"/>
                <a:sym typeface="+mn-lt"/>
              </a:rPr>
              <a:t>请在这里输入您的主要叙述内容</a:t>
            </a:r>
            <a:endParaRPr lang="en-US" altLang="zh-CN" sz="900" dirty="0">
              <a:solidFill>
                <a:schemeClr val="tx1">
                  <a:lumMod val="75000"/>
                  <a:lumOff val="25000"/>
                </a:schemeClr>
              </a:solidFill>
              <a:cs typeface="+mn-ea"/>
              <a:sym typeface="+mn-lt"/>
            </a:endParaRPr>
          </a:p>
          <a:p>
            <a:r>
              <a:rPr lang="zh-CN" altLang="en-US" sz="900" dirty="0">
                <a:solidFill>
                  <a:schemeClr val="tx1">
                    <a:lumMod val="75000"/>
                    <a:lumOff val="25000"/>
                  </a:schemeClr>
                </a:solidFill>
                <a:cs typeface="+mn-ea"/>
                <a:sym typeface="+mn-lt"/>
              </a:rPr>
              <a:t>请在这里输入您的主要叙述内容</a:t>
            </a:r>
            <a:endParaRPr lang="en-US" altLang="zh-CN" sz="900" dirty="0">
              <a:solidFill>
                <a:schemeClr val="tx1">
                  <a:lumMod val="75000"/>
                  <a:lumOff val="25000"/>
                </a:schemeClr>
              </a:solidFill>
              <a:cs typeface="+mn-ea"/>
              <a:sym typeface="+mn-lt"/>
            </a:endParaRPr>
          </a:p>
          <a:p>
            <a:endParaRPr lang="en-US" altLang="zh-CN" sz="2400" dirty="0">
              <a:solidFill>
                <a:schemeClr val="tx1">
                  <a:lumMod val="75000"/>
                  <a:lumOff val="25000"/>
                </a:schemeClr>
              </a:solidFill>
              <a:cs typeface="+mn-ea"/>
              <a:sym typeface="+mn-lt"/>
            </a:endParaRPr>
          </a:p>
        </p:txBody>
      </p:sp>
      <p:sp>
        <p:nvSpPr>
          <p:cNvPr id="15" name="文本框 14"/>
          <p:cNvSpPr txBox="1"/>
          <p:nvPr/>
        </p:nvSpPr>
        <p:spPr>
          <a:xfrm>
            <a:off x="723900" y="158115"/>
            <a:ext cx="1477010" cy="375920"/>
          </a:xfrm>
          <a:prstGeom prst="rect">
            <a:avLst/>
          </a:prstGeom>
          <a:noFill/>
        </p:spPr>
        <p:txBody>
          <a:bodyPr vert="horz" wrap="square" lIns="68580" tIns="34290" rIns="68580" bIns="34290" rtlCol="0" anchor="ctr">
            <a:spAutoFit/>
          </a:bodyPr>
          <a:lstStyle/>
          <a:p>
            <a:pPr algn="dist"/>
            <a:r>
              <a:rPr lang="zh-CN" altLang="en-US" sz="2000" dirty="0">
                <a:solidFill>
                  <a:schemeClr val="bg1"/>
                </a:solidFill>
                <a:latin typeface="阿里巴巴普惠体 B" panose="00020600040101010101" charset="-122"/>
                <a:ea typeface="阿里巴巴普惠体 B" panose="00020600040101010101" charset="-122"/>
                <a:cs typeface="+mn-ea"/>
                <a:sym typeface="+mn-lt"/>
              </a:rPr>
              <a:t>工作概述</a:t>
            </a:r>
            <a:endParaRPr lang="zh-CN" altLang="en-US" sz="2000" b="1" dirty="0">
              <a:solidFill>
                <a:schemeClr val="bg1"/>
              </a:solidFill>
              <a:latin typeface="阿里巴巴普惠体 B" panose="00020600040101010101" charset="-122"/>
              <a:ea typeface="阿里巴巴普惠体 B" panose="00020600040101010101" charset="-122"/>
              <a:cs typeface="+mn-ea"/>
              <a:sym typeface="+mn-lt"/>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anim calcmode="lin" valueType="num">
                                      <p:cBhvr>
                                        <p:cTn id="8" dur="1000" fill="hold"/>
                                        <p:tgtEl>
                                          <p:spTgt spid="36"/>
                                        </p:tgtEl>
                                        <p:attrNameLst>
                                          <p:attrName>ppt_x</p:attrName>
                                        </p:attrNameLst>
                                      </p:cBhvr>
                                      <p:tavLst>
                                        <p:tav tm="0">
                                          <p:val>
                                            <p:strVal val="#ppt_x"/>
                                          </p:val>
                                        </p:tav>
                                        <p:tav tm="100000">
                                          <p:val>
                                            <p:strVal val="#ppt_x"/>
                                          </p:val>
                                        </p:tav>
                                      </p:tavLst>
                                    </p:anim>
                                    <p:anim calcmode="lin" valueType="num">
                                      <p:cBhvr>
                                        <p:cTn id="9" dur="900" decel="100000" fill="hold"/>
                                        <p:tgtEl>
                                          <p:spTgt spid="3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6" presetClass="entr" presetSubtype="37"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barn(outVertical)">
                                      <p:cBhvr>
                                        <p:cTn id="14" dur="500"/>
                                        <p:tgtEl>
                                          <p:spTgt spid="15"/>
                                        </p:tgtEl>
                                      </p:cBhvr>
                                    </p:animEffect>
                                  </p:childTnLst>
                                </p:cTn>
                              </p:par>
                            </p:childTnLst>
                          </p:cTn>
                        </p:par>
                        <p:par>
                          <p:cTn id="15" fill="hold">
                            <p:stCondLst>
                              <p:cond delay="1500"/>
                            </p:stCondLst>
                            <p:childTnLst>
                              <p:par>
                                <p:cTn id="16" presetID="2" presetClass="entr" presetSubtype="9" decel="28000" fill="hold" grpId="0" nodeType="afterEffect">
                                  <p:stCondLst>
                                    <p:cond delay="0"/>
                                  </p:stCondLst>
                                  <p:childTnLst>
                                    <p:set>
                                      <p:cBhvr>
                                        <p:cTn id="17" dur="1" fill="hold">
                                          <p:stCondLst>
                                            <p:cond delay="0"/>
                                          </p:stCondLst>
                                        </p:cTn>
                                        <p:tgtEl>
                                          <p:spTgt spid="32"/>
                                        </p:tgtEl>
                                        <p:attrNameLst>
                                          <p:attrName>style.visibility</p:attrName>
                                        </p:attrNameLst>
                                      </p:cBhvr>
                                      <p:to>
                                        <p:strVal val="visible"/>
                                      </p:to>
                                    </p:set>
                                    <p:anim calcmode="lin" valueType="num">
                                      <p:cBhvr additive="base">
                                        <p:cTn id="18" dur="750" fill="hold"/>
                                        <p:tgtEl>
                                          <p:spTgt spid="32"/>
                                        </p:tgtEl>
                                        <p:attrNameLst>
                                          <p:attrName>ppt_x</p:attrName>
                                        </p:attrNameLst>
                                      </p:cBhvr>
                                      <p:tavLst>
                                        <p:tav tm="0">
                                          <p:val>
                                            <p:strVal val="0-#ppt_w/2"/>
                                          </p:val>
                                        </p:tav>
                                        <p:tav tm="100000">
                                          <p:val>
                                            <p:strVal val="#ppt_x"/>
                                          </p:val>
                                        </p:tav>
                                      </p:tavLst>
                                    </p:anim>
                                    <p:anim calcmode="lin" valueType="num">
                                      <p:cBhvr additive="base">
                                        <p:cTn id="19" dur="750" fill="hold"/>
                                        <p:tgtEl>
                                          <p:spTgt spid="32"/>
                                        </p:tgtEl>
                                        <p:attrNameLst>
                                          <p:attrName>ppt_y</p:attrName>
                                        </p:attrNameLst>
                                      </p:cBhvr>
                                      <p:tavLst>
                                        <p:tav tm="0">
                                          <p:val>
                                            <p:strVal val="0-#ppt_h/2"/>
                                          </p:val>
                                        </p:tav>
                                        <p:tav tm="100000">
                                          <p:val>
                                            <p:strVal val="#ppt_y"/>
                                          </p:val>
                                        </p:tav>
                                      </p:tavLst>
                                    </p:anim>
                                  </p:childTnLst>
                                </p:cTn>
                              </p:par>
                              <p:par>
                                <p:cTn id="20" presetID="2" presetClass="entr" presetSubtype="3" decel="28000" fill="hold" grpId="0" nodeType="withEffect">
                                  <p:stCondLst>
                                    <p:cond delay="0"/>
                                  </p:stCondLst>
                                  <p:childTnLst>
                                    <p:set>
                                      <p:cBhvr>
                                        <p:cTn id="21" dur="1" fill="hold">
                                          <p:stCondLst>
                                            <p:cond delay="0"/>
                                          </p:stCondLst>
                                        </p:cTn>
                                        <p:tgtEl>
                                          <p:spTgt spid="33"/>
                                        </p:tgtEl>
                                        <p:attrNameLst>
                                          <p:attrName>style.visibility</p:attrName>
                                        </p:attrNameLst>
                                      </p:cBhvr>
                                      <p:to>
                                        <p:strVal val="visible"/>
                                      </p:to>
                                    </p:set>
                                    <p:anim calcmode="lin" valueType="num">
                                      <p:cBhvr additive="base">
                                        <p:cTn id="22" dur="750" fill="hold"/>
                                        <p:tgtEl>
                                          <p:spTgt spid="33"/>
                                        </p:tgtEl>
                                        <p:attrNameLst>
                                          <p:attrName>ppt_x</p:attrName>
                                        </p:attrNameLst>
                                      </p:cBhvr>
                                      <p:tavLst>
                                        <p:tav tm="0">
                                          <p:val>
                                            <p:strVal val="1+#ppt_w/2"/>
                                          </p:val>
                                        </p:tav>
                                        <p:tav tm="100000">
                                          <p:val>
                                            <p:strVal val="#ppt_x"/>
                                          </p:val>
                                        </p:tav>
                                      </p:tavLst>
                                    </p:anim>
                                    <p:anim calcmode="lin" valueType="num">
                                      <p:cBhvr additive="base">
                                        <p:cTn id="23" dur="750" fill="hold"/>
                                        <p:tgtEl>
                                          <p:spTgt spid="33"/>
                                        </p:tgtEl>
                                        <p:attrNameLst>
                                          <p:attrName>ppt_y</p:attrName>
                                        </p:attrNameLst>
                                      </p:cBhvr>
                                      <p:tavLst>
                                        <p:tav tm="0">
                                          <p:val>
                                            <p:strVal val="0-#ppt_h/2"/>
                                          </p:val>
                                        </p:tav>
                                        <p:tav tm="100000">
                                          <p:val>
                                            <p:strVal val="#ppt_y"/>
                                          </p:val>
                                        </p:tav>
                                      </p:tavLst>
                                    </p:anim>
                                  </p:childTnLst>
                                </p:cTn>
                              </p:par>
                              <p:par>
                                <p:cTn id="24" presetID="2" presetClass="entr" presetSubtype="12" decel="28000" fill="hold" grpId="0" nodeType="with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additive="base">
                                        <p:cTn id="26" dur="750" fill="hold"/>
                                        <p:tgtEl>
                                          <p:spTgt spid="34"/>
                                        </p:tgtEl>
                                        <p:attrNameLst>
                                          <p:attrName>ppt_x</p:attrName>
                                        </p:attrNameLst>
                                      </p:cBhvr>
                                      <p:tavLst>
                                        <p:tav tm="0">
                                          <p:val>
                                            <p:strVal val="0-#ppt_w/2"/>
                                          </p:val>
                                        </p:tav>
                                        <p:tav tm="100000">
                                          <p:val>
                                            <p:strVal val="#ppt_x"/>
                                          </p:val>
                                        </p:tav>
                                      </p:tavLst>
                                    </p:anim>
                                    <p:anim calcmode="lin" valueType="num">
                                      <p:cBhvr additive="base">
                                        <p:cTn id="27" dur="750" fill="hold"/>
                                        <p:tgtEl>
                                          <p:spTgt spid="34"/>
                                        </p:tgtEl>
                                        <p:attrNameLst>
                                          <p:attrName>ppt_y</p:attrName>
                                        </p:attrNameLst>
                                      </p:cBhvr>
                                      <p:tavLst>
                                        <p:tav tm="0">
                                          <p:val>
                                            <p:strVal val="1+#ppt_h/2"/>
                                          </p:val>
                                        </p:tav>
                                        <p:tav tm="100000">
                                          <p:val>
                                            <p:strVal val="#ppt_y"/>
                                          </p:val>
                                        </p:tav>
                                      </p:tavLst>
                                    </p:anim>
                                  </p:childTnLst>
                                </p:cTn>
                              </p:par>
                              <p:par>
                                <p:cTn id="28" presetID="2" presetClass="entr" presetSubtype="6" decel="28000" fill="hold" grpId="0" nodeType="withEffect">
                                  <p:stCondLst>
                                    <p:cond delay="0"/>
                                  </p:stCondLst>
                                  <p:childTnLst>
                                    <p:set>
                                      <p:cBhvr>
                                        <p:cTn id="29" dur="1" fill="hold">
                                          <p:stCondLst>
                                            <p:cond delay="0"/>
                                          </p:stCondLst>
                                        </p:cTn>
                                        <p:tgtEl>
                                          <p:spTgt spid="35"/>
                                        </p:tgtEl>
                                        <p:attrNameLst>
                                          <p:attrName>style.visibility</p:attrName>
                                        </p:attrNameLst>
                                      </p:cBhvr>
                                      <p:to>
                                        <p:strVal val="visible"/>
                                      </p:to>
                                    </p:set>
                                    <p:anim calcmode="lin" valueType="num">
                                      <p:cBhvr additive="base">
                                        <p:cTn id="30" dur="750" fill="hold"/>
                                        <p:tgtEl>
                                          <p:spTgt spid="35"/>
                                        </p:tgtEl>
                                        <p:attrNameLst>
                                          <p:attrName>ppt_x</p:attrName>
                                        </p:attrNameLst>
                                      </p:cBhvr>
                                      <p:tavLst>
                                        <p:tav tm="0">
                                          <p:val>
                                            <p:strVal val="1+#ppt_w/2"/>
                                          </p:val>
                                        </p:tav>
                                        <p:tav tm="100000">
                                          <p:val>
                                            <p:strVal val="#ppt_x"/>
                                          </p:val>
                                        </p:tav>
                                      </p:tavLst>
                                    </p:anim>
                                    <p:anim calcmode="lin" valueType="num">
                                      <p:cBhvr additive="base">
                                        <p:cTn id="31" dur="750" fill="hold"/>
                                        <p:tgtEl>
                                          <p:spTgt spid="35"/>
                                        </p:tgtEl>
                                        <p:attrNameLst>
                                          <p:attrName>ppt_y</p:attrName>
                                        </p:attrNameLst>
                                      </p:cBhvr>
                                      <p:tavLst>
                                        <p:tav tm="0">
                                          <p:val>
                                            <p:strVal val="1+#ppt_h/2"/>
                                          </p:val>
                                        </p:tav>
                                        <p:tav tm="100000">
                                          <p:val>
                                            <p:strVal val="#ppt_y"/>
                                          </p:val>
                                        </p:tav>
                                      </p:tavLst>
                                    </p:anim>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41"/>
                                        </p:tgtEl>
                                        <p:attrNameLst>
                                          <p:attrName>style.visibility</p:attrName>
                                        </p:attrNameLst>
                                      </p:cBhvr>
                                      <p:to>
                                        <p:strVal val="visible"/>
                                      </p:to>
                                    </p:set>
                                    <p:anim calcmode="lin" valueType="num">
                                      <p:cBhvr>
                                        <p:cTn id="35" dur="500" fill="hold"/>
                                        <p:tgtEl>
                                          <p:spTgt spid="41"/>
                                        </p:tgtEl>
                                        <p:attrNameLst>
                                          <p:attrName>ppt_w</p:attrName>
                                        </p:attrNameLst>
                                      </p:cBhvr>
                                      <p:tavLst>
                                        <p:tav tm="0">
                                          <p:val>
                                            <p:fltVal val="0"/>
                                          </p:val>
                                        </p:tav>
                                        <p:tav tm="100000">
                                          <p:val>
                                            <p:strVal val="#ppt_w"/>
                                          </p:val>
                                        </p:tav>
                                      </p:tavLst>
                                    </p:anim>
                                    <p:anim calcmode="lin" valueType="num">
                                      <p:cBhvr>
                                        <p:cTn id="36" dur="500" fill="hold"/>
                                        <p:tgtEl>
                                          <p:spTgt spid="41"/>
                                        </p:tgtEl>
                                        <p:attrNameLst>
                                          <p:attrName>ppt_h</p:attrName>
                                        </p:attrNameLst>
                                      </p:cBhvr>
                                      <p:tavLst>
                                        <p:tav tm="0">
                                          <p:val>
                                            <p:fltVal val="0"/>
                                          </p:val>
                                        </p:tav>
                                        <p:tav tm="100000">
                                          <p:val>
                                            <p:strVal val="#ppt_h"/>
                                          </p:val>
                                        </p:tav>
                                      </p:tavLst>
                                    </p:anim>
                                    <p:animEffect transition="in" filter="fade">
                                      <p:cBhvr>
                                        <p:cTn id="37" dur="500"/>
                                        <p:tgtEl>
                                          <p:spTgt spid="41"/>
                                        </p:tgtEl>
                                      </p:cBhvr>
                                    </p:animEffect>
                                  </p:childTnLst>
                                </p:cTn>
                              </p:par>
                              <p:par>
                                <p:cTn id="38" presetID="53" presetClass="entr" presetSubtype="16" fill="hold" nodeType="withEffect">
                                  <p:stCondLst>
                                    <p:cond delay="0"/>
                                  </p:stCondLst>
                                  <p:childTnLst>
                                    <p:set>
                                      <p:cBhvr>
                                        <p:cTn id="39" dur="1" fill="hold">
                                          <p:stCondLst>
                                            <p:cond delay="0"/>
                                          </p:stCondLst>
                                        </p:cTn>
                                        <p:tgtEl>
                                          <p:spTgt spid="44"/>
                                        </p:tgtEl>
                                        <p:attrNameLst>
                                          <p:attrName>style.visibility</p:attrName>
                                        </p:attrNameLst>
                                      </p:cBhvr>
                                      <p:to>
                                        <p:strVal val="visible"/>
                                      </p:to>
                                    </p:set>
                                    <p:anim calcmode="lin" valueType="num">
                                      <p:cBhvr>
                                        <p:cTn id="40" dur="500" fill="hold"/>
                                        <p:tgtEl>
                                          <p:spTgt spid="44"/>
                                        </p:tgtEl>
                                        <p:attrNameLst>
                                          <p:attrName>ppt_w</p:attrName>
                                        </p:attrNameLst>
                                      </p:cBhvr>
                                      <p:tavLst>
                                        <p:tav tm="0">
                                          <p:val>
                                            <p:fltVal val="0"/>
                                          </p:val>
                                        </p:tav>
                                        <p:tav tm="100000">
                                          <p:val>
                                            <p:strVal val="#ppt_w"/>
                                          </p:val>
                                        </p:tav>
                                      </p:tavLst>
                                    </p:anim>
                                    <p:anim calcmode="lin" valueType="num">
                                      <p:cBhvr>
                                        <p:cTn id="41" dur="500" fill="hold"/>
                                        <p:tgtEl>
                                          <p:spTgt spid="44"/>
                                        </p:tgtEl>
                                        <p:attrNameLst>
                                          <p:attrName>ppt_h</p:attrName>
                                        </p:attrNameLst>
                                      </p:cBhvr>
                                      <p:tavLst>
                                        <p:tav tm="0">
                                          <p:val>
                                            <p:fltVal val="0"/>
                                          </p:val>
                                        </p:tav>
                                        <p:tav tm="100000">
                                          <p:val>
                                            <p:strVal val="#ppt_h"/>
                                          </p:val>
                                        </p:tav>
                                      </p:tavLst>
                                    </p:anim>
                                    <p:animEffect transition="in" filter="fade">
                                      <p:cBhvr>
                                        <p:cTn id="42" dur="500"/>
                                        <p:tgtEl>
                                          <p:spTgt spid="44"/>
                                        </p:tgtEl>
                                      </p:cBhvr>
                                    </p:animEffect>
                                  </p:childTnLst>
                                </p:cTn>
                              </p:par>
                              <p:par>
                                <p:cTn id="43" presetID="53" presetClass="entr" presetSubtype="16" fill="hold" nodeType="withEffect">
                                  <p:stCondLst>
                                    <p:cond delay="0"/>
                                  </p:stCondLst>
                                  <p:childTnLst>
                                    <p:set>
                                      <p:cBhvr>
                                        <p:cTn id="44" dur="1" fill="hold">
                                          <p:stCondLst>
                                            <p:cond delay="0"/>
                                          </p:stCondLst>
                                        </p:cTn>
                                        <p:tgtEl>
                                          <p:spTgt spid="47"/>
                                        </p:tgtEl>
                                        <p:attrNameLst>
                                          <p:attrName>style.visibility</p:attrName>
                                        </p:attrNameLst>
                                      </p:cBhvr>
                                      <p:to>
                                        <p:strVal val="visible"/>
                                      </p:to>
                                    </p:set>
                                    <p:anim calcmode="lin" valueType="num">
                                      <p:cBhvr>
                                        <p:cTn id="45" dur="500" fill="hold"/>
                                        <p:tgtEl>
                                          <p:spTgt spid="47"/>
                                        </p:tgtEl>
                                        <p:attrNameLst>
                                          <p:attrName>ppt_w</p:attrName>
                                        </p:attrNameLst>
                                      </p:cBhvr>
                                      <p:tavLst>
                                        <p:tav tm="0">
                                          <p:val>
                                            <p:fltVal val="0"/>
                                          </p:val>
                                        </p:tav>
                                        <p:tav tm="100000">
                                          <p:val>
                                            <p:strVal val="#ppt_w"/>
                                          </p:val>
                                        </p:tav>
                                      </p:tavLst>
                                    </p:anim>
                                    <p:anim calcmode="lin" valueType="num">
                                      <p:cBhvr>
                                        <p:cTn id="46" dur="500" fill="hold"/>
                                        <p:tgtEl>
                                          <p:spTgt spid="47"/>
                                        </p:tgtEl>
                                        <p:attrNameLst>
                                          <p:attrName>ppt_h</p:attrName>
                                        </p:attrNameLst>
                                      </p:cBhvr>
                                      <p:tavLst>
                                        <p:tav tm="0">
                                          <p:val>
                                            <p:fltVal val="0"/>
                                          </p:val>
                                        </p:tav>
                                        <p:tav tm="100000">
                                          <p:val>
                                            <p:strVal val="#ppt_h"/>
                                          </p:val>
                                        </p:tav>
                                      </p:tavLst>
                                    </p:anim>
                                    <p:animEffect transition="in" filter="fade">
                                      <p:cBhvr>
                                        <p:cTn id="47" dur="500"/>
                                        <p:tgtEl>
                                          <p:spTgt spid="47"/>
                                        </p:tgtEl>
                                      </p:cBhvr>
                                    </p:animEffect>
                                  </p:childTnLst>
                                </p:cTn>
                              </p:par>
                              <p:par>
                                <p:cTn id="48" presetID="53" presetClass="entr" presetSubtype="16" fill="hold" nodeType="withEffect">
                                  <p:stCondLst>
                                    <p:cond delay="0"/>
                                  </p:stCondLst>
                                  <p:childTnLst>
                                    <p:set>
                                      <p:cBhvr>
                                        <p:cTn id="49" dur="1" fill="hold">
                                          <p:stCondLst>
                                            <p:cond delay="0"/>
                                          </p:stCondLst>
                                        </p:cTn>
                                        <p:tgtEl>
                                          <p:spTgt spid="50"/>
                                        </p:tgtEl>
                                        <p:attrNameLst>
                                          <p:attrName>style.visibility</p:attrName>
                                        </p:attrNameLst>
                                      </p:cBhvr>
                                      <p:to>
                                        <p:strVal val="visible"/>
                                      </p:to>
                                    </p:set>
                                    <p:anim calcmode="lin" valueType="num">
                                      <p:cBhvr>
                                        <p:cTn id="50" dur="500" fill="hold"/>
                                        <p:tgtEl>
                                          <p:spTgt spid="50"/>
                                        </p:tgtEl>
                                        <p:attrNameLst>
                                          <p:attrName>ppt_w</p:attrName>
                                        </p:attrNameLst>
                                      </p:cBhvr>
                                      <p:tavLst>
                                        <p:tav tm="0">
                                          <p:val>
                                            <p:fltVal val="0"/>
                                          </p:val>
                                        </p:tav>
                                        <p:tav tm="100000">
                                          <p:val>
                                            <p:strVal val="#ppt_w"/>
                                          </p:val>
                                        </p:tav>
                                      </p:tavLst>
                                    </p:anim>
                                    <p:anim calcmode="lin" valueType="num">
                                      <p:cBhvr>
                                        <p:cTn id="51" dur="500" fill="hold"/>
                                        <p:tgtEl>
                                          <p:spTgt spid="50"/>
                                        </p:tgtEl>
                                        <p:attrNameLst>
                                          <p:attrName>ppt_h</p:attrName>
                                        </p:attrNameLst>
                                      </p:cBhvr>
                                      <p:tavLst>
                                        <p:tav tm="0">
                                          <p:val>
                                            <p:fltVal val="0"/>
                                          </p:val>
                                        </p:tav>
                                        <p:tav tm="100000">
                                          <p:val>
                                            <p:strVal val="#ppt_h"/>
                                          </p:val>
                                        </p:tav>
                                      </p:tavLst>
                                    </p:anim>
                                    <p:animEffect transition="in" filter="fade">
                                      <p:cBhvr>
                                        <p:cTn id="52" dur="500"/>
                                        <p:tgtEl>
                                          <p:spTgt spid="50"/>
                                        </p:tgtEl>
                                      </p:cBhvr>
                                    </p:animEffect>
                                  </p:childTnLst>
                                </p:cTn>
                              </p:par>
                            </p:childTnLst>
                          </p:cTn>
                        </p:par>
                        <p:par>
                          <p:cTn id="53" fill="hold">
                            <p:stCondLst>
                              <p:cond delay="3000"/>
                            </p:stCondLst>
                            <p:childTnLst>
                              <p:par>
                                <p:cTn id="54" presetID="10" presetClass="entr" presetSubtype="0" fill="hold" grpId="0" nodeType="afterEffect">
                                  <p:stCondLst>
                                    <p:cond delay="0"/>
                                  </p:stCondLst>
                                  <p:childTnLst>
                                    <p:set>
                                      <p:cBhvr>
                                        <p:cTn id="55" dur="1" fill="hold">
                                          <p:stCondLst>
                                            <p:cond delay="0"/>
                                          </p:stCondLst>
                                        </p:cTn>
                                        <p:tgtEl>
                                          <p:spTgt spid="54"/>
                                        </p:tgtEl>
                                        <p:attrNameLst>
                                          <p:attrName>style.visibility</p:attrName>
                                        </p:attrNameLst>
                                      </p:cBhvr>
                                      <p:to>
                                        <p:strVal val="visible"/>
                                      </p:to>
                                    </p:set>
                                    <p:animEffect transition="in" filter="fade">
                                      <p:cBhvr>
                                        <p:cTn id="56" dur="500"/>
                                        <p:tgtEl>
                                          <p:spTgt spid="54"/>
                                        </p:tgtEl>
                                      </p:cBhvr>
                                    </p:animEffect>
                                  </p:childTnLst>
                                </p:cTn>
                              </p:par>
                              <p:par>
                                <p:cTn id="57" presetID="10" presetClass="entr" presetSubtype="0" fill="hold" grpId="0" nodeType="withEffect">
                                  <p:stCondLst>
                                    <p:cond delay="250"/>
                                  </p:stCondLst>
                                  <p:childTnLst>
                                    <p:set>
                                      <p:cBhvr>
                                        <p:cTn id="58" dur="1" fill="hold">
                                          <p:stCondLst>
                                            <p:cond delay="0"/>
                                          </p:stCondLst>
                                        </p:cTn>
                                        <p:tgtEl>
                                          <p:spTgt spid="56"/>
                                        </p:tgtEl>
                                        <p:attrNameLst>
                                          <p:attrName>style.visibility</p:attrName>
                                        </p:attrNameLst>
                                      </p:cBhvr>
                                      <p:to>
                                        <p:strVal val="visible"/>
                                      </p:to>
                                    </p:set>
                                    <p:animEffect transition="in" filter="fade">
                                      <p:cBhvr>
                                        <p:cTn id="59" dur="500"/>
                                        <p:tgtEl>
                                          <p:spTgt spid="56"/>
                                        </p:tgtEl>
                                      </p:cBhvr>
                                    </p:animEffect>
                                  </p:childTnLst>
                                </p:cTn>
                              </p:par>
                              <p:par>
                                <p:cTn id="60" presetID="10" presetClass="entr" presetSubtype="0" fill="hold" grpId="0" nodeType="withEffect">
                                  <p:stCondLst>
                                    <p:cond delay="500"/>
                                  </p:stCondLst>
                                  <p:childTnLst>
                                    <p:set>
                                      <p:cBhvr>
                                        <p:cTn id="61" dur="1" fill="hold">
                                          <p:stCondLst>
                                            <p:cond delay="0"/>
                                          </p:stCondLst>
                                        </p:cTn>
                                        <p:tgtEl>
                                          <p:spTgt spid="55"/>
                                        </p:tgtEl>
                                        <p:attrNameLst>
                                          <p:attrName>style.visibility</p:attrName>
                                        </p:attrNameLst>
                                      </p:cBhvr>
                                      <p:to>
                                        <p:strVal val="visible"/>
                                      </p:to>
                                    </p:set>
                                    <p:animEffect transition="in" filter="fade">
                                      <p:cBhvr>
                                        <p:cTn id="62" dur="500"/>
                                        <p:tgtEl>
                                          <p:spTgt spid="55"/>
                                        </p:tgtEl>
                                      </p:cBhvr>
                                    </p:animEffect>
                                  </p:childTnLst>
                                </p:cTn>
                              </p:par>
                              <p:par>
                                <p:cTn id="63" presetID="10" presetClass="entr" presetSubtype="0" fill="hold" grpId="0" nodeType="withEffect">
                                  <p:stCondLst>
                                    <p:cond delay="750"/>
                                  </p:stCondLst>
                                  <p:childTnLst>
                                    <p:set>
                                      <p:cBhvr>
                                        <p:cTn id="64" dur="1" fill="hold">
                                          <p:stCondLst>
                                            <p:cond delay="0"/>
                                          </p:stCondLst>
                                        </p:cTn>
                                        <p:tgtEl>
                                          <p:spTgt spid="53"/>
                                        </p:tgtEl>
                                        <p:attrNameLst>
                                          <p:attrName>style.visibility</p:attrName>
                                        </p:attrNameLst>
                                      </p:cBhvr>
                                      <p:to>
                                        <p:strVal val="visible"/>
                                      </p:to>
                                    </p:set>
                                    <p:animEffect transition="in" filter="fade">
                                      <p:cBhvr>
                                        <p:cTn id="65"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animBg="1"/>
      <p:bldP spid="53" grpId="0"/>
      <p:bldP spid="54" grpId="0"/>
      <p:bldP spid="55" grpId="0"/>
      <p:bldP spid="56"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片3"/>
          <p:cNvPicPr>
            <a:picLocks noChangeAspect="1"/>
          </p:cNvPicPr>
          <p:nvPr/>
        </p:nvPicPr>
        <p:blipFill>
          <a:blip r:embed="rId3" cstate="email"/>
          <a:stretch>
            <a:fillRect/>
          </a:stretch>
        </p:blipFill>
        <p:spPr>
          <a:xfrm>
            <a:off x="3138805" y="1577340"/>
            <a:ext cx="2383790" cy="1987550"/>
          </a:xfrm>
          <a:prstGeom prst="rect">
            <a:avLst/>
          </a:prstGeom>
        </p:spPr>
      </p:pic>
      <p:sp>
        <p:nvSpPr>
          <p:cNvPr id="4" name=" 220"/>
          <p:cNvSpPr/>
          <p:nvPr/>
        </p:nvSpPr>
        <p:spPr>
          <a:xfrm flipH="1">
            <a:off x="2917031" y="1392509"/>
            <a:ext cx="6226493" cy="2440582"/>
          </a:xfrm>
          <a:custGeom>
            <a:avLst/>
            <a:gdLst>
              <a:gd name="connsiteX0" fmla="*/ 0 w 12362"/>
              <a:gd name="connsiteY0" fmla="*/ 0 h 5123"/>
              <a:gd name="connsiteX1" fmla="*/ 10980 w 12362"/>
              <a:gd name="connsiteY1" fmla="*/ 13 h 5123"/>
              <a:gd name="connsiteX2" fmla="*/ 12362 w 12362"/>
              <a:gd name="connsiteY2" fmla="*/ 2562 h 5123"/>
              <a:gd name="connsiteX3" fmla="*/ 10935 w 12362"/>
              <a:gd name="connsiteY3" fmla="*/ 5003 h 5123"/>
              <a:gd name="connsiteX4" fmla="*/ 0 w 12362"/>
              <a:gd name="connsiteY4" fmla="*/ 5123 h 5123"/>
              <a:gd name="connsiteX5" fmla="*/ 0 w 12362"/>
              <a:gd name="connsiteY5" fmla="*/ 0 h 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62" h="5123">
                <a:moveTo>
                  <a:pt x="0" y="0"/>
                </a:moveTo>
                <a:lnTo>
                  <a:pt x="10980" y="13"/>
                </a:lnTo>
                <a:lnTo>
                  <a:pt x="12362" y="2562"/>
                </a:lnTo>
                <a:lnTo>
                  <a:pt x="10935" y="5003"/>
                </a:lnTo>
                <a:lnTo>
                  <a:pt x="0" y="5123"/>
                </a:lnTo>
                <a:lnTo>
                  <a:pt x="0" y="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cs typeface="+mn-ea"/>
              <a:sym typeface="+mn-lt"/>
            </a:endParaRPr>
          </a:p>
        </p:txBody>
      </p:sp>
      <p:sp>
        <p:nvSpPr>
          <p:cNvPr id="220" name=" 220"/>
          <p:cNvSpPr/>
          <p:nvPr/>
        </p:nvSpPr>
        <p:spPr>
          <a:xfrm>
            <a:off x="-10478" y="1823171"/>
            <a:ext cx="3616643" cy="1702643"/>
          </a:xfrm>
          <a:custGeom>
            <a:avLst/>
            <a:gdLst>
              <a:gd name="connsiteX0" fmla="*/ 0 w 8151"/>
              <a:gd name="connsiteY0" fmla="*/ 10 h 3574"/>
              <a:gd name="connsiteX1" fmla="*/ 7060 w 8151"/>
              <a:gd name="connsiteY1" fmla="*/ 0 h 3574"/>
              <a:gd name="connsiteX2" fmla="*/ 8151 w 8151"/>
              <a:gd name="connsiteY2" fmla="*/ 1792 h 3574"/>
              <a:gd name="connsiteX3" fmla="*/ 6948 w 8151"/>
              <a:gd name="connsiteY3" fmla="*/ 3497 h 3574"/>
              <a:gd name="connsiteX4" fmla="*/ 0 w 8151"/>
              <a:gd name="connsiteY4" fmla="*/ 3574 h 3574"/>
              <a:gd name="connsiteX5" fmla="*/ 0 w 8151"/>
              <a:gd name="connsiteY5" fmla="*/ 10 h 3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51" h="3574">
                <a:moveTo>
                  <a:pt x="0" y="10"/>
                </a:moveTo>
                <a:lnTo>
                  <a:pt x="7060" y="0"/>
                </a:lnTo>
                <a:lnTo>
                  <a:pt x="8151" y="1792"/>
                </a:lnTo>
                <a:lnTo>
                  <a:pt x="6948" y="3497"/>
                </a:lnTo>
                <a:lnTo>
                  <a:pt x="0" y="3574"/>
                </a:lnTo>
                <a:lnTo>
                  <a:pt x="0" y="1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cs typeface="+mn-ea"/>
              <a:sym typeface="+mn-lt"/>
            </a:endParaRPr>
          </a:p>
        </p:txBody>
      </p:sp>
      <p:sp>
        <p:nvSpPr>
          <p:cNvPr id="15" name="文本框 14"/>
          <p:cNvSpPr txBox="1"/>
          <p:nvPr/>
        </p:nvSpPr>
        <p:spPr>
          <a:xfrm>
            <a:off x="5890895" y="1913255"/>
            <a:ext cx="2178685" cy="622300"/>
          </a:xfrm>
          <a:prstGeom prst="rect">
            <a:avLst/>
          </a:prstGeom>
          <a:noFill/>
        </p:spPr>
        <p:txBody>
          <a:bodyPr vert="horz" wrap="square" lIns="68580" tIns="34290" rIns="68580" bIns="34290" rtlCol="0" anchor="ctr">
            <a:spAutoFit/>
          </a:bodyPr>
          <a:lstStyle/>
          <a:p>
            <a:pPr algn="dist"/>
            <a:r>
              <a:rPr lang="zh-CN" altLang="en-US" sz="3600" dirty="0">
                <a:solidFill>
                  <a:srgbClr val="FFC000"/>
                </a:solidFill>
                <a:cs typeface="+mn-ea"/>
                <a:sym typeface="+mn-lt"/>
              </a:rPr>
              <a:t>完成情况</a:t>
            </a:r>
            <a:endParaRPr lang="zh-CN" altLang="en-US" sz="3600" b="1" dirty="0">
              <a:solidFill>
                <a:srgbClr val="FFC000"/>
              </a:solidFill>
              <a:cs typeface="+mn-ea"/>
              <a:sym typeface="+mn-lt"/>
            </a:endParaRPr>
          </a:p>
        </p:txBody>
      </p:sp>
      <p:sp>
        <p:nvSpPr>
          <p:cNvPr id="16" name="矩形 47"/>
          <p:cNvSpPr>
            <a:spLocks noChangeArrowheads="1"/>
          </p:cNvSpPr>
          <p:nvPr/>
        </p:nvSpPr>
        <p:spPr bwMode="auto">
          <a:xfrm>
            <a:off x="5866130" y="2533015"/>
            <a:ext cx="2994025" cy="730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l">
              <a:lnSpc>
                <a:spcPct val="120000"/>
              </a:lnSpc>
              <a:spcBef>
                <a:spcPct val="0"/>
              </a:spcBef>
              <a:buNone/>
            </a:pPr>
            <a:r>
              <a:rPr lang="zh-CN" altLang="en-US" sz="1200" dirty="0">
                <a:solidFill>
                  <a:schemeClr val="tx1">
                    <a:lumMod val="75000"/>
                    <a:lumOff val="25000"/>
                  </a:schemeClr>
                </a:solidFill>
                <a:latin typeface="阿里巴巴普惠体 B" panose="00020600040101010101" charset="-122"/>
                <a:ea typeface="阿里巴巴普惠体 B" panose="00020600040101010101" charset="-122"/>
                <a:sym typeface="+mn-ea"/>
              </a:rPr>
              <a:t>您的内容打在这里，或者通过复制您的文本后，在此框中选择粘贴，并选择只保留文字。您的内容打在这里，</a:t>
            </a:r>
            <a:endParaRPr lang="zh-CN" altLang="en-US" sz="1200" dirty="0">
              <a:solidFill>
                <a:schemeClr val="tx1">
                  <a:lumMod val="50000"/>
                  <a:lumOff val="50000"/>
                </a:schemeClr>
              </a:solidFill>
              <a:latin typeface="+mn-lt"/>
              <a:ea typeface="+mn-ea"/>
              <a:cs typeface="+mn-ea"/>
              <a:sym typeface="+mn-lt"/>
            </a:endParaRPr>
          </a:p>
        </p:txBody>
      </p:sp>
      <p:sp>
        <p:nvSpPr>
          <p:cNvPr id="3" name="TextBox 59"/>
          <p:cNvSpPr txBox="1">
            <a:spLocks noChangeArrowheads="1"/>
          </p:cNvSpPr>
          <p:nvPr/>
        </p:nvSpPr>
        <p:spPr bwMode="auto">
          <a:xfrm flipH="1">
            <a:off x="1226536" y="1916910"/>
            <a:ext cx="1336694" cy="1391920"/>
          </a:xfrm>
          <a:prstGeom prst="rect">
            <a:avLst/>
          </a:prstGeom>
          <a:noFill/>
          <a:ln>
            <a:noFill/>
          </a:ln>
        </p:spPr>
        <p:txBody>
          <a:bodyPr wrap="square" lIns="68580" tIns="34290" rIns="68580" bIns="34290"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514350">
              <a:defRPr/>
            </a:pPr>
            <a:r>
              <a:rPr lang="en-US" altLang="zh-CN" sz="8600" kern="0" dirty="0">
                <a:solidFill>
                  <a:schemeClr val="bg1"/>
                </a:solidFill>
                <a:latin typeface="+mn-lt"/>
                <a:ea typeface="+mn-ea"/>
                <a:cs typeface="+mn-ea"/>
                <a:sym typeface="+mn-lt"/>
              </a:rPr>
              <a:t>2</a:t>
            </a:r>
          </a:p>
        </p:txBody>
      </p:sp>
    </p:spTree>
  </p:cSld>
  <p:clrMapOvr>
    <a:masterClrMapping/>
  </p:clrMapOvr>
  <mc:AlternateContent xmlns:mc="http://schemas.openxmlformats.org/markup-compatibility/2006" xmlns:p14="http://schemas.microsoft.com/office/powerpoint/2010/main">
    <mc:Choice Requires="p14">
      <p:transition spd="slow" p14:dur="800" advClick="0" advTm="0">
        <p14:flythrough/>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0"/>
                                        </p:tgtEl>
                                        <p:attrNameLst>
                                          <p:attrName>style.visibility</p:attrName>
                                        </p:attrNameLst>
                                      </p:cBhvr>
                                      <p:to>
                                        <p:strVal val="visible"/>
                                      </p:to>
                                    </p:set>
                                    <p:anim calcmode="lin" valueType="num">
                                      <p:cBhvr additive="base">
                                        <p:cTn id="7" dur="500" fill="hold"/>
                                        <p:tgtEl>
                                          <p:spTgt spid="220"/>
                                        </p:tgtEl>
                                        <p:attrNameLst>
                                          <p:attrName>ppt_x</p:attrName>
                                        </p:attrNameLst>
                                      </p:cBhvr>
                                      <p:tavLst>
                                        <p:tav tm="0">
                                          <p:val>
                                            <p:strVal val="0-#ppt_w/2"/>
                                          </p:val>
                                        </p:tav>
                                        <p:tav tm="100000">
                                          <p:val>
                                            <p:strVal val="#ppt_x"/>
                                          </p:val>
                                        </p:tav>
                                      </p:tavLst>
                                    </p:anim>
                                    <p:anim calcmode="lin" valueType="num">
                                      <p:cBhvr additive="base">
                                        <p:cTn id="8" dur="500" fill="hold"/>
                                        <p:tgtEl>
                                          <p:spTgt spid="220"/>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arn(outVertical)">
                                      <p:cBhvr>
                                        <p:cTn id="16" dur="500"/>
                                        <p:tgtEl>
                                          <p:spTgt spid="15"/>
                                        </p:tgtEl>
                                      </p:cBhvr>
                                    </p:animEffect>
                                  </p:childTnLst>
                                </p:cTn>
                              </p:par>
                            </p:childTnLst>
                          </p:cTn>
                        </p:par>
                        <p:par>
                          <p:cTn id="17" fill="hold">
                            <p:stCondLst>
                              <p:cond delay="1000"/>
                            </p:stCondLst>
                            <p:childTnLst>
                              <p:par>
                                <p:cTn id="18" presetID="12" presetClass="entr" presetSubtype="1"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p:tgtEl>
                                          <p:spTgt spid="16"/>
                                        </p:tgtEl>
                                        <p:attrNameLst>
                                          <p:attrName>ppt_y</p:attrName>
                                        </p:attrNameLst>
                                      </p:cBhvr>
                                      <p:tavLst>
                                        <p:tav tm="0">
                                          <p:val>
                                            <p:strVal val="#ppt_y-#ppt_h*1.125000"/>
                                          </p:val>
                                        </p:tav>
                                        <p:tav tm="100000">
                                          <p:val>
                                            <p:strVal val="#ppt_y"/>
                                          </p:val>
                                        </p:tav>
                                      </p:tavLst>
                                    </p:anim>
                                    <p:animEffect transition="in" filter="wipe(down)">
                                      <p:cBhvr>
                                        <p:cTn id="21" dur="500"/>
                                        <p:tgtEl>
                                          <p:spTgt spid="16"/>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220" grpId="0" bldLvl="0" animBg="1"/>
      <p:bldP spid="15" grpId="0"/>
      <p:bldP spid="16"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背景1"/>
          <p:cNvPicPr>
            <a:picLocks noChangeAspect="1"/>
          </p:cNvPicPr>
          <p:nvPr/>
        </p:nvPicPr>
        <p:blipFill>
          <a:blip r:embed="rId3" cstate="email"/>
          <a:stretch>
            <a:fillRect/>
          </a:stretch>
        </p:blipFill>
        <p:spPr>
          <a:xfrm>
            <a:off x="0" y="-1270"/>
            <a:ext cx="9144000" cy="5147945"/>
          </a:xfrm>
          <a:prstGeom prst="rect">
            <a:avLst/>
          </a:prstGeom>
        </p:spPr>
      </p:pic>
      <p:sp>
        <p:nvSpPr>
          <p:cNvPr id="19458" name="AutoShape 2" descr="pic12.jpg"/>
          <p:cNvSpPr/>
          <p:nvPr/>
        </p:nvSpPr>
        <p:spPr bwMode="auto">
          <a:xfrm>
            <a:off x="0" y="1120140"/>
            <a:ext cx="1828800" cy="1798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chemeClr val="bg2"/>
          </a:solidFill>
          <a:ln>
            <a:noFill/>
          </a:ln>
          <a:effectLst/>
        </p:spPr>
        <p:txBody>
          <a:bodyPr lIns="0" tIns="0" rIns="0" bIns="0" anchor="ctr"/>
          <a:lstStyle/>
          <a:p>
            <a:pPr algn="ctr">
              <a:lnSpc>
                <a:spcPct val="150000"/>
              </a:lnSpc>
              <a:defRPr/>
            </a:pPr>
            <a:endParaRPr lang="es-ES" sz="1900">
              <a:solidFill>
                <a:srgbClr val="FFFFFF"/>
              </a:solidFill>
              <a:cs typeface="+mn-ea"/>
              <a:sym typeface="+mn-lt"/>
            </a:endParaRPr>
          </a:p>
        </p:txBody>
      </p:sp>
      <p:sp>
        <p:nvSpPr>
          <p:cNvPr id="19459" name="AutoShape 3"/>
          <p:cNvSpPr/>
          <p:nvPr/>
        </p:nvSpPr>
        <p:spPr bwMode="auto">
          <a:xfrm>
            <a:off x="0" y="2918460"/>
            <a:ext cx="1828800" cy="1798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chemeClr val="accent1"/>
          </a:solidFill>
          <a:ln>
            <a:noFill/>
          </a:ln>
          <a:effectLst/>
        </p:spPr>
        <p:txBody>
          <a:bodyPr lIns="0" tIns="0" rIns="0" bIns="0" anchor="ctr"/>
          <a:lstStyle/>
          <a:p>
            <a:pPr algn="ctr">
              <a:lnSpc>
                <a:spcPct val="150000"/>
              </a:lnSpc>
              <a:defRPr/>
            </a:pPr>
            <a:endParaRPr lang="es-ES" sz="1900">
              <a:solidFill>
                <a:srgbClr val="FFFFFF"/>
              </a:solidFill>
              <a:cs typeface="+mn-ea"/>
              <a:sym typeface="+mn-lt"/>
            </a:endParaRPr>
          </a:p>
        </p:txBody>
      </p:sp>
      <p:sp>
        <p:nvSpPr>
          <p:cNvPr id="19460" name="AutoShape 4"/>
          <p:cNvSpPr/>
          <p:nvPr/>
        </p:nvSpPr>
        <p:spPr bwMode="auto">
          <a:xfrm>
            <a:off x="187325" y="3613785"/>
            <a:ext cx="1436370" cy="5257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lIns="0" tIns="0" rIns="0" bIns="0" anchor="t" anchorCtr="0">
            <a:spAutoFit/>
          </a:bodyPr>
          <a:lstStyle/>
          <a:p>
            <a:pPr algn="just">
              <a:lnSpc>
                <a:spcPct val="150000"/>
              </a:lnSpc>
            </a:pPr>
            <a:r>
              <a:rPr lang="zh-CN" altLang="en-US" sz="570" dirty="0">
                <a:solidFill>
                  <a:schemeClr val="bg1"/>
                </a:solidFill>
                <a:cs typeface="+mn-ea"/>
                <a:sym typeface="+mn-lt"/>
              </a:rPr>
              <a:t>请替换文字内容，添加相关标题，修改文字内容，也可以直接复制你的内容到此。请替换文字内容，添加相关标题，修改文字内容，也可以直接复制你的内容到此。</a:t>
            </a:r>
          </a:p>
        </p:txBody>
      </p:sp>
      <p:sp>
        <p:nvSpPr>
          <p:cNvPr id="19461" name="AutoShape 5"/>
          <p:cNvSpPr/>
          <p:nvPr/>
        </p:nvSpPr>
        <p:spPr bwMode="auto">
          <a:xfrm>
            <a:off x="275590" y="3402330"/>
            <a:ext cx="1260475" cy="1530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p:spPr>
        <p:txBody>
          <a:bodyPr lIns="0" tIns="0" rIns="0" bIns="0" anchor="t" anchorCtr="0">
            <a:spAutoFit/>
          </a:bodyPr>
          <a:lstStyle/>
          <a:p>
            <a:pPr algn="ctr"/>
            <a:r>
              <a:rPr lang="zh-CN" altLang="en-US" sz="995" dirty="0">
                <a:solidFill>
                  <a:schemeClr val="bg1"/>
                </a:solidFill>
                <a:cs typeface="+mn-ea"/>
                <a:sym typeface="+mn-lt"/>
              </a:rPr>
              <a:t>点击请替换文字内容</a:t>
            </a:r>
          </a:p>
        </p:txBody>
      </p:sp>
      <p:pic>
        <p:nvPicPr>
          <p:cNvPr id="19463" name="Picture 7" descr="D:\工作文件夹\2019.6\年终总结\图片5.png图片5"/>
          <p:cNvPicPr>
            <a:picLocks noChangeAspect="1"/>
          </p:cNvPicPr>
          <p:nvPr/>
        </p:nvPicPr>
        <p:blipFill>
          <a:blip r:embed="rId4" cstate="email"/>
          <a:srcRect/>
          <a:stretch>
            <a:fillRect/>
          </a:stretch>
        </p:blipFill>
        <p:spPr bwMode="auto">
          <a:xfrm>
            <a:off x="3656330" y="1120140"/>
            <a:ext cx="1828800" cy="1660525"/>
          </a:xfrm>
          <a:prstGeom prst="rect">
            <a:avLst/>
          </a:prstGeom>
          <a:solidFill>
            <a:schemeClr val="bg2"/>
          </a:solidFill>
          <a:ln>
            <a:noFill/>
          </a:ln>
          <a:effectLst/>
        </p:spPr>
      </p:pic>
      <p:sp>
        <p:nvSpPr>
          <p:cNvPr id="2" name="AutoShape 8"/>
          <p:cNvSpPr/>
          <p:nvPr/>
        </p:nvSpPr>
        <p:spPr bwMode="auto">
          <a:xfrm>
            <a:off x="3657600" y="2771140"/>
            <a:ext cx="1828800" cy="1946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chemeClr val="accent3"/>
          </a:solidFill>
          <a:ln>
            <a:noFill/>
          </a:ln>
          <a:effectLst/>
        </p:spPr>
        <p:txBody>
          <a:bodyPr lIns="0" tIns="0" rIns="0" bIns="0" anchor="ctr"/>
          <a:lstStyle/>
          <a:p>
            <a:pPr algn="ctr">
              <a:lnSpc>
                <a:spcPct val="150000"/>
              </a:lnSpc>
              <a:defRPr/>
            </a:pPr>
            <a:endParaRPr lang="es-ES" sz="1900">
              <a:solidFill>
                <a:srgbClr val="FFFFFF"/>
              </a:solidFill>
              <a:cs typeface="+mn-ea"/>
              <a:sym typeface="+mn-lt"/>
            </a:endParaRPr>
          </a:p>
        </p:txBody>
      </p:sp>
      <p:sp>
        <p:nvSpPr>
          <p:cNvPr id="19465" name="AutoShape 9"/>
          <p:cNvSpPr/>
          <p:nvPr/>
        </p:nvSpPr>
        <p:spPr bwMode="auto">
          <a:xfrm>
            <a:off x="3839512" y="3612385"/>
            <a:ext cx="1426879" cy="5255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wrap="square" lIns="0" tIns="0" rIns="0" bIns="0" anchor="t" anchorCtr="0">
            <a:spAutoFit/>
          </a:bodyPr>
          <a:lstStyle/>
          <a:p>
            <a:pPr algn="just">
              <a:lnSpc>
                <a:spcPct val="150000"/>
              </a:lnSpc>
            </a:pPr>
            <a:r>
              <a:rPr lang="zh-CN" altLang="en-US" sz="570" dirty="0">
                <a:solidFill>
                  <a:schemeClr val="bg1"/>
                </a:solidFill>
                <a:cs typeface="+mn-ea"/>
                <a:sym typeface="+mn-lt"/>
              </a:rPr>
              <a:t>请替换文字内容，添加相关标题，修改文字内容，也可以直接复制你的内容到此。请替换文字内容，添加相关标题，修改文字内容，也可以直接复制你的内容到此。</a:t>
            </a:r>
          </a:p>
        </p:txBody>
      </p:sp>
      <p:sp>
        <p:nvSpPr>
          <p:cNvPr id="19466" name="AutoShape 10"/>
          <p:cNvSpPr/>
          <p:nvPr/>
        </p:nvSpPr>
        <p:spPr bwMode="auto">
          <a:xfrm>
            <a:off x="3852904" y="3360066"/>
            <a:ext cx="1414180" cy="175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wrap="square" lIns="0" tIns="0" rIns="0" bIns="0" anchor="t" anchorCtr="0">
            <a:spAutoFit/>
          </a:bodyPr>
          <a:lstStyle/>
          <a:p>
            <a:pPr algn="ctr"/>
            <a:r>
              <a:rPr lang="zh-CN" altLang="en-US" sz="1140" dirty="0">
                <a:solidFill>
                  <a:schemeClr val="bg1"/>
                </a:solidFill>
                <a:cs typeface="+mn-ea"/>
                <a:sym typeface="+mn-lt"/>
              </a:rPr>
              <a:t>点击请替换文字内容</a:t>
            </a:r>
          </a:p>
        </p:txBody>
      </p:sp>
      <p:sp>
        <p:nvSpPr>
          <p:cNvPr id="19468" name="AutoShape 12"/>
          <p:cNvSpPr/>
          <p:nvPr/>
        </p:nvSpPr>
        <p:spPr bwMode="auto">
          <a:xfrm>
            <a:off x="5484495" y="1120140"/>
            <a:ext cx="1828800" cy="1798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chemeClr val="accent4"/>
          </a:solidFill>
          <a:ln>
            <a:noFill/>
          </a:ln>
          <a:effectLst/>
        </p:spPr>
        <p:txBody>
          <a:bodyPr lIns="0" tIns="0" rIns="0" bIns="0" anchor="ctr"/>
          <a:lstStyle/>
          <a:p>
            <a:pPr algn="ctr">
              <a:lnSpc>
                <a:spcPct val="150000"/>
              </a:lnSpc>
              <a:defRPr/>
            </a:pPr>
            <a:endParaRPr lang="es-ES" sz="1900">
              <a:solidFill>
                <a:srgbClr val="FFFFFF"/>
              </a:solidFill>
              <a:cs typeface="+mn-ea"/>
              <a:sym typeface="+mn-lt"/>
            </a:endParaRPr>
          </a:p>
        </p:txBody>
      </p:sp>
      <p:pic>
        <p:nvPicPr>
          <p:cNvPr id="19469" name="Picture 13" descr="D:\工作文件夹\2019.6\年终总结\图片5.png图片5"/>
          <p:cNvPicPr>
            <a:picLocks noChangeAspect="1"/>
          </p:cNvPicPr>
          <p:nvPr/>
        </p:nvPicPr>
        <p:blipFill rotWithShape="1">
          <a:blip r:embed="rId5" cstate="email"/>
          <a:srcRect l="-617"/>
          <a:stretch>
            <a:fillRect/>
          </a:stretch>
        </p:blipFill>
        <p:spPr bwMode="auto">
          <a:xfrm>
            <a:off x="5483225" y="2918460"/>
            <a:ext cx="1828800" cy="1798320"/>
          </a:xfrm>
          <a:prstGeom prst="rect">
            <a:avLst/>
          </a:prstGeom>
          <a:noFill/>
          <a:ln>
            <a:noFill/>
          </a:ln>
          <a:effectLst/>
        </p:spPr>
      </p:pic>
      <p:sp>
        <p:nvSpPr>
          <p:cNvPr id="19470" name="AutoShape 14"/>
          <p:cNvSpPr/>
          <p:nvPr/>
        </p:nvSpPr>
        <p:spPr bwMode="auto">
          <a:xfrm>
            <a:off x="5677535" y="1794510"/>
            <a:ext cx="1442720" cy="5257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lIns="0" tIns="0" rIns="0" bIns="0">
            <a:spAutoFit/>
          </a:bodyPr>
          <a:lstStyle/>
          <a:p>
            <a:pPr algn="just">
              <a:lnSpc>
                <a:spcPct val="150000"/>
              </a:lnSpc>
            </a:pPr>
            <a:r>
              <a:rPr lang="zh-CN" altLang="en-US" sz="570" dirty="0">
                <a:solidFill>
                  <a:schemeClr val="bg1"/>
                </a:solidFill>
                <a:cs typeface="+mn-ea"/>
                <a:sym typeface="+mn-lt"/>
              </a:rPr>
              <a:t>请替换文字内容，添加相关标题，修改文字内容，也可以直接复制你的内容到此。请替换文字内容，添加相关标题，修改文字内容，也可以直接复制你的内容到此。</a:t>
            </a:r>
          </a:p>
        </p:txBody>
      </p:sp>
      <p:sp>
        <p:nvSpPr>
          <p:cNvPr id="19471" name="AutoShape 15"/>
          <p:cNvSpPr/>
          <p:nvPr/>
        </p:nvSpPr>
        <p:spPr bwMode="auto">
          <a:xfrm>
            <a:off x="5591175" y="1513840"/>
            <a:ext cx="1616075" cy="3079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p:spPr>
        <p:txBody>
          <a:bodyPr lIns="0" tIns="0" rIns="0" bIns="0" anchor="ctr"/>
          <a:lstStyle/>
          <a:p>
            <a:pPr algn="ctr"/>
            <a:r>
              <a:rPr lang="zh-CN" altLang="en-US" sz="1140" dirty="0">
                <a:solidFill>
                  <a:schemeClr val="bg1"/>
                </a:solidFill>
                <a:cs typeface="+mn-ea"/>
                <a:sym typeface="+mn-lt"/>
              </a:rPr>
              <a:t>点击请替换文字内容</a:t>
            </a:r>
          </a:p>
        </p:txBody>
      </p:sp>
      <p:sp>
        <p:nvSpPr>
          <p:cNvPr id="19478" name="AutoShape 22"/>
          <p:cNvSpPr/>
          <p:nvPr/>
        </p:nvSpPr>
        <p:spPr bwMode="auto">
          <a:xfrm>
            <a:off x="1824355" y="1120140"/>
            <a:ext cx="1830070" cy="1798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chemeClr val="accent2"/>
          </a:solidFill>
          <a:ln>
            <a:noFill/>
          </a:ln>
          <a:effectLst/>
        </p:spPr>
        <p:txBody>
          <a:bodyPr lIns="0" tIns="0" rIns="0" bIns="0" anchor="ctr"/>
          <a:lstStyle/>
          <a:p>
            <a:pPr algn="ctr">
              <a:lnSpc>
                <a:spcPct val="150000"/>
              </a:lnSpc>
              <a:defRPr/>
            </a:pPr>
            <a:endParaRPr lang="es-ES" sz="1900">
              <a:solidFill>
                <a:srgbClr val="FFFFFF"/>
              </a:solidFill>
              <a:cs typeface="+mn-ea"/>
              <a:sym typeface="+mn-lt"/>
            </a:endParaRPr>
          </a:p>
        </p:txBody>
      </p:sp>
      <p:pic>
        <p:nvPicPr>
          <p:cNvPr id="19479" name="Picture 23" descr="D:\工作文件夹\2019.6\年终总结\图片5.png图片5"/>
          <p:cNvPicPr>
            <a:picLocks noChangeAspect="1"/>
          </p:cNvPicPr>
          <p:nvPr/>
        </p:nvPicPr>
        <p:blipFill>
          <a:blip r:embed="rId6" cstate="email"/>
          <a:srcRect/>
          <a:stretch>
            <a:fillRect/>
          </a:stretch>
        </p:blipFill>
        <p:spPr bwMode="auto">
          <a:xfrm>
            <a:off x="1824355" y="2918460"/>
            <a:ext cx="1830070" cy="1798320"/>
          </a:xfrm>
          <a:prstGeom prst="rect">
            <a:avLst/>
          </a:prstGeom>
          <a:solidFill>
            <a:schemeClr val="bg2"/>
          </a:solidFill>
          <a:ln>
            <a:noFill/>
          </a:ln>
          <a:effectLst/>
        </p:spPr>
      </p:pic>
      <p:sp>
        <p:nvSpPr>
          <p:cNvPr id="19480" name="AutoShape 24"/>
          <p:cNvSpPr/>
          <p:nvPr/>
        </p:nvSpPr>
        <p:spPr bwMode="auto">
          <a:xfrm>
            <a:off x="2045335" y="1794510"/>
            <a:ext cx="1422400" cy="5257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lIns="0" tIns="0" rIns="0" bIns="0" anchor="t" anchorCtr="0">
            <a:spAutoFit/>
          </a:bodyPr>
          <a:lstStyle/>
          <a:p>
            <a:pPr>
              <a:lnSpc>
                <a:spcPct val="150000"/>
              </a:lnSpc>
            </a:pPr>
            <a:r>
              <a:rPr lang="zh-CN" altLang="en-US" sz="570" dirty="0">
                <a:solidFill>
                  <a:schemeClr val="bg1"/>
                </a:solidFill>
                <a:cs typeface="+mn-ea"/>
                <a:sym typeface="+mn-lt"/>
              </a:rPr>
              <a:t>请替换文字内容，添加相关标题，修改文字内容，也可以直接复制你的内容到此。请替换文字内容，添加相关标题，修改文字内容，也可以直接复制你的内容到此。</a:t>
            </a:r>
          </a:p>
        </p:txBody>
      </p:sp>
      <p:sp>
        <p:nvSpPr>
          <p:cNvPr id="19481" name="AutoShape 25"/>
          <p:cNvSpPr/>
          <p:nvPr/>
        </p:nvSpPr>
        <p:spPr bwMode="auto">
          <a:xfrm>
            <a:off x="1948180" y="1562100"/>
            <a:ext cx="1617345" cy="1752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p:spPr>
        <p:txBody>
          <a:bodyPr lIns="0" tIns="0" rIns="0" bIns="0" anchor="t" anchorCtr="0">
            <a:spAutoFit/>
          </a:bodyPr>
          <a:lstStyle/>
          <a:p>
            <a:pPr algn="ctr"/>
            <a:r>
              <a:rPr lang="zh-CN" altLang="en-US" sz="1140" dirty="0">
                <a:solidFill>
                  <a:schemeClr val="bg1"/>
                </a:solidFill>
                <a:cs typeface="+mn-ea"/>
                <a:sym typeface="+mn-lt"/>
              </a:rPr>
              <a:t>点击请替换文字内容</a:t>
            </a:r>
          </a:p>
        </p:txBody>
      </p:sp>
      <p:sp>
        <p:nvSpPr>
          <p:cNvPr id="15" name="文本框 14"/>
          <p:cNvSpPr txBox="1"/>
          <p:nvPr/>
        </p:nvSpPr>
        <p:spPr>
          <a:xfrm>
            <a:off x="723900" y="158115"/>
            <a:ext cx="1477010" cy="375920"/>
          </a:xfrm>
          <a:prstGeom prst="rect">
            <a:avLst/>
          </a:prstGeom>
          <a:noFill/>
        </p:spPr>
        <p:txBody>
          <a:bodyPr vert="horz" wrap="square" lIns="68580" tIns="34290" rIns="68580" bIns="34290" rtlCol="0" anchor="ctr">
            <a:spAutoFit/>
          </a:bodyPr>
          <a:lstStyle/>
          <a:p>
            <a:pPr algn="dist"/>
            <a:r>
              <a:rPr lang="zh-CN" altLang="en-US" sz="2000" b="1" dirty="0">
                <a:solidFill>
                  <a:schemeClr val="bg1"/>
                </a:solidFill>
                <a:latin typeface="阿里巴巴普惠体 B" panose="00020600040101010101" charset="-122"/>
                <a:ea typeface="阿里巴巴普惠体 B" panose="00020600040101010101" charset="-122"/>
                <a:cs typeface="+mn-ea"/>
                <a:sym typeface="+mn-lt"/>
              </a:rPr>
              <a:t>完成情况</a:t>
            </a:r>
          </a:p>
        </p:txBody>
      </p:sp>
      <p:pic>
        <p:nvPicPr>
          <p:cNvPr id="19473" name="Picture 17" descr="D:\工作文件夹\2019.6\年终总结\图片5.png图片5"/>
          <p:cNvPicPr>
            <a:picLocks noChangeAspect="1"/>
          </p:cNvPicPr>
          <p:nvPr/>
        </p:nvPicPr>
        <p:blipFill rotWithShape="1">
          <a:blip r:embed="rId7" cstate="email"/>
          <a:srcRect/>
          <a:stretch>
            <a:fillRect/>
          </a:stretch>
        </p:blipFill>
        <p:spPr bwMode="auto">
          <a:xfrm>
            <a:off x="7312025" y="1120140"/>
            <a:ext cx="1831975" cy="1798320"/>
          </a:xfrm>
          <a:prstGeom prst="rect">
            <a:avLst/>
          </a:prstGeom>
          <a:noFill/>
          <a:ln>
            <a:noFill/>
          </a:ln>
          <a:effectLst/>
        </p:spPr>
      </p:pic>
      <p:sp>
        <p:nvSpPr>
          <p:cNvPr id="19474" name="AutoShape 18"/>
          <p:cNvSpPr/>
          <p:nvPr/>
        </p:nvSpPr>
        <p:spPr bwMode="auto">
          <a:xfrm>
            <a:off x="7315200" y="2918460"/>
            <a:ext cx="1828800" cy="1798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chemeClr val="accent1"/>
          </a:solidFill>
          <a:ln>
            <a:noFill/>
          </a:ln>
          <a:effectLst/>
        </p:spPr>
        <p:txBody>
          <a:bodyPr lIns="0" tIns="0" rIns="0" bIns="0" anchor="ctr"/>
          <a:lstStyle/>
          <a:p>
            <a:pPr algn="ctr">
              <a:lnSpc>
                <a:spcPct val="150000"/>
              </a:lnSpc>
              <a:defRPr/>
            </a:pPr>
            <a:endParaRPr lang="es-ES" sz="1900">
              <a:solidFill>
                <a:srgbClr val="FFFFFF"/>
              </a:solidFill>
              <a:cs typeface="+mn-ea"/>
              <a:sym typeface="+mn-lt"/>
            </a:endParaRPr>
          </a:p>
        </p:txBody>
      </p:sp>
      <p:sp>
        <p:nvSpPr>
          <p:cNvPr id="19475" name="AutoShape 19"/>
          <p:cNvSpPr/>
          <p:nvPr/>
        </p:nvSpPr>
        <p:spPr bwMode="auto">
          <a:xfrm>
            <a:off x="7513320" y="3613785"/>
            <a:ext cx="1431925" cy="5257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lIns="0" tIns="0" rIns="0" bIns="0">
            <a:spAutoFit/>
          </a:bodyPr>
          <a:lstStyle/>
          <a:p>
            <a:pPr algn="just">
              <a:lnSpc>
                <a:spcPct val="150000"/>
              </a:lnSpc>
            </a:pPr>
            <a:r>
              <a:rPr lang="zh-CN" altLang="en-US" sz="570" dirty="0">
                <a:solidFill>
                  <a:schemeClr val="bg1"/>
                </a:solidFill>
                <a:cs typeface="+mn-ea"/>
                <a:sym typeface="+mn-lt"/>
              </a:rPr>
              <a:t>请替换文字内容，添加相关标题，修改文字内容，也可以直接复制你的内容到此。请替换文字内容，添加相关标题，修改文字内容，也可以直接复制你的内容到此。</a:t>
            </a:r>
          </a:p>
        </p:txBody>
      </p:sp>
      <p:sp>
        <p:nvSpPr>
          <p:cNvPr id="19476" name="AutoShape 20"/>
          <p:cNvSpPr/>
          <p:nvPr/>
        </p:nvSpPr>
        <p:spPr bwMode="auto">
          <a:xfrm>
            <a:off x="7493000" y="3381375"/>
            <a:ext cx="1471295" cy="1752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lIns="0" tIns="0" rIns="0" bIns="0" anchor="t" anchorCtr="0">
            <a:spAutoFit/>
          </a:bodyPr>
          <a:lstStyle/>
          <a:p>
            <a:pPr algn="ctr"/>
            <a:r>
              <a:rPr lang="zh-CN" altLang="en-US" sz="1140" dirty="0">
                <a:solidFill>
                  <a:schemeClr val="bg1"/>
                </a:solidFill>
                <a:cs typeface="+mn-ea"/>
                <a:sym typeface="+mn-lt"/>
              </a:rPr>
              <a:t>点击请替换文字内容</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0">
        <p15:prstTrans prst="drap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outVertical)">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theme/theme1.xml><?xml version="1.0" encoding="utf-8"?>
<a:theme xmlns:a="http://schemas.openxmlformats.org/drawingml/2006/main" name="办公资源网：www.bangongziyuan.com">
  <a:themeElements>
    <a:clrScheme name="自定义 1274">
      <a:dk1>
        <a:sysClr val="windowText" lastClr="000000"/>
      </a:dk1>
      <a:lt1>
        <a:sysClr val="window" lastClr="FFFFFF"/>
      </a:lt1>
      <a:dk2>
        <a:srgbClr val="1F497D"/>
      </a:dk2>
      <a:lt2>
        <a:srgbClr val="EEECE1"/>
      </a:lt2>
      <a:accent1>
        <a:srgbClr val="FFC000"/>
      </a:accent1>
      <a:accent2>
        <a:srgbClr val="AA4E34"/>
      </a:accent2>
      <a:accent3>
        <a:srgbClr val="FFC000"/>
      </a:accent3>
      <a:accent4>
        <a:srgbClr val="AA4E34"/>
      </a:accent4>
      <a:accent5>
        <a:srgbClr val="FFC000"/>
      </a:accent5>
      <a:accent6>
        <a:srgbClr val="AA4E34"/>
      </a:accent6>
      <a:hlink>
        <a:srgbClr val="0000FF"/>
      </a:hlink>
      <a:folHlink>
        <a:srgbClr val="800080"/>
      </a:folHlink>
    </a:clrScheme>
    <a:fontScheme name="Temp">
      <a:majorFont>
        <a:latin typeface="阿里巴巴普惠体 B"/>
        <a:ea typeface="阿里巴巴普惠体 B"/>
        <a:cs typeface=""/>
      </a:majorFont>
      <a:minorFont>
        <a:latin typeface="阿里巴巴普惠体 B"/>
        <a:ea typeface="阿里巴巴普惠体 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阿里巴巴普惠体 B"/>
        <a:font script="Hebr" typeface="阿里巴巴普惠体 B"/>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B"/>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阿里巴巴普惠体 B"/>
        <a:font script="Hebr" typeface="阿里巴巴普惠体 B"/>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B"/>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2214</Words>
  <Application>Microsoft Office PowerPoint</Application>
  <PresentationFormat>自定义</PresentationFormat>
  <Paragraphs>224</Paragraphs>
  <Slides>24</Slides>
  <Notes>22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Glegoo</vt:lpstr>
      <vt:lpstr>Helvetica Light</vt:lpstr>
      <vt:lpstr>Kontrapunkt Bob Bold</vt:lpstr>
      <vt:lpstr>Lato Hairline</vt:lpstr>
      <vt:lpstr>Lato Regular</vt:lpstr>
      <vt:lpstr>Mission Gothic Regular</vt:lpstr>
      <vt:lpstr>阿里巴巴普惠体 B</vt:lpstr>
      <vt:lpstr>Arial</vt:lpstr>
      <vt:lpstr>Calibri</vt:lpstr>
      <vt:lpstr>Lato Light</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196</cp:revision>
  <dcterms:created xsi:type="dcterms:W3CDTF">2017-06-17T15:55:00Z</dcterms:created>
  <dcterms:modified xsi:type="dcterms:W3CDTF">2021-01-06T03:20:59Z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