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25"/>
  </p:notesMasterIdLst>
  <p:handoutMasterIdLst>
    <p:handoutMasterId r:id="rId26"/>
  </p:handoutMasterIdLst>
  <p:sldIdLst>
    <p:sldId id="7529" r:id="rId3"/>
    <p:sldId id="259" r:id="rId4"/>
    <p:sldId id="7532" r:id="rId5"/>
    <p:sldId id="313" r:id="rId6"/>
    <p:sldId id="301" r:id="rId7"/>
    <p:sldId id="263" r:id="rId8"/>
    <p:sldId id="300" r:id="rId9"/>
    <p:sldId id="268" r:id="rId10"/>
    <p:sldId id="7556" r:id="rId11"/>
    <p:sldId id="298" r:id="rId12"/>
    <p:sldId id="311" r:id="rId13"/>
    <p:sldId id="261" r:id="rId14"/>
    <p:sldId id="266" r:id="rId15"/>
    <p:sldId id="7557" r:id="rId16"/>
    <p:sldId id="304" r:id="rId17"/>
    <p:sldId id="296" r:id="rId18"/>
    <p:sldId id="327" r:id="rId19"/>
    <p:sldId id="297" r:id="rId20"/>
    <p:sldId id="7558" r:id="rId21"/>
    <p:sldId id="264" r:id="rId22"/>
    <p:sldId id="274" r:id="rId23"/>
    <p:sldId id="7559" r:id="rId24"/>
  </p:sldIdLst>
  <p:sldSz cx="9144000" cy="5143500" type="screen16x9"/>
  <p:notesSz cx="6858000" cy="9144000"/>
  <p:custDataLst>
    <p:tags r:id="rId2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1">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9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51"/>
        <p:guide pos="283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阿里巴巴普惠体 B" panose="00020600040101010101"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阿里巴巴普惠体 B" panose="00020600040101010101" charset="-122"/>
              </a:defRPr>
            </a:lvl1pPr>
          </a:lstStyle>
          <a:p>
            <a:fld id="{5418FD5B-8E79-4CEA-8F4E-9E023DC7C88E}"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阿里巴巴普惠体 B" panose="00020600040101010101"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阿里巴巴普惠体 B" panose="00020600040101010101" charset="-122"/>
              </a:defRPr>
            </a:lvl1pPr>
          </a:lstStyle>
          <a:p>
            <a:fld id="{3CDE44BB-8AA6-4704-BED3-89FEF2FCED3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宋体" panose="02010600030101010101" pitchFamily="2" charset="-122"/>
        <a:ea typeface="宋体" panose="02010600030101010101" pitchFamily="2" charset="-122"/>
        <a:cs typeface="阿里巴巴普惠体 B" panose="00020600040101010101" charset="-122"/>
      </a:defRPr>
    </a:lvl1pPr>
    <a:lvl2pPr marL="342900" algn="l" defTabSz="685800" rtl="0" eaLnBrk="1" latinLnBrk="0" hangingPunct="1">
      <a:defRPr sz="900" kern="1200">
        <a:solidFill>
          <a:schemeClr val="tx1"/>
        </a:solidFill>
        <a:latin typeface="宋体" panose="02010600030101010101" pitchFamily="2" charset="-122"/>
        <a:ea typeface="宋体" panose="02010600030101010101" pitchFamily="2" charset="-122"/>
        <a:cs typeface="阿里巴巴普惠体 B" panose="00020600040101010101" charset="-122"/>
      </a:defRPr>
    </a:lvl2pPr>
    <a:lvl3pPr marL="685800" algn="l" defTabSz="685800" rtl="0" eaLnBrk="1" latinLnBrk="0" hangingPunct="1">
      <a:defRPr sz="900" kern="1200">
        <a:solidFill>
          <a:schemeClr val="tx1"/>
        </a:solidFill>
        <a:latin typeface="宋体" panose="02010600030101010101" pitchFamily="2" charset="-122"/>
        <a:ea typeface="宋体" panose="02010600030101010101" pitchFamily="2" charset="-122"/>
        <a:cs typeface="阿里巴巴普惠体 B" panose="00020600040101010101" charset="-122"/>
      </a:defRPr>
    </a:lvl3pPr>
    <a:lvl4pPr marL="1028700" algn="l" defTabSz="685800" rtl="0" eaLnBrk="1" latinLnBrk="0" hangingPunct="1">
      <a:defRPr sz="900" kern="1200">
        <a:solidFill>
          <a:schemeClr val="tx1"/>
        </a:solidFill>
        <a:latin typeface="宋体" panose="02010600030101010101" pitchFamily="2" charset="-122"/>
        <a:ea typeface="宋体" panose="02010600030101010101" pitchFamily="2" charset="-122"/>
        <a:cs typeface="阿里巴巴普惠体 B" panose="00020600040101010101" charset="-122"/>
      </a:defRPr>
    </a:lvl4pPr>
    <a:lvl5pPr marL="1371600" algn="l" defTabSz="685800" rtl="0" eaLnBrk="1" latinLnBrk="0" hangingPunct="1">
      <a:defRPr sz="900" kern="1200">
        <a:solidFill>
          <a:schemeClr val="tx1"/>
        </a:solidFill>
        <a:latin typeface="宋体" panose="02010600030101010101" pitchFamily="2" charset="-122"/>
        <a:ea typeface="宋体" panose="02010600030101010101" pitchFamily="2" charset="-122"/>
        <a:cs typeface="阿里巴巴普惠体 B" panose="00020600040101010101" charset="-122"/>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E44BB-8AA6-4704-BED3-89FEF2FCED3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DB860D-56C1-4361-9B5F-A1AE2BF324F2}"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97AD44-E698-4438-9D99-831EBFCCE189}"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6FEC-1645-4388-BE1C-D7F64DC1D87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6FEC-1645-4388-BE1C-D7F64DC1D87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E44BB-8AA6-4704-BED3-89FEF2FCED3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3CCEAC-8D3F-49ED-B758-76BF4739C524}"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9603ED-F156-43BE-989A-FC8BF178531B}"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DDBA84C-A7A7-44C9-965A-F652DB122E6E}"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E44BB-8AA6-4704-BED3-89FEF2FCED3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19AD5B-D3A6-4D33-B425-5D47FC9C45D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6FEC-1645-4388-BE1C-D7F64DC1D87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6FEC-1645-4388-BE1C-D7F64DC1D87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E44BB-8AA6-4704-BED3-89FEF2FCED35}"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E44BB-8AA6-4704-BED3-89FEF2FCED3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97AD44-E698-4438-9D99-831EBFCCE189}"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solidFill>
                  <a:prstClr val="black"/>
                </a:solidFill>
              </a:rPr>
              <a:t>7</a:t>
            </a:fld>
            <a:endParaRPr lang="id-ID">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E44BB-8AA6-4704-BED3-89FEF2FCED3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cs typeface="阿里巴巴普惠体 B" panose="00020600040101010101" charset="-122"/>
              </a:defRPr>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cs typeface="阿里巴巴普惠体 B" panose="00020600040101010101" charset="-122"/>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cs typeface="阿里巴巴普惠体 B" panose="00020600040101010101" charset="-122"/>
              </a:defRPr>
            </a:lvl1pPr>
          </a:lstStyle>
          <a:p>
            <a:r>
              <a:rPr lang="zh-CN" altLang="en-US"/>
              <a:t>单击此处编辑母版标题样式</a:t>
            </a:r>
          </a:p>
        </p:txBody>
      </p:sp>
      <p:sp>
        <p:nvSpPr>
          <p:cNvPr id="3" name="竖排文字占位符 2"/>
          <p:cNvSpPr>
            <a:spLocks noGrp="1"/>
          </p:cNvSpPr>
          <p:nvPr>
            <p:ph type="body" orient="vert" idx="1" hasCustomPrompt="1"/>
          </p:nvPr>
        </p:nvSpPr>
        <p:spPr>
          <a:xfrm>
            <a:off x="628650" y="1369219"/>
            <a:ext cx="7886700" cy="3263504"/>
          </a:xfrm>
          <a:prstGeom prst="rect">
            <a:avLst/>
          </a:prstGeom>
        </p:spPr>
        <p:txBody>
          <a:bodyPr vert="eaVert"/>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lvl1pPr>
              <a:defRPr>
                <a:cs typeface="阿里巴巴普惠体 B" panose="00020600040101010101" charset="-122"/>
              </a:defRPr>
            </a:lvl1pPr>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a:prstGeom prst="rect">
            <a:avLst/>
          </a:prstGeom>
        </p:spPr>
        <p:txBody>
          <a:bodyPr vert="eaVert"/>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cs typeface="阿里巴巴普惠体 B" panose="00020600040101010101" charset="-122"/>
              </a:defRPr>
            </a:lvl1pPr>
          </a:lstStyle>
          <a:p>
            <a:r>
              <a:rPr lang="zh-CN" altLang="en-US"/>
              <a:t>单击此处编辑母版标题样式</a:t>
            </a:r>
          </a:p>
        </p:txBody>
      </p:sp>
      <p:sp>
        <p:nvSpPr>
          <p:cNvPr id="3" name="内容占位符 2"/>
          <p:cNvSpPr>
            <a:spLocks noGrp="1"/>
          </p:cNvSpPr>
          <p:nvPr>
            <p:ph idx="1" hasCustomPrompt="1"/>
          </p:nvPr>
        </p:nvSpPr>
        <p:spPr>
          <a:xfrm>
            <a:off x="628650" y="1369219"/>
            <a:ext cx="7886700" cy="3263504"/>
          </a:xfrm>
          <a:prstGeom prst="rect">
            <a:avLst/>
          </a:prstGeom>
        </p:spPr>
        <p:txBody>
          <a:bodyPr/>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7CC6AA-B90A-4C31-AE03-7AC2E4A1BD1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B53AA-4D3F-48B1-B7DC-DB4EA9C2C4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cs typeface="阿里巴巴普惠体 B" panose="00020600040101010101" charset="-122"/>
              </a:defRPr>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a:prstGeom prst="rect">
            <a:avLst/>
          </a:prstGeom>
        </p:spPr>
        <p:txBody>
          <a:bodyPr/>
          <a:lstStyle>
            <a:lvl1pPr marL="0" indent="0">
              <a:buNone/>
              <a:defRPr sz="1800">
                <a:solidFill>
                  <a:schemeClr val="tx1">
                    <a:tint val="75000"/>
                  </a:schemeClr>
                </a:solidFill>
                <a:cs typeface="阿里巴巴普惠体 B" panose="00020600040101010101" charset="-122"/>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cs typeface="阿里巴巴普惠体 B" panose="00020600040101010101" charset="-122"/>
              </a:defRPr>
            </a:lvl1p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a:prstGeom prst="rect">
            <a:avLst/>
          </a:prstGeom>
        </p:spPr>
        <p:txBody>
          <a:bodyPr/>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a:prstGeom prst="rect">
            <a:avLst/>
          </a:prstGeom>
        </p:spPr>
        <p:txBody>
          <a:bodyPr/>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lvl1pPr>
              <a:defRPr>
                <a:cs typeface="阿里巴巴普惠体 B" panose="00020600040101010101" charset="-122"/>
              </a:defRPr>
            </a:lvl1p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a:prstGeom prst="rect">
            <a:avLst/>
          </a:prstGeom>
        </p:spPr>
        <p:txBody>
          <a:bodyPr anchor="b"/>
          <a:lstStyle>
            <a:lvl1pPr marL="0" indent="0">
              <a:buNone/>
              <a:defRPr sz="1800" b="1">
                <a:cs typeface="阿里巴巴普惠体 B" panose="00020600040101010101"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a:prstGeom prst="rect">
            <a:avLst/>
          </a:prstGeom>
        </p:spPr>
        <p:txBody>
          <a:bodyPr/>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a:prstGeom prst="rect">
            <a:avLst/>
          </a:prstGeom>
        </p:spPr>
        <p:txBody>
          <a:bodyPr anchor="b"/>
          <a:lstStyle>
            <a:lvl1pPr marL="0" indent="0">
              <a:buNone/>
              <a:defRPr sz="1800" b="1">
                <a:cs typeface="阿里巴巴普惠体 B" panose="00020600040101010101"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a:prstGeom prst="rect">
            <a:avLst/>
          </a:prstGeom>
        </p:spPr>
        <p:txBody>
          <a:bodyPr/>
          <a:lstStyle>
            <a:lvl1pPr>
              <a:defRPr>
                <a:cs typeface="阿里巴巴普惠体 B" panose="00020600040101010101" charset="-122"/>
              </a:defRPr>
            </a:lvl1pPr>
            <a:lvl2pPr>
              <a:defRPr>
                <a:cs typeface="阿里巴巴普惠体 B" panose="00020600040101010101" charset="-122"/>
              </a:defRPr>
            </a:lvl2pPr>
            <a:lvl3pPr>
              <a:defRPr>
                <a:cs typeface="阿里巴巴普惠体 B" panose="00020600040101010101" charset="-122"/>
              </a:defRPr>
            </a:lvl3pPr>
            <a:lvl4pPr>
              <a:defRPr>
                <a:cs typeface="阿里巴巴普惠体 B" panose="00020600040101010101" charset="-122"/>
              </a:defRPr>
            </a:lvl4pPr>
            <a:lvl5pPr>
              <a:defRPr>
                <a:cs typeface="阿里巴巴普惠体 B" panose="00020600040101010101"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cs typeface="阿里巴巴普惠体 B" panose="00020600040101010101" charset="-122"/>
              </a:defRPr>
            </a:lvl1p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cs typeface="阿里巴巴普惠体 B" panose="00020600040101010101" charset="-122"/>
              </a:defRPr>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a:prstGeom prst="rect">
            <a:avLst/>
          </a:prstGeom>
        </p:spPr>
        <p:txBody>
          <a:bodyPr/>
          <a:lstStyle>
            <a:lvl1pPr>
              <a:defRPr sz="2400">
                <a:cs typeface="阿里巴巴普惠体 B" panose="00020600040101010101" charset="-122"/>
              </a:defRPr>
            </a:lvl1pPr>
            <a:lvl2pPr>
              <a:defRPr sz="2100">
                <a:cs typeface="阿里巴巴普惠体 B" panose="00020600040101010101" charset="-122"/>
              </a:defRPr>
            </a:lvl2pPr>
            <a:lvl3pPr>
              <a:defRPr sz="1800">
                <a:cs typeface="阿里巴巴普惠体 B" panose="00020600040101010101" charset="-122"/>
              </a:defRPr>
            </a:lvl3pPr>
            <a:lvl4pPr>
              <a:defRPr sz="1500">
                <a:cs typeface="阿里巴巴普惠体 B" panose="00020600040101010101" charset="-122"/>
              </a:defRPr>
            </a:lvl4pPr>
            <a:lvl5pPr>
              <a:defRPr sz="1500">
                <a:cs typeface="阿里巴巴普惠体 B" panose="00020600040101010101" charset="-122"/>
              </a:defRPr>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cs typeface="阿里巴巴普惠体 B" panose="00020600040101010101" charset="-122"/>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cs typeface="阿里巴巴普惠体 B" panose="00020600040101010101" charset="-122"/>
              </a:defRPr>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cs typeface="阿里巴巴普惠体 B" panose="00020600040101010101" charset="-122"/>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lvl1pPr>
              <a:defRPr>
                <a:cs typeface="阿里巴巴普惠体 B" panose="00020600040101010101" charset="-122"/>
              </a:defRPr>
            </a:lvl1pPr>
          </a:lstStyle>
          <a:p>
            <a:fld id="{12048A22-0FB3-4AF1-860B-7FEFAB66E4A2}" type="datetimeFigureOut">
              <a:rPr lang="zh-CN" altLang="en-US" smtClean="0"/>
              <a:t>2021/1/6</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lvl1pPr>
              <a:defRPr>
                <a:cs typeface="阿里巴巴普惠体 B" panose="00020600040101010101" charset="-122"/>
              </a:defRPr>
            </a:lvl1p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lvl1pPr>
              <a:defRPr>
                <a:cs typeface="阿里巴巴普惠体 B" panose="00020600040101010101" charset="-122"/>
              </a:defRPr>
            </a:lvl1pPr>
          </a:lstStyle>
          <a:p>
            <a:fld id="{EEA6F433-3371-40D3-ACD4-08C0140382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ea typeface="阿里巴巴普惠体 B" panose="00020600040101010101" charset="-122"/>
                <a:cs typeface="阿里巴巴普惠体 B" panose="00020600040101010101" charset="-122"/>
              </a:defRPr>
            </a:lvl1pPr>
          </a:lstStyle>
          <a:p>
            <a:fld id="{A67CC6AA-B90A-4C31-AE03-7AC2E4A1BD1C}"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ea typeface="阿里巴巴普惠体 B" panose="00020600040101010101" charset="-122"/>
                <a:cs typeface="阿里巴巴普惠体 B" panose="00020600040101010101" charset="-122"/>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ea typeface="阿里巴巴普惠体 B" panose="00020600040101010101" charset="-122"/>
                <a:cs typeface="阿里巴巴普惠体 B" panose="00020600040101010101" charset="-122"/>
              </a:defRPr>
            </a:lvl1pPr>
          </a:lstStyle>
          <a:p>
            <a:fld id="{2B9B53AA-4D3F-48B1-B7DC-DB4EA9C2C4A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阿里巴巴普惠体 B" panose="00020600040101010101" charset="-122"/>
          <a:cs typeface="阿里巴巴普惠体 B" panose="0002060004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阿里巴巴普惠体 B" panose="00020600040101010101" charset="-122"/>
          <a:cs typeface="阿里巴巴普惠体 B" panose="00020600040101010101" charset="-12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阿里巴巴普惠体 B" panose="00020600040101010101" charset="-122"/>
          <a:cs typeface="阿里巴巴普惠体 B" panose="00020600040101010101"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阿里巴巴普惠体 B" panose="00020600040101010101" charset="-122"/>
          <a:cs typeface="阿里巴巴普惠体 B" panose="00020600040101010101"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阿里巴巴普惠体 B" panose="00020600040101010101" charset="-122"/>
          <a:cs typeface="阿里巴巴普惠体 B" panose="00020600040101010101"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阿里巴巴普惠体 B" panose="00020600040101010101" charset="-122"/>
          <a:cs typeface="阿里巴巴普惠体 B" panose="0002060004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notesSlide" Target="../notesSlides/notesSlide12.xml"/><Relationship Id="rId4" Type="http://schemas.openxmlformats.org/officeDocument/2006/relationships/tags" Target="../tags/tag34.xml"/><Relationship Id="rId9"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45.xml"/><Relationship Id="rId7" Type="http://schemas.openxmlformats.org/officeDocument/2006/relationships/slideLayout" Target="../slideLayouts/slideLayout2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notesSlide" Target="../notesSlides/notesSlide20.xml"/><Relationship Id="rId4" Type="http://schemas.openxmlformats.org/officeDocument/2006/relationships/tags" Target="../tags/tag52.xml"/><Relationship Id="rId9"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4.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3.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notesSlide" Target="../notesSlides/notesSlide8.xml"/><Relationship Id="rId2" Type="http://schemas.openxmlformats.org/officeDocument/2006/relationships/tags" Target="../tags/tag17.xml"/><Relationship Id="rId16"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7"/>
          <p:cNvPicPr>
            <a:picLocks noChangeAspect="1"/>
          </p:cNvPicPr>
          <p:nvPr/>
        </p:nvPicPr>
        <p:blipFill>
          <a:blip r:embed="rId3"/>
          <a:stretch>
            <a:fillRect/>
          </a:stretch>
        </p:blipFill>
        <p:spPr>
          <a:xfrm>
            <a:off x="-3175" y="1885315"/>
            <a:ext cx="9150350" cy="3242945"/>
          </a:xfrm>
          <a:prstGeom prst="rect">
            <a:avLst/>
          </a:prstGeom>
        </p:spPr>
      </p:pic>
      <p:sp>
        <p:nvSpPr>
          <p:cNvPr id="19" name="标题 1"/>
          <p:cNvSpPr txBox="1"/>
          <p:nvPr/>
        </p:nvSpPr>
        <p:spPr>
          <a:xfrm>
            <a:off x="577850" y="764540"/>
            <a:ext cx="5374640" cy="59880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dist"/>
            <a:r>
              <a:rPr lang="zh-CN" altLang="en-US" sz="4400" b="1" spc="300" dirty="0">
                <a:latin typeface="阿里巴巴普惠体 B" panose="00020600040101010101" charset="-122"/>
                <a:ea typeface="阿里巴巴普惠体 B" panose="00020600040101010101" charset="-122"/>
                <a:cs typeface="阿里巴巴普惠体 B" panose="00020600040101010101" charset="-122"/>
              </a:rPr>
              <a:t>年中总结</a:t>
            </a:r>
            <a:r>
              <a:rPr lang="en-US" altLang="zh-CN" sz="4400" b="1" spc="300" dirty="0">
                <a:latin typeface="阿里巴巴普惠体 B" panose="00020600040101010101" charset="-122"/>
                <a:ea typeface="阿里巴巴普惠体 B" panose="00020600040101010101" charset="-122"/>
                <a:cs typeface="阿里巴巴普惠体 B" panose="00020600040101010101" charset="-122"/>
              </a:rPr>
              <a:t>/</a:t>
            </a:r>
            <a:r>
              <a:rPr lang="zh-CN" altLang="en-US" sz="4400" b="1" spc="300" dirty="0">
                <a:solidFill>
                  <a:schemeClr val="accent1"/>
                </a:solidFill>
                <a:effectLst>
                  <a:outerShdw blurRad="38100" dist="25400" dir="5400000" algn="ctr" rotWithShape="0">
                    <a:srgbClr val="6E747A">
                      <a:alpha val="43000"/>
                    </a:srgbClr>
                  </a:outerShdw>
                </a:effectLst>
                <a:latin typeface="阿里巴巴普惠体 B" panose="00020600040101010101" charset="-122"/>
                <a:ea typeface="阿里巴巴普惠体 B" panose="00020600040101010101" charset="-122"/>
                <a:cs typeface="阿里巴巴普惠体 B" panose="00020600040101010101" charset="-122"/>
              </a:rPr>
              <a:t>工作规划</a:t>
            </a:r>
          </a:p>
        </p:txBody>
      </p:sp>
      <p:cxnSp>
        <p:nvCxnSpPr>
          <p:cNvPr id="20" name="直接连接符 19"/>
          <p:cNvCxnSpPr/>
          <p:nvPr/>
        </p:nvCxnSpPr>
        <p:spPr>
          <a:xfrm flipH="1">
            <a:off x="485140" y="484505"/>
            <a:ext cx="7620" cy="927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6605196" y="1685925"/>
            <a:ext cx="2162175" cy="3457575"/>
            <a:chOff x="6605196" y="1685925"/>
            <a:chExt cx="2162175" cy="3457575"/>
          </a:xfrm>
        </p:grpSpPr>
        <p:sp>
          <p:nvSpPr>
            <p:cNvPr id="27" name="矩形 26"/>
            <p:cNvSpPr/>
            <p:nvPr userDrawn="1"/>
          </p:nvSpPr>
          <p:spPr>
            <a:xfrm>
              <a:off x="6605196" y="1685925"/>
              <a:ext cx="2162175" cy="3457575"/>
            </a:xfrm>
            <a:prstGeom prst="rect">
              <a:avLst/>
            </a:prstGeom>
            <a:solidFill>
              <a:schemeClr val="accent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31" name="文本占位符 4"/>
            <p:cNvSpPr txBox="1"/>
            <p:nvPr/>
          </p:nvSpPr>
          <p:spPr>
            <a:xfrm>
              <a:off x="6769805" y="4114685"/>
              <a:ext cx="1891691" cy="278606"/>
            </a:xfrm>
            <a:prstGeom prst="rect">
              <a:avLst/>
            </a:prstGeom>
          </p:spPr>
          <p:txBody>
            <a:bodyPr>
              <a:norm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20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汇报人：</a:t>
              </a:r>
              <a:r>
                <a:rPr lang="en-US" altLang="zh-CN" sz="120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xiazaii</a:t>
              </a:r>
            </a:p>
            <a:p>
              <a:endParaRPr lang="en-US" altLang="zh-CN"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endParaRPr>
            </a:p>
          </p:txBody>
        </p:sp>
        <p:sp>
          <p:nvSpPr>
            <p:cNvPr id="32" name="文本占位符 5"/>
            <p:cNvSpPr txBox="1"/>
            <p:nvPr/>
          </p:nvSpPr>
          <p:spPr>
            <a:xfrm>
              <a:off x="6769805" y="4393292"/>
              <a:ext cx="1891691" cy="278606"/>
            </a:xfrm>
            <a:prstGeom prst="rect">
              <a:avLst/>
            </a:prstGeom>
          </p:spPr>
          <p:txBody>
            <a:bodyPr>
              <a:norm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汇报时间：</a:t>
              </a:r>
              <a:r>
                <a:rPr lang="en-US" altLang="zh-CN"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202X.XX.XX</a:t>
              </a:r>
              <a:endParaRPr lang="en-US" altLang="en-US"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endParaRPr>
            </a:p>
          </p:txBody>
        </p:sp>
      </p:grpSp>
      <p:grpSp>
        <p:nvGrpSpPr>
          <p:cNvPr id="8" name="组合 7"/>
          <p:cNvGrpSpPr/>
          <p:nvPr/>
        </p:nvGrpSpPr>
        <p:grpSpPr>
          <a:xfrm>
            <a:off x="340282" y="2270096"/>
            <a:ext cx="6071235" cy="2266315"/>
            <a:chOff x="427123" y="563512"/>
            <a:chExt cx="9246495" cy="3451600"/>
          </a:xfrm>
          <a:effectLst>
            <a:outerShdw blurRad="50800" dist="38100" dir="2700000" algn="tl" rotWithShape="0">
              <a:prstClr val="black">
                <a:alpha val="40000"/>
              </a:prstClr>
            </a:outerShdw>
          </a:effectLst>
        </p:grpSpPr>
        <p:sp>
          <p:nvSpPr>
            <p:cNvPr id="9" name="文本框 13"/>
            <p:cNvSpPr txBox="1"/>
            <p:nvPr/>
          </p:nvSpPr>
          <p:spPr>
            <a:xfrm>
              <a:off x="427123" y="693106"/>
              <a:ext cx="2321767" cy="3321826"/>
            </a:xfrm>
            <a:prstGeom prst="rect">
              <a:avLst/>
            </a:prstGeom>
            <a:noFill/>
          </p:spPr>
          <p:txBody>
            <a:bodyPr wrap="none" rtlCol="0">
              <a:prstTxWarp prst="textPlain">
                <a:avLst/>
              </a:prstTxWarp>
              <a:spAutoFit/>
            </a:bodyPr>
            <a:lstStyle/>
            <a:p>
              <a:r>
                <a:rPr lang="en-US" altLang="zh-CN" sz="7200" dirty="0">
                  <a:solidFill>
                    <a:schemeClr val="bg1">
                      <a:alpha val="46000"/>
                    </a:schemeClr>
                  </a:solidFill>
                  <a:latin typeface="阿里巴巴普惠体 B" panose="00020600040101010101" charset="-122"/>
                  <a:ea typeface="阿里巴巴普惠体 B" panose="00020600040101010101" charset="-122"/>
                  <a:cs typeface="阿里巴巴普惠体 B" panose="00020600040101010101" charset="-122"/>
                </a:rPr>
                <a:t>2</a:t>
              </a:r>
            </a:p>
          </p:txBody>
        </p:sp>
        <p:sp>
          <p:nvSpPr>
            <p:cNvPr id="10" name="文本框 14"/>
            <p:cNvSpPr txBox="1"/>
            <p:nvPr/>
          </p:nvSpPr>
          <p:spPr>
            <a:xfrm>
              <a:off x="2690457" y="693106"/>
              <a:ext cx="2321767" cy="3321826"/>
            </a:xfrm>
            <a:prstGeom prst="rect">
              <a:avLst/>
            </a:prstGeom>
            <a:noFill/>
          </p:spPr>
          <p:txBody>
            <a:bodyPr wrap="none" rtlCol="0">
              <a:prstTxWarp prst="textPlain">
                <a:avLst/>
              </a:prstTxWarp>
              <a:spAutoFit/>
            </a:bodyPr>
            <a:lstStyle/>
            <a:p>
              <a:r>
                <a:rPr lang="en-US" altLang="zh-CN" sz="7200" dirty="0">
                  <a:solidFill>
                    <a:schemeClr val="bg1">
                      <a:alpha val="70000"/>
                    </a:schemeClr>
                  </a:solidFill>
                  <a:latin typeface="阿里巴巴普惠体 B" panose="00020600040101010101" charset="-122"/>
                  <a:ea typeface="阿里巴巴普惠体 B" panose="00020600040101010101" charset="-122"/>
                  <a:cs typeface="阿里巴巴普惠体 B" panose="00020600040101010101" charset="-122"/>
                </a:rPr>
                <a:t>0</a:t>
              </a:r>
            </a:p>
          </p:txBody>
        </p:sp>
        <p:sp>
          <p:nvSpPr>
            <p:cNvPr id="11" name="文本框 15"/>
            <p:cNvSpPr txBox="1"/>
            <p:nvPr/>
          </p:nvSpPr>
          <p:spPr>
            <a:xfrm>
              <a:off x="5070197" y="693104"/>
              <a:ext cx="2085079" cy="3322008"/>
            </a:xfrm>
            <a:prstGeom prst="rect">
              <a:avLst/>
            </a:prstGeom>
            <a:noFill/>
          </p:spPr>
          <p:txBody>
            <a:bodyPr wrap="square" rtlCol="0">
              <a:prstTxWarp prst="textPlain">
                <a:avLst/>
              </a:prstTxWarp>
              <a:spAutoFit/>
            </a:bodyPr>
            <a:lstStyle/>
            <a:p>
              <a:r>
                <a:rPr lang="en-US" altLang="zh-CN" sz="7200" dirty="0">
                  <a:solidFill>
                    <a:schemeClr val="bg1">
                      <a:alpha val="64000"/>
                    </a:schemeClr>
                  </a:solidFill>
                  <a:latin typeface="阿里巴巴普惠体 B" panose="00020600040101010101" charset="-122"/>
                  <a:ea typeface="阿里巴巴普惠体 B" panose="00020600040101010101" charset="-122"/>
                  <a:cs typeface="阿里巴巴普惠体 B" panose="00020600040101010101" charset="-122"/>
                </a:rPr>
                <a:t>2</a:t>
              </a:r>
            </a:p>
          </p:txBody>
        </p:sp>
        <p:sp>
          <p:nvSpPr>
            <p:cNvPr id="12" name="文本框 16"/>
            <p:cNvSpPr txBox="1"/>
            <p:nvPr/>
          </p:nvSpPr>
          <p:spPr>
            <a:xfrm>
              <a:off x="7261657" y="563512"/>
              <a:ext cx="2411961" cy="3451600"/>
            </a:xfrm>
            <a:prstGeom prst="rect">
              <a:avLst/>
            </a:prstGeom>
            <a:noFill/>
          </p:spPr>
          <p:txBody>
            <a:bodyPr wrap="square" rtlCol="0">
              <a:prstTxWarp prst="textPlain">
                <a:avLst/>
              </a:prstTxWarp>
              <a:spAutoFit/>
            </a:bodyPr>
            <a:lstStyle/>
            <a:p>
              <a:r>
                <a:rPr lang="en-US" altLang="zh-CN" sz="7200" dirty="0">
                  <a:solidFill>
                    <a:schemeClr val="bg1">
                      <a:alpha val="64000"/>
                    </a:schemeClr>
                  </a:solidFill>
                  <a:latin typeface="阿里巴巴普惠体 B" panose="00020600040101010101" charset="-122"/>
                  <a:ea typeface="阿里巴巴普惠体 B" panose="00020600040101010101" charset="-122"/>
                  <a:cs typeface="阿里巴巴普惠体 B" panose="00020600040101010101" charset="-122"/>
                </a:rPr>
                <a:t>X</a:t>
              </a:r>
            </a:p>
          </p:txBody>
        </p:sp>
      </p:grpSp>
      <p:sp>
        <p:nvSpPr>
          <p:cNvPr id="13" name="文本框 12"/>
          <p:cNvSpPr txBox="1"/>
          <p:nvPr/>
        </p:nvSpPr>
        <p:spPr>
          <a:xfrm>
            <a:off x="6729730" y="2066925"/>
            <a:ext cx="1566545" cy="460375"/>
          </a:xfrm>
          <a:prstGeom prst="rect">
            <a:avLst/>
          </a:prstGeom>
          <a:noFill/>
        </p:spPr>
        <p:txBody>
          <a:bodyPr wrap="square" rtlCol="0">
            <a:spAutoFit/>
          </a:bodyPr>
          <a:lstStyle/>
          <a:p>
            <a:r>
              <a:rPr lang="en-US" altLang="zh-CN" sz="2400">
                <a:solidFill>
                  <a:schemeClr val="bg1"/>
                </a:solidFill>
                <a:latin typeface="阿里巴巴普惠体 B" panose="00020600040101010101" charset="-122"/>
                <a:ea typeface="阿里巴巴普惠体 B" panose="00020600040101010101" charset="-122"/>
              </a:rPr>
              <a:t>ANNUAL</a:t>
            </a:r>
          </a:p>
        </p:txBody>
      </p:sp>
      <p:sp>
        <p:nvSpPr>
          <p:cNvPr id="14" name="文本框 13"/>
          <p:cNvSpPr txBox="1"/>
          <p:nvPr/>
        </p:nvSpPr>
        <p:spPr>
          <a:xfrm>
            <a:off x="6699885" y="2348230"/>
            <a:ext cx="2251710" cy="706755"/>
          </a:xfrm>
          <a:prstGeom prst="rect">
            <a:avLst/>
          </a:prstGeom>
          <a:noFill/>
        </p:spPr>
        <p:txBody>
          <a:bodyPr wrap="square" rtlCol="0">
            <a:spAutoFit/>
          </a:bodyPr>
          <a:lstStyle/>
          <a:p>
            <a:r>
              <a:rPr lang="en-US" altLang="zh-CN" sz="4000">
                <a:solidFill>
                  <a:schemeClr val="bg1"/>
                </a:solidFill>
                <a:latin typeface="阿里巴巴普惠体 B" panose="00020600040101010101" charset="-122"/>
                <a:ea typeface="阿里巴巴普惠体 B" panose="00020600040101010101" charset="-122"/>
              </a:rPr>
              <a:t>REPORT</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Horizontal)">
                                      <p:cBhvr>
                                        <p:cTn id="11" dur="500"/>
                                        <p:tgtEl>
                                          <p:spTgt spid="2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gtEl>
                                        <p:attrNameLst>
                                          <p:attrName>ppt_y</p:attrName>
                                        </p:attrNameLst>
                                      </p:cBhvr>
                                      <p:tavLst>
                                        <p:tav tm="0">
                                          <p:val>
                                            <p:strVal val="#ppt_y"/>
                                          </p:val>
                                        </p:tav>
                                        <p:tav tm="100000">
                                          <p:val>
                                            <p:strVal val="#ppt_y"/>
                                          </p:val>
                                        </p:tav>
                                      </p:tavLst>
                                    </p:anim>
                                    <p:anim calcmode="lin" valueType="num">
                                      <p:cBhvr>
                                        <p:cTn id="1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gtEl>
                                      </p:cBhvr>
                                    </p:animEffect>
                                  </p:childTnLst>
                                </p:cTn>
                              </p:par>
                            </p:childTnLst>
                          </p:cTn>
                        </p:par>
                        <p:par>
                          <p:cTn id="20" fill="hold">
                            <p:stCondLst>
                              <p:cond delay="1899"/>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053177" y="1518231"/>
            <a:ext cx="1647061" cy="34804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eaLnBrk="1" hangingPunct="1">
              <a:lnSpc>
                <a:spcPct val="100000"/>
              </a:lnSpc>
              <a:spcBef>
                <a:spcPct val="20000"/>
              </a:spcBef>
              <a:buFontTx/>
              <a:buNone/>
            </a:pPr>
            <a:r>
              <a:rPr lang="zh-CN" altLang="en-US" sz="1200"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rPr>
              <a:t>编辑标题</a:t>
            </a:r>
            <a:endParaRPr lang="zh-CN" altLang="en-US" sz="1200" dirty="0">
              <a:solidFill>
                <a:prstClr val="white"/>
              </a:solidFill>
              <a:cs typeface="+mn-ea"/>
              <a:sym typeface="+mn-lt"/>
            </a:endParaRPr>
          </a:p>
        </p:txBody>
      </p:sp>
      <p:sp>
        <p:nvSpPr>
          <p:cNvPr id="5" name="椭圆 4"/>
          <p:cNvSpPr/>
          <p:nvPr/>
        </p:nvSpPr>
        <p:spPr>
          <a:xfrm>
            <a:off x="3379361" y="2537232"/>
            <a:ext cx="691913" cy="69200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defRPr/>
            </a:pPr>
            <a:r>
              <a:rPr lang="zh-CN" altLang="zh-CN" sz="2100" dirty="0">
                <a:solidFill>
                  <a:prstClr val="white"/>
                </a:solidFill>
                <a:cs typeface="+mn-ea"/>
                <a:sym typeface="+mn-lt"/>
              </a:rPr>
              <a:t>添</a:t>
            </a:r>
          </a:p>
        </p:txBody>
      </p:sp>
      <p:sp>
        <p:nvSpPr>
          <p:cNvPr id="6" name="椭圆 5"/>
          <p:cNvSpPr/>
          <p:nvPr/>
        </p:nvSpPr>
        <p:spPr>
          <a:xfrm>
            <a:off x="3943816" y="2537232"/>
            <a:ext cx="691913" cy="69200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defRPr/>
            </a:pPr>
            <a:r>
              <a:rPr lang="zh-CN" altLang="en-US" sz="2100" dirty="0">
                <a:solidFill>
                  <a:prstClr val="white"/>
                </a:solidFill>
                <a:cs typeface="+mn-ea"/>
                <a:sym typeface="+mn-lt"/>
              </a:rPr>
              <a:t>加</a:t>
            </a:r>
          </a:p>
        </p:txBody>
      </p:sp>
      <p:sp>
        <p:nvSpPr>
          <p:cNvPr id="7" name="椭圆 6"/>
          <p:cNvSpPr/>
          <p:nvPr/>
        </p:nvSpPr>
        <p:spPr>
          <a:xfrm>
            <a:off x="4508271" y="2537232"/>
            <a:ext cx="691913" cy="69200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defRPr/>
            </a:pPr>
            <a:r>
              <a:rPr lang="zh-CN" altLang="en-US" sz="2100" dirty="0">
                <a:solidFill>
                  <a:prstClr val="white"/>
                </a:solidFill>
                <a:cs typeface="+mn-ea"/>
                <a:sym typeface="+mn-lt"/>
              </a:rPr>
              <a:t>标</a:t>
            </a:r>
          </a:p>
        </p:txBody>
      </p:sp>
      <p:sp>
        <p:nvSpPr>
          <p:cNvPr id="8" name="椭圆 7"/>
          <p:cNvSpPr/>
          <p:nvPr/>
        </p:nvSpPr>
        <p:spPr>
          <a:xfrm>
            <a:off x="5072726" y="2537232"/>
            <a:ext cx="691913" cy="69200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defRPr/>
            </a:pPr>
            <a:r>
              <a:rPr lang="zh-CN" altLang="en-US" sz="2100" dirty="0">
                <a:solidFill>
                  <a:prstClr val="white"/>
                </a:solidFill>
                <a:cs typeface="+mn-ea"/>
                <a:sym typeface="+mn-lt"/>
              </a:rPr>
              <a:t>题</a:t>
            </a:r>
          </a:p>
        </p:txBody>
      </p:sp>
      <p:cxnSp>
        <p:nvCxnSpPr>
          <p:cNvPr id="9" name="直接连接符 8"/>
          <p:cNvCxnSpPr/>
          <p:nvPr/>
        </p:nvCxnSpPr>
        <p:spPr>
          <a:xfrm>
            <a:off x="4572000" y="1430515"/>
            <a:ext cx="0" cy="864245"/>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053176" y="2883234"/>
            <a:ext cx="2047666"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994853" y="2883234"/>
            <a:ext cx="2047666"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6673180" y="1518231"/>
            <a:ext cx="1647739" cy="34804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eaLnBrk="1" hangingPunct="1">
              <a:lnSpc>
                <a:spcPct val="100000"/>
              </a:lnSpc>
              <a:spcBef>
                <a:spcPct val="20000"/>
              </a:spcBef>
              <a:buFontTx/>
              <a:buNone/>
            </a:pPr>
            <a:r>
              <a:rPr lang="zh-CN" altLang="en-US" sz="1200"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rPr>
              <a:t>编辑标题</a:t>
            </a:r>
            <a:endParaRPr lang="zh-CN" altLang="en-US" sz="1200" dirty="0">
              <a:solidFill>
                <a:prstClr val="white"/>
              </a:solidFill>
              <a:cs typeface="+mn-ea"/>
              <a:sym typeface="+mn-lt"/>
            </a:endParaRPr>
          </a:p>
        </p:txBody>
      </p:sp>
      <p:sp>
        <p:nvSpPr>
          <p:cNvPr id="15" name="圆角矩形 14"/>
          <p:cNvSpPr/>
          <p:nvPr/>
        </p:nvSpPr>
        <p:spPr>
          <a:xfrm>
            <a:off x="1053177" y="3642070"/>
            <a:ext cx="1647061" cy="34804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eaLnBrk="1" hangingPunct="1">
              <a:lnSpc>
                <a:spcPct val="100000"/>
              </a:lnSpc>
              <a:spcBef>
                <a:spcPct val="20000"/>
              </a:spcBef>
              <a:buFontTx/>
              <a:buNone/>
            </a:pPr>
            <a:r>
              <a:rPr lang="zh-CN" altLang="en-US" sz="1200"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rPr>
              <a:t>编辑标题</a:t>
            </a:r>
            <a:endParaRPr lang="zh-CN" altLang="en-US" sz="1200" dirty="0">
              <a:solidFill>
                <a:prstClr val="white"/>
              </a:solidFill>
              <a:cs typeface="+mn-ea"/>
              <a:sym typeface="+mn-lt"/>
            </a:endParaRPr>
          </a:p>
        </p:txBody>
      </p:sp>
      <p:sp>
        <p:nvSpPr>
          <p:cNvPr id="17" name="圆角矩形 16"/>
          <p:cNvSpPr/>
          <p:nvPr/>
        </p:nvSpPr>
        <p:spPr>
          <a:xfrm>
            <a:off x="6673180" y="3642070"/>
            <a:ext cx="1647739" cy="34804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eaLnBrk="1" hangingPunct="1">
              <a:lnSpc>
                <a:spcPct val="100000"/>
              </a:lnSpc>
              <a:spcBef>
                <a:spcPct val="20000"/>
              </a:spcBef>
              <a:buFontTx/>
              <a:buNone/>
            </a:pPr>
            <a:r>
              <a:rPr lang="zh-CN" altLang="en-US" sz="1200"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rPr>
              <a:t>编辑标题</a:t>
            </a:r>
            <a:endParaRPr lang="zh-CN" altLang="en-US" sz="1200" dirty="0">
              <a:solidFill>
                <a:prstClr val="white"/>
              </a:solidFill>
              <a:cs typeface="+mn-ea"/>
              <a:sym typeface="+mn-lt"/>
            </a:endParaRPr>
          </a:p>
        </p:txBody>
      </p:sp>
      <p:cxnSp>
        <p:nvCxnSpPr>
          <p:cNvPr id="19" name="直接连接符 18"/>
          <p:cNvCxnSpPr/>
          <p:nvPr/>
        </p:nvCxnSpPr>
        <p:spPr>
          <a:xfrm>
            <a:off x="4572000" y="3511469"/>
            <a:ext cx="0" cy="864245"/>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sp>
        <p:nvSpPr>
          <p:cNvPr id="20" name="išľíďè"/>
          <p:cNvSpPr/>
          <p:nvPr/>
        </p:nvSpPr>
        <p:spPr bwMode="auto">
          <a:xfrm>
            <a:off x="959194" y="1978815"/>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22" name="išľíďè"/>
          <p:cNvSpPr/>
          <p:nvPr/>
        </p:nvSpPr>
        <p:spPr bwMode="auto">
          <a:xfrm>
            <a:off x="6545809" y="1978815"/>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23" name="išľíďè"/>
          <p:cNvSpPr/>
          <p:nvPr/>
        </p:nvSpPr>
        <p:spPr bwMode="auto">
          <a:xfrm>
            <a:off x="972444" y="3053594"/>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24" name="išľíďè"/>
          <p:cNvSpPr/>
          <p:nvPr/>
        </p:nvSpPr>
        <p:spPr bwMode="auto">
          <a:xfrm>
            <a:off x="6559059" y="3053594"/>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26" name="文本框 25"/>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工作总结</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2"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7" grpId="0" animBg="1"/>
      <p:bldP spid="22" grpId="0"/>
      <p:bldP spid="23"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9"/>
          <p:cNvSpPr txBox="1"/>
          <p:nvPr/>
        </p:nvSpPr>
        <p:spPr>
          <a:xfrm>
            <a:off x="5210483" y="1496010"/>
            <a:ext cx="538849" cy="692498"/>
          </a:xfrm>
          <a:prstGeom prst="rect">
            <a:avLst/>
          </a:prstGeom>
          <a:noFill/>
        </p:spPr>
        <p:txBody>
          <a:bodyPr wrap="none" lIns="68580" tIns="34290" rIns="68580" bIns="34290">
            <a:normAutofit fontScale="97500"/>
          </a:bodyPr>
          <a:lstStyle/>
          <a:p>
            <a:pPr algn="ctr">
              <a:defRPr/>
            </a:pPr>
            <a:r>
              <a:rPr lang="id-ID" sz="4100" spc="-300">
                <a:solidFill>
                  <a:srgbClr val="5F5F5F"/>
                </a:solidFill>
                <a:latin typeface="阿里巴巴普惠体 B" panose="00020600040101010101" charset="-122"/>
                <a:ea typeface="阿里巴巴普惠体 B" panose="00020600040101010101" charset="-122"/>
                <a:cs typeface="+mn-ea"/>
                <a:sym typeface="+mn-lt"/>
              </a:rPr>
              <a:t>01</a:t>
            </a:r>
          </a:p>
        </p:txBody>
      </p:sp>
      <p:sp>
        <p:nvSpPr>
          <p:cNvPr id="7" name="TextBox 31"/>
          <p:cNvSpPr txBox="1"/>
          <p:nvPr/>
        </p:nvSpPr>
        <p:spPr>
          <a:xfrm>
            <a:off x="5179224" y="2474078"/>
            <a:ext cx="601367" cy="692498"/>
          </a:xfrm>
          <a:prstGeom prst="rect">
            <a:avLst/>
          </a:prstGeom>
          <a:noFill/>
        </p:spPr>
        <p:txBody>
          <a:bodyPr wrap="none" lIns="68580" tIns="34290" rIns="68580" bIns="34290">
            <a:normAutofit lnSpcReduction="10000"/>
          </a:bodyPr>
          <a:lstStyle/>
          <a:p>
            <a:pPr algn="ctr">
              <a:defRPr/>
            </a:pPr>
            <a:r>
              <a:rPr lang="id-ID" sz="4100" spc="-300">
                <a:solidFill>
                  <a:srgbClr val="C79267"/>
                </a:solidFill>
                <a:latin typeface="阿里巴巴普惠体 B" panose="00020600040101010101" charset="-122"/>
                <a:ea typeface="阿里巴巴普惠体 B" panose="00020600040101010101" charset="-122"/>
                <a:cs typeface="+mn-ea"/>
                <a:sym typeface="+mn-lt"/>
              </a:rPr>
              <a:t>02</a:t>
            </a:r>
          </a:p>
        </p:txBody>
      </p:sp>
      <p:sp>
        <p:nvSpPr>
          <p:cNvPr id="8" name="TextBox 33"/>
          <p:cNvSpPr txBox="1"/>
          <p:nvPr/>
        </p:nvSpPr>
        <p:spPr>
          <a:xfrm>
            <a:off x="5172011" y="3452146"/>
            <a:ext cx="615794" cy="692498"/>
          </a:xfrm>
          <a:prstGeom prst="rect">
            <a:avLst/>
          </a:prstGeom>
          <a:noFill/>
        </p:spPr>
        <p:txBody>
          <a:bodyPr wrap="none" lIns="68580" tIns="34290" rIns="68580" bIns="34290">
            <a:normAutofit lnSpcReduction="10000"/>
          </a:bodyPr>
          <a:lstStyle/>
          <a:p>
            <a:pPr algn="ctr">
              <a:defRPr/>
            </a:pPr>
            <a:r>
              <a:rPr lang="id-ID" sz="4100" spc="-300">
                <a:solidFill>
                  <a:srgbClr val="5F5F5F"/>
                </a:solidFill>
                <a:latin typeface="阿里巴巴普惠体 B" panose="00020600040101010101" charset="-122"/>
                <a:ea typeface="阿里巴巴普惠体 B" panose="00020600040101010101" charset="-122"/>
                <a:cs typeface="+mn-ea"/>
                <a:sym typeface="+mn-lt"/>
              </a:rPr>
              <a:t>03</a:t>
            </a:r>
          </a:p>
        </p:txBody>
      </p:sp>
      <p:sp>
        <p:nvSpPr>
          <p:cNvPr id="38" name="išľíďè"/>
          <p:cNvSpPr/>
          <p:nvPr/>
        </p:nvSpPr>
        <p:spPr bwMode="auto">
          <a:xfrm>
            <a:off x="5950619" y="1825675"/>
            <a:ext cx="224531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39" name="iSlíďè"/>
          <p:cNvSpPr txBox="1"/>
          <p:nvPr/>
        </p:nvSpPr>
        <p:spPr bwMode="auto">
          <a:xfrm>
            <a:off x="5972169" y="1562278"/>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p>
        </p:txBody>
      </p:sp>
      <p:sp>
        <p:nvSpPr>
          <p:cNvPr id="40" name="išľíďè"/>
          <p:cNvSpPr/>
          <p:nvPr/>
        </p:nvSpPr>
        <p:spPr bwMode="auto">
          <a:xfrm>
            <a:off x="5972170" y="2785217"/>
            <a:ext cx="224531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1" name="iSlíďè"/>
          <p:cNvSpPr txBox="1"/>
          <p:nvPr/>
        </p:nvSpPr>
        <p:spPr bwMode="auto">
          <a:xfrm>
            <a:off x="5993720" y="2521820"/>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p>
        </p:txBody>
      </p:sp>
      <p:sp>
        <p:nvSpPr>
          <p:cNvPr id="42" name="išľíďè"/>
          <p:cNvSpPr/>
          <p:nvPr/>
        </p:nvSpPr>
        <p:spPr bwMode="auto">
          <a:xfrm>
            <a:off x="5993720" y="3742701"/>
            <a:ext cx="224531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3" name="iSlíďè"/>
          <p:cNvSpPr txBox="1"/>
          <p:nvPr/>
        </p:nvSpPr>
        <p:spPr bwMode="auto">
          <a:xfrm>
            <a:off x="6015270" y="3479304"/>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p>
        </p:txBody>
      </p:sp>
      <p:sp>
        <p:nvSpPr>
          <p:cNvPr id="45" name="文本框 44"/>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工作总结</a:t>
            </a:r>
          </a:p>
        </p:txBody>
      </p:sp>
      <p:sp>
        <p:nvSpPr>
          <p:cNvPr id="46" name="îšľïḓe"/>
          <p:cNvSpPr/>
          <p:nvPr/>
        </p:nvSpPr>
        <p:spPr>
          <a:xfrm>
            <a:off x="813303" y="1421030"/>
            <a:ext cx="3788774" cy="2739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anchor="ctr">
            <a:normAutofit/>
          </a:bodyPr>
          <a:lstStyle/>
          <a:p>
            <a:pPr algn="ctr"/>
            <a:endParaRPr>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90491" y="1302841"/>
            <a:ext cx="4363019" cy="2193402"/>
            <a:chOff x="2843333" y="1690108"/>
            <a:chExt cx="6691818" cy="3364152"/>
          </a:xfrm>
        </p:grpSpPr>
        <p:sp>
          <p:nvSpPr>
            <p:cNvPr id="5" name="Rectangle 78"/>
            <p:cNvSpPr/>
            <p:nvPr/>
          </p:nvSpPr>
          <p:spPr>
            <a:xfrm>
              <a:off x="8805279" y="1693967"/>
              <a:ext cx="727009" cy="727198"/>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800" dirty="0">
                <a:solidFill>
                  <a:schemeClr val="bg1">
                    <a:lumMod val="50000"/>
                  </a:schemeClr>
                </a:solidFill>
                <a:cs typeface="+mn-ea"/>
                <a:sym typeface="+mn-lt"/>
              </a:endParaRPr>
            </a:p>
          </p:txBody>
        </p:sp>
        <p:sp>
          <p:nvSpPr>
            <p:cNvPr id="6" name="Rectangle 81"/>
            <p:cNvSpPr/>
            <p:nvPr/>
          </p:nvSpPr>
          <p:spPr>
            <a:xfrm>
              <a:off x="8808142" y="4327062"/>
              <a:ext cx="727009" cy="7271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800" dirty="0">
                <a:solidFill>
                  <a:schemeClr val="bg1">
                    <a:lumMod val="50000"/>
                  </a:schemeClr>
                </a:solidFill>
                <a:cs typeface="+mn-ea"/>
                <a:sym typeface="+mn-lt"/>
              </a:endParaRPr>
            </a:p>
          </p:txBody>
        </p:sp>
        <p:sp>
          <p:nvSpPr>
            <p:cNvPr id="9" name="Rectangle 139"/>
            <p:cNvSpPr/>
            <p:nvPr/>
          </p:nvSpPr>
          <p:spPr>
            <a:xfrm>
              <a:off x="2852353" y="1690108"/>
              <a:ext cx="727009" cy="72719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800" dirty="0">
                <a:solidFill>
                  <a:schemeClr val="bg1">
                    <a:lumMod val="50000"/>
                  </a:schemeClr>
                </a:solidFill>
                <a:cs typeface="+mn-ea"/>
                <a:sym typeface="+mn-lt"/>
              </a:endParaRPr>
            </a:p>
          </p:txBody>
        </p:sp>
        <p:sp>
          <p:nvSpPr>
            <p:cNvPr id="10" name="Rectangle 140"/>
            <p:cNvSpPr/>
            <p:nvPr/>
          </p:nvSpPr>
          <p:spPr>
            <a:xfrm>
              <a:off x="2843333" y="4313193"/>
              <a:ext cx="727009" cy="727198"/>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800" dirty="0">
                <a:solidFill>
                  <a:schemeClr val="bg1">
                    <a:lumMod val="50000"/>
                  </a:schemeClr>
                </a:solidFill>
                <a:cs typeface="+mn-ea"/>
                <a:sym typeface="+mn-lt"/>
              </a:endParaRPr>
            </a:p>
          </p:txBody>
        </p:sp>
        <p:sp>
          <p:nvSpPr>
            <p:cNvPr id="13" name="AutoShape 124"/>
            <p:cNvSpPr/>
            <p:nvPr/>
          </p:nvSpPr>
          <p:spPr bwMode="auto">
            <a:xfrm>
              <a:off x="2988987" y="1871706"/>
              <a:ext cx="452310" cy="361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685800">
                <a:defRPr/>
              </a:pPr>
              <a:endParaRPr lang="es-ES" sz="2700" dirty="0">
                <a:solidFill>
                  <a:schemeClr val="bg1">
                    <a:lumMod val="50000"/>
                  </a:schemeClr>
                </a:solidFill>
                <a:effectLst>
                  <a:outerShdw blurRad="38100" dist="38100" dir="2700000" algn="tl">
                    <a:srgbClr val="000000"/>
                  </a:outerShdw>
                </a:effectLst>
                <a:cs typeface="+mn-ea"/>
                <a:sym typeface="+mn-lt"/>
              </a:endParaRPr>
            </a:p>
          </p:txBody>
        </p:sp>
        <p:sp>
          <p:nvSpPr>
            <p:cNvPr id="14" name="AutoShape 122"/>
            <p:cNvSpPr/>
            <p:nvPr/>
          </p:nvSpPr>
          <p:spPr bwMode="auto">
            <a:xfrm>
              <a:off x="8965494" y="4464103"/>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578" tIns="101578" rIns="101578" bIns="101578" anchor="ctr"/>
            <a:lstStyle/>
            <a:p>
              <a:pPr defTabSz="685800">
                <a:defRPr/>
              </a:pPr>
              <a:endParaRPr lang="es-ES" sz="2700" dirty="0">
                <a:solidFill>
                  <a:schemeClr val="bg1">
                    <a:lumMod val="50000"/>
                  </a:schemeClr>
                </a:solidFill>
                <a:effectLst>
                  <a:outerShdw blurRad="38100" dist="38100" dir="2700000" algn="tl">
                    <a:srgbClr val="000000"/>
                  </a:outerShdw>
                </a:effectLst>
                <a:cs typeface="+mn-ea"/>
                <a:sym typeface="+mn-lt"/>
              </a:endParaRPr>
            </a:p>
          </p:txBody>
        </p:sp>
        <p:sp>
          <p:nvSpPr>
            <p:cNvPr id="15" name="AutoShape 123"/>
            <p:cNvSpPr/>
            <p:nvPr/>
          </p:nvSpPr>
          <p:spPr bwMode="auto">
            <a:xfrm>
              <a:off x="8977870" y="1836074"/>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78" tIns="101578" rIns="101578" bIns="101578" anchor="ctr"/>
            <a:lstStyle/>
            <a:p>
              <a:pPr defTabSz="685800">
                <a:defRPr/>
              </a:pPr>
              <a:endParaRPr lang="es-ES" sz="2700" dirty="0">
                <a:solidFill>
                  <a:schemeClr val="bg1">
                    <a:lumMod val="50000"/>
                  </a:schemeClr>
                </a:solidFill>
                <a:effectLst>
                  <a:outerShdw blurRad="38100" dist="38100" dir="2700000" algn="tl">
                    <a:srgbClr val="000000"/>
                  </a:outerShdw>
                </a:effectLst>
                <a:cs typeface="+mn-ea"/>
                <a:sym typeface="+mn-lt"/>
              </a:endParaRPr>
            </a:p>
          </p:txBody>
        </p:sp>
        <p:sp>
          <p:nvSpPr>
            <p:cNvPr id="16" name="AutoShape 38"/>
            <p:cNvSpPr/>
            <p:nvPr/>
          </p:nvSpPr>
          <p:spPr bwMode="auto">
            <a:xfrm>
              <a:off x="3024105" y="4519587"/>
              <a:ext cx="325285" cy="32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685800">
                <a:defRPr/>
              </a:pPr>
              <a:endParaRPr lang="es-ES" sz="2700" dirty="0">
                <a:solidFill>
                  <a:schemeClr val="bg1">
                    <a:lumMod val="50000"/>
                  </a:schemeClr>
                </a:solidFill>
                <a:effectLst>
                  <a:outerShdw blurRad="38100" dist="38100" dir="2700000" algn="tl">
                    <a:srgbClr val="000000"/>
                  </a:outerShdw>
                </a:effectLst>
                <a:cs typeface="+mn-ea"/>
                <a:sym typeface="+mn-lt"/>
              </a:endParaRPr>
            </a:p>
          </p:txBody>
        </p:sp>
      </p:grpSp>
      <p:grpSp>
        <p:nvGrpSpPr>
          <p:cNvPr id="17" name="组合 16"/>
          <p:cNvGrpSpPr/>
          <p:nvPr/>
        </p:nvGrpSpPr>
        <p:grpSpPr>
          <a:xfrm>
            <a:off x="3135960" y="1212367"/>
            <a:ext cx="2997914" cy="2935184"/>
            <a:chOff x="4251438" y="2392844"/>
            <a:chExt cx="4283736" cy="4194102"/>
          </a:xfrm>
        </p:grpSpPr>
        <p:sp>
          <p:nvSpPr>
            <p:cNvPr id="18" name="椭圆 17"/>
            <p:cNvSpPr/>
            <p:nvPr/>
          </p:nvSpPr>
          <p:spPr>
            <a:xfrm>
              <a:off x="4875138" y="3541273"/>
              <a:ext cx="3045672" cy="3045673"/>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zh-CN" altLang="en-US" sz="2100" b="1" dirty="0">
                  <a:solidFill>
                    <a:schemeClr val="bg1">
                      <a:lumMod val="50000"/>
                    </a:schemeClr>
                  </a:solidFill>
                  <a:cs typeface="+mn-ea"/>
                  <a:sym typeface="+mn-lt"/>
                </a:rPr>
                <a:t>添加标题</a:t>
              </a:r>
            </a:p>
          </p:txBody>
        </p:sp>
        <p:sp>
          <p:nvSpPr>
            <p:cNvPr id="19" name="任意多边形 9"/>
            <p:cNvSpPr/>
            <p:nvPr/>
          </p:nvSpPr>
          <p:spPr>
            <a:xfrm>
              <a:off x="4255173" y="2392844"/>
              <a:ext cx="2016754" cy="2321134"/>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anchor="ctr"/>
            <a:lstStyle/>
            <a:p>
              <a:pPr algn="ctr">
                <a:defRPr/>
              </a:pPr>
              <a:r>
                <a:rPr lang="zh-CN" altLang="en-US" sz="1500" dirty="0">
                  <a:solidFill>
                    <a:srgbClr val="FFFFFF"/>
                  </a:solidFill>
                  <a:cs typeface="+mn-ea"/>
                  <a:sym typeface="+mn-lt"/>
                </a:rPr>
                <a:t>文字</a:t>
              </a:r>
            </a:p>
          </p:txBody>
        </p:sp>
        <p:sp>
          <p:nvSpPr>
            <p:cNvPr id="20" name="任意多边形 10"/>
            <p:cNvSpPr/>
            <p:nvPr/>
          </p:nvSpPr>
          <p:spPr>
            <a:xfrm>
              <a:off x="6512818" y="3862460"/>
              <a:ext cx="2014887" cy="2319267"/>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0" anchor="ctr"/>
            <a:lstStyle/>
            <a:p>
              <a:pPr algn="ctr">
                <a:defRPr/>
              </a:pPr>
              <a:r>
                <a:rPr lang="zh-CN" altLang="en-US" sz="1500" dirty="0">
                  <a:solidFill>
                    <a:srgbClr val="FFFFFF"/>
                  </a:solidFill>
                  <a:cs typeface="+mn-ea"/>
                  <a:sym typeface="+mn-lt"/>
                </a:rPr>
                <a:t>文字</a:t>
              </a:r>
            </a:p>
          </p:txBody>
        </p:sp>
        <p:sp>
          <p:nvSpPr>
            <p:cNvPr id="21" name="任意多边形 11"/>
            <p:cNvSpPr/>
            <p:nvPr/>
          </p:nvSpPr>
          <p:spPr>
            <a:xfrm>
              <a:off x="4251438" y="3862460"/>
              <a:ext cx="2016754" cy="2319267"/>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24000" anchor="ctr"/>
            <a:lstStyle/>
            <a:p>
              <a:pPr algn="ctr">
                <a:defRPr/>
              </a:pPr>
              <a:r>
                <a:rPr lang="zh-CN" altLang="en-US" sz="1500" dirty="0">
                  <a:solidFill>
                    <a:srgbClr val="FFFFFF"/>
                  </a:solidFill>
                  <a:cs typeface="+mn-ea"/>
                  <a:sym typeface="+mn-lt"/>
                </a:rPr>
                <a:t>文字</a:t>
              </a:r>
            </a:p>
          </p:txBody>
        </p:sp>
        <p:sp>
          <p:nvSpPr>
            <p:cNvPr id="22" name="任意多边形 12"/>
            <p:cNvSpPr/>
            <p:nvPr/>
          </p:nvSpPr>
          <p:spPr>
            <a:xfrm>
              <a:off x="6520287" y="2392844"/>
              <a:ext cx="2014887" cy="2321134"/>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anchor="ctr"/>
            <a:lstStyle/>
            <a:p>
              <a:pPr algn="ctr">
                <a:defRPr/>
              </a:pPr>
              <a:r>
                <a:rPr lang="zh-CN" altLang="en-US" sz="1500" dirty="0">
                  <a:solidFill>
                    <a:srgbClr val="FFFFFF"/>
                  </a:solidFill>
                  <a:cs typeface="+mn-ea"/>
                  <a:sym typeface="+mn-lt"/>
                </a:rPr>
                <a:t>文字</a:t>
              </a:r>
            </a:p>
          </p:txBody>
        </p:sp>
      </p:grpSp>
      <p:sp>
        <p:nvSpPr>
          <p:cNvPr id="24" name="PA-文本框 42"/>
          <p:cNvSpPr txBox="1"/>
          <p:nvPr>
            <p:custDataLst>
              <p:tags r:id="rId1"/>
            </p:custDataLst>
          </p:nvPr>
        </p:nvSpPr>
        <p:spPr>
          <a:xfrm>
            <a:off x="7011374" y="1548475"/>
            <a:ext cx="1729854" cy="1078230"/>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algn="l" defTabSz="685165">
              <a:lnSpc>
                <a:spcPct val="120000"/>
              </a:lnSpc>
              <a:spcBef>
                <a:spcPct val="0"/>
              </a:spcBef>
              <a:defRPr/>
            </a:pPr>
            <a:endParaRPr lang="id-ID" sz="900" dirty="0">
              <a:solidFill>
                <a:schemeClr val="bg1">
                  <a:lumMod val="65000"/>
                </a:schemeClr>
              </a:solidFill>
              <a:latin typeface="+mn-lt"/>
              <a:ea typeface="+mn-ea"/>
              <a:cs typeface="+mn-ea"/>
              <a:sym typeface="+mn-lt"/>
            </a:endParaRPr>
          </a:p>
          <a:p>
            <a:pPr algn="l">
              <a:spcBef>
                <a:spcPct val="0"/>
              </a:spcBef>
            </a:pPr>
            <a:endParaRPr lang="id-ID" sz="900" dirty="0">
              <a:solidFill>
                <a:schemeClr val="bg1">
                  <a:lumMod val="65000"/>
                </a:schemeClr>
              </a:solidFill>
              <a:latin typeface="+mn-lt"/>
              <a:ea typeface="+mn-ea"/>
              <a:cs typeface="+mn-ea"/>
              <a:sym typeface="+mn-lt"/>
            </a:endParaRPr>
          </a:p>
        </p:txBody>
      </p:sp>
      <p:sp>
        <p:nvSpPr>
          <p:cNvPr id="26" name="PA-文本框 42"/>
          <p:cNvSpPr txBox="1"/>
          <p:nvPr>
            <p:custDataLst>
              <p:tags r:id="rId2"/>
            </p:custDataLst>
          </p:nvPr>
        </p:nvSpPr>
        <p:spPr>
          <a:xfrm>
            <a:off x="7011374" y="3297973"/>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algn="l"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
        <p:nvSpPr>
          <p:cNvPr id="27" name="PA-文本框 6"/>
          <p:cNvSpPr txBox="1"/>
          <p:nvPr>
            <p:custDataLst>
              <p:tags r:id="rId3"/>
            </p:custDataLst>
          </p:nvPr>
        </p:nvSpPr>
        <p:spPr>
          <a:xfrm>
            <a:off x="235782" y="1264033"/>
            <a:ext cx="1901452" cy="283845"/>
          </a:xfrm>
          <a:prstGeom prst="rect">
            <a:avLst/>
          </a:prstGeom>
          <a:noFill/>
        </p:spPr>
        <p:txBody>
          <a:bodyPr wrap="square" lIns="68580" tIns="34290" rIns="68580" bIns="34290" rtlCol="0">
            <a:spAutoFit/>
          </a:bodyPr>
          <a:lstStyle/>
          <a:p>
            <a:pPr algn="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28" name="PA-文本框 42"/>
          <p:cNvSpPr txBox="1"/>
          <p:nvPr>
            <p:custDataLst>
              <p:tags r:id="rId4"/>
            </p:custDataLst>
          </p:nvPr>
        </p:nvSpPr>
        <p:spPr>
          <a:xfrm>
            <a:off x="409593" y="1548475"/>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
        <p:nvSpPr>
          <p:cNvPr id="30" name="PA-文本框 42"/>
          <p:cNvSpPr txBox="1"/>
          <p:nvPr>
            <p:custDataLst>
              <p:tags r:id="rId5"/>
            </p:custDataLst>
          </p:nvPr>
        </p:nvSpPr>
        <p:spPr>
          <a:xfrm>
            <a:off x="409593" y="3297973"/>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
        <p:nvSpPr>
          <p:cNvPr id="34" name="文本框 33"/>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工作总结</a:t>
            </a:r>
          </a:p>
        </p:txBody>
      </p:sp>
      <p:sp>
        <p:nvSpPr>
          <p:cNvPr id="35" name="PA-文本框 6"/>
          <p:cNvSpPr txBox="1"/>
          <p:nvPr>
            <p:custDataLst>
              <p:tags r:id="rId6"/>
            </p:custDataLst>
          </p:nvPr>
        </p:nvSpPr>
        <p:spPr>
          <a:xfrm>
            <a:off x="218733" y="3042358"/>
            <a:ext cx="1901452" cy="283845"/>
          </a:xfrm>
          <a:prstGeom prst="rect">
            <a:avLst/>
          </a:prstGeom>
          <a:noFill/>
        </p:spPr>
        <p:txBody>
          <a:bodyPr wrap="square" lIns="68580" tIns="34290" rIns="68580" bIns="34290" rtlCol="0">
            <a:spAutoFit/>
          </a:bodyPr>
          <a:lstStyle/>
          <a:p>
            <a:pPr algn="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36" name="PA-文本框 6"/>
          <p:cNvSpPr txBox="1"/>
          <p:nvPr>
            <p:custDataLst>
              <p:tags r:id="rId7"/>
            </p:custDataLst>
          </p:nvPr>
        </p:nvSpPr>
        <p:spPr>
          <a:xfrm>
            <a:off x="7006767" y="1241431"/>
            <a:ext cx="1901452" cy="283845"/>
          </a:xfrm>
          <a:prstGeom prst="rect">
            <a:avLst/>
          </a:prstGeom>
          <a:noFill/>
        </p:spPr>
        <p:txBody>
          <a:bodyPr wrap="square" lIns="68580" tIns="34290" rIns="68580" bIns="34290" rtlCol="0">
            <a:spAutoFit/>
          </a:bodyPr>
          <a:lstStyle/>
          <a:p>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37" name="PA-文本框 6"/>
          <p:cNvSpPr txBox="1"/>
          <p:nvPr>
            <p:custDataLst>
              <p:tags r:id="rId8"/>
            </p:custDataLst>
          </p:nvPr>
        </p:nvSpPr>
        <p:spPr>
          <a:xfrm>
            <a:off x="6626012" y="3019756"/>
            <a:ext cx="1901452" cy="283845"/>
          </a:xfrm>
          <a:prstGeom prst="rect">
            <a:avLst/>
          </a:prstGeom>
          <a:noFill/>
        </p:spPr>
        <p:txBody>
          <a:bodyPr wrap="square" lIns="68580" tIns="34290" rIns="68580" bIns="34290" rtlCol="0">
            <a:spAutoFit/>
          </a:bodyPr>
          <a:lstStyle/>
          <a:p>
            <a:pPr algn="ct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70550" y="872490"/>
            <a:ext cx="2813050" cy="3190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165"/>
            <a:endParaRPr lang="zh-CN" altLang="en-US">
              <a:solidFill>
                <a:prstClr val="white"/>
              </a:solidFill>
              <a:cs typeface="+mn-ea"/>
              <a:sym typeface="+mn-lt"/>
            </a:endParaRPr>
          </a:p>
        </p:txBody>
      </p:sp>
      <p:sp>
        <p:nvSpPr>
          <p:cNvPr id="6" name="矩形 5"/>
          <p:cNvSpPr/>
          <p:nvPr/>
        </p:nvSpPr>
        <p:spPr>
          <a:xfrm rot="10800000">
            <a:off x="7170420" y="1400175"/>
            <a:ext cx="1973580" cy="1317625"/>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 name="Subtitle 2"/>
          <p:cNvSpPr txBox="1"/>
          <p:nvPr/>
        </p:nvSpPr>
        <p:spPr>
          <a:xfrm>
            <a:off x="7512791" y="1564573"/>
            <a:ext cx="1288989" cy="89408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800" b="1" dirty="0">
                <a:solidFill>
                  <a:schemeClr val="bg1"/>
                </a:solidFill>
                <a:latin typeface="+mn-lt"/>
                <a:cs typeface="+mn-ea"/>
                <a:sym typeface="+mn-lt"/>
              </a:rPr>
              <a:t>输入你的文本</a:t>
            </a:r>
          </a:p>
          <a:p>
            <a:pPr algn="l"/>
            <a:r>
              <a:rPr lang="zh-CN" altLang="en-US" sz="800" dirty="0">
                <a:solidFill>
                  <a:schemeClr val="bg1"/>
                </a:solidFill>
                <a:latin typeface="+mn-lt"/>
                <a:cs typeface="+mn-ea"/>
                <a:sym typeface="+mn-lt"/>
              </a:rPr>
              <a:t>根据你所需的内容输入你想要的文本</a:t>
            </a:r>
          </a:p>
          <a:p>
            <a:pPr algn="l"/>
            <a:r>
              <a:rPr lang="zh-CN" altLang="en-US" sz="800" kern="0" dirty="0">
                <a:solidFill>
                  <a:schemeClr val="bg1"/>
                </a:solidFill>
                <a:latin typeface="+mn-lt"/>
                <a:cs typeface="+mn-ea"/>
                <a:sym typeface="+mn-lt"/>
              </a:rPr>
              <a:t>点击输入本栏的具体文字</a:t>
            </a:r>
            <a:endParaRPr lang="en-US" altLang="zh-CN" sz="800" kern="0" dirty="0">
              <a:solidFill>
                <a:schemeClr val="bg1"/>
              </a:solidFill>
              <a:latin typeface="+mn-lt"/>
              <a:cs typeface="+mn-ea"/>
              <a:sym typeface="+mn-lt"/>
            </a:endParaRPr>
          </a:p>
        </p:txBody>
      </p:sp>
      <p:sp>
        <p:nvSpPr>
          <p:cNvPr id="9" name="矩形 8"/>
          <p:cNvSpPr/>
          <p:nvPr/>
        </p:nvSpPr>
        <p:spPr>
          <a:xfrm>
            <a:off x="744370" y="2296794"/>
            <a:ext cx="1781444" cy="549912"/>
          </a:xfrm>
          <a:prstGeom prst="rect">
            <a:avLst/>
          </a:prstGeom>
          <a:solidFill>
            <a:srgbClr val="BE94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zh-CN" altLang="en-US">
              <a:cs typeface="+mn-ea"/>
              <a:sym typeface="+mn-lt"/>
            </a:endParaRPr>
          </a:p>
        </p:txBody>
      </p:sp>
      <p:sp>
        <p:nvSpPr>
          <p:cNvPr id="10" name="矩形 9"/>
          <p:cNvSpPr/>
          <p:nvPr/>
        </p:nvSpPr>
        <p:spPr>
          <a:xfrm>
            <a:off x="2525813" y="2296794"/>
            <a:ext cx="2759150" cy="54991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zh-CN" altLang="en-US">
              <a:cs typeface="+mn-ea"/>
              <a:sym typeface="+mn-lt"/>
            </a:endParaRPr>
          </a:p>
        </p:txBody>
      </p:sp>
      <p:sp>
        <p:nvSpPr>
          <p:cNvPr id="11" name="PA-文本框 6"/>
          <p:cNvSpPr txBox="1"/>
          <p:nvPr>
            <p:custDataLst>
              <p:tags r:id="rId1"/>
            </p:custDataLst>
          </p:nvPr>
        </p:nvSpPr>
        <p:spPr>
          <a:xfrm>
            <a:off x="907809" y="2366740"/>
            <a:ext cx="922177" cy="437515"/>
          </a:xfrm>
          <a:prstGeom prst="rect">
            <a:avLst/>
          </a:prstGeom>
          <a:noFill/>
        </p:spPr>
        <p:txBody>
          <a:bodyPr wrap="square" lIns="68580" tIns="34290" rIns="68580" bIns="34290" rtlCol="0">
            <a:spAutoFit/>
          </a:bodyPr>
          <a:lstStyle/>
          <a:p>
            <a:r>
              <a:rPr lang="en-US" altLang="zh-CN" sz="2400" b="1" dirty="0">
                <a:solidFill>
                  <a:schemeClr val="bg1"/>
                </a:solidFill>
                <a:latin typeface="阿里巴巴普惠体 B" panose="00020600040101010101" charset="-122"/>
                <a:ea typeface="阿里巴巴普惠体 B" panose="00020600040101010101" charset="-122"/>
                <a:cs typeface="+mn-ea"/>
                <a:sym typeface="+mn-lt"/>
              </a:rPr>
              <a:t>36%</a:t>
            </a:r>
          </a:p>
        </p:txBody>
      </p:sp>
      <p:sp>
        <p:nvSpPr>
          <p:cNvPr id="12" name="PA-文本框 6"/>
          <p:cNvSpPr txBox="1"/>
          <p:nvPr>
            <p:custDataLst>
              <p:tags r:id="rId2"/>
            </p:custDataLst>
          </p:nvPr>
        </p:nvSpPr>
        <p:spPr>
          <a:xfrm>
            <a:off x="2597114" y="2366740"/>
            <a:ext cx="922177" cy="438581"/>
          </a:xfrm>
          <a:prstGeom prst="rect">
            <a:avLst/>
          </a:prstGeom>
          <a:noFill/>
        </p:spPr>
        <p:txBody>
          <a:bodyPr wrap="square" lIns="68580" tIns="34290" rIns="68580" bIns="34290" rtlCol="0">
            <a:spAutoFit/>
          </a:bodyPr>
          <a:lstStyle/>
          <a:p>
            <a:r>
              <a:rPr lang="en-US" altLang="zh-CN" sz="2400" b="1" dirty="0">
                <a:solidFill>
                  <a:schemeClr val="tx1">
                    <a:lumMod val="65000"/>
                    <a:lumOff val="35000"/>
                  </a:schemeClr>
                </a:solidFill>
                <a:latin typeface="阿里巴巴普惠体 B" panose="00020600040101010101" charset="-122"/>
                <a:ea typeface="阿里巴巴普惠体 B" panose="00020600040101010101" charset="-122"/>
                <a:cs typeface="+mn-ea"/>
                <a:sym typeface="+mn-lt"/>
              </a:rPr>
              <a:t>64%</a:t>
            </a:r>
          </a:p>
        </p:txBody>
      </p:sp>
      <p:sp>
        <p:nvSpPr>
          <p:cNvPr id="14" name="PA-文本框 9"/>
          <p:cNvSpPr txBox="1"/>
          <p:nvPr>
            <p:custDataLst>
              <p:tags r:id="rId3"/>
            </p:custDataLst>
          </p:nvPr>
        </p:nvSpPr>
        <p:spPr>
          <a:xfrm>
            <a:off x="724969" y="3212073"/>
            <a:ext cx="4228031" cy="1283970"/>
          </a:xfrm>
          <a:prstGeom prst="rect">
            <a:avLst/>
          </a:prstGeom>
        </p:spPr>
        <p:txBody>
          <a:bodyPr wrap="square" lIns="68580" tIns="34290" rIns="68580" bIns="34290">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defTabSz="685165">
              <a:lnSpc>
                <a:spcPct val="120000"/>
              </a:lnSpc>
              <a:spcBef>
                <a:spcPct val="0"/>
              </a:spcBef>
              <a:defRPr/>
            </a:pPr>
            <a:r>
              <a:rPr lang="zh-CN" altLang="en-US" sz="11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1100" dirty="0">
              <a:solidFill>
                <a:srgbClr val="F8F8F8">
                  <a:lumMod val="10000"/>
                </a:srgbClr>
              </a:solidFill>
              <a:cs typeface="+mn-ea"/>
              <a:sym typeface="+mn-lt"/>
            </a:endParaRPr>
          </a:p>
          <a:p>
            <a:pPr algn="l" defTabSz="685165">
              <a:lnSpc>
                <a:spcPct val="120000"/>
              </a:lnSpc>
              <a:spcBef>
                <a:spcPct val="0"/>
              </a:spcBef>
              <a:defRPr/>
            </a:pPr>
            <a:r>
              <a:rPr lang="zh-CN" altLang="en-US" sz="11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1100" dirty="0">
              <a:solidFill>
                <a:srgbClr val="F8F8F8">
                  <a:lumMod val="10000"/>
                </a:srgbClr>
              </a:solidFill>
              <a:cs typeface="+mn-ea"/>
              <a:sym typeface="+mn-lt"/>
            </a:endParaRPr>
          </a:p>
          <a:p>
            <a:pPr algn="l" defTabSz="685165">
              <a:lnSpc>
                <a:spcPct val="120000"/>
              </a:lnSpc>
              <a:spcBef>
                <a:spcPct val="0"/>
              </a:spcBef>
              <a:defRPr/>
            </a:pPr>
            <a:endParaRPr lang="id-ID" sz="1100" dirty="0">
              <a:solidFill>
                <a:schemeClr val="bg1">
                  <a:lumMod val="65000"/>
                </a:schemeClr>
              </a:solidFill>
              <a:latin typeface="+mn-lt"/>
              <a:ea typeface="+mn-ea"/>
              <a:cs typeface="+mn-ea"/>
              <a:sym typeface="+mn-lt"/>
            </a:endParaRPr>
          </a:p>
          <a:p>
            <a:pPr algn="l" defTabSz="685165">
              <a:lnSpc>
                <a:spcPct val="120000"/>
              </a:lnSpc>
              <a:spcBef>
                <a:spcPct val="0"/>
              </a:spcBef>
              <a:defRPr/>
            </a:pPr>
            <a:endParaRPr lang="zh-CN" altLang="en-US" sz="1100" dirty="0">
              <a:latin typeface="+mn-lt"/>
              <a:ea typeface="+mn-ea"/>
              <a:cs typeface="+mn-ea"/>
              <a:sym typeface="+mn-lt"/>
            </a:endParaRPr>
          </a:p>
        </p:txBody>
      </p:sp>
      <p:sp>
        <p:nvSpPr>
          <p:cNvPr id="15" name="PA-文本框 6"/>
          <p:cNvSpPr txBox="1"/>
          <p:nvPr>
            <p:custDataLst>
              <p:tags r:id="rId4"/>
            </p:custDataLst>
          </p:nvPr>
        </p:nvSpPr>
        <p:spPr>
          <a:xfrm>
            <a:off x="698500" y="1536700"/>
            <a:ext cx="2098040" cy="575945"/>
          </a:xfrm>
          <a:prstGeom prst="rect">
            <a:avLst/>
          </a:prstGeom>
          <a:noFill/>
        </p:spPr>
        <p:txBody>
          <a:bodyPr wrap="square" lIns="68580" tIns="34290" rIns="68580" bIns="34290" rtlCol="0">
            <a:spAutoFit/>
          </a:bodyPr>
          <a:lstStyle/>
          <a:p>
            <a:pPr algn="dist"/>
            <a:r>
              <a:rPr lang="zh-CN" altLang="zh-CN" sz="3300" b="1" dirty="0">
                <a:solidFill>
                  <a:schemeClr val="tx1">
                    <a:lumMod val="85000"/>
                    <a:lumOff val="15000"/>
                  </a:schemeClr>
                </a:solidFill>
                <a:cs typeface="+mn-ea"/>
                <a:sym typeface="+mn-lt"/>
              </a:rPr>
              <a:t>添加标题</a:t>
            </a:r>
          </a:p>
        </p:txBody>
      </p:sp>
      <p:sp>
        <p:nvSpPr>
          <p:cNvPr id="18" name="文本框 17"/>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工作总结</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22" presetClass="entr" presetSubtype="1" fill="hold" grpId="0" nodeType="withEffect">
                                  <p:stCondLst>
                                    <p:cond delay="8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7"/>
          <p:cNvPicPr>
            <a:picLocks noChangeAspect="1"/>
          </p:cNvPicPr>
          <p:nvPr/>
        </p:nvPicPr>
        <p:blipFill>
          <a:blip r:embed="rId3"/>
          <a:srcRect t="47190"/>
          <a:stretch>
            <a:fillRect/>
          </a:stretch>
        </p:blipFill>
        <p:spPr>
          <a:xfrm>
            <a:off x="-6350" y="929005"/>
            <a:ext cx="9150350" cy="1712595"/>
          </a:xfrm>
          <a:prstGeom prst="rect">
            <a:avLst/>
          </a:prstGeom>
        </p:spPr>
      </p:pic>
      <p:sp>
        <p:nvSpPr>
          <p:cNvPr id="5" name="标题 1"/>
          <p:cNvSpPr>
            <a:spLocks noGrp="1"/>
          </p:cNvSpPr>
          <p:nvPr>
            <p:ph type="title"/>
          </p:nvPr>
        </p:nvSpPr>
        <p:spPr>
          <a:xfrm>
            <a:off x="492819" y="2929961"/>
            <a:ext cx="5417093" cy="492594"/>
          </a:xfrm>
        </p:spPr>
        <p:txBody>
          <a:bodyPr>
            <a:noAutofit/>
          </a:bodyPr>
          <a:lstStyle/>
          <a:p>
            <a:pPr>
              <a:defRPr/>
            </a:pPr>
            <a:r>
              <a:rPr lang="zh-CN" altLang="en-US" sz="3200" b="1" spc="300" dirty="0">
                <a:solidFill>
                  <a:schemeClr val="accent2"/>
                </a:solidFill>
                <a:cs typeface="+mn-ea"/>
                <a:sym typeface="+mn-lt"/>
              </a:rPr>
              <a:t>工作存在问题</a:t>
            </a:r>
            <a:endParaRPr lang="zh-CN" altLang="en-US" sz="3200" b="1" spc="300" dirty="0">
              <a:solidFill>
                <a:schemeClr val="accent2"/>
              </a:solidFill>
              <a:latin typeface="阿里巴巴普惠体 B" panose="00020600040101010101" charset="-122"/>
              <a:ea typeface="阿里巴巴普惠体 B" panose="00020600040101010101" charset="-122"/>
              <a:cs typeface="+mn-ea"/>
              <a:sym typeface="+mn-lt"/>
            </a:endParaRPr>
          </a:p>
        </p:txBody>
      </p:sp>
      <p:sp>
        <p:nvSpPr>
          <p:cNvPr id="6" name="文本占位符 2"/>
          <p:cNvSpPr txBox="1"/>
          <p:nvPr/>
        </p:nvSpPr>
        <p:spPr>
          <a:xfrm>
            <a:off x="502444" y="3615829"/>
            <a:ext cx="5417093" cy="7617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685165">
              <a:lnSpc>
                <a:spcPct val="120000"/>
              </a:lnSpc>
              <a:spcBef>
                <a:spcPct val="0"/>
              </a:spcBef>
              <a:defRPr/>
            </a:pPr>
            <a:r>
              <a:rPr lang="zh-CN" altLang="en-US" sz="16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p>
          <a:p>
            <a:pPr algn="ctr" defTabSz="685165">
              <a:lnSpc>
                <a:spcPct val="120000"/>
              </a:lnSpc>
              <a:spcBef>
                <a:spcPct val="0"/>
              </a:spcBef>
              <a:defRPr/>
            </a:pPr>
            <a:endParaRPr lang="zh-CN" altLang="en-US" sz="1600" dirty="0">
              <a:latin typeface="阿里巴巴普惠体 B" panose="00020600040101010101" charset="-122"/>
              <a:ea typeface="阿里巴巴普惠体 B" panose="00020600040101010101" charset="-122"/>
              <a:cs typeface="阿里巴巴普惠体 B" panose="00020600040101010101" charset="-122"/>
            </a:endParaRPr>
          </a:p>
        </p:txBody>
      </p:sp>
      <p:cxnSp>
        <p:nvCxnSpPr>
          <p:cNvPr id="7" name="直接连接符 6"/>
          <p:cNvCxnSpPr/>
          <p:nvPr/>
        </p:nvCxnSpPr>
        <p:spPr>
          <a:xfrm>
            <a:off x="501867" y="3508411"/>
            <a:ext cx="61096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形标注 7"/>
          <p:cNvSpPr/>
          <p:nvPr/>
        </p:nvSpPr>
        <p:spPr>
          <a:xfrm flipH="1">
            <a:off x="7098665" y="842645"/>
            <a:ext cx="1541780" cy="1998980"/>
          </a:xfrm>
          <a:prstGeom prst="rect">
            <a:avLst/>
          </a:prstGeom>
          <a:solidFill>
            <a:schemeClr val="accent1">
              <a:alpha val="8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800" b="1" dirty="0">
              <a:solidFill>
                <a:schemeClr val="tx1"/>
              </a:solidFill>
              <a:cs typeface="阿里巴巴普惠体 B" panose="00020600040101010101" charset="-122"/>
            </a:endParaRPr>
          </a:p>
        </p:txBody>
      </p:sp>
      <p:sp>
        <p:nvSpPr>
          <p:cNvPr id="14" name="文本框 13"/>
          <p:cNvSpPr txBox="1"/>
          <p:nvPr/>
        </p:nvSpPr>
        <p:spPr>
          <a:xfrm>
            <a:off x="7312025" y="1412240"/>
            <a:ext cx="1112520" cy="1014730"/>
          </a:xfrm>
          <a:prstGeom prst="rect">
            <a:avLst/>
          </a:prstGeom>
          <a:noFill/>
        </p:spPr>
        <p:txBody>
          <a:bodyPr wrap="square" rtlCol="0">
            <a:spAutoFit/>
          </a:bodyPr>
          <a:lstStyle/>
          <a:p>
            <a:r>
              <a:rPr lang="en-US" altLang="zh-CN" sz="6000">
                <a:solidFill>
                  <a:schemeClr val="bg1"/>
                </a:solidFill>
                <a:latin typeface="阿里巴巴普惠体 B" panose="00020600040101010101" charset="-122"/>
                <a:ea typeface="阿里巴巴普惠体 B" panose="00020600040101010101" charset="-122"/>
              </a:rPr>
              <a:t>03</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千图PPT彼岸天：ID 8661124库_组合 37"/>
          <p:cNvGrpSpPr/>
          <p:nvPr>
            <p:custDataLst>
              <p:tags r:id="rId1"/>
            </p:custDataLst>
          </p:nvPr>
        </p:nvGrpSpPr>
        <p:grpSpPr>
          <a:xfrm>
            <a:off x="3501153" y="1198315"/>
            <a:ext cx="2139385" cy="2669732"/>
            <a:chOff x="3354602" y="2442503"/>
            <a:chExt cx="2431960" cy="3034836"/>
          </a:xfrm>
          <a:solidFill>
            <a:schemeClr val="tx1">
              <a:lumMod val="75000"/>
              <a:lumOff val="25000"/>
            </a:schemeClr>
          </a:solidFill>
        </p:grpSpPr>
        <p:sp>
          <p:nvSpPr>
            <p:cNvPr id="29" name="Straight Connector 38"/>
            <p:cNvSpPr/>
            <p:nvPr/>
          </p:nvSpPr>
          <p:spPr bwMode="auto">
            <a:xfrm>
              <a:off x="3457116" y="2539548"/>
              <a:ext cx="2238518" cy="1426760"/>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0" name="Straight Connector 39"/>
            <p:cNvSpPr/>
            <p:nvPr/>
          </p:nvSpPr>
          <p:spPr bwMode="auto">
            <a:xfrm flipH="1">
              <a:off x="3428401" y="2531743"/>
              <a:ext cx="2301122" cy="1421779"/>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1" name="Straight Connector 40"/>
            <p:cNvSpPr/>
            <p:nvPr/>
          </p:nvSpPr>
          <p:spPr bwMode="auto">
            <a:xfrm>
              <a:off x="3428398" y="3974832"/>
              <a:ext cx="2275760" cy="1436201"/>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2" name="Straight Connector 41"/>
            <p:cNvSpPr/>
            <p:nvPr/>
          </p:nvSpPr>
          <p:spPr bwMode="auto">
            <a:xfrm>
              <a:off x="3466757" y="3966309"/>
              <a:ext cx="2224621" cy="17047"/>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3" name="Straight Connector 42"/>
            <p:cNvSpPr/>
            <p:nvPr/>
          </p:nvSpPr>
          <p:spPr bwMode="auto">
            <a:xfrm flipH="1" flipV="1">
              <a:off x="3394092" y="2495655"/>
              <a:ext cx="2327112" cy="2898331"/>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4" name="Straight Connector 43"/>
            <p:cNvSpPr/>
            <p:nvPr/>
          </p:nvSpPr>
          <p:spPr bwMode="auto">
            <a:xfrm flipH="1">
              <a:off x="3354602" y="3996141"/>
              <a:ext cx="2341036" cy="1466245"/>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5" name="Straight Connector 44"/>
            <p:cNvSpPr/>
            <p:nvPr/>
          </p:nvSpPr>
          <p:spPr bwMode="auto">
            <a:xfrm flipH="1">
              <a:off x="3394305" y="2550038"/>
              <a:ext cx="2323023" cy="2886566"/>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6" name="Straight Connector 45"/>
            <p:cNvSpPr/>
            <p:nvPr/>
          </p:nvSpPr>
          <p:spPr bwMode="auto">
            <a:xfrm>
              <a:off x="3466757" y="2470884"/>
              <a:ext cx="2224621" cy="17047"/>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7" name="Straight Connector 46"/>
            <p:cNvSpPr/>
            <p:nvPr/>
          </p:nvSpPr>
          <p:spPr bwMode="auto">
            <a:xfrm>
              <a:off x="3466757" y="5423634"/>
              <a:ext cx="2224621" cy="17047"/>
            </a:xfrm>
            <a:prstGeom prst="line">
              <a:avLst/>
            </a:prstGeom>
            <a:grpFill/>
            <a:ln w="1270" cap="rnd">
              <a:solidFill>
                <a:schemeClr val="bg1">
                  <a:lumMod val="65000"/>
                </a:schemeClr>
              </a:solidFill>
              <a:prstDash val="sysDash"/>
              <a:round/>
              <a:headEnd type="none" w="sm" len="sm"/>
              <a:tailEnd type="none" w="sm" len="sm"/>
            </a:ln>
          </p:spPr>
          <p:txBody>
            <a:bodyPr anchor="ctr"/>
            <a:lstStyle/>
            <a:p>
              <a:pPr algn="ctr"/>
              <a:endParaRPr>
                <a:cs typeface="+mn-ea"/>
                <a:sym typeface="+mn-lt"/>
              </a:endParaRPr>
            </a:p>
          </p:txBody>
        </p:sp>
        <p:sp>
          <p:nvSpPr>
            <p:cNvPr id="38" name="Oval 47"/>
            <p:cNvSpPr/>
            <p:nvPr/>
          </p:nvSpPr>
          <p:spPr>
            <a:xfrm>
              <a:off x="5704232" y="2442503"/>
              <a:ext cx="82330" cy="82330"/>
            </a:xfrm>
            <a:prstGeom prst="ellipse">
              <a:avLst/>
            </a:prstGeom>
            <a:grpFill/>
            <a:ln w="1524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Oval 48"/>
            <p:cNvSpPr/>
            <p:nvPr/>
          </p:nvSpPr>
          <p:spPr>
            <a:xfrm>
              <a:off x="5704232" y="3918756"/>
              <a:ext cx="82330" cy="82330"/>
            </a:xfrm>
            <a:prstGeom prst="ellipse">
              <a:avLst/>
            </a:prstGeom>
            <a:grpFill/>
            <a:ln w="1524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Oval 49"/>
            <p:cNvSpPr/>
            <p:nvPr/>
          </p:nvSpPr>
          <p:spPr>
            <a:xfrm>
              <a:off x="5704232" y="5395009"/>
              <a:ext cx="82330" cy="82330"/>
            </a:xfrm>
            <a:prstGeom prst="ellipse">
              <a:avLst/>
            </a:prstGeom>
            <a:grpFill/>
            <a:ln w="1524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Oval 50"/>
            <p:cNvSpPr/>
            <p:nvPr/>
          </p:nvSpPr>
          <p:spPr>
            <a:xfrm>
              <a:off x="3361622" y="3918756"/>
              <a:ext cx="82330" cy="82330"/>
            </a:xfrm>
            <a:prstGeom prst="ellipse">
              <a:avLst/>
            </a:prstGeom>
            <a:grpFill/>
            <a:ln w="1524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Oval 51"/>
            <p:cNvSpPr/>
            <p:nvPr/>
          </p:nvSpPr>
          <p:spPr>
            <a:xfrm>
              <a:off x="3361622" y="2442503"/>
              <a:ext cx="82330" cy="82330"/>
            </a:xfrm>
            <a:prstGeom prst="ellipse">
              <a:avLst/>
            </a:prstGeom>
            <a:grpFill/>
            <a:ln w="1524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Oval 52"/>
            <p:cNvSpPr/>
            <p:nvPr/>
          </p:nvSpPr>
          <p:spPr>
            <a:xfrm>
              <a:off x="3361622" y="5395009"/>
              <a:ext cx="82330" cy="82330"/>
            </a:xfrm>
            <a:prstGeom prst="ellipse">
              <a:avLst/>
            </a:prstGeom>
            <a:grpFill/>
            <a:ln w="1524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 name="千图PPT彼岸天：ID 8661124库_组合 1"/>
          <p:cNvGrpSpPr/>
          <p:nvPr>
            <p:custDataLst>
              <p:tags r:id="rId2"/>
            </p:custDataLst>
          </p:nvPr>
        </p:nvGrpSpPr>
        <p:grpSpPr>
          <a:xfrm>
            <a:off x="1053709" y="1032579"/>
            <a:ext cx="2476616" cy="403894"/>
            <a:chOff x="1404945" y="1376772"/>
            <a:chExt cx="3302155" cy="538525"/>
          </a:xfrm>
        </p:grpSpPr>
        <p:sp>
          <p:nvSpPr>
            <p:cNvPr id="10" name="Rectangle 19"/>
            <p:cNvSpPr/>
            <p:nvPr/>
          </p:nvSpPr>
          <p:spPr>
            <a:xfrm>
              <a:off x="1404945" y="1376772"/>
              <a:ext cx="3302155" cy="5385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Ins="900000" anchor="ctr">
              <a:normAutofit/>
            </a:bodyPr>
            <a:lstStyle/>
            <a:p>
              <a:pPr algn="ctr"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p>
          </p:txBody>
        </p:sp>
        <p:sp>
          <p:nvSpPr>
            <p:cNvPr id="11" name="Rectangle 20"/>
            <p:cNvSpPr/>
            <p:nvPr/>
          </p:nvSpPr>
          <p:spPr>
            <a:xfrm>
              <a:off x="3932929" y="1376772"/>
              <a:ext cx="774171" cy="538525"/>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Freeform: Shape 69"/>
            <p:cNvSpPr/>
            <p:nvPr/>
          </p:nvSpPr>
          <p:spPr bwMode="auto">
            <a:xfrm>
              <a:off x="4103924" y="1451323"/>
              <a:ext cx="422664" cy="422664"/>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cs typeface="+mn-ea"/>
                <a:sym typeface="+mn-lt"/>
              </a:endParaRPr>
            </a:p>
          </p:txBody>
        </p:sp>
      </p:grpSp>
      <p:grpSp>
        <p:nvGrpSpPr>
          <p:cNvPr id="47" name="千图PPT彼岸天：ID 8661124库_组合 46"/>
          <p:cNvGrpSpPr/>
          <p:nvPr>
            <p:custDataLst>
              <p:tags r:id="rId3"/>
            </p:custDataLst>
          </p:nvPr>
        </p:nvGrpSpPr>
        <p:grpSpPr>
          <a:xfrm>
            <a:off x="5615194" y="2317949"/>
            <a:ext cx="2476616" cy="403894"/>
            <a:chOff x="7486925" y="3090598"/>
            <a:chExt cx="3302155" cy="538525"/>
          </a:xfrm>
        </p:grpSpPr>
        <p:sp>
          <p:nvSpPr>
            <p:cNvPr id="6" name="Rectangle 9"/>
            <p:cNvSpPr/>
            <p:nvPr/>
          </p:nvSpPr>
          <p:spPr>
            <a:xfrm flipH="1">
              <a:off x="7486925" y="3090598"/>
              <a:ext cx="3302155" cy="53852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900000" anchor="ctr">
              <a:normAutofit/>
            </a:bodyPr>
            <a:lstStyle/>
            <a:p>
              <a:pPr algn="l"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endParaRPr lang="zh-CN" altLang="en-US" b="1" dirty="0">
                <a:solidFill>
                  <a:schemeClr val="accent4"/>
                </a:solidFill>
                <a:cs typeface="+mn-ea"/>
                <a:sym typeface="+mn-lt"/>
              </a:endParaRPr>
            </a:p>
          </p:txBody>
        </p:sp>
        <p:sp>
          <p:nvSpPr>
            <p:cNvPr id="7" name="Rectangle 10"/>
            <p:cNvSpPr/>
            <p:nvPr/>
          </p:nvSpPr>
          <p:spPr>
            <a:xfrm flipH="1">
              <a:off x="7486925" y="3090598"/>
              <a:ext cx="774171" cy="538525"/>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Freeform: Shape 71"/>
            <p:cNvSpPr/>
            <p:nvPr/>
          </p:nvSpPr>
          <p:spPr bwMode="auto">
            <a:xfrm>
              <a:off x="7672543" y="3148527"/>
              <a:ext cx="422664" cy="42266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cs typeface="+mn-ea"/>
                <a:sym typeface="+mn-lt"/>
              </a:endParaRPr>
            </a:p>
          </p:txBody>
        </p:sp>
      </p:grpSp>
      <p:grpSp>
        <p:nvGrpSpPr>
          <p:cNvPr id="44" name="千图PPT彼岸天：ID 8661124库_组合 43"/>
          <p:cNvGrpSpPr/>
          <p:nvPr>
            <p:custDataLst>
              <p:tags r:id="rId4"/>
            </p:custDataLst>
          </p:nvPr>
        </p:nvGrpSpPr>
        <p:grpSpPr>
          <a:xfrm>
            <a:off x="1059145" y="2317949"/>
            <a:ext cx="2476616" cy="403894"/>
            <a:chOff x="1412193" y="3090598"/>
            <a:chExt cx="3302155" cy="538525"/>
          </a:xfrm>
        </p:grpSpPr>
        <p:sp>
          <p:nvSpPr>
            <p:cNvPr id="12" name="Rectangle 24"/>
            <p:cNvSpPr/>
            <p:nvPr/>
          </p:nvSpPr>
          <p:spPr>
            <a:xfrm>
              <a:off x="1412193" y="3090598"/>
              <a:ext cx="3302155" cy="538525"/>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Ins="900000" anchor="ctr">
              <a:normAutofit/>
            </a:bodyPr>
            <a:lstStyle/>
            <a:p>
              <a:pPr algn="ctr"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endParaRPr lang="zh-CN" altLang="en-US" b="1" dirty="0">
                <a:solidFill>
                  <a:schemeClr val="accent3"/>
                </a:solidFill>
                <a:cs typeface="+mn-ea"/>
                <a:sym typeface="+mn-lt"/>
              </a:endParaRPr>
            </a:p>
          </p:txBody>
        </p:sp>
        <p:sp>
          <p:nvSpPr>
            <p:cNvPr id="13" name="Rectangle 25"/>
            <p:cNvSpPr/>
            <p:nvPr/>
          </p:nvSpPr>
          <p:spPr>
            <a:xfrm>
              <a:off x="3940177" y="3090598"/>
              <a:ext cx="774171" cy="538525"/>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Freeform: Shape 72"/>
            <p:cNvSpPr/>
            <p:nvPr/>
          </p:nvSpPr>
          <p:spPr bwMode="auto">
            <a:xfrm>
              <a:off x="4103924" y="3148527"/>
              <a:ext cx="422664" cy="42266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cs typeface="+mn-ea"/>
                <a:sym typeface="+mn-lt"/>
              </a:endParaRPr>
            </a:p>
          </p:txBody>
        </p:sp>
      </p:grpSp>
      <p:grpSp>
        <p:nvGrpSpPr>
          <p:cNvPr id="46" name="千图PPT彼岸天：ID 8661124库_组合 45"/>
          <p:cNvGrpSpPr/>
          <p:nvPr>
            <p:custDataLst>
              <p:tags r:id="rId5"/>
            </p:custDataLst>
          </p:nvPr>
        </p:nvGrpSpPr>
        <p:grpSpPr>
          <a:xfrm>
            <a:off x="5615194" y="3626352"/>
            <a:ext cx="2476616" cy="403894"/>
            <a:chOff x="7486925" y="4835135"/>
            <a:chExt cx="3302155" cy="538525"/>
          </a:xfrm>
        </p:grpSpPr>
        <p:sp>
          <p:nvSpPr>
            <p:cNvPr id="8" name="Rectangle 14"/>
            <p:cNvSpPr/>
            <p:nvPr/>
          </p:nvSpPr>
          <p:spPr>
            <a:xfrm flipH="1">
              <a:off x="7486925" y="4835135"/>
              <a:ext cx="3302155" cy="53852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900000" anchor="ctr">
              <a:normAutofit/>
            </a:bodyPr>
            <a:lstStyle/>
            <a:p>
              <a:pPr algn="l"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endParaRPr lang="zh-CN" altLang="en-US" b="1" dirty="0">
                <a:solidFill>
                  <a:schemeClr val="accent6"/>
                </a:solidFill>
                <a:cs typeface="+mn-ea"/>
                <a:sym typeface="+mn-lt"/>
              </a:endParaRPr>
            </a:p>
          </p:txBody>
        </p:sp>
        <p:sp>
          <p:nvSpPr>
            <p:cNvPr id="9" name="Rectangle 15"/>
            <p:cNvSpPr/>
            <p:nvPr/>
          </p:nvSpPr>
          <p:spPr>
            <a:xfrm flipH="1">
              <a:off x="7486925" y="4835135"/>
              <a:ext cx="774171" cy="538525"/>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Freeform: Shape 73"/>
            <p:cNvSpPr/>
            <p:nvPr/>
          </p:nvSpPr>
          <p:spPr bwMode="auto">
            <a:xfrm>
              <a:off x="7674949" y="4881453"/>
              <a:ext cx="419755" cy="419755"/>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cs typeface="+mn-ea"/>
                <a:sym typeface="+mn-lt"/>
              </a:endParaRPr>
            </a:p>
          </p:txBody>
        </p:sp>
      </p:grpSp>
      <p:grpSp>
        <p:nvGrpSpPr>
          <p:cNvPr id="45" name="千图PPT彼岸天：ID 8661124库_组合 44"/>
          <p:cNvGrpSpPr/>
          <p:nvPr>
            <p:custDataLst>
              <p:tags r:id="rId6"/>
            </p:custDataLst>
          </p:nvPr>
        </p:nvGrpSpPr>
        <p:grpSpPr>
          <a:xfrm>
            <a:off x="1059145" y="3626352"/>
            <a:ext cx="2476616" cy="403894"/>
            <a:chOff x="1412193" y="4835135"/>
            <a:chExt cx="3302155" cy="538525"/>
          </a:xfrm>
        </p:grpSpPr>
        <p:sp>
          <p:nvSpPr>
            <p:cNvPr id="14" name="Rectangle 29"/>
            <p:cNvSpPr/>
            <p:nvPr/>
          </p:nvSpPr>
          <p:spPr>
            <a:xfrm>
              <a:off x="1412193" y="4835135"/>
              <a:ext cx="3302155" cy="538525"/>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Ins="900000" anchor="ctr">
              <a:normAutofit/>
            </a:bodyPr>
            <a:lstStyle/>
            <a:p>
              <a:pPr algn="ctr"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endParaRPr lang="zh-CN" altLang="en-US" b="1" dirty="0">
                <a:solidFill>
                  <a:schemeClr val="accent5"/>
                </a:solidFill>
                <a:cs typeface="+mn-ea"/>
                <a:sym typeface="+mn-lt"/>
              </a:endParaRPr>
            </a:p>
          </p:txBody>
        </p:sp>
        <p:sp>
          <p:nvSpPr>
            <p:cNvPr id="15" name="Rectangle 30"/>
            <p:cNvSpPr/>
            <p:nvPr/>
          </p:nvSpPr>
          <p:spPr>
            <a:xfrm>
              <a:off x="3940177" y="4835135"/>
              <a:ext cx="774171" cy="538525"/>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Freeform: Shape 75"/>
            <p:cNvSpPr/>
            <p:nvPr/>
          </p:nvSpPr>
          <p:spPr bwMode="auto">
            <a:xfrm>
              <a:off x="4108183" y="4884292"/>
              <a:ext cx="414021" cy="414021"/>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cs typeface="+mn-ea"/>
                <a:sym typeface="+mn-lt"/>
              </a:endParaRPr>
            </a:p>
          </p:txBody>
        </p:sp>
      </p:grpSp>
      <p:sp>
        <p:nvSpPr>
          <p:cNvPr id="49" name="išľíďè"/>
          <p:cNvSpPr/>
          <p:nvPr/>
        </p:nvSpPr>
        <p:spPr bwMode="auto">
          <a:xfrm>
            <a:off x="1603369" y="1552686"/>
            <a:ext cx="1404065"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0" name="išľíďè"/>
          <p:cNvSpPr/>
          <p:nvPr/>
        </p:nvSpPr>
        <p:spPr bwMode="auto">
          <a:xfrm>
            <a:off x="1603369" y="2852279"/>
            <a:ext cx="1404065"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1" name="išľíďè"/>
          <p:cNvSpPr/>
          <p:nvPr/>
        </p:nvSpPr>
        <p:spPr bwMode="auto">
          <a:xfrm>
            <a:off x="1603369" y="4146686"/>
            <a:ext cx="1404065"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2" name="išľíďè"/>
          <p:cNvSpPr/>
          <p:nvPr/>
        </p:nvSpPr>
        <p:spPr bwMode="auto">
          <a:xfrm>
            <a:off x="6181939" y="1552686"/>
            <a:ext cx="1404065"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3" name="išľíďè"/>
          <p:cNvSpPr/>
          <p:nvPr/>
        </p:nvSpPr>
        <p:spPr bwMode="auto">
          <a:xfrm>
            <a:off x="6181939" y="2852279"/>
            <a:ext cx="1404065"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4" name="išľíďè"/>
          <p:cNvSpPr/>
          <p:nvPr/>
        </p:nvSpPr>
        <p:spPr bwMode="auto">
          <a:xfrm>
            <a:off x="6181939" y="4146686"/>
            <a:ext cx="1404065"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8" name="文本框 57"/>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存在问题</a:t>
            </a:r>
          </a:p>
        </p:txBody>
      </p:sp>
      <p:sp>
        <p:nvSpPr>
          <p:cNvPr id="5" name="Rectangle 5"/>
          <p:cNvSpPr/>
          <p:nvPr/>
        </p:nvSpPr>
        <p:spPr>
          <a:xfrm flipH="1">
            <a:off x="5609590" y="1032510"/>
            <a:ext cx="580390" cy="40386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Freeform: Shape 70"/>
          <p:cNvSpPr/>
          <p:nvPr/>
        </p:nvSpPr>
        <p:spPr bwMode="auto">
          <a:xfrm>
            <a:off x="5753735" y="1094105"/>
            <a:ext cx="316865" cy="316865"/>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cs typeface="+mn-ea"/>
              <a:sym typeface="+mn-lt"/>
            </a:endParaRPr>
          </a:p>
        </p:txBody>
      </p:sp>
      <p:sp>
        <p:nvSpPr>
          <p:cNvPr id="4" name="Rectangle 4"/>
          <p:cNvSpPr/>
          <p:nvPr/>
        </p:nvSpPr>
        <p:spPr>
          <a:xfrm flipH="1">
            <a:off x="5609590" y="1032510"/>
            <a:ext cx="2476500" cy="40386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900000" anchor="ctr">
            <a:normAutofit/>
          </a:bodyPr>
          <a:lstStyle/>
          <a:p>
            <a:pPr algn="l" defTabSz="685165">
              <a:spcBef>
                <a:spcPct val="0"/>
              </a:spcBef>
              <a:defRPr/>
            </a:pPr>
            <a:r>
              <a:rPr lang="zh-CN" altLang="en-US" b="1" dirty="0">
                <a:solidFill>
                  <a:schemeClr val="tx1"/>
                </a:solidFill>
                <a:latin typeface="宋体" panose="02010600030101010101" pitchFamily="2" charset="-122"/>
                <a:cs typeface="阿里巴巴普惠体 B" panose="00020600040101010101" charset="-122"/>
                <a:sym typeface="+mn-ea"/>
              </a:rPr>
              <a:t>标题文字添加</a:t>
            </a:r>
            <a:endParaRPr lang="zh-CN" altLang="en-US" b="1"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4571ed45-53fe-440c-a741-90207326fb49"/>
          <p:cNvGrpSpPr>
            <a:grpSpLocks noChangeAspect="1"/>
          </p:cNvGrpSpPr>
          <p:nvPr/>
        </p:nvGrpSpPr>
        <p:grpSpPr>
          <a:xfrm>
            <a:off x="1912927" y="1348942"/>
            <a:ext cx="5385368" cy="2196315"/>
            <a:chOff x="2838024" y="1983318"/>
            <a:chExt cx="7180491" cy="2928421"/>
          </a:xfrm>
        </p:grpSpPr>
        <p:grpSp>
          <p:nvGrpSpPr>
            <p:cNvPr id="13" name="Group 1"/>
            <p:cNvGrpSpPr/>
            <p:nvPr/>
          </p:nvGrpSpPr>
          <p:grpSpPr>
            <a:xfrm>
              <a:off x="3576247" y="1983318"/>
              <a:ext cx="4102658" cy="998357"/>
              <a:chOff x="1452530" y="1981996"/>
              <a:chExt cx="4102658" cy="1468400"/>
            </a:xfrm>
          </p:grpSpPr>
          <p:cxnSp>
            <p:nvCxnSpPr>
              <p:cNvPr id="47" name="i$liḋe-Straight Arrow Connector 2"/>
              <p:cNvCxnSpPr/>
              <p:nvPr/>
            </p:nvCxnSpPr>
            <p:spPr>
              <a:xfrm>
                <a:off x="1452530" y="1981996"/>
                <a:ext cx="0" cy="14684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i$liḋe-Straight Arrow Connector 3"/>
              <p:cNvCxnSpPr/>
              <p:nvPr/>
            </p:nvCxnSpPr>
            <p:spPr>
              <a:xfrm>
                <a:off x="5555188" y="1981996"/>
                <a:ext cx="0" cy="778646"/>
              </a:xfrm>
              <a:prstGeom prst="straightConnector1">
                <a:avLst/>
              </a:prstGeom>
              <a:ln w="1905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9" name="i$liḋe-Straight Arrow Connector 4"/>
              <p:cNvCxnSpPr/>
              <p:nvPr/>
            </p:nvCxnSpPr>
            <p:spPr>
              <a:xfrm>
                <a:off x="1452530" y="1981996"/>
                <a:ext cx="4102658" cy="0"/>
              </a:xfrm>
              <a:prstGeom prst="straightConnector1">
                <a:avLst/>
              </a:prstGeom>
              <a:ln w="1905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14" name="i$liḋe-Straight Arrow Connector 6"/>
            <p:cNvCxnSpPr/>
            <p:nvPr/>
          </p:nvCxnSpPr>
          <p:spPr>
            <a:xfrm>
              <a:off x="3992620" y="3579100"/>
              <a:ext cx="719685"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7"/>
            <p:cNvGrpSpPr/>
            <p:nvPr/>
          </p:nvGrpSpPr>
          <p:grpSpPr>
            <a:xfrm>
              <a:off x="7750900" y="3388171"/>
              <a:ext cx="416597" cy="876300"/>
              <a:chOff x="6303882" y="2883096"/>
              <a:chExt cx="543630" cy="876300"/>
            </a:xfrm>
          </p:grpSpPr>
          <p:cxnSp>
            <p:nvCxnSpPr>
              <p:cNvPr id="44" name="i$liḋe-Straight Arrow Connector 8"/>
              <p:cNvCxnSpPr/>
              <p:nvPr/>
            </p:nvCxnSpPr>
            <p:spPr>
              <a:xfrm flipH="1">
                <a:off x="6303882" y="3759396"/>
                <a:ext cx="247068" cy="0"/>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i$liḋe-Straight Arrow Connector 9"/>
              <p:cNvCxnSpPr/>
              <p:nvPr/>
            </p:nvCxnSpPr>
            <p:spPr>
              <a:xfrm>
                <a:off x="6550950" y="2883096"/>
                <a:ext cx="0" cy="876300"/>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i$liḋe-Straight Arrow Connector 10"/>
              <p:cNvCxnSpPr/>
              <p:nvPr/>
            </p:nvCxnSpPr>
            <p:spPr>
              <a:xfrm flipH="1">
                <a:off x="6550950" y="2883096"/>
                <a:ext cx="296562" cy="0"/>
              </a:xfrm>
              <a:prstGeom prst="straightConnector1">
                <a:avLst/>
              </a:prstGeom>
              <a:ln w="1905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6" name="Group 11"/>
            <p:cNvGrpSpPr/>
            <p:nvPr/>
          </p:nvGrpSpPr>
          <p:grpSpPr>
            <a:xfrm>
              <a:off x="5842158" y="2724889"/>
              <a:ext cx="717852" cy="1752601"/>
              <a:chOff x="4276876" y="2484771"/>
              <a:chExt cx="494434" cy="1752601"/>
            </a:xfrm>
          </p:grpSpPr>
          <p:cxnSp>
            <p:nvCxnSpPr>
              <p:cNvPr id="39" name="i$liḋe-Straight Arrow Connector 12"/>
              <p:cNvCxnSpPr/>
              <p:nvPr/>
            </p:nvCxnSpPr>
            <p:spPr>
              <a:xfrm>
                <a:off x="4546600" y="2484771"/>
                <a:ext cx="224710" cy="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i$liḋe-Straight Arrow Connector 13"/>
              <p:cNvCxnSpPr/>
              <p:nvPr/>
            </p:nvCxnSpPr>
            <p:spPr>
              <a:xfrm>
                <a:off x="4546600" y="3361071"/>
                <a:ext cx="0" cy="876301"/>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i$liḋe-Straight Arrow Connector 14"/>
              <p:cNvCxnSpPr/>
              <p:nvPr/>
            </p:nvCxnSpPr>
            <p:spPr>
              <a:xfrm>
                <a:off x="4546600" y="4237371"/>
                <a:ext cx="224710"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i$liḋe-Straight Arrow Connector 15"/>
              <p:cNvCxnSpPr/>
              <p:nvPr/>
            </p:nvCxnSpPr>
            <p:spPr>
              <a:xfrm>
                <a:off x="4276876" y="3361071"/>
                <a:ext cx="269724" cy="0"/>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i$liḋe-Straight Arrow Connector 16"/>
              <p:cNvCxnSpPr/>
              <p:nvPr/>
            </p:nvCxnSpPr>
            <p:spPr>
              <a:xfrm>
                <a:off x="4546600" y="2484771"/>
                <a:ext cx="0" cy="876301"/>
              </a:xfrm>
              <a:prstGeom prst="straightConnector1">
                <a:avLst/>
              </a:prstGeom>
              <a:ln w="1905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17" name="i$liḋe-Oval 22"/>
            <p:cNvSpPr/>
            <p:nvPr/>
          </p:nvSpPr>
          <p:spPr>
            <a:xfrm>
              <a:off x="8177544" y="2638075"/>
              <a:ext cx="1840971" cy="1840964"/>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18" name="i$liḋe-Freeform: Shape 23"/>
            <p:cNvSpPr/>
            <p:nvPr/>
          </p:nvSpPr>
          <p:spPr>
            <a:xfrm flipV="1">
              <a:off x="8177545" y="2638074"/>
              <a:ext cx="1840519" cy="920260"/>
            </a:xfrm>
            <a:custGeom>
              <a:avLst/>
              <a:gdLst>
                <a:gd name="connsiteX0" fmla="*/ 0 w 1012182"/>
                <a:gd name="connsiteY0" fmla="*/ 0 h 506091"/>
                <a:gd name="connsiteX1" fmla="*/ 1012182 w 1012182"/>
                <a:gd name="connsiteY1" fmla="*/ 0 h 506091"/>
                <a:gd name="connsiteX2" fmla="*/ 1012182 w 1012182"/>
                <a:gd name="connsiteY2" fmla="*/ 1 h 506091"/>
                <a:gd name="connsiteX3" fmla="*/ 506091 w 1012182"/>
                <a:gd name="connsiteY3" fmla="*/ 506091 h 506091"/>
                <a:gd name="connsiteX4" fmla="*/ 0 w 1012182"/>
                <a:gd name="connsiteY4" fmla="*/ 1 h 50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82" h="506091">
                  <a:moveTo>
                    <a:pt x="0" y="0"/>
                  </a:moveTo>
                  <a:lnTo>
                    <a:pt x="1012182" y="0"/>
                  </a:lnTo>
                  <a:lnTo>
                    <a:pt x="1012182" y="1"/>
                  </a:lnTo>
                  <a:cubicBezTo>
                    <a:pt x="1012182" y="279507"/>
                    <a:pt x="785597" y="506091"/>
                    <a:pt x="506091" y="506091"/>
                  </a:cubicBezTo>
                  <a:cubicBezTo>
                    <a:pt x="226585" y="506091"/>
                    <a:pt x="0" y="279507"/>
                    <a:pt x="0" y="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19" name="i$liḋe-TextBox 20"/>
            <p:cNvSpPr txBox="1"/>
            <p:nvPr/>
          </p:nvSpPr>
          <p:spPr bwMode="auto">
            <a:xfrm>
              <a:off x="8636364" y="3468368"/>
              <a:ext cx="923329" cy="166199"/>
            </a:xfrm>
            <a:prstGeom prst="rect">
              <a:avLst/>
            </a:prstGeom>
            <a:noFill/>
            <a:scene3d>
              <a:camera prst="orthographicFront">
                <a:rot lat="0" lon="0" rev="0"/>
              </a:camera>
              <a:lightRig rig="threePt" dir="t"/>
            </a:scene3d>
            <a:sp3d prstMaterial="matte">
              <a:bevelT w="1270" h="1270"/>
            </a:sp3d>
          </p:spPr>
          <p:txBody>
            <a:bodyPr wrap="none" lIns="0" tIns="0" rIns="0" bIns="0">
              <a:noAutofit/>
            </a:bodyPr>
            <a:lstStyle/>
            <a:p>
              <a:pPr lvl="0" algn="ctr">
                <a:buClr>
                  <a:prstClr val="white"/>
                </a:buClr>
                <a:defRPr/>
              </a:pPr>
              <a:r>
                <a:rPr lang="zh-CN" altLang="en-US" sz="1800" b="1" dirty="0">
                  <a:solidFill>
                    <a:prstClr val="white"/>
                  </a:solidFill>
                  <a:cs typeface="+mn-ea"/>
                  <a:sym typeface="+mn-lt"/>
                </a:rPr>
                <a:t>问题</a:t>
              </a:r>
            </a:p>
          </p:txBody>
        </p:sp>
        <p:sp>
          <p:nvSpPr>
            <p:cNvPr id="20" name="i$liḋe-TextBox 48"/>
            <p:cNvSpPr txBox="1"/>
            <p:nvPr/>
          </p:nvSpPr>
          <p:spPr bwMode="auto">
            <a:xfrm>
              <a:off x="3084852" y="3388170"/>
              <a:ext cx="923330" cy="166199"/>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bodyPr>
            <a:lstStyle/>
            <a:p>
              <a:pPr algn="ctr">
                <a:buClr>
                  <a:prstClr val="white"/>
                </a:buClr>
                <a:defRPr/>
              </a:pPr>
              <a:r>
                <a:rPr lang="zh-CN" altLang="en-US" sz="1200" b="1">
                  <a:solidFill>
                    <a:prstClr val="white"/>
                  </a:solidFill>
                  <a:cs typeface="+mn-ea"/>
                  <a:sym typeface="+mn-lt"/>
                </a:rPr>
                <a:t>标题文本预设</a:t>
              </a:r>
            </a:p>
          </p:txBody>
        </p:sp>
        <p:sp>
          <p:nvSpPr>
            <p:cNvPr id="21" name="i$liḋe-Oval 27"/>
            <p:cNvSpPr/>
            <p:nvPr/>
          </p:nvSpPr>
          <p:spPr>
            <a:xfrm>
              <a:off x="4707436" y="2985424"/>
              <a:ext cx="1187361" cy="1187357"/>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22" name="i$liḋe-Freeform: Shape 28"/>
            <p:cNvSpPr/>
            <p:nvPr/>
          </p:nvSpPr>
          <p:spPr>
            <a:xfrm flipV="1">
              <a:off x="4707436" y="2985423"/>
              <a:ext cx="1187361" cy="593680"/>
            </a:xfrm>
            <a:custGeom>
              <a:avLst/>
              <a:gdLst>
                <a:gd name="connsiteX0" fmla="*/ 0 w 1012182"/>
                <a:gd name="connsiteY0" fmla="*/ 0 h 506091"/>
                <a:gd name="connsiteX1" fmla="*/ 1012182 w 1012182"/>
                <a:gd name="connsiteY1" fmla="*/ 0 h 506091"/>
                <a:gd name="connsiteX2" fmla="*/ 1012182 w 1012182"/>
                <a:gd name="connsiteY2" fmla="*/ 1 h 506091"/>
                <a:gd name="connsiteX3" fmla="*/ 506091 w 1012182"/>
                <a:gd name="connsiteY3" fmla="*/ 506091 h 506091"/>
                <a:gd name="connsiteX4" fmla="*/ 0 w 1012182"/>
                <a:gd name="connsiteY4" fmla="*/ 1 h 50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82" h="506091">
                  <a:moveTo>
                    <a:pt x="0" y="0"/>
                  </a:moveTo>
                  <a:lnTo>
                    <a:pt x="1012182" y="0"/>
                  </a:lnTo>
                  <a:lnTo>
                    <a:pt x="1012182" y="1"/>
                  </a:lnTo>
                  <a:cubicBezTo>
                    <a:pt x="1012182" y="279507"/>
                    <a:pt x="785597" y="506091"/>
                    <a:pt x="506091" y="506091"/>
                  </a:cubicBezTo>
                  <a:cubicBezTo>
                    <a:pt x="226585" y="506091"/>
                    <a:pt x="0" y="279507"/>
                    <a:pt x="0" y="1"/>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23" name="i$liḋe-Oval 32"/>
            <p:cNvSpPr/>
            <p:nvPr/>
          </p:nvSpPr>
          <p:spPr>
            <a:xfrm>
              <a:off x="6567188" y="3724382"/>
              <a:ext cx="1187361" cy="1187357"/>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24" name="i$liḋe-Freeform: Shape 33"/>
            <p:cNvSpPr/>
            <p:nvPr/>
          </p:nvSpPr>
          <p:spPr>
            <a:xfrm flipV="1">
              <a:off x="6567188" y="3724381"/>
              <a:ext cx="1187361" cy="593680"/>
            </a:xfrm>
            <a:custGeom>
              <a:avLst/>
              <a:gdLst>
                <a:gd name="connsiteX0" fmla="*/ 0 w 1012182"/>
                <a:gd name="connsiteY0" fmla="*/ 0 h 506091"/>
                <a:gd name="connsiteX1" fmla="*/ 1012182 w 1012182"/>
                <a:gd name="connsiteY1" fmla="*/ 0 h 506091"/>
                <a:gd name="connsiteX2" fmla="*/ 1012182 w 1012182"/>
                <a:gd name="connsiteY2" fmla="*/ 1 h 506091"/>
                <a:gd name="connsiteX3" fmla="*/ 506091 w 1012182"/>
                <a:gd name="connsiteY3" fmla="*/ 506091 h 506091"/>
                <a:gd name="connsiteX4" fmla="*/ 0 w 1012182"/>
                <a:gd name="connsiteY4" fmla="*/ 1 h 50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82" h="506091">
                  <a:moveTo>
                    <a:pt x="0" y="0"/>
                  </a:moveTo>
                  <a:lnTo>
                    <a:pt x="1012182" y="0"/>
                  </a:lnTo>
                  <a:lnTo>
                    <a:pt x="1012182" y="1"/>
                  </a:lnTo>
                  <a:cubicBezTo>
                    <a:pt x="1012182" y="279507"/>
                    <a:pt x="785597" y="506091"/>
                    <a:pt x="506091" y="506091"/>
                  </a:cubicBezTo>
                  <a:cubicBezTo>
                    <a:pt x="226585" y="506091"/>
                    <a:pt x="0" y="279507"/>
                    <a:pt x="0" y="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25" name="i$liḋe-Oval 42"/>
            <p:cNvSpPr/>
            <p:nvPr/>
          </p:nvSpPr>
          <p:spPr>
            <a:xfrm>
              <a:off x="2838024" y="2985424"/>
              <a:ext cx="1187361" cy="1187357"/>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26" name="i$liḋe-Freeform: Shape 43"/>
            <p:cNvSpPr/>
            <p:nvPr/>
          </p:nvSpPr>
          <p:spPr>
            <a:xfrm flipV="1">
              <a:off x="2838024" y="2985423"/>
              <a:ext cx="1187361" cy="593680"/>
            </a:xfrm>
            <a:custGeom>
              <a:avLst/>
              <a:gdLst>
                <a:gd name="connsiteX0" fmla="*/ 0 w 1012182"/>
                <a:gd name="connsiteY0" fmla="*/ 0 h 506091"/>
                <a:gd name="connsiteX1" fmla="*/ 1012182 w 1012182"/>
                <a:gd name="connsiteY1" fmla="*/ 0 h 506091"/>
                <a:gd name="connsiteX2" fmla="*/ 1012182 w 1012182"/>
                <a:gd name="connsiteY2" fmla="*/ 1 h 506091"/>
                <a:gd name="connsiteX3" fmla="*/ 506091 w 1012182"/>
                <a:gd name="connsiteY3" fmla="*/ 506091 h 506091"/>
                <a:gd name="connsiteX4" fmla="*/ 0 w 1012182"/>
                <a:gd name="connsiteY4" fmla="*/ 1 h 50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82" h="506091">
                  <a:moveTo>
                    <a:pt x="0" y="0"/>
                  </a:moveTo>
                  <a:lnTo>
                    <a:pt x="1012182" y="0"/>
                  </a:lnTo>
                  <a:lnTo>
                    <a:pt x="1012182" y="1"/>
                  </a:lnTo>
                  <a:cubicBezTo>
                    <a:pt x="1012182" y="279507"/>
                    <a:pt x="785597" y="506091"/>
                    <a:pt x="506091" y="506091"/>
                  </a:cubicBezTo>
                  <a:cubicBezTo>
                    <a:pt x="226585" y="506091"/>
                    <a:pt x="0" y="279507"/>
                    <a:pt x="0" y="1"/>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grpSp>
          <p:nvGrpSpPr>
            <p:cNvPr id="27" name="Group 50"/>
            <p:cNvGrpSpPr/>
            <p:nvPr/>
          </p:nvGrpSpPr>
          <p:grpSpPr>
            <a:xfrm flipH="1" flipV="1">
              <a:off x="6567188" y="2249036"/>
              <a:ext cx="1187361" cy="1187357"/>
              <a:chOff x="6567186" y="2758615"/>
              <a:chExt cx="1187361" cy="1187357"/>
            </a:xfrm>
          </p:grpSpPr>
          <p:sp>
            <p:nvSpPr>
              <p:cNvPr id="37" name="i$liḋe-Oval 37"/>
              <p:cNvSpPr/>
              <p:nvPr/>
            </p:nvSpPr>
            <p:spPr>
              <a:xfrm>
                <a:off x="6567186" y="2758615"/>
                <a:ext cx="1187361" cy="118735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sp>
            <p:nvSpPr>
              <p:cNvPr id="38" name="i$liḋe-Freeform: Shape 38"/>
              <p:cNvSpPr/>
              <p:nvPr/>
            </p:nvSpPr>
            <p:spPr>
              <a:xfrm flipV="1">
                <a:off x="6567186" y="2758615"/>
                <a:ext cx="1187361" cy="593680"/>
              </a:xfrm>
              <a:custGeom>
                <a:avLst/>
                <a:gdLst>
                  <a:gd name="connsiteX0" fmla="*/ 0 w 1012182"/>
                  <a:gd name="connsiteY0" fmla="*/ 0 h 506091"/>
                  <a:gd name="connsiteX1" fmla="*/ 1012182 w 1012182"/>
                  <a:gd name="connsiteY1" fmla="*/ 0 h 506091"/>
                  <a:gd name="connsiteX2" fmla="*/ 1012182 w 1012182"/>
                  <a:gd name="connsiteY2" fmla="*/ 1 h 506091"/>
                  <a:gd name="connsiteX3" fmla="*/ 506091 w 1012182"/>
                  <a:gd name="connsiteY3" fmla="*/ 506091 h 506091"/>
                  <a:gd name="connsiteX4" fmla="*/ 0 w 1012182"/>
                  <a:gd name="connsiteY4" fmla="*/ 1 h 50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82" h="506091">
                    <a:moveTo>
                      <a:pt x="0" y="0"/>
                    </a:moveTo>
                    <a:lnTo>
                      <a:pt x="1012182" y="0"/>
                    </a:lnTo>
                    <a:lnTo>
                      <a:pt x="1012182" y="1"/>
                    </a:lnTo>
                    <a:cubicBezTo>
                      <a:pt x="1012182" y="279507"/>
                      <a:pt x="785597" y="506091"/>
                      <a:pt x="506091" y="506091"/>
                    </a:cubicBezTo>
                    <a:cubicBezTo>
                      <a:pt x="226585" y="506091"/>
                      <a:pt x="0" y="279507"/>
                      <a:pt x="0" y="1"/>
                    </a:cubicBez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cs typeface="+mn-ea"/>
                  <a:sym typeface="+mn-lt"/>
                </a:endParaRPr>
              </a:p>
            </p:txBody>
          </p:sp>
        </p:grpSp>
        <p:sp>
          <p:nvSpPr>
            <p:cNvPr id="28" name="iS1ide-TextBox 49"/>
            <p:cNvSpPr txBox="1"/>
            <p:nvPr/>
          </p:nvSpPr>
          <p:spPr bwMode="auto">
            <a:xfrm>
              <a:off x="6710265" y="2939293"/>
              <a:ext cx="923330" cy="166199"/>
            </a:xfrm>
            <a:prstGeom prst="rect">
              <a:avLst/>
            </a:prstGeom>
            <a:noFill/>
            <a:scene3d>
              <a:camera prst="orthographicFront">
                <a:rot lat="0" lon="0" rev="0"/>
              </a:camera>
              <a:lightRig rig="threePt" dir="t"/>
            </a:scene3d>
            <a:sp3d prstMaterial="matte">
              <a:bevelT w="1270" h="1270"/>
            </a:sp3d>
          </p:spPr>
          <p:txBody>
            <a:bodyPr wrap="none" lIns="0" tIns="0" rIns="0" bIns="0">
              <a:noAutofit/>
            </a:bodyPr>
            <a:lstStyle/>
            <a:p>
              <a:pPr lvl="0" algn="ctr">
                <a:buClr>
                  <a:prstClr val="white"/>
                </a:buClr>
                <a:defRPr/>
              </a:pPr>
              <a:r>
                <a:rPr lang="zh-CN" altLang="en-US" sz="1600" b="1" dirty="0">
                  <a:solidFill>
                    <a:prstClr val="white"/>
                  </a:solidFill>
                  <a:cs typeface="+mn-ea"/>
                  <a:sym typeface="+mn-lt"/>
                </a:rPr>
                <a:t>问题</a:t>
              </a:r>
            </a:p>
          </p:txBody>
        </p:sp>
        <p:sp>
          <p:nvSpPr>
            <p:cNvPr id="29" name="iS1ide-TextBox 51"/>
            <p:cNvSpPr txBox="1"/>
            <p:nvPr/>
          </p:nvSpPr>
          <p:spPr bwMode="auto">
            <a:xfrm>
              <a:off x="6710265" y="4418993"/>
              <a:ext cx="923330" cy="166199"/>
            </a:xfrm>
            <a:prstGeom prst="rect">
              <a:avLst/>
            </a:prstGeom>
            <a:noFill/>
            <a:scene3d>
              <a:camera prst="orthographicFront">
                <a:rot lat="0" lon="0" rev="0"/>
              </a:camera>
              <a:lightRig rig="threePt" dir="t"/>
            </a:scene3d>
            <a:sp3d prstMaterial="matte">
              <a:bevelT w="1270" h="1270"/>
            </a:sp3d>
          </p:spPr>
          <p:txBody>
            <a:bodyPr wrap="none" lIns="0" tIns="0" rIns="0" bIns="0">
              <a:noAutofit/>
            </a:bodyPr>
            <a:lstStyle/>
            <a:p>
              <a:pPr lvl="0" algn="ctr">
                <a:buClr>
                  <a:prstClr val="white"/>
                </a:buClr>
                <a:defRPr/>
              </a:pPr>
              <a:r>
                <a:rPr lang="zh-CN" altLang="en-US" sz="1600" b="1" dirty="0">
                  <a:solidFill>
                    <a:prstClr val="white"/>
                  </a:solidFill>
                  <a:cs typeface="+mn-ea"/>
                  <a:sym typeface="+mn-lt"/>
                </a:rPr>
                <a:t>问题</a:t>
              </a:r>
            </a:p>
          </p:txBody>
        </p:sp>
        <p:sp>
          <p:nvSpPr>
            <p:cNvPr id="30" name="iS1ide-TextBox 52"/>
            <p:cNvSpPr txBox="1"/>
            <p:nvPr/>
          </p:nvSpPr>
          <p:spPr bwMode="auto">
            <a:xfrm>
              <a:off x="4839449" y="3632723"/>
              <a:ext cx="923330" cy="166199"/>
            </a:xfrm>
            <a:prstGeom prst="rect">
              <a:avLst/>
            </a:prstGeom>
            <a:noFill/>
            <a:scene3d>
              <a:camera prst="orthographicFront">
                <a:rot lat="0" lon="0" rev="0"/>
              </a:camera>
              <a:lightRig rig="threePt" dir="t"/>
            </a:scene3d>
            <a:sp3d prstMaterial="matte">
              <a:bevelT w="1270" h="1270"/>
            </a:sp3d>
          </p:spPr>
          <p:txBody>
            <a:bodyPr wrap="none" lIns="0" tIns="0" rIns="0" bIns="0">
              <a:noAutofit/>
            </a:bodyPr>
            <a:lstStyle/>
            <a:p>
              <a:pPr lvl="0" algn="ctr">
                <a:buClr>
                  <a:prstClr val="white"/>
                </a:buClr>
                <a:defRPr/>
              </a:pPr>
              <a:r>
                <a:rPr lang="zh-CN" altLang="en-US" sz="1600" b="1" dirty="0">
                  <a:solidFill>
                    <a:prstClr val="white"/>
                  </a:solidFill>
                  <a:cs typeface="+mn-ea"/>
                  <a:sym typeface="+mn-lt"/>
                </a:rPr>
                <a:t>问题</a:t>
              </a:r>
            </a:p>
          </p:txBody>
        </p:sp>
        <p:sp>
          <p:nvSpPr>
            <p:cNvPr id="31" name="iS1ide-TextBox 53"/>
            <p:cNvSpPr txBox="1"/>
            <p:nvPr/>
          </p:nvSpPr>
          <p:spPr bwMode="auto">
            <a:xfrm>
              <a:off x="2970037" y="3632723"/>
              <a:ext cx="923330" cy="166199"/>
            </a:xfrm>
            <a:prstGeom prst="rect">
              <a:avLst/>
            </a:prstGeom>
            <a:noFill/>
            <a:scene3d>
              <a:camera prst="orthographicFront">
                <a:rot lat="0" lon="0" rev="0"/>
              </a:camera>
              <a:lightRig rig="threePt" dir="t"/>
            </a:scene3d>
            <a:sp3d prstMaterial="matte">
              <a:bevelT w="1270" h="1270"/>
            </a:sp3d>
          </p:spPr>
          <p:txBody>
            <a:bodyPr wrap="none" lIns="0" tIns="0" rIns="0" bIns="0">
              <a:noAutofit/>
            </a:bodyPr>
            <a:lstStyle/>
            <a:p>
              <a:pPr algn="ctr">
                <a:buClr>
                  <a:prstClr val="white"/>
                </a:buClr>
                <a:defRPr/>
              </a:pPr>
              <a:r>
                <a:rPr lang="zh-CN" altLang="en-US" sz="1600" b="1" dirty="0">
                  <a:solidFill>
                    <a:prstClr val="white"/>
                  </a:solidFill>
                  <a:cs typeface="+mn-ea"/>
                  <a:sym typeface="+mn-lt"/>
                </a:rPr>
                <a:t>问题</a:t>
              </a:r>
            </a:p>
          </p:txBody>
        </p:sp>
        <p:sp>
          <p:nvSpPr>
            <p:cNvPr id="32" name="iS1ide-Freeform: Shape 54"/>
            <p:cNvSpPr/>
            <p:nvPr/>
          </p:nvSpPr>
          <p:spPr bwMode="auto">
            <a:xfrm>
              <a:off x="8939606" y="2809193"/>
              <a:ext cx="316393" cy="316393"/>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defRPr/>
              </a:pPr>
              <a:endParaRPr sz="1800">
                <a:solidFill>
                  <a:prstClr val="black"/>
                </a:solidFill>
                <a:cs typeface="+mn-ea"/>
                <a:sym typeface="+mn-lt"/>
              </a:endParaRPr>
            </a:p>
          </p:txBody>
        </p:sp>
        <p:sp>
          <p:nvSpPr>
            <p:cNvPr id="33" name="iS1ide-Freeform: Shape 55"/>
            <p:cNvSpPr/>
            <p:nvPr/>
          </p:nvSpPr>
          <p:spPr bwMode="auto">
            <a:xfrm>
              <a:off x="3271350" y="3175190"/>
              <a:ext cx="316393" cy="316393"/>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defRPr/>
              </a:pPr>
              <a:endParaRPr sz="1800">
                <a:solidFill>
                  <a:prstClr val="black"/>
                </a:solidFill>
                <a:cs typeface="+mn-ea"/>
                <a:sym typeface="+mn-lt"/>
              </a:endParaRPr>
            </a:p>
          </p:txBody>
        </p:sp>
        <p:sp>
          <p:nvSpPr>
            <p:cNvPr id="34" name="iS1ide-Freeform: Shape 56"/>
            <p:cNvSpPr/>
            <p:nvPr/>
          </p:nvSpPr>
          <p:spPr bwMode="auto">
            <a:xfrm>
              <a:off x="5142918" y="3158565"/>
              <a:ext cx="316393" cy="316393"/>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defRPr/>
              </a:pPr>
              <a:endParaRPr sz="1800">
                <a:solidFill>
                  <a:prstClr val="black"/>
                </a:solidFill>
                <a:cs typeface="+mn-ea"/>
                <a:sym typeface="+mn-lt"/>
              </a:endParaRPr>
            </a:p>
          </p:txBody>
        </p:sp>
        <p:sp>
          <p:nvSpPr>
            <p:cNvPr id="35" name="iS1ide-Freeform: Shape 57"/>
            <p:cNvSpPr/>
            <p:nvPr/>
          </p:nvSpPr>
          <p:spPr bwMode="auto">
            <a:xfrm>
              <a:off x="7005438" y="2408496"/>
              <a:ext cx="316393" cy="316393"/>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defRPr/>
              </a:pPr>
              <a:endParaRPr sz="1800">
                <a:solidFill>
                  <a:prstClr val="black"/>
                </a:solidFill>
                <a:cs typeface="+mn-ea"/>
                <a:sym typeface="+mn-lt"/>
              </a:endParaRPr>
            </a:p>
          </p:txBody>
        </p:sp>
        <p:sp>
          <p:nvSpPr>
            <p:cNvPr id="36" name="iS1ide-Freeform: Shape 58"/>
            <p:cNvSpPr/>
            <p:nvPr/>
          </p:nvSpPr>
          <p:spPr bwMode="auto">
            <a:xfrm>
              <a:off x="7002670" y="3907512"/>
              <a:ext cx="316393" cy="316393"/>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defRPr/>
              </a:pPr>
              <a:endParaRPr sz="1800">
                <a:solidFill>
                  <a:prstClr val="black"/>
                </a:solidFill>
                <a:cs typeface="+mn-ea"/>
                <a:sym typeface="+mn-lt"/>
              </a:endParaRPr>
            </a:p>
          </p:txBody>
        </p:sp>
      </p:grpSp>
      <p:sp>
        <p:nvSpPr>
          <p:cNvPr id="50" name="i$liḋe-TextBox 105"/>
          <p:cNvSpPr txBox="1"/>
          <p:nvPr/>
        </p:nvSpPr>
        <p:spPr>
          <a:xfrm>
            <a:off x="725668" y="3929939"/>
            <a:ext cx="7759889" cy="528870"/>
          </a:xfrm>
          <a:prstGeom prst="rect">
            <a:avLst/>
          </a:prstGeom>
          <a:noFill/>
        </p:spPr>
        <p:txBody>
          <a:bodyPr wrap="square" lIns="0" tIns="0" rIns="0" bIns="0">
            <a:normAutofit fontScale="92500"/>
          </a:bodyPr>
          <a:lstStyle/>
          <a:p>
            <a:pPr algn="ctr">
              <a:lnSpc>
                <a:spcPct val="120000"/>
              </a:lnSpc>
              <a:defRPr/>
            </a:pPr>
            <a:r>
              <a:rPr lang="zh-CN" altLang="en-US" sz="1100" dirty="0">
                <a:solidFill>
                  <a:prstClr val="black"/>
                </a:solidFill>
                <a:cs typeface="+mn-ea"/>
                <a:sym typeface="+mn-lt"/>
              </a:rPr>
              <a:t>输入你在工作中存在的问题和遇到的问题，尽可能简要地描述，并理清各个问题中间存在的联系，进而针对性地得出自己的提高方案。输入你在工作中存在的问题和遇到的问题，尽可能简要地描述，并理清各个问题中间存在的联系，进而针对性地得出自己的提高方案。</a:t>
            </a:r>
          </a:p>
          <a:p>
            <a:pPr algn="ctr">
              <a:lnSpc>
                <a:spcPct val="120000"/>
              </a:lnSpc>
              <a:defRPr/>
            </a:pPr>
            <a:endParaRPr lang="zh-CN" altLang="en-US" sz="1100" dirty="0">
              <a:solidFill>
                <a:prstClr val="black"/>
              </a:solidFill>
              <a:cs typeface="+mn-ea"/>
              <a:sym typeface="+mn-lt"/>
            </a:endParaRPr>
          </a:p>
        </p:txBody>
      </p:sp>
      <p:sp>
        <p:nvSpPr>
          <p:cNvPr id="54" name="文本框 53"/>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存在问题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16215">
            <a:off x="3046951" y="1364584"/>
            <a:ext cx="2572735" cy="2574173"/>
            <a:chOff x="4676776" y="2278062"/>
            <a:chExt cx="2843213" cy="2844801"/>
          </a:xfrm>
        </p:grpSpPr>
        <p:sp>
          <p:nvSpPr>
            <p:cNvPr id="31" name="Freeform: Shape 4"/>
            <p:cNvSpPr/>
            <p:nvPr/>
          </p:nvSpPr>
          <p:spPr bwMode="auto">
            <a:xfrm>
              <a:off x="4902201" y="3098800"/>
              <a:ext cx="1370013" cy="1192213"/>
            </a:xfrm>
            <a:custGeom>
              <a:avLst/>
              <a:gdLst>
                <a:gd name="T0" fmla="*/ 648 w 863"/>
                <a:gd name="T1" fmla="*/ 751 h 751"/>
                <a:gd name="T2" fmla="*/ 216 w 863"/>
                <a:gd name="T3" fmla="*/ 751 h 751"/>
                <a:gd name="T4" fmla="*/ 0 w 863"/>
                <a:gd name="T5" fmla="*/ 376 h 751"/>
                <a:gd name="T6" fmla="*/ 216 w 863"/>
                <a:gd name="T7" fmla="*/ 0 h 751"/>
                <a:gd name="T8" fmla="*/ 648 w 863"/>
                <a:gd name="T9" fmla="*/ 0 h 751"/>
                <a:gd name="T10" fmla="*/ 863 w 863"/>
                <a:gd name="T11" fmla="*/ 376 h 751"/>
                <a:gd name="T12" fmla="*/ 648 w 863"/>
                <a:gd name="T13" fmla="*/ 751 h 751"/>
              </a:gdLst>
              <a:ahLst/>
              <a:cxnLst>
                <a:cxn ang="0">
                  <a:pos x="T0" y="T1"/>
                </a:cxn>
                <a:cxn ang="0">
                  <a:pos x="T2" y="T3"/>
                </a:cxn>
                <a:cxn ang="0">
                  <a:pos x="T4" y="T5"/>
                </a:cxn>
                <a:cxn ang="0">
                  <a:pos x="T6" y="T7"/>
                </a:cxn>
                <a:cxn ang="0">
                  <a:pos x="T8" y="T9"/>
                </a:cxn>
                <a:cxn ang="0">
                  <a:pos x="T10" y="T11"/>
                </a:cxn>
                <a:cxn ang="0">
                  <a:pos x="T12" y="T13"/>
                </a:cxn>
              </a:cxnLst>
              <a:rect l="0" t="0" r="r" b="b"/>
              <a:pathLst>
                <a:path w="863" h="751">
                  <a:moveTo>
                    <a:pt x="648" y="751"/>
                  </a:moveTo>
                  <a:lnTo>
                    <a:pt x="216" y="751"/>
                  </a:lnTo>
                  <a:lnTo>
                    <a:pt x="0" y="376"/>
                  </a:lnTo>
                  <a:lnTo>
                    <a:pt x="216" y="0"/>
                  </a:lnTo>
                  <a:lnTo>
                    <a:pt x="648" y="0"/>
                  </a:lnTo>
                  <a:lnTo>
                    <a:pt x="863" y="376"/>
                  </a:lnTo>
                  <a:lnTo>
                    <a:pt x="648" y="751"/>
                  </a:lnTo>
                  <a:close/>
                </a:path>
              </a:pathLst>
            </a:custGeom>
            <a:noFill/>
            <a:ln w="112713"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defRPr/>
              </a:pPr>
              <a:endParaRPr sz="1800" dirty="0">
                <a:solidFill>
                  <a:prstClr val="black"/>
                </a:solidFill>
                <a:cs typeface="+mn-ea"/>
                <a:sym typeface="+mn-lt"/>
              </a:endParaRPr>
            </a:p>
          </p:txBody>
        </p:sp>
        <p:sp>
          <p:nvSpPr>
            <p:cNvPr id="32" name="Freeform: Shape 5"/>
            <p:cNvSpPr/>
            <p:nvPr/>
          </p:nvSpPr>
          <p:spPr bwMode="auto">
            <a:xfrm>
              <a:off x="5930901" y="3706812"/>
              <a:ext cx="1370013" cy="1190625"/>
            </a:xfrm>
            <a:custGeom>
              <a:avLst/>
              <a:gdLst>
                <a:gd name="T0" fmla="*/ 647 w 863"/>
                <a:gd name="T1" fmla="*/ 750 h 750"/>
                <a:gd name="T2" fmla="*/ 215 w 863"/>
                <a:gd name="T3" fmla="*/ 750 h 750"/>
                <a:gd name="T4" fmla="*/ 0 w 863"/>
                <a:gd name="T5" fmla="*/ 375 h 750"/>
                <a:gd name="T6" fmla="*/ 215 w 863"/>
                <a:gd name="T7" fmla="*/ 0 h 750"/>
                <a:gd name="T8" fmla="*/ 647 w 863"/>
                <a:gd name="T9" fmla="*/ 0 h 750"/>
                <a:gd name="T10" fmla="*/ 863 w 863"/>
                <a:gd name="T11" fmla="*/ 375 h 750"/>
                <a:gd name="T12" fmla="*/ 647 w 863"/>
                <a:gd name="T13" fmla="*/ 750 h 750"/>
              </a:gdLst>
              <a:ahLst/>
              <a:cxnLst>
                <a:cxn ang="0">
                  <a:pos x="T0" y="T1"/>
                </a:cxn>
                <a:cxn ang="0">
                  <a:pos x="T2" y="T3"/>
                </a:cxn>
                <a:cxn ang="0">
                  <a:pos x="T4" y="T5"/>
                </a:cxn>
                <a:cxn ang="0">
                  <a:pos x="T6" y="T7"/>
                </a:cxn>
                <a:cxn ang="0">
                  <a:pos x="T8" y="T9"/>
                </a:cxn>
                <a:cxn ang="0">
                  <a:pos x="T10" y="T11"/>
                </a:cxn>
                <a:cxn ang="0">
                  <a:pos x="T12" y="T13"/>
                </a:cxn>
              </a:cxnLst>
              <a:rect l="0" t="0" r="r" b="b"/>
              <a:pathLst>
                <a:path w="863" h="750">
                  <a:moveTo>
                    <a:pt x="647" y="750"/>
                  </a:moveTo>
                  <a:lnTo>
                    <a:pt x="215" y="750"/>
                  </a:lnTo>
                  <a:lnTo>
                    <a:pt x="0" y="375"/>
                  </a:lnTo>
                  <a:lnTo>
                    <a:pt x="215" y="0"/>
                  </a:lnTo>
                  <a:lnTo>
                    <a:pt x="647" y="0"/>
                  </a:lnTo>
                  <a:lnTo>
                    <a:pt x="863" y="375"/>
                  </a:lnTo>
                  <a:lnTo>
                    <a:pt x="647" y="750"/>
                  </a:lnTo>
                  <a:close/>
                </a:path>
              </a:pathLst>
            </a:custGeom>
            <a:noFill/>
            <a:ln w="112713"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defRPr/>
              </a:pPr>
              <a:endParaRPr sz="1800" dirty="0">
                <a:solidFill>
                  <a:prstClr val="black"/>
                </a:solidFill>
                <a:cs typeface="+mn-ea"/>
                <a:sym typeface="+mn-lt"/>
              </a:endParaRPr>
            </a:p>
          </p:txBody>
        </p:sp>
        <p:sp>
          <p:nvSpPr>
            <p:cNvPr id="33" name="Straight Connector 6"/>
            <p:cNvSpPr/>
            <p:nvPr/>
          </p:nvSpPr>
          <p:spPr bwMode="auto">
            <a:xfrm flipV="1">
              <a:off x="5930901" y="2509837"/>
              <a:ext cx="330200" cy="588963"/>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anchor="ctr"/>
            <a:lstStyle/>
            <a:p>
              <a:pPr algn="ctr">
                <a:defRPr/>
              </a:pPr>
              <a:endParaRPr sz="1800" dirty="0">
                <a:solidFill>
                  <a:prstClr val="black"/>
                </a:solidFill>
                <a:cs typeface="+mn-ea"/>
                <a:sym typeface="+mn-lt"/>
              </a:endParaRPr>
            </a:p>
          </p:txBody>
        </p:sp>
        <p:sp>
          <p:nvSpPr>
            <p:cNvPr id="34" name="Straight Connector 7"/>
            <p:cNvSpPr/>
            <p:nvPr/>
          </p:nvSpPr>
          <p:spPr bwMode="auto">
            <a:xfrm flipV="1">
              <a:off x="6964364" y="3098800"/>
              <a:ext cx="330200" cy="596900"/>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anchor="ctr"/>
            <a:lstStyle/>
            <a:p>
              <a:pPr algn="ctr">
                <a:defRPr/>
              </a:pPr>
              <a:endParaRPr sz="1800" dirty="0">
                <a:solidFill>
                  <a:prstClr val="black"/>
                </a:solidFill>
                <a:cs typeface="+mn-ea"/>
                <a:sym typeface="+mn-lt"/>
              </a:endParaRPr>
            </a:p>
          </p:txBody>
        </p:sp>
        <p:sp>
          <p:nvSpPr>
            <p:cNvPr id="35" name="Straight Connector 8"/>
            <p:cNvSpPr/>
            <p:nvPr/>
          </p:nvSpPr>
          <p:spPr bwMode="auto">
            <a:xfrm flipV="1">
              <a:off x="4902201" y="4302125"/>
              <a:ext cx="331788" cy="595313"/>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anchor="ctr"/>
            <a:lstStyle/>
            <a:p>
              <a:pPr algn="ctr">
                <a:defRPr/>
              </a:pPr>
              <a:endParaRPr sz="1800" dirty="0">
                <a:solidFill>
                  <a:prstClr val="black"/>
                </a:solidFill>
                <a:cs typeface="+mn-ea"/>
                <a:sym typeface="+mn-lt"/>
              </a:endParaRPr>
            </a:p>
          </p:txBody>
        </p:sp>
        <p:sp>
          <p:nvSpPr>
            <p:cNvPr id="36" name="Oval 9"/>
            <p:cNvSpPr/>
            <p:nvPr/>
          </p:nvSpPr>
          <p:spPr bwMode="auto">
            <a:xfrm>
              <a:off x="6048376" y="3470275"/>
              <a:ext cx="449263" cy="449263"/>
            </a:xfrm>
            <a:prstGeom prst="ellipse">
              <a:avLst/>
            </a:prstGeom>
            <a:solidFill>
              <a:schemeClr val="accent1"/>
            </a:solidFill>
            <a:ln>
              <a:noFill/>
            </a:ln>
          </p:spPr>
          <p:txBody>
            <a:bodyPr anchor="ctr"/>
            <a:lstStyle/>
            <a:p>
              <a:pPr algn="ctr">
                <a:defRPr/>
              </a:pPr>
              <a:endParaRPr sz="1800" dirty="0">
                <a:solidFill>
                  <a:prstClr val="black"/>
                </a:solidFill>
                <a:cs typeface="+mn-ea"/>
                <a:sym typeface="+mn-lt"/>
              </a:endParaRPr>
            </a:p>
          </p:txBody>
        </p:sp>
        <p:sp>
          <p:nvSpPr>
            <p:cNvPr id="37" name="Oval 10"/>
            <p:cNvSpPr/>
            <p:nvPr/>
          </p:nvSpPr>
          <p:spPr bwMode="auto">
            <a:xfrm>
              <a:off x="4756151" y="3536950"/>
              <a:ext cx="314325" cy="30956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38" name="Oval 11"/>
            <p:cNvSpPr/>
            <p:nvPr/>
          </p:nvSpPr>
          <p:spPr bwMode="auto">
            <a:xfrm>
              <a:off x="5772151" y="2947987"/>
              <a:ext cx="309563" cy="307975"/>
            </a:xfrm>
            <a:prstGeom prst="ellipse">
              <a:avLst/>
            </a:prstGeom>
            <a:solidFill>
              <a:schemeClr val="accent2"/>
            </a:solidFill>
            <a:ln>
              <a:noFill/>
            </a:ln>
          </p:spPr>
          <p:txBody>
            <a:bodyPr anchor="ctr"/>
            <a:lstStyle/>
            <a:p>
              <a:pPr algn="ctr">
                <a:defRPr/>
              </a:pPr>
              <a:endParaRPr sz="1800" dirty="0">
                <a:solidFill>
                  <a:prstClr val="black"/>
                </a:solidFill>
                <a:cs typeface="+mn-ea"/>
                <a:sym typeface="+mn-lt"/>
              </a:endParaRPr>
            </a:p>
          </p:txBody>
        </p:sp>
        <p:sp>
          <p:nvSpPr>
            <p:cNvPr id="39" name="Oval 12"/>
            <p:cNvSpPr/>
            <p:nvPr/>
          </p:nvSpPr>
          <p:spPr bwMode="auto">
            <a:xfrm>
              <a:off x="6807201" y="3554412"/>
              <a:ext cx="307975" cy="309563"/>
            </a:xfrm>
            <a:prstGeom prst="ellipse">
              <a:avLst/>
            </a:prstGeom>
            <a:solidFill>
              <a:schemeClr val="accent6"/>
            </a:solidFill>
            <a:ln>
              <a:noFill/>
            </a:ln>
          </p:spPr>
          <p:txBody>
            <a:bodyPr anchor="ctr"/>
            <a:lstStyle/>
            <a:p>
              <a:pPr algn="ctr">
                <a:defRPr/>
              </a:pPr>
              <a:endParaRPr sz="1800" dirty="0">
                <a:solidFill>
                  <a:prstClr val="black"/>
                </a:solidFill>
                <a:cs typeface="+mn-ea"/>
                <a:sym typeface="+mn-lt"/>
              </a:endParaRPr>
            </a:p>
          </p:txBody>
        </p:sp>
        <p:sp>
          <p:nvSpPr>
            <p:cNvPr id="40" name="Oval 13"/>
            <p:cNvSpPr/>
            <p:nvPr/>
          </p:nvSpPr>
          <p:spPr bwMode="auto">
            <a:xfrm>
              <a:off x="7115176" y="4116387"/>
              <a:ext cx="314325" cy="309563"/>
            </a:xfrm>
            <a:prstGeom prst="ellipse">
              <a:avLst/>
            </a:prstGeom>
            <a:solidFill>
              <a:schemeClr val="accent5"/>
            </a:solidFill>
            <a:ln>
              <a:noFill/>
            </a:ln>
          </p:spPr>
          <p:txBody>
            <a:bodyPr anchor="ctr"/>
            <a:lstStyle/>
            <a:p>
              <a:pPr algn="ctr">
                <a:defRPr/>
              </a:pPr>
              <a:endParaRPr sz="1800" dirty="0">
                <a:solidFill>
                  <a:prstClr val="black"/>
                </a:solidFill>
                <a:cs typeface="+mn-ea"/>
                <a:sym typeface="+mn-lt"/>
              </a:endParaRPr>
            </a:p>
          </p:txBody>
        </p:sp>
        <p:sp>
          <p:nvSpPr>
            <p:cNvPr id="41" name="Oval 14"/>
            <p:cNvSpPr/>
            <p:nvPr/>
          </p:nvSpPr>
          <p:spPr bwMode="auto">
            <a:xfrm>
              <a:off x="6121401" y="4724400"/>
              <a:ext cx="309563" cy="30797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42" name="Oval 15"/>
            <p:cNvSpPr/>
            <p:nvPr/>
          </p:nvSpPr>
          <p:spPr bwMode="auto">
            <a:xfrm>
              <a:off x="7070726" y="2874962"/>
              <a:ext cx="449263" cy="449263"/>
            </a:xfrm>
            <a:prstGeom prst="ellipse">
              <a:avLst/>
            </a:prstGeom>
            <a:solidFill>
              <a:schemeClr val="accent3"/>
            </a:solidFill>
            <a:ln>
              <a:noFill/>
            </a:ln>
          </p:spPr>
          <p:txBody>
            <a:bodyPr anchor="ctr"/>
            <a:lstStyle/>
            <a:p>
              <a:pPr algn="ctr">
                <a:defRPr/>
              </a:pPr>
              <a:endParaRPr sz="1800" dirty="0">
                <a:solidFill>
                  <a:prstClr val="black"/>
                </a:solidFill>
                <a:cs typeface="+mn-ea"/>
                <a:sym typeface="+mn-lt"/>
              </a:endParaRPr>
            </a:p>
          </p:txBody>
        </p:sp>
        <p:sp>
          <p:nvSpPr>
            <p:cNvPr id="43" name="Oval 16"/>
            <p:cNvSpPr/>
            <p:nvPr/>
          </p:nvSpPr>
          <p:spPr bwMode="auto">
            <a:xfrm>
              <a:off x="4676776" y="4673600"/>
              <a:ext cx="450850" cy="449263"/>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44" name="Oval 17"/>
            <p:cNvSpPr/>
            <p:nvPr/>
          </p:nvSpPr>
          <p:spPr bwMode="auto">
            <a:xfrm>
              <a:off x="6037264" y="2278062"/>
              <a:ext cx="449263" cy="4556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45" name="Oval 18"/>
            <p:cNvSpPr/>
            <p:nvPr/>
          </p:nvSpPr>
          <p:spPr bwMode="auto">
            <a:xfrm>
              <a:off x="5138739" y="2981325"/>
              <a:ext cx="234950" cy="23653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46" name="Oval 19"/>
            <p:cNvSpPr/>
            <p:nvPr/>
          </p:nvSpPr>
          <p:spPr bwMode="auto">
            <a:xfrm>
              <a:off x="5127626" y="4173537"/>
              <a:ext cx="234950" cy="23495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47" name="Oval 20"/>
            <p:cNvSpPr/>
            <p:nvPr/>
          </p:nvSpPr>
          <p:spPr bwMode="auto">
            <a:xfrm>
              <a:off x="5795964" y="4156075"/>
              <a:ext cx="230188" cy="2301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1800" dirty="0">
                <a:solidFill>
                  <a:prstClr val="black"/>
                </a:solidFill>
                <a:cs typeface="+mn-ea"/>
                <a:sym typeface="+mn-lt"/>
              </a:endParaRPr>
            </a:p>
          </p:txBody>
        </p:sp>
        <p:sp>
          <p:nvSpPr>
            <p:cNvPr id="48" name="Oval 21"/>
            <p:cNvSpPr/>
            <p:nvPr/>
          </p:nvSpPr>
          <p:spPr bwMode="auto">
            <a:xfrm>
              <a:off x="6840539" y="4779962"/>
              <a:ext cx="234950" cy="236538"/>
            </a:xfrm>
            <a:prstGeom prst="ellipse">
              <a:avLst/>
            </a:prstGeom>
            <a:solidFill>
              <a:schemeClr val="accent4"/>
            </a:solidFill>
            <a:ln>
              <a:noFill/>
            </a:ln>
          </p:spPr>
          <p:txBody>
            <a:bodyPr anchor="ctr"/>
            <a:lstStyle/>
            <a:p>
              <a:pPr algn="ctr">
                <a:defRPr/>
              </a:pPr>
              <a:endParaRPr sz="1800" dirty="0">
                <a:solidFill>
                  <a:prstClr val="black"/>
                </a:solidFill>
                <a:cs typeface="+mn-ea"/>
                <a:sym typeface="+mn-lt"/>
              </a:endParaRPr>
            </a:p>
          </p:txBody>
        </p:sp>
      </p:grpSp>
      <p:grpSp>
        <p:nvGrpSpPr>
          <p:cNvPr id="51" name="组合 50"/>
          <p:cNvGrpSpPr/>
          <p:nvPr/>
        </p:nvGrpSpPr>
        <p:grpSpPr>
          <a:xfrm>
            <a:off x="646237" y="1405626"/>
            <a:ext cx="5708759" cy="2393854"/>
            <a:chOff x="972272" y="1484324"/>
            <a:chExt cx="5708759" cy="2393854"/>
          </a:xfrm>
        </p:grpSpPr>
        <p:grpSp>
          <p:nvGrpSpPr>
            <p:cNvPr id="5" name="Group 59"/>
            <p:cNvGrpSpPr/>
            <p:nvPr/>
          </p:nvGrpSpPr>
          <p:grpSpPr>
            <a:xfrm>
              <a:off x="6296920" y="1553847"/>
              <a:ext cx="384111" cy="2312996"/>
              <a:chOff x="8544272" y="2071796"/>
              <a:chExt cx="512148" cy="3083994"/>
            </a:xfrm>
          </p:grpSpPr>
          <p:sp>
            <p:nvSpPr>
              <p:cNvPr id="28" name="Freeform: Shape 28"/>
              <p:cNvSpPr>
                <a:spLocks noChangeAspect="1"/>
              </p:cNvSpPr>
              <p:nvPr/>
            </p:nvSpPr>
            <p:spPr bwMode="auto">
              <a:xfrm>
                <a:off x="8666177" y="4765445"/>
                <a:ext cx="390243" cy="39034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6"/>
              </a:solidFill>
              <a:ln>
                <a:noFill/>
              </a:ln>
              <a:effectLst/>
            </p:spPr>
            <p:txBody>
              <a:bodyPr anchor="ctr"/>
              <a:lstStyle/>
              <a:p>
                <a:pPr algn="ctr">
                  <a:defRPr/>
                </a:pPr>
                <a:endParaRPr sz="1800" dirty="0">
                  <a:solidFill>
                    <a:prstClr val="black"/>
                  </a:solidFill>
                  <a:cs typeface="+mn-ea"/>
                  <a:sym typeface="+mn-lt"/>
                </a:endParaRPr>
              </a:p>
            </p:txBody>
          </p:sp>
          <p:sp>
            <p:nvSpPr>
              <p:cNvPr id="29" name="Freeform: Shape 29"/>
              <p:cNvSpPr>
                <a:spLocks noChangeAspect="1"/>
              </p:cNvSpPr>
              <p:nvPr/>
            </p:nvSpPr>
            <p:spPr bwMode="auto">
              <a:xfrm>
                <a:off x="8708913" y="2071796"/>
                <a:ext cx="339566" cy="40641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p:spPr>
            <p:txBody>
              <a:bodyPr anchor="ctr"/>
              <a:lstStyle/>
              <a:p>
                <a:pPr algn="ctr">
                  <a:defRPr/>
                </a:pPr>
                <a:endParaRPr sz="1800" dirty="0">
                  <a:solidFill>
                    <a:prstClr val="black"/>
                  </a:solidFill>
                  <a:cs typeface="+mn-ea"/>
                  <a:sym typeface="+mn-lt"/>
                </a:endParaRPr>
              </a:p>
            </p:txBody>
          </p:sp>
          <p:sp>
            <p:nvSpPr>
              <p:cNvPr id="30" name="Freeform: Shape 30"/>
              <p:cNvSpPr>
                <a:spLocks noChangeAspect="1"/>
              </p:cNvSpPr>
              <p:nvPr/>
            </p:nvSpPr>
            <p:spPr bwMode="auto">
              <a:xfrm>
                <a:off x="8544272" y="3465433"/>
                <a:ext cx="512148" cy="285722"/>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4"/>
              </a:solidFill>
              <a:ln>
                <a:noFill/>
              </a:ln>
              <a:effectLst/>
            </p:spPr>
            <p:txBody>
              <a:bodyPr anchor="ctr"/>
              <a:lstStyle/>
              <a:p>
                <a:pPr algn="ctr">
                  <a:defRPr/>
                </a:pPr>
                <a:endParaRPr sz="1800" dirty="0">
                  <a:solidFill>
                    <a:prstClr val="black"/>
                  </a:solidFill>
                  <a:cs typeface="+mn-ea"/>
                  <a:sym typeface="+mn-lt"/>
                </a:endParaRPr>
              </a:p>
            </p:txBody>
          </p:sp>
        </p:grpSp>
        <p:grpSp>
          <p:nvGrpSpPr>
            <p:cNvPr id="6" name="Group 58"/>
            <p:cNvGrpSpPr/>
            <p:nvPr/>
          </p:nvGrpSpPr>
          <p:grpSpPr>
            <a:xfrm>
              <a:off x="972272" y="1484324"/>
              <a:ext cx="339493" cy="2393854"/>
              <a:chOff x="1095573" y="1979099"/>
              <a:chExt cx="452657" cy="3191805"/>
            </a:xfrm>
          </p:grpSpPr>
          <p:sp>
            <p:nvSpPr>
              <p:cNvPr id="25" name="Freeform: Shape 37"/>
              <p:cNvSpPr>
                <a:spLocks noChangeAspect="1"/>
              </p:cNvSpPr>
              <p:nvPr/>
            </p:nvSpPr>
            <p:spPr bwMode="auto">
              <a:xfrm>
                <a:off x="1119512" y="4750332"/>
                <a:ext cx="418783" cy="420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5"/>
              </a:solidFill>
              <a:ln>
                <a:noFill/>
              </a:ln>
              <a:effectLst/>
            </p:spPr>
            <p:txBody>
              <a:bodyPr anchor="ctr"/>
              <a:lstStyle/>
              <a:p>
                <a:pPr algn="ctr">
                  <a:defRPr/>
                </a:pPr>
                <a:endParaRPr sz="1800" dirty="0">
                  <a:solidFill>
                    <a:prstClr val="black"/>
                  </a:solidFill>
                  <a:cs typeface="+mn-ea"/>
                  <a:sym typeface="+mn-lt"/>
                </a:endParaRPr>
              </a:p>
            </p:txBody>
          </p:sp>
          <p:sp>
            <p:nvSpPr>
              <p:cNvPr id="26" name="Freeform: Shape 38"/>
              <p:cNvSpPr>
                <a:spLocks noChangeAspect="1"/>
              </p:cNvSpPr>
              <p:nvPr/>
            </p:nvSpPr>
            <p:spPr bwMode="auto">
              <a:xfrm>
                <a:off x="1101332" y="1979099"/>
                <a:ext cx="443392" cy="39211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1"/>
              </a:solidFill>
              <a:ln>
                <a:noFill/>
              </a:ln>
              <a:effectLst/>
            </p:spPr>
            <p:txBody>
              <a:bodyPr anchor="ctr"/>
              <a:lstStyle/>
              <a:p>
                <a:pPr algn="ctr">
                  <a:defRPr/>
                </a:pPr>
                <a:endParaRPr sz="1800" dirty="0">
                  <a:solidFill>
                    <a:prstClr val="black"/>
                  </a:solidFill>
                  <a:cs typeface="+mn-ea"/>
                  <a:sym typeface="+mn-lt"/>
                </a:endParaRPr>
              </a:p>
            </p:txBody>
          </p:sp>
          <p:sp>
            <p:nvSpPr>
              <p:cNvPr id="27" name="Freeform: Shape 39"/>
              <p:cNvSpPr>
                <a:spLocks noChangeAspect="1"/>
              </p:cNvSpPr>
              <p:nvPr/>
            </p:nvSpPr>
            <p:spPr bwMode="auto">
              <a:xfrm>
                <a:off x="1095573" y="3373807"/>
                <a:ext cx="452657" cy="38352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3"/>
              </a:solidFill>
              <a:ln>
                <a:noFill/>
              </a:ln>
              <a:effectLst/>
            </p:spPr>
            <p:txBody>
              <a:bodyPr anchor="ctr"/>
              <a:lstStyle/>
              <a:p>
                <a:pPr algn="ctr">
                  <a:defRPr/>
                </a:pPr>
                <a:endParaRPr sz="1800" dirty="0">
                  <a:solidFill>
                    <a:prstClr val="black"/>
                  </a:solidFill>
                  <a:cs typeface="+mn-ea"/>
                  <a:sym typeface="+mn-lt"/>
                </a:endParaRPr>
              </a:p>
            </p:txBody>
          </p:sp>
        </p:grpSp>
      </p:grpSp>
      <p:sp>
        <p:nvSpPr>
          <p:cNvPr id="52" name="išľíďè"/>
          <p:cNvSpPr/>
          <p:nvPr/>
        </p:nvSpPr>
        <p:spPr bwMode="auto">
          <a:xfrm>
            <a:off x="1107270" y="1634952"/>
            <a:ext cx="1913394"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prstClr val="black">
                    <a:lumMod val="85000"/>
                    <a:lumOff val="15000"/>
                  </a:prstClr>
                </a:solidFill>
                <a:cs typeface="+mn-ea"/>
                <a:sym typeface="+mn-lt"/>
              </a:rPr>
              <a:t>输入替换内容 文本输入替换内容 文本输入替换内容 文本</a:t>
            </a:r>
          </a:p>
        </p:txBody>
      </p:sp>
      <p:sp>
        <p:nvSpPr>
          <p:cNvPr id="53" name="iSlíďè"/>
          <p:cNvSpPr txBox="1"/>
          <p:nvPr/>
        </p:nvSpPr>
        <p:spPr bwMode="auto">
          <a:xfrm>
            <a:off x="1127708" y="1378544"/>
            <a:ext cx="1079032"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54" name="išľíďè"/>
          <p:cNvSpPr/>
          <p:nvPr/>
        </p:nvSpPr>
        <p:spPr bwMode="auto">
          <a:xfrm>
            <a:off x="1107270" y="2613017"/>
            <a:ext cx="1913394"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prstClr val="black">
                    <a:lumMod val="85000"/>
                    <a:lumOff val="15000"/>
                  </a:prstClr>
                </a:solidFill>
                <a:cs typeface="+mn-ea"/>
                <a:sym typeface="+mn-lt"/>
              </a:rPr>
              <a:t>输入替换内容 文本输入替换内容 文本输入替换内容 文本</a:t>
            </a:r>
          </a:p>
        </p:txBody>
      </p:sp>
      <p:sp>
        <p:nvSpPr>
          <p:cNvPr id="55" name="iSlíďè"/>
          <p:cNvSpPr txBox="1"/>
          <p:nvPr/>
        </p:nvSpPr>
        <p:spPr bwMode="auto">
          <a:xfrm>
            <a:off x="1127760" y="2356485"/>
            <a:ext cx="149606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56" name="išľíďè"/>
          <p:cNvSpPr/>
          <p:nvPr/>
        </p:nvSpPr>
        <p:spPr bwMode="auto">
          <a:xfrm>
            <a:off x="1134770" y="3600910"/>
            <a:ext cx="1913394"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prstClr val="black">
                    <a:lumMod val="85000"/>
                    <a:lumOff val="15000"/>
                  </a:prstClr>
                </a:solidFill>
                <a:cs typeface="+mn-ea"/>
                <a:sym typeface="+mn-lt"/>
              </a:rPr>
              <a:t>输入替换内容 文本输入替换内容 文本输入替换内容 文本</a:t>
            </a:r>
          </a:p>
        </p:txBody>
      </p:sp>
      <p:sp>
        <p:nvSpPr>
          <p:cNvPr id="57" name="iSlíďè"/>
          <p:cNvSpPr txBox="1"/>
          <p:nvPr/>
        </p:nvSpPr>
        <p:spPr bwMode="auto">
          <a:xfrm>
            <a:off x="1155065" y="3344545"/>
            <a:ext cx="146812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58" name="išľíďè"/>
          <p:cNvSpPr/>
          <p:nvPr/>
        </p:nvSpPr>
        <p:spPr bwMode="auto">
          <a:xfrm>
            <a:off x="6629951" y="1661076"/>
            <a:ext cx="1913394"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prstClr val="black">
                    <a:lumMod val="85000"/>
                    <a:lumOff val="15000"/>
                  </a:prstClr>
                </a:solidFill>
                <a:cs typeface="+mn-ea"/>
                <a:sym typeface="+mn-lt"/>
              </a:rPr>
              <a:t>输入替换内容 文本输入替换内容 文本输入替换内容 文本</a:t>
            </a:r>
          </a:p>
        </p:txBody>
      </p:sp>
      <p:sp>
        <p:nvSpPr>
          <p:cNvPr id="59" name="iSlíďè"/>
          <p:cNvSpPr txBox="1"/>
          <p:nvPr/>
        </p:nvSpPr>
        <p:spPr bwMode="auto">
          <a:xfrm>
            <a:off x="6650355" y="1404620"/>
            <a:ext cx="141160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Autofit/>
          </a:bodyPr>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60" name="išľíďè"/>
          <p:cNvSpPr/>
          <p:nvPr/>
        </p:nvSpPr>
        <p:spPr bwMode="auto">
          <a:xfrm>
            <a:off x="6629951" y="2639141"/>
            <a:ext cx="1913394"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prstClr val="black">
                    <a:lumMod val="85000"/>
                    <a:lumOff val="15000"/>
                  </a:prstClr>
                </a:solidFill>
                <a:cs typeface="+mn-ea"/>
                <a:sym typeface="+mn-lt"/>
              </a:rPr>
              <a:t>输入替换内容 文本输入替换内容 文本输入替换内容 文本</a:t>
            </a:r>
          </a:p>
        </p:txBody>
      </p:sp>
      <p:sp>
        <p:nvSpPr>
          <p:cNvPr id="61" name="iSlíďè"/>
          <p:cNvSpPr txBox="1"/>
          <p:nvPr/>
        </p:nvSpPr>
        <p:spPr bwMode="auto">
          <a:xfrm>
            <a:off x="6650355" y="2382520"/>
            <a:ext cx="197929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62" name="išľíďè"/>
          <p:cNvSpPr/>
          <p:nvPr/>
        </p:nvSpPr>
        <p:spPr bwMode="auto">
          <a:xfrm>
            <a:off x="6657451" y="3627034"/>
            <a:ext cx="1913394"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prstClr val="black">
                    <a:lumMod val="85000"/>
                    <a:lumOff val="15000"/>
                  </a:prstClr>
                </a:solidFill>
                <a:cs typeface="+mn-ea"/>
                <a:sym typeface="+mn-lt"/>
              </a:rPr>
              <a:t>输入替换内容 文本输入替换内容 文本输入替换内容 文本</a:t>
            </a:r>
          </a:p>
        </p:txBody>
      </p:sp>
      <p:sp>
        <p:nvSpPr>
          <p:cNvPr id="63" name="iSlíďè"/>
          <p:cNvSpPr txBox="1"/>
          <p:nvPr/>
        </p:nvSpPr>
        <p:spPr bwMode="auto">
          <a:xfrm>
            <a:off x="6677660" y="3370580"/>
            <a:ext cx="202120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65" name="文本框 64"/>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存在问题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down)">
                                      <p:cBhvr>
                                        <p:cTn id="21" dur="500"/>
                                        <p:tgtEl>
                                          <p:spTgt spid="5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down)">
                                      <p:cBhvr>
                                        <p:cTn id="33" dur="500"/>
                                        <p:tgtEl>
                                          <p:spTgt spid="5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50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down)">
                                      <p:cBhvr>
                                        <p:cTn id="45" dur="500"/>
                                        <p:tgtEl>
                                          <p:spTgt spid="6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down)">
                                      <p:cBhvr>
                                        <p:cTn id="48" dur="500"/>
                                        <p:tgtEl>
                                          <p:spTgt spid="6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1" grpId="0"/>
      <p:bldP spid="62" grpId="0"/>
      <p:bldP spid="63"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1" y="1770572"/>
            <a:ext cx="1020260" cy="902537"/>
            <a:chOff x="533400" y="1426519"/>
            <a:chExt cx="1181100" cy="1044819"/>
          </a:xfrm>
          <a:solidFill>
            <a:schemeClr val="accent2"/>
          </a:solidFill>
        </p:grpSpPr>
        <p:sp>
          <p:nvSpPr>
            <p:cNvPr id="3" name="Freeform 4"/>
            <p:cNvSpPr/>
            <p:nvPr/>
          </p:nvSpPr>
          <p:spPr bwMode="auto">
            <a:xfrm>
              <a:off x="533400" y="1426519"/>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grpFill/>
            <a:ln w="9525">
              <a:noFill/>
              <a:round/>
            </a:ln>
          </p:spPr>
          <p:txBody>
            <a:bodyPr vert="horz" wrap="square" lIns="121913" tIns="60956" rIns="121913" bIns="60956" numCol="1" rtlCol="0" anchor="t" anchorCtr="0" compatLnSpc="1"/>
            <a:lstStyle/>
            <a:p>
              <a:pPr algn="ctr">
                <a:lnSpc>
                  <a:spcPct val="150000"/>
                </a:lnSpc>
                <a:defRPr/>
              </a:pPr>
              <a:endParaRPr lang="en-US" sz="900">
                <a:solidFill>
                  <a:prstClr val="black"/>
                </a:solidFill>
                <a:cs typeface="+mn-ea"/>
                <a:sym typeface="+mn-lt"/>
              </a:endParaRPr>
            </a:p>
          </p:txBody>
        </p:sp>
        <p:sp>
          <p:nvSpPr>
            <p:cNvPr id="4" name="Freeform 8"/>
            <p:cNvSpPr/>
            <p:nvPr/>
          </p:nvSpPr>
          <p:spPr bwMode="auto">
            <a:xfrm rot="16200000" flipH="1">
              <a:off x="1192090" y="1948929"/>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grpFill/>
            <a:ln w="9525">
              <a:noFill/>
              <a:round/>
            </a:ln>
          </p:spPr>
          <p:txBody>
            <a:bodyPr vert="horz" wrap="square" lIns="121913" tIns="60956" rIns="121913" bIns="60956" numCol="1" rtlCol="0" anchor="t" anchorCtr="0" compatLnSpc="1"/>
            <a:lstStyle/>
            <a:p>
              <a:pPr algn="ctr">
                <a:lnSpc>
                  <a:spcPct val="150000"/>
                </a:lnSpc>
                <a:defRPr/>
              </a:pPr>
              <a:endParaRPr lang="en-US" sz="900">
                <a:solidFill>
                  <a:prstClr val="black"/>
                </a:solidFill>
                <a:cs typeface="+mn-ea"/>
                <a:sym typeface="+mn-lt"/>
              </a:endParaRPr>
            </a:p>
          </p:txBody>
        </p:sp>
      </p:grpSp>
      <p:grpSp>
        <p:nvGrpSpPr>
          <p:cNvPr id="5" name="Group 59"/>
          <p:cNvGrpSpPr/>
          <p:nvPr/>
        </p:nvGrpSpPr>
        <p:grpSpPr>
          <a:xfrm>
            <a:off x="1020260" y="2398424"/>
            <a:ext cx="1020260" cy="902537"/>
            <a:chOff x="1714500" y="2153350"/>
            <a:chExt cx="1181100" cy="1044819"/>
          </a:xfrm>
          <a:solidFill>
            <a:schemeClr val="accent3">
              <a:lumMod val="50000"/>
              <a:lumOff val="50000"/>
            </a:schemeClr>
          </a:solidFill>
        </p:grpSpPr>
        <p:sp>
          <p:nvSpPr>
            <p:cNvPr id="6" name="Freeform 9"/>
            <p:cNvSpPr/>
            <p:nvPr/>
          </p:nvSpPr>
          <p:spPr bwMode="auto">
            <a:xfrm>
              <a:off x="1714500" y="2153350"/>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grpFill/>
            <a:ln w="9525">
              <a:noFill/>
              <a:round/>
            </a:ln>
          </p:spPr>
          <p:txBody>
            <a:bodyPr vert="horz" wrap="square" lIns="121913" tIns="60956" rIns="121913" bIns="60956" numCol="1" rtlCol="0" anchor="t" anchorCtr="0" compatLnSpc="1"/>
            <a:lstStyle/>
            <a:p>
              <a:pPr algn="ctr">
                <a:lnSpc>
                  <a:spcPct val="150000"/>
                </a:lnSpc>
                <a:defRPr/>
              </a:pPr>
              <a:endParaRPr lang="en-US" sz="900">
                <a:solidFill>
                  <a:prstClr val="black"/>
                </a:solidFill>
                <a:cs typeface="+mn-ea"/>
                <a:sym typeface="+mn-lt"/>
              </a:endParaRPr>
            </a:p>
          </p:txBody>
        </p:sp>
        <p:sp>
          <p:nvSpPr>
            <p:cNvPr id="7" name="Freeform 10"/>
            <p:cNvSpPr/>
            <p:nvPr/>
          </p:nvSpPr>
          <p:spPr bwMode="auto">
            <a:xfrm rot="16200000" flipH="1">
              <a:off x="2373190" y="267576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grpFill/>
            <a:ln w="9525">
              <a:noFill/>
              <a:round/>
            </a:ln>
          </p:spPr>
          <p:txBody>
            <a:bodyPr vert="horz" wrap="square" lIns="121913" tIns="60956" rIns="121913" bIns="60956" numCol="1" rtlCol="0" anchor="t" anchorCtr="0" compatLnSpc="1"/>
            <a:lstStyle/>
            <a:p>
              <a:pPr algn="ctr">
                <a:lnSpc>
                  <a:spcPct val="150000"/>
                </a:lnSpc>
                <a:defRPr/>
              </a:pPr>
              <a:endParaRPr lang="en-US" sz="900">
                <a:solidFill>
                  <a:prstClr val="black"/>
                </a:solidFill>
                <a:cs typeface="+mn-ea"/>
                <a:sym typeface="+mn-lt"/>
              </a:endParaRPr>
            </a:p>
          </p:txBody>
        </p:sp>
      </p:grpSp>
      <p:sp>
        <p:nvSpPr>
          <p:cNvPr id="9" name="Freeform 11"/>
          <p:cNvSpPr/>
          <p:nvPr/>
        </p:nvSpPr>
        <p:spPr bwMode="auto">
          <a:xfrm>
            <a:off x="2040520" y="3026276"/>
            <a:ext cx="1020260" cy="274686"/>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solidFill>
          <a:ln w="9525">
            <a:noFill/>
            <a:round/>
          </a:ln>
        </p:spPr>
        <p:txBody>
          <a:bodyPr vert="horz" wrap="square" lIns="91435" tIns="45717" rIns="91435" bIns="45717" numCol="1" rtlCol="0" anchor="t" anchorCtr="0" compatLnSpc="1"/>
          <a:lstStyle/>
          <a:p>
            <a:pPr algn="ctr">
              <a:lnSpc>
                <a:spcPct val="150000"/>
              </a:lnSpc>
              <a:defRPr/>
            </a:pPr>
            <a:endParaRPr lang="en-US" sz="900">
              <a:solidFill>
                <a:prstClr val="black"/>
              </a:solidFill>
              <a:cs typeface="+mn-ea"/>
              <a:sym typeface="+mn-lt"/>
            </a:endParaRPr>
          </a:p>
        </p:txBody>
      </p:sp>
      <p:sp>
        <p:nvSpPr>
          <p:cNvPr id="10" name="Freeform 12"/>
          <p:cNvSpPr/>
          <p:nvPr/>
        </p:nvSpPr>
        <p:spPr bwMode="auto">
          <a:xfrm rot="16200000" flipH="1">
            <a:off x="2609511" y="3477545"/>
            <a:ext cx="627853" cy="274685"/>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lumMod val="75000"/>
            </a:schemeClr>
          </a:solidFill>
          <a:ln w="9525">
            <a:noFill/>
            <a:round/>
          </a:ln>
        </p:spPr>
        <p:txBody>
          <a:bodyPr vert="horz" wrap="square" lIns="91435" tIns="45717" rIns="91435" bIns="45717" numCol="1" rtlCol="0" anchor="t" anchorCtr="0" compatLnSpc="1"/>
          <a:lstStyle/>
          <a:p>
            <a:pPr algn="ctr">
              <a:lnSpc>
                <a:spcPct val="150000"/>
              </a:lnSpc>
              <a:defRPr/>
            </a:pPr>
            <a:endParaRPr lang="en-US" sz="900">
              <a:solidFill>
                <a:prstClr val="black"/>
              </a:solidFill>
              <a:cs typeface="+mn-ea"/>
              <a:sym typeface="+mn-lt"/>
            </a:endParaRPr>
          </a:p>
        </p:txBody>
      </p:sp>
      <p:sp>
        <p:nvSpPr>
          <p:cNvPr id="12" name="Freeform 13"/>
          <p:cNvSpPr/>
          <p:nvPr/>
        </p:nvSpPr>
        <p:spPr bwMode="auto">
          <a:xfrm>
            <a:off x="3060778" y="3654127"/>
            <a:ext cx="1020260" cy="274686"/>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lumMod val="50000"/>
              <a:lumOff val="50000"/>
            </a:schemeClr>
          </a:solidFill>
          <a:ln w="9525">
            <a:noFill/>
            <a:round/>
          </a:ln>
        </p:spPr>
        <p:txBody>
          <a:bodyPr vert="horz" wrap="square" lIns="91435" tIns="45717" rIns="91435" bIns="45717" numCol="1" rtlCol="0" anchor="t" anchorCtr="0" compatLnSpc="1"/>
          <a:lstStyle/>
          <a:p>
            <a:pPr algn="ctr">
              <a:lnSpc>
                <a:spcPct val="150000"/>
              </a:lnSpc>
              <a:defRPr/>
            </a:pPr>
            <a:endParaRPr lang="en-US" sz="900">
              <a:solidFill>
                <a:prstClr val="black"/>
              </a:solidFill>
              <a:cs typeface="+mn-ea"/>
              <a:sym typeface="+mn-lt"/>
            </a:endParaRPr>
          </a:p>
        </p:txBody>
      </p:sp>
      <p:sp>
        <p:nvSpPr>
          <p:cNvPr id="13" name="Freeform 14"/>
          <p:cNvSpPr/>
          <p:nvPr/>
        </p:nvSpPr>
        <p:spPr bwMode="auto">
          <a:xfrm rot="16200000" flipH="1">
            <a:off x="3629769" y="4105397"/>
            <a:ext cx="627853" cy="274685"/>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lumMod val="75000"/>
            </a:schemeClr>
          </a:solidFill>
          <a:ln w="9525">
            <a:noFill/>
            <a:round/>
          </a:ln>
        </p:spPr>
        <p:txBody>
          <a:bodyPr vert="horz" wrap="square" lIns="91435" tIns="45717" rIns="91435" bIns="45717" numCol="1" rtlCol="0" anchor="t" anchorCtr="0" compatLnSpc="1"/>
          <a:lstStyle/>
          <a:p>
            <a:pPr algn="ctr">
              <a:lnSpc>
                <a:spcPct val="150000"/>
              </a:lnSpc>
              <a:defRPr/>
            </a:pPr>
            <a:endParaRPr lang="en-US" sz="900">
              <a:solidFill>
                <a:prstClr val="black"/>
              </a:solidFill>
              <a:cs typeface="+mn-ea"/>
              <a:sym typeface="+mn-lt"/>
            </a:endParaRPr>
          </a:p>
        </p:txBody>
      </p:sp>
      <p:sp>
        <p:nvSpPr>
          <p:cNvPr id="14" name="Rectangle 18"/>
          <p:cNvSpPr/>
          <p:nvPr/>
        </p:nvSpPr>
        <p:spPr bwMode="auto">
          <a:xfrm>
            <a:off x="4081037" y="4281977"/>
            <a:ext cx="1053171" cy="274686"/>
          </a:xfrm>
          <a:prstGeom prst="rect">
            <a:avLst/>
          </a:prstGeom>
          <a:solidFill>
            <a:schemeClr val="accent5"/>
          </a:solidFill>
          <a:ln w="9525">
            <a:noFill/>
            <a:round/>
          </a:ln>
        </p:spPr>
        <p:txBody>
          <a:bodyPr vert="horz" wrap="square" lIns="91435" tIns="45717" rIns="91435" bIns="45717" numCol="1" rtlCol="0" anchor="t" anchorCtr="0" compatLnSpc="1"/>
          <a:lstStyle/>
          <a:p>
            <a:pPr algn="ctr">
              <a:lnSpc>
                <a:spcPct val="150000"/>
              </a:lnSpc>
              <a:defRPr/>
            </a:pPr>
            <a:endParaRPr lang="en-US" sz="900">
              <a:solidFill>
                <a:prstClr val="black"/>
              </a:solidFill>
              <a:cs typeface="+mn-ea"/>
              <a:sym typeface="+mn-lt"/>
            </a:endParaRPr>
          </a:p>
        </p:txBody>
      </p:sp>
      <p:sp>
        <p:nvSpPr>
          <p:cNvPr id="15" name="Freeform 245"/>
          <p:cNvSpPr/>
          <p:nvPr/>
        </p:nvSpPr>
        <p:spPr bwMode="auto">
          <a:xfrm>
            <a:off x="4377243" y="3844966"/>
            <a:ext cx="351512" cy="3515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ln>
        </p:spPr>
        <p:txBody>
          <a:bodyPr vert="horz" wrap="square" lIns="91435" tIns="45717" rIns="91435" bIns="45717" numCol="1" anchor="t" anchorCtr="0" compatLnSpc="1"/>
          <a:lstStyle/>
          <a:p>
            <a:pPr>
              <a:lnSpc>
                <a:spcPct val="150000"/>
              </a:lnSpc>
              <a:defRPr/>
            </a:pPr>
            <a:endParaRPr lang="en-US" sz="900" dirty="0">
              <a:solidFill>
                <a:prstClr val="black"/>
              </a:solidFill>
              <a:cs typeface="+mn-ea"/>
              <a:sym typeface="+mn-lt"/>
            </a:endParaRPr>
          </a:p>
        </p:txBody>
      </p:sp>
      <p:sp>
        <p:nvSpPr>
          <p:cNvPr id="16" name="Freeform 63"/>
          <p:cNvSpPr>
            <a:spLocks noEditPoints="1"/>
          </p:cNvSpPr>
          <p:nvPr/>
        </p:nvSpPr>
        <p:spPr bwMode="auto">
          <a:xfrm>
            <a:off x="1213752" y="2032612"/>
            <a:ext cx="398916" cy="290335"/>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ln>
        </p:spPr>
        <p:txBody>
          <a:bodyPr vert="horz" wrap="square" lIns="91435" tIns="45717" rIns="91435" bIns="45717" numCol="1" anchor="t" anchorCtr="0" compatLnSpc="1"/>
          <a:lstStyle/>
          <a:p>
            <a:pPr>
              <a:lnSpc>
                <a:spcPct val="150000"/>
              </a:lnSpc>
              <a:defRPr/>
            </a:pPr>
            <a:endParaRPr lang="en-US" sz="900" dirty="0">
              <a:solidFill>
                <a:prstClr val="black"/>
              </a:solidFill>
              <a:cs typeface="+mn-ea"/>
              <a:sym typeface="+mn-lt"/>
            </a:endParaRPr>
          </a:p>
        </p:txBody>
      </p:sp>
      <p:sp>
        <p:nvSpPr>
          <p:cNvPr id="17" name="Freeform 103"/>
          <p:cNvSpPr>
            <a:spLocks noEditPoints="1"/>
          </p:cNvSpPr>
          <p:nvPr/>
        </p:nvSpPr>
        <p:spPr bwMode="auto">
          <a:xfrm>
            <a:off x="286528" y="1309810"/>
            <a:ext cx="265538" cy="39100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defRPr/>
            </a:pPr>
            <a:endParaRPr lang="en-US" sz="900" dirty="0">
              <a:solidFill>
                <a:prstClr val="black"/>
              </a:solidFill>
              <a:cs typeface="+mn-ea"/>
              <a:sym typeface="+mn-lt"/>
            </a:endParaRPr>
          </a:p>
        </p:txBody>
      </p:sp>
      <p:sp>
        <p:nvSpPr>
          <p:cNvPr id="18" name="Freeform 56"/>
          <p:cNvSpPr>
            <a:spLocks noEditPoints="1"/>
          </p:cNvSpPr>
          <p:nvPr/>
        </p:nvSpPr>
        <p:spPr bwMode="auto">
          <a:xfrm>
            <a:off x="2207998" y="2574005"/>
            <a:ext cx="413537" cy="41353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91435" tIns="45717" rIns="91435" bIns="45717" numCol="1" anchor="t" anchorCtr="0" compatLnSpc="1"/>
          <a:lstStyle/>
          <a:p>
            <a:pPr>
              <a:lnSpc>
                <a:spcPct val="150000"/>
              </a:lnSpc>
              <a:defRPr/>
            </a:pPr>
            <a:endParaRPr lang="en-US" sz="900" dirty="0">
              <a:solidFill>
                <a:prstClr val="black"/>
              </a:solidFill>
              <a:cs typeface="+mn-ea"/>
              <a:sym typeface="+mn-lt"/>
            </a:endParaRPr>
          </a:p>
        </p:txBody>
      </p:sp>
      <p:sp>
        <p:nvSpPr>
          <p:cNvPr id="19" name="Freeform 66"/>
          <p:cNvSpPr>
            <a:spLocks noEditPoints="1"/>
          </p:cNvSpPr>
          <p:nvPr/>
        </p:nvSpPr>
        <p:spPr bwMode="auto">
          <a:xfrm>
            <a:off x="3257944" y="3269410"/>
            <a:ext cx="400949" cy="31099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ln>
        </p:spPr>
        <p:txBody>
          <a:bodyPr vert="horz" wrap="square" lIns="91435" tIns="45717" rIns="91435" bIns="45717" numCol="1" anchor="t" anchorCtr="0" compatLnSpc="1"/>
          <a:lstStyle/>
          <a:p>
            <a:pPr>
              <a:lnSpc>
                <a:spcPct val="150000"/>
              </a:lnSpc>
              <a:defRPr/>
            </a:pPr>
            <a:endParaRPr lang="en-US" sz="900" dirty="0">
              <a:solidFill>
                <a:prstClr val="black"/>
              </a:solidFill>
              <a:cs typeface="+mn-ea"/>
              <a:sym typeface="+mn-lt"/>
            </a:endParaRPr>
          </a:p>
        </p:txBody>
      </p:sp>
      <p:cxnSp>
        <p:nvCxnSpPr>
          <p:cNvPr id="20" name="Straight Connector 30"/>
          <p:cNvCxnSpPr/>
          <p:nvPr/>
        </p:nvCxnSpPr>
        <p:spPr>
          <a:xfrm>
            <a:off x="954436" y="1776269"/>
            <a:ext cx="1086083" cy="1372"/>
          </a:xfrm>
          <a:prstGeom prst="line">
            <a:avLst/>
          </a:prstGeom>
          <a:ln w="19050" cap="rnd">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39"/>
          <p:cNvCxnSpPr/>
          <p:nvPr/>
        </p:nvCxnSpPr>
        <p:spPr>
          <a:xfrm>
            <a:off x="1974697" y="2398422"/>
            <a:ext cx="1086083" cy="1372"/>
          </a:xfrm>
          <a:prstGeom prst="line">
            <a:avLst/>
          </a:prstGeom>
          <a:ln w="19050" cap="rnd">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40"/>
          <p:cNvCxnSpPr/>
          <p:nvPr/>
        </p:nvCxnSpPr>
        <p:spPr>
          <a:xfrm>
            <a:off x="2994955" y="3024903"/>
            <a:ext cx="1086083" cy="1372"/>
          </a:xfrm>
          <a:prstGeom prst="line">
            <a:avLst/>
          </a:prstGeom>
          <a:ln w="19050" cap="rnd">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41"/>
          <p:cNvCxnSpPr/>
          <p:nvPr/>
        </p:nvCxnSpPr>
        <p:spPr>
          <a:xfrm>
            <a:off x="4048126" y="3654128"/>
            <a:ext cx="1086083" cy="1372"/>
          </a:xfrm>
          <a:prstGeom prst="line">
            <a:avLst/>
          </a:prstGeom>
          <a:ln w="19050" cap="rnd">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33" name="išľíďè"/>
          <p:cNvSpPr/>
          <p:nvPr/>
        </p:nvSpPr>
        <p:spPr bwMode="auto">
          <a:xfrm>
            <a:off x="2474762" y="1700819"/>
            <a:ext cx="3692496"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39" name="iSlíďè"/>
          <p:cNvSpPr txBox="1"/>
          <p:nvPr/>
        </p:nvSpPr>
        <p:spPr bwMode="auto">
          <a:xfrm>
            <a:off x="2474595" y="1437640"/>
            <a:ext cx="190309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40" name="išľíďè"/>
          <p:cNvSpPr/>
          <p:nvPr/>
        </p:nvSpPr>
        <p:spPr bwMode="auto">
          <a:xfrm>
            <a:off x="3228258" y="2417578"/>
            <a:ext cx="3692496"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1" name="iSlíďè"/>
          <p:cNvSpPr txBox="1"/>
          <p:nvPr/>
        </p:nvSpPr>
        <p:spPr bwMode="auto">
          <a:xfrm>
            <a:off x="3228340" y="2153920"/>
            <a:ext cx="234124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42" name="išľíďè"/>
          <p:cNvSpPr/>
          <p:nvPr/>
        </p:nvSpPr>
        <p:spPr bwMode="auto">
          <a:xfrm>
            <a:off x="4278201" y="3134337"/>
            <a:ext cx="3692496"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3" name="iSlíďè"/>
          <p:cNvSpPr txBox="1"/>
          <p:nvPr/>
        </p:nvSpPr>
        <p:spPr bwMode="auto">
          <a:xfrm>
            <a:off x="4277995" y="2870835"/>
            <a:ext cx="19653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lstStyle/>
          <a:p>
            <a:pPr algn="l" defTabSz="685165">
              <a:spcBef>
                <a:spcPct val="0"/>
              </a:spcBef>
              <a:defRPr/>
            </a:pPr>
            <a:r>
              <a:rPr lang="zh-CN" altLang="en-US" b="1" dirty="0">
                <a:latin typeface="宋体" panose="02010600030101010101" pitchFamily="2" charset="-122"/>
                <a:cs typeface="阿里巴巴普惠体 B" panose="00020600040101010101" charset="-122"/>
                <a:sym typeface="+mn-ea"/>
              </a:rPr>
              <a:t>标题文字添加</a:t>
            </a:r>
            <a:endParaRPr lang="zh-CN" altLang="en-US" b="1" dirty="0">
              <a:solidFill>
                <a:srgbClr val="F8F8F8">
                  <a:lumMod val="10000"/>
                </a:srgbClr>
              </a:solidFill>
              <a:latin typeface="宋体" panose="02010600030101010101" pitchFamily="2" charset="-122"/>
              <a:cs typeface="阿里巴巴普惠体 B" panose="00020600040101010101" charset="-122"/>
              <a:sym typeface="+mn-ea"/>
            </a:endParaRPr>
          </a:p>
        </p:txBody>
      </p:sp>
      <p:sp>
        <p:nvSpPr>
          <p:cNvPr id="44" name="išľíďè"/>
          <p:cNvSpPr/>
          <p:nvPr/>
        </p:nvSpPr>
        <p:spPr bwMode="auto">
          <a:xfrm>
            <a:off x="5298459" y="3778361"/>
            <a:ext cx="3692496"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5" name="iSlíďè"/>
          <p:cNvSpPr txBox="1"/>
          <p:nvPr/>
        </p:nvSpPr>
        <p:spPr bwMode="auto">
          <a:xfrm>
            <a:off x="5298440" y="3514725"/>
            <a:ext cx="17176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lstStyle/>
          <a:p>
            <a:pPr defTabSz="685165">
              <a:spcBef>
                <a:spcPct val="0"/>
              </a:spcBef>
              <a:defRPr/>
            </a:pPr>
            <a:r>
              <a:rPr lang="zh-CN" altLang="en-US" b="1" dirty="0">
                <a:solidFill>
                  <a:srgbClr val="F8F8F8">
                    <a:lumMod val="10000"/>
                  </a:srgbClr>
                </a:solidFill>
                <a:cs typeface="+mn-ea"/>
                <a:sym typeface="+mn-lt"/>
              </a:rPr>
              <a:t>应变能力不足</a:t>
            </a:r>
          </a:p>
        </p:txBody>
      </p:sp>
      <p:sp>
        <p:nvSpPr>
          <p:cNvPr id="34" name="文本框 33"/>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存在问题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P spid="40" grpId="0"/>
      <p:bldP spid="41" grpId="0"/>
      <p:bldP spid="42" grpId="0"/>
      <p:bldP spid="43" grpId="0"/>
      <p:bldP spid="44" grpId="0"/>
      <p:bldP spid="45"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7"/>
          <p:cNvPicPr>
            <a:picLocks noChangeAspect="1"/>
          </p:cNvPicPr>
          <p:nvPr/>
        </p:nvPicPr>
        <p:blipFill>
          <a:blip r:embed="rId3"/>
          <a:srcRect t="47190"/>
          <a:stretch>
            <a:fillRect/>
          </a:stretch>
        </p:blipFill>
        <p:spPr>
          <a:xfrm>
            <a:off x="-6350" y="929005"/>
            <a:ext cx="9150350" cy="1712595"/>
          </a:xfrm>
          <a:prstGeom prst="rect">
            <a:avLst/>
          </a:prstGeom>
        </p:spPr>
      </p:pic>
      <p:sp>
        <p:nvSpPr>
          <p:cNvPr id="5" name="标题 1"/>
          <p:cNvSpPr>
            <a:spLocks noGrp="1"/>
          </p:cNvSpPr>
          <p:nvPr>
            <p:ph type="title"/>
          </p:nvPr>
        </p:nvSpPr>
        <p:spPr>
          <a:xfrm>
            <a:off x="492819" y="2929961"/>
            <a:ext cx="5417093" cy="492594"/>
          </a:xfrm>
        </p:spPr>
        <p:txBody>
          <a:bodyPr>
            <a:noAutofit/>
          </a:bodyPr>
          <a:lstStyle/>
          <a:p>
            <a:pPr>
              <a:defRPr/>
            </a:pPr>
            <a:r>
              <a:rPr lang="zh-CN" altLang="en-US" sz="3200" b="1" spc="300" dirty="0">
                <a:solidFill>
                  <a:schemeClr val="accent2"/>
                </a:solidFill>
                <a:cs typeface="+mn-ea"/>
                <a:sym typeface="+mn-lt"/>
              </a:rPr>
              <a:t>未来工作规划</a:t>
            </a:r>
            <a:endParaRPr lang="zh-CN" altLang="en-US" sz="3200" b="1" spc="300" dirty="0">
              <a:solidFill>
                <a:schemeClr val="accent2"/>
              </a:solidFill>
              <a:latin typeface="阿里巴巴普惠体 B" panose="00020600040101010101" charset="-122"/>
              <a:ea typeface="阿里巴巴普惠体 B" panose="00020600040101010101" charset="-122"/>
              <a:cs typeface="+mn-ea"/>
              <a:sym typeface="+mn-lt"/>
            </a:endParaRPr>
          </a:p>
        </p:txBody>
      </p:sp>
      <p:sp>
        <p:nvSpPr>
          <p:cNvPr id="6" name="文本占位符 2"/>
          <p:cNvSpPr txBox="1"/>
          <p:nvPr/>
        </p:nvSpPr>
        <p:spPr>
          <a:xfrm>
            <a:off x="502444" y="3615829"/>
            <a:ext cx="5417093" cy="7617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685165">
              <a:lnSpc>
                <a:spcPct val="120000"/>
              </a:lnSpc>
              <a:spcBef>
                <a:spcPct val="0"/>
              </a:spcBef>
              <a:defRPr/>
            </a:pPr>
            <a:r>
              <a:rPr lang="zh-CN" altLang="en-US" sz="16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p>
          <a:p>
            <a:pPr algn="ctr" defTabSz="685165">
              <a:lnSpc>
                <a:spcPct val="120000"/>
              </a:lnSpc>
              <a:spcBef>
                <a:spcPct val="0"/>
              </a:spcBef>
              <a:defRPr/>
            </a:pPr>
            <a:endParaRPr lang="zh-CN" altLang="en-US" sz="1600" dirty="0">
              <a:latin typeface="阿里巴巴普惠体 B" panose="00020600040101010101" charset="-122"/>
              <a:ea typeface="阿里巴巴普惠体 B" panose="00020600040101010101" charset="-122"/>
              <a:cs typeface="阿里巴巴普惠体 B" panose="00020600040101010101" charset="-122"/>
            </a:endParaRPr>
          </a:p>
        </p:txBody>
      </p:sp>
      <p:cxnSp>
        <p:nvCxnSpPr>
          <p:cNvPr id="7" name="直接连接符 6"/>
          <p:cNvCxnSpPr/>
          <p:nvPr/>
        </p:nvCxnSpPr>
        <p:spPr>
          <a:xfrm>
            <a:off x="501867" y="3508411"/>
            <a:ext cx="61096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形标注 7"/>
          <p:cNvSpPr/>
          <p:nvPr/>
        </p:nvSpPr>
        <p:spPr>
          <a:xfrm flipH="1">
            <a:off x="7098665" y="842645"/>
            <a:ext cx="1541780" cy="1998980"/>
          </a:xfrm>
          <a:prstGeom prst="rect">
            <a:avLst/>
          </a:prstGeom>
          <a:solidFill>
            <a:schemeClr val="accent1">
              <a:alpha val="8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800" b="1" dirty="0">
              <a:solidFill>
                <a:schemeClr val="tx1"/>
              </a:solidFill>
              <a:cs typeface="阿里巴巴普惠体 B" panose="00020600040101010101" charset="-122"/>
            </a:endParaRPr>
          </a:p>
        </p:txBody>
      </p:sp>
      <p:sp>
        <p:nvSpPr>
          <p:cNvPr id="14" name="文本框 13"/>
          <p:cNvSpPr txBox="1"/>
          <p:nvPr/>
        </p:nvSpPr>
        <p:spPr>
          <a:xfrm>
            <a:off x="7312025" y="1412240"/>
            <a:ext cx="1112520" cy="1014730"/>
          </a:xfrm>
          <a:prstGeom prst="rect">
            <a:avLst/>
          </a:prstGeom>
          <a:noFill/>
        </p:spPr>
        <p:txBody>
          <a:bodyPr wrap="square" rtlCol="0">
            <a:spAutoFit/>
          </a:bodyPr>
          <a:lstStyle/>
          <a:p>
            <a:r>
              <a:rPr lang="en-US" altLang="zh-CN" sz="6000">
                <a:solidFill>
                  <a:schemeClr val="bg1"/>
                </a:solidFill>
                <a:latin typeface="阿里巴巴普惠体 B" panose="00020600040101010101" charset="-122"/>
                <a:ea typeface="阿里巴巴普惠体 B" panose="00020600040101010101" charset="-122"/>
              </a:rPr>
              <a:t>04</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3"/>
          <p:cNvSpPr txBox="1">
            <a:spLocks noChangeArrowheads="1"/>
          </p:cNvSpPr>
          <p:nvPr/>
        </p:nvSpPr>
        <p:spPr bwMode="auto">
          <a:xfrm>
            <a:off x="4338864" y="880037"/>
            <a:ext cx="1354455"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2400" b="1" dirty="0">
                <a:solidFill>
                  <a:schemeClr val="tx1"/>
                </a:solidFill>
                <a:latin typeface="阿里巴巴普惠体 B" panose="00020600040101010101" charset="-122"/>
                <a:ea typeface="阿里巴巴普惠体 B" panose="00020600040101010101" charset="-122"/>
                <a:cs typeface="+mn-ea"/>
                <a:sym typeface="+mn-lt"/>
              </a:rPr>
              <a:t>PART 01</a:t>
            </a:r>
          </a:p>
        </p:txBody>
      </p:sp>
      <p:sp>
        <p:nvSpPr>
          <p:cNvPr id="10" name="文本框 66"/>
          <p:cNvSpPr txBox="1">
            <a:spLocks noChangeArrowheads="1"/>
          </p:cNvSpPr>
          <p:nvPr/>
        </p:nvSpPr>
        <p:spPr bwMode="auto">
          <a:xfrm>
            <a:off x="5863612" y="907078"/>
            <a:ext cx="19851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400" b="1" dirty="0">
                <a:solidFill>
                  <a:schemeClr val="accent2"/>
                </a:solidFill>
                <a:latin typeface="阿里巴巴普惠体 B" panose="00020600040101010101" charset="-122"/>
                <a:ea typeface="阿里巴巴普惠体 B" panose="00020600040101010101" charset="-122"/>
                <a:cs typeface="+mn-ea"/>
                <a:sym typeface="+mn-lt"/>
              </a:rPr>
              <a:t>年度工作概述</a:t>
            </a:r>
          </a:p>
        </p:txBody>
      </p:sp>
      <p:sp>
        <p:nvSpPr>
          <p:cNvPr id="13" name="文本框 13"/>
          <p:cNvSpPr txBox="1">
            <a:spLocks noChangeArrowheads="1"/>
          </p:cNvSpPr>
          <p:nvPr/>
        </p:nvSpPr>
        <p:spPr bwMode="auto">
          <a:xfrm>
            <a:off x="4338864" y="1819668"/>
            <a:ext cx="1380426"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2400" b="1" dirty="0">
                <a:solidFill>
                  <a:schemeClr val="tx1"/>
                </a:solidFill>
                <a:latin typeface="阿里巴巴普惠体 B" panose="00020600040101010101" charset="-122"/>
                <a:ea typeface="阿里巴巴普惠体 B" panose="00020600040101010101" charset="-122"/>
                <a:cs typeface="+mn-ea"/>
                <a:sym typeface="+mn-lt"/>
              </a:rPr>
              <a:t>PART 02</a:t>
            </a:r>
          </a:p>
        </p:txBody>
      </p:sp>
      <p:sp>
        <p:nvSpPr>
          <p:cNvPr id="14" name="文本框 66"/>
          <p:cNvSpPr txBox="1">
            <a:spLocks noChangeArrowheads="1"/>
          </p:cNvSpPr>
          <p:nvPr/>
        </p:nvSpPr>
        <p:spPr bwMode="auto">
          <a:xfrm>
            <a:off x="5863612" y="1817774"/>
            <a:ext cx="19851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defRPr sz="2000">
                <a:solidFill>
                  <a:srgbClr val="1C617E"/>
                </a:solidFill>
                <a:latin typeface="Helvetica" panose="020B06040202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b="1" dirty="0">
                <a:solidFill>
                  <a:schemeClr val="accent2"/>
                </a:solidFill>
                <a:latin typeface="阿里巴巴普惠体 B" panose="00020600040101010101" charset="-122"/>
                <a:ea typeface="阿里巴巴普惠体 B" panose="00020600040101010101" charset="-122"/>
                <a:cs typeface="+mn-ea"/>
                <a:sym typeface="+mn-lt"/>
              </a:rPr>
              <a:t>完成情况总结</a:t>
            </a:r>
          </a:p>
        </p:txBody>
      </p:sp>
      <p:sp>
        <p:nvSpPr>
          <p:cNvPr id="17" name="文本框 13"/>
          <p:cNvSpPr txBox="1">
            <a:spLocks noChangeArrowheads="1"/>
          </p:cNvSpPr>
          <p:nvPr/>
        </p:nvSpPr>
        <p:spPr bwMode="auto">
          <a:xfrm>
            <a:off x="4343032" y="2777349"/>
            <a:ext cx="1380426"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2400" b="1" dirty="0">
                <a:solidFill>
                  <a:schemeClr val="tx1"/>
                </a:solidFill>
                <a:latin typeface="阿里巴巴普惠体 B" panose="00020600040101010101" charset="-122"/>
                <a:ea typeface="阿里巴巴普惠体 B" panose="00020600040101010101" charset="-122"/>
                <a:cs typeface="+mn-ea"/>
                <a:sym typeface="+mn-lt"/>
              </a:rPr>
              <a:t>PART 03</a:t>
            </a:r>
          </a:p>
        </p:txBody>
      </p:sp>
      <p:sp>
        <p:nvSpPr>
          <p:cNvPr id="18" name="文本框 66"/>
          <p:cNvSpPr txBox="1">
            <a:spLocks noChangeArrowheads="1"/>
          </p:cNvSpPr>
          <p:nvPr/>
        </p:nvSpPr>
        <p:spPr bwMode="auto">
          <a:xfrm>
            <a:off x="5849163" y="2755510"/>
            <a:ext cx="19851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defRPr sz="2000">
                <a:solidFill>
                  <a:srgbClr val="1C617E"/>
                </a:solidFill>
                <a:latin typeface="Helvetica" panose="020B06040202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b="1" dirty="0">
                <a:solidFill>
                  <a:schemeClr val="accent2"/>
                </a:solidFill>
                <a:latin typeface="阿里巴巴普惠体 B" panose="00020600040101010101" charset="-122"/>
                <a:ea typeface="阿里巴巴普惠体 B" panose="00020600040101010101" charset="-122"/>
                <a:cs typeface="+mn-ea"/>
                <a:sym typeface="+mn-lt"/>
              </a:rPr>
              <a:t>工作存在问题</a:t>
            </a:r>
          </a:p>
        </p:txBody>
      </p:sp>
      <p:sp>
        <p:nvSpPr>
          <p:cNvPr id="21" name="文本框 13"/>
          <p:cNvSpPr txBox="1">
            <a:spLocks noChangeArrowheads="1"/>
          </p:cNvSpPr>
          <p:nvPr/>
        </p:nvSpPr>
        <p:spPr bwMode="auto">
          <a:xfrm>
            <a:off x="4338864" y="3669039"/>
            <a:ext cx="1380426"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2400" b="1" dirty="0">
                <a:solidFill>
                  <a:schemeClr val="tx1"/>
                </a:solidFill>
                <a:latin typeface="阿里巴巴普惠体 B" panose="00020600040101010101" charset="-122"/>
                <a:ea typeface="阿里巴巴普惠体 B" panose="00020600040101010101" charset="-122"/>
                <a:cs typeface="+mn-ea"/>
                <a:sym typeface="+mn-lt"/>
              </a:rPr>
              <a:t>PART 04</a:t>
            </a:r>
          </a:p>
        </p:txBody>
      </p:sp>
      <p:sp>
        <p:nvSpPr>
          <p:cNvPr id="22" name="文本框 66"/>
          <p:cNvSpPr txBox="1">
            <a:spLocks noChangeArrowheads="1"/>
          </p:cNvSpPr>
          <p:nvPr/>
        </p:nvSpPr>
        <p:spPr bwMode="auto">
          <a:xfrm>
            <a:off x="5863612" y="3661375"/>
            <a:ext cx="19851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defRPr sz="2000">
                <a:solidFill>
                  <a:srgbClr val="1C617E"/>
                </a:solidFill>
                <a:latin typeface="Helvetica" panose="020B06040202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b="1" dirty="0">
                <a:solidFill>
                  <a:schemeClr val="accent2"/>
                </a:solidFill>
                <a:latin typeface="阿里巴巴普惠体 B" panose="00020600040101010101" charset="-122"/>
                <a:ea typeface="阿里巴巴普惠体 B" panose="00020600040101010101" charset="-122"/>
                <a:cs typeface="+mn-ea"/>
                <a:sym typeface="+mn-lt"/>
              </a:rPr>
              <a:t>未来工作规划</a:t>
            </a:r>
          </a:p>
        </p:txBody>
      </p:sp>
      <p:pic>
        <p:nvPicPr>
          <p:cNvPr id="25" name="图片 24" descr="D:\工作文件夹\2019.6\年终总结\图片7.png图片7"/>
          <p:cNvPicPr>
            <a:picLocks noChangeAspect="1"/>
          </p:cNvPicPr>
          <p:nvPr/>
        </p:nvPicPr>
        <p:blipFill>
          <a:blip r:embed="rId3"/>
          <a:srcRect l="23944" r="23944"/>
          <a:stretch>
            <a:fillRect/>
          </a:stretch>
        </p:blipFill>
        <p:spPr>
          <a:xfrm rot="5400000">
            <a:off x="-636268" y="1218826"/>
            <a:ext cx="3978382" cy="2705847"/>
          </a:xfrm>
          <a:prstGeom prst="rect">
            <a:avLst/>
          </a:prstGeom>
        </p:spPr>
      </p:pic>
      <p:sp>
        <p:nvSpPr>
          <p:cNvPr id="26" name="矩形 25"/>
          <p:cNvSpPr/>
          <p:nvPr/>
        </p:nvSpPr>
        <p:spPr>
          <a:xfrm rot="5400000">
            <a:off x="2202815" y="-250190"/>
            <a:ext cx="862965" cy="30937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cs typeface="阿里巴巴普惠体 B" panose="00020600040101010101" charset="-122"/>
            </a:endParaRPr>
          </a:p>
        </p:txBody>
      </p:sp>
      <p:sp>
        <p:nvSpPr>
          <p:cNvPr id="27" name="矩形 26"/>
          <p:cNvSpPr/>
          <p:nvPr/>
        </p:nvSpPr>
        <p:spPr>
          <a:xfrm>
            <a:off x="1142761" y="972674"/>
            <a:ext cx="3037840" cy="683895"/>
          </a:xfrm>
          <a:prstGeom prst="rect">
            <a:avLst/>
          </a:prstGeom>
        </p:spPr>
        <p:txBody>
          <a:bodyPr wrap="none" lIns="68580" tIns="34290" rIns="68580" bIns="34290">
            <a:spAutoFit/>
          </a:bodyPr>
          <a:lstStyle/>
          <a:p>
            <a:r>
              <a:rPr lang="en-US" altLang="zh-CN" sz="4000" spc="300" dirty="0">
                <a:solidFill>
                  <a:prstClr val="white"/>
                </a:solidFill>
                <a:effectLst>
                  <a:outerShdw blurRad="38100" dist="38100" dir="2700000" algn="tl">
                    <a:srgbClr val="000000">
                      <a:alpha val="43137"/>
                    </a:srgbClr>
                  </a:outerShdw>
                </a:effectLst>
                <a:latin typeface="阿里巴巴普惠体 B" panose="00020600040101010101" charset="-122"/>
                <a:ea typeface="阿里巴巴普惠体 B" panose="00020600040101010101" charset="-122"/>
                <a:cs typeface="Gisha" panose="020B0502040204020203" pitchFamily="34" charset="-79"/>
              </a:rPr>
              <a:t>CONTENTS</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7" grpId="0"/>
      <p:bldP spid="18" grpId="0"/>
      <p:bldP spid="21" grpId="0"/>
      <p:bldP spid="22" grpId="0"/>
      <p:bldP spid="26" grpId="0" bldLvl="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67986" y="1174511"/>
            <a:ext cx="5535746" cy="3207839"/>
            <a:chOff x="3920242" y="1942309"/>
            <a:chExt cx="7784643" cy="4511025"/>
          </a:xfrm>
        </p:grpSpPr>
        <p:sp>
          <p:nvSpPr>
            <p:cNvPr id="5" name="任意多边形 4"/>
            <p:cNvSpPr/>
            <p:nvPr/>
          </p:nvSpPr>
          <p:spPr>
            <a:xfrm flipH="1">
              <a:off x="8018596" y="2964173"/>
              <a:ext cx="1430925" cy="2299587"/>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cs typeface="+mn-ea"/>
                  <a:sym typeface="+mn-lt"/>
                </a:rPr>
                <a:t>标题</a:t>
              </a:r>
            </a:p>
          </p:txBody>
        </p:sp>
        <p:sp>
          <p:nvSpPr>
            <p:cNvPr id="6" name="任意多边形 5"/>
            <p:cNvSpPr/>
            <p:nvPr/>
          </p:nvSpPr>
          <p:spPr>
            <a:xfrm flipH="1">
              <a:off x="6837213" y="3340067"/>
              <a:ext cx="965005" cy="154937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500" dirty="0">
                  <a:cs typeface="+mn-ea"/>
                  <a:sym typeface="+mn-lt"/>
                </a:rPr>
                <a:t>标题</a:t>
              </a:r>
            </a:p>
          </p:txBody>
        </p:sp>
        <p:sp>
          <p:nvSpPr>
            <p:cNvPr id="7" name="任意多边形 8"/>
            <p:cNvSpPr/>
            <p:nvPr/>
          </p:nvSpPr>
          <p:spPr>
            <a:xfrm flipH="1">
              <a:off x="5993822" y="3610143"/>
              <a:ext cx="627016" cy="1009228"/>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cs typeface="+mn-ea"/>
                  <a:sym typeface="+mn-lt"/>
                </a:rPr>
                <a:t>标题</a:t>
              </a:r>
            </a:p>
          </p:txBody>
        </p:sp>
        <p:sp>
          <p:nvSpPr>
            <p:cNvPr id="8" name="任意多边形 9"/>
            <p:cNvSpPr/>
            <p:nvPr/>
          </p:nvSpPr>
          <p:spPr>
            <a:xfrm flipH="1">
              <a:off x="9665896" y="2477722"/>
              <a:ext cx="2038989" cy="327406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300" dirty="0">
                  <a:cs typeface="+mn-ea"/>
                  <a:sym typeface="+mn-lt"/>
                </a:rPr>
                <a:t>标题</a:t>
              </a:r>
            </a:p>
          </p:txBody>
        </p:sp>
        <p:cxnSp>
          <p:nvCxnSpPr>
            <p:cNvPr id="9" name="直接连接符 10"/>
            <p:cNvCxnSpPr/>
            <p:nvPr/>
          </p:nvCxnSpPr>
          <p:spPr>
            <a:xfrm flipV="1">
              <a:off x="5993820" y="2139734"/>
              <a:ext cx="5711064" cy="14577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11"/>
            <p:cNvCxnSpPr/>
            <p:nvPr/>
          </p:nvCxnSpPr>
          <p:spPr>
            <a:xfrm>
              <a:off x="5993820" y="4619372"/>
              <a:ext cx="5711064" cy="14877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rot="10800000">
              <a:off x="3920242" y="3155280"/>
              <a:ext cx="2387087" cy="268200"/>
            </a:xfrm>
            <a:prstGeom prst="bentConnector3">
              <a:avLst>
                <a:gd name="adj1" fmla="val -1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a:off x="6964693" y="1942309"/>
              <a:ext cx="3720699" cy="320321"/>
            </a:xfrm>
            <a:prstGeom prst="bentConnector3">
              <a:avLst>
                <a:gd name="adj1" fmla="val 99968"/>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5113786" y="5077393"/>
              <a:ext cx="2028170" cy="271358"/>
            </a:xfrm>
            <a:prstGeom prst="bentConnector3">
              <a:avLst>
                <a:gd name="adj1" fmla="val 10015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10800000" flipV="1">
              <a:off x="8567118" y="6107154"/>
              <a:ext cx="2118276" cy="346180"/>
            </a:xfrm>
            <a:prstGeom prst="bentConnector3">
              <a:avLst>
                <a:gd name="adj1" fmla="val -104"/>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12"/>
          <p:cNvSpPr>
            <a:spLocks noChangeArrowheads="1"/>
          </p:cNvSpPr>
          <p:nvPr/>
        </p:nvSpPr>
        <p:spPr bwMode="auto">
          <a:xfrm>
            <a:off x="8803477" y="0"/>
            <a:ext cx="340523" cy="5160199"/>
          </a:xfrm>
          <a:prstGeom prst="rect">
            <a:avLst/>
          </a:prstGeom>
          <a:solidFill>
            <a:schemeClr val="bg1">
              <a:lumMod val="95000"/>
            </a:schemeClr>
          </a:solidFill>
          <a:ln>
            <a:noFill/>
          </a:ln>
        </p:spPr>
        <p:txBody>
          <a:bodyPr lIns="34290" tIns="34290" rIns="34290" bIns="34290" anchor="b"/>
          <a:lstStyle/>
          <a:p>
            <a:pPr algn="ctr"/>
            <a:endParaRPr lang="zh-CN" altLang="en-US" dirty="0">
              <a:solidFill>
                <a:schemeClr val="bg1"/>
              </a:solidFill>
              <a:cs typeface="+mn-ea"/>
              <a:sym typeface="+mn-lt"/>
            </a:endParaRPr>
          </a:p>
        </p:txBody>
      </p:sp>
      <p:sp>
        <p:nvSpPr>
          <p:cNvPr id="37" name="文本框 36"/>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未来规划</a:t>
            </a:r>
          </a:p>
        </p:txBody>
      </p:sp>
      <p:sp>
        <p:nvSpPr>
          <p:cNvPr id="2" name="PA-文本框 6"/>
          <p:cNvSpPr txBox="1"/>
          <p:nvPr>
            <p:custDataLst>
              <p:tags r:id="rId1"/>
            </p:custDataLst>
          </p:nvPr>
        </p:nvSpPr>
        <p:spPr>
          <a:xfrm>
            <a:off x="2738952" y="663958"/>
            <a:ext cx="1901452" cy="283845"/>
          </a:xfrm>
          <a:prstGeom prst="rect">
            <a:avLst/>
          </a:prstGeom>
          <a:noFill/>
        </p:spPr>
        <p:txBody>
          <a:bodyPr wrap="square" lIns="68580" tIns="34290" rIns="68580" bIns="34290" rtlCol="0">
            <a:spAutoFit/>
          </a:bodyPr>
          <a:lstStyle/>
          <a:p>
            <a:pPr algn="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3" name="PA-文本框 42"/>
          <p:cNvSpPr txBox="1"/>
          <p:nvPr>
            <p:custDataLst>
              <p:tags r:id="rId2"/>
            </p:custDataLst>
          </p:nvPr>
        </p:nvSpPr>
        <p:spPr>
          <a:xfrm>
            <a:off x="2912763" y="948400"/>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
        <p:nvSpPr>
          <p:cNvPr id="18" name="PA-文本框 6"/>
          <p:cNvSpPr txBox="1"/>
          <p:nvPr>
            <p:custDataLst>
              <p:tags r:id="rId3"/>
            </p:custDataLst>
          </p:nvPr>
        </p:nvSpPr>
        <p:spPr>
          <a:xfrm>
            <a:off x="576142" y="1514223"/>
            <a:ext cx="1901452" cy="283845"/>
          </a:xfrm>
          <a:prstGeom prst="rect">
            <a:avLst/>
          </a:prstGeom>
          <a:noFill/>
        </p:spPr>
        <p:txBody>
          <a:bodyPr wrap="square" lIns="68580" tIns="34290" rIns="68580" bIns="34290" rtlCol="0">
            <a:spAutoFit/>
          </a:bodyPr>
          <a:lstStyle/>
          <a:p>
            <a:pPr algn="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19" name="PA-文本框 42"/>
          <p:cNvSpPr txBox="1"/>
          <p:nvPr>
            <p:custDataLst>
              <p:tags r:id="rId4"/>
            </p:custDataLst>
          </p:nvPr>
        </p:nvSpPr>
        <p:spPr>
          <a:xfrm>
            <a:off x="749953" y="1798665"/>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
        <p:nvSpPr>
          <p:cNvPr id="20" name="PA-文本框 6"/>
          <p:cNvSpPr txBox="1"/>
          <p:nvPr>
            <p:custDataLst>
              <p:tags r:id="rId5"/>
            </p:custDataLst>
          </p:nvPr>
        </p:nvSpPr>
        <p:spPr>
          <a:xfrm>
            <a:off x="1361002" y="3084578"/>
            <a:ext cx="1901452" cy="283845"/>
          </a:xfrm>
          <a:prstGeom prst="rect">
            <a:avLst/>
          </a:prstGeom>
          <a:noFill/>
        </p:spPr>
        <p:txBody>
          <a:bodyPr wrap="square" lIns="68580" tIns="34290" rIns="68580" bIns="34290" rtlCol="0">
            <a:spAutoFit/>
          </a:bodyPr>
          <a:lstStyle/>
          <a:p>
            <a:pPr algn="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21" name="PA-文本框 42"/>
          <p:cNvSpPr txBox="1"/>
          <p:nvPr>
            <p:custDataLst>
              <p:tags r:id="rId6"/>
            </p:custDataLst>
          </p:nvPr>
        </p:nvSpPr>
        <p:spPr>
          <a:xfrm>
            <a:off x="1534813" y="3369020"/>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
        <p:nvSpPr>
          <p:cNvPr id="22" name="PA-文本框 6"/>
          <p:cNvSpPr txBox="1"/>
          <p:nvPr>
            <p:custDataLst>
              <p:tags r:id="rId7"/>
            </p:custDataLst>
          </p:nvPr>
        </p:nvSpPr>
        <p:spPr>
          <a:xfrm>
            <a:off x="3808292" y="3852293"/>
            <a:ext cx="1901452" cy="283845"/>
          </a:xfrm>
          <a:prstGeom prst="rect">
            <a:avLst/>
          </a:prstGeom>
          <a:noFill/>
        </p:spPr>
        <p:txBody>
          <a:bodyPr wrap="square" lIns="68580" tIns="34290" rIns="68580" bIns="34290" rtlCol="0">
            <a:spAutoFit/>
          </a:bodyPr>
          <a:lstStyle/>
          <a:p>
            <a:pPr algn="r"/>
            <a:r>
              <a:rPr lang="zh-CN" altLang="en-US" b="1" dirty="0">
                <a:latin typeface="宋体" panose="02010600030101010101" pitchFamily="2" charset="-122"/>
                <a:cs typeface="阿里巴巴普惠体 B" panose="00020600040101010101" charset="-122"/>
                <a:sym typeface="+mn-ea"/>
              </a:rPr>
              <a:t>标题文字添加</a:t>
            </a:r>
            <a:endParaRPr lang="en-US" sz="900" b="1" dirty="0">
              <a:solidFill>
                <a:schemeClr val="tx1">
                  <a:lumMod val="75000"/>
                  <a:lumOff val="25000"/>
                </a:schemeClr>
              </a:solidFill>
              <a:cs typeface="+mn-ea"/>
              <a:sym typeface="+mn-lt"/>
            </a:endParaRPr>
          </a:p>
        </p:txBody>
      </p:sp>
      <p:sp>
        <p:nvSpPr>
          <p:cNvPr id="23" name="PA-文本框 42"/>
          <p:cNvSpPr txBox="1"/>
          <p:nvPr>
            <p:custDataLst>
              <p:tags r:id="rId8"/>
            </p:custDataLst>
          </p:nvPr>
        </p:nvSpPr>
        <p:spPr>
          <a:xfrm>
            <a:off x="3982103" y="4136735"/>
            <a:ext cx="1729854" cy="898525"/>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685165">
              <a:lnSpc>
                <a:spcPct val="120000"/>
              </a:lnSpc>
              <a:spcBef>
                <a:spcPct val="0"/>
              </a:spcBef>
              <a:defRPr/>
            </a:pPr>
            <a:r>
              <a:rPr lang="zh-CN" altLang="en-US" sz="9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endParaRPr lang="zh-CN" altLang="en-US" sz="900" dirty="0">
              <a:solidFill>
                <a:srgbClr val="F8F8F8">
                  <a:lumMod val="10000"/>
                </a:srgbClr>
              </a:solidFill>
              <a:cs typeface="+mn-ea"/>
              <a:sym typeface="+mn-lt"/>
            </a:endParaRPr>
          </a:p>
          <a:p>
            <a:pPr defTabSz="685165">
              <a:lnSpc>
                <a:spcPct val="120000"/>
              </a:lnSpc>
              <a:spcBef>
                <a:spcPct val="0"/>
              </a:spcBef>
              <a:defRPr/>
            </a:pPr>
            <a:endParaRPr lang="id-ID" sz="9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飞印象"/>
          <p:cNvSpPr/>
          <p:nvPr/>
        </p:nvSpPr>
        <p:spPr bwMode="auto">
          <a:xfrm>
            <a:off x="3592169" y="1968487"/>
            <a:ext cx="1873250" cy="2192053"/>
          </a:xfrm>
          <a:prstGeom prst="rect">
            <a:avLst/>
          </a:prstGeom>
          <a:solidFill>
            <a:schemeClr val="bg1">
              <a:lumMod val="95000"/>
            </a:schemeClr>
          </a:solidFill>
          <a:ln w="9525" cap="flat" cmpd="sng" algn="ctr">
            <a:noFill/>
            <a:prstDash val="solid"/>
          </a:ln>
          <a:effectLst/>
        </p:spPr>
        <p:txBody>
          <a:bodyPr lIns="68580" tIns="34290" rIns="68580" bIns="34290" anchor="ctr"/>
          <a:lstStyle/>
          <a:p>
            <a:pPr algn="ctr" defTabSz="456565">
              <a:lnSpc>
                <a:spcPct val="80000"/>
              </a:lnSpc>
              <a:defRPr/>
            </a:pPr>
            <a:endParaRPr lang="en-US" sz="1000" kern="0" dirty="0">
              <a:solidFill>
                <a:srgbClr val="797979"/>
              </a:solidFill>
              <a:cs typeface="+mn-ea"/>
              <a:sym typeface="+mn-lt"/>
            </a:endParaRPr>
          </a:p>
        </p:txBody>
      </p:sp>
      <p:sp>
        <p:nvSpPr>
          <p:cNvPr id="5" name="飞印象"/>
          <p:cNvSpPr/>
          <p:nvPr/>
        </p:nvSpPr>
        <p:spPr bwMode="auto">
          <a:xfrm>
            <a:off x="3585819" y="1463727"/>
            <a:ext cx="1882775" cy="504760"/>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solidFill>
                <a:schemeClr val="lt1"/>
              </a:solidFill>
              <a:cs typeface="+mn-ea"/>
              <a:sym typeface="+mn-lt"/>
            </a:endParaRPr>
          </a:p>
        </p:txBody>
      </p:sp>
      <p:sp>
        <p:nvSpPr>
          <p:cNvPr id="6" name="飞印象"/>
          <p:cNvSpPr/>
          <p:nvPr/>
        </p:nvSpPr>
        <p:spPr bwMode="auto">
          <a:xfrm>
            <a:off x="3585819" y="4160540"/>
            <a:ext cx="1882775" cy="312696"/>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solidFill>
                <a:schemeClr val="lt1"/>
              </a:solidFill>
              <a:cs typeface="+mn-ea"/>
              <a:sym typeface="+mn-lt"/>
            </a:endParaRPr>
          </a:p>
        </p:txBody>
      </p:sp>
      <p:sp>
        <p:nvSpPr>
          <p:cNvPr id="7" name="飞印象"/>
          <p:cNvSpPr/>
          <p:nvPr/>
        </p:nvSpPr>
        <p:spPr bwMode="auto">
          <a:xfrm>
            <a:off x="1225127" y="2130391"/>
            <a:ext cx="1565275" cy="1836499"/>
          </a:xfrm>
          <a:prstGeom prst="rect">
            <a:avLst/>
          </a:prstGeom>
          <a:solidFill>
            <a:schemeClr val="bg1">
              <a:lumMod val="95000"/>
            </a:schemeClr>
          </a:solidFill>
          <a:ln w="9525" cap="flat" cmpd="sng" algn="ctr">
            <a:noFill/>
            <a:prstDash val="solid"/>
          </a:ln>
          <a:effectLst/>
        </p:spPr>
        <p:txBody>
          <a:bodyPr lIns="68580" tIns="34290" rIns="68580" bIns="34290" anchor="ctr"/>
          <a:lstStyle/>
          <a:p>
            <a:pPr algn="ctr" defTabSz="456565">
              <a:lnSpc>
                <a:spcPct val="80000"/>
              </a:lnSpc>
              <a:defRPr/>
            </a:pPr>
            <a:endParaRPr lang="en-US" sz="900" kern="0" dirty="0">
              <a:solidFill>
                <a:srgbClr val="797979"/>
              </a:solidFill>
              <a:cs typeface="+mn-ea"/>
              <a:sym typeface="+mn-lt"/>
            </a:endParaRPr>
          </a:p>
        </p:txBody>
      </p:sp>
      <p:sp>
        <p:nvSpPr>
          <p:cNvPr id="8" name="飞印象"/>
          <p:cNvSpPr/>
          <p:nvPr/>
        </p:nvSpPr>
        <p:spPr bwMode="auto">
          <a:xfrm>
            <a:off x="1215444" y="1699122"/>
            <a:ext cx="1574800" cy="422220"/>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altLang="zh-CN" dirty="0">
              <a:solidFill>
                <a:schemeClr val="lt1"/>
              </a:solidFill>
              <a:cs typeface="+mn-ea"/>
              <a:sym typeface="+mn-lt"/>
            </a:endParaRPr>
          </a:p>
        </p:txBody>
      </p:sp>
      <p:sp>
        <p:nvSpPr>
          <p:cNvPr id="9" name="飞印象"/>
          <p:cNvSpPr/>
          <p:nvPr/>
        </p:nvSpPr>
        <p:spPr bwMode="auto">
          <a:xfrm>
            <a:off x="1218777" y="3966889"/>
            <a:ext cx="1574800" cy="261903"/>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solidFill>
                <a:schemeClr val="lt1"/>
              </a:solidFill>
              <a:cs typeface="+mn-ea"/>
              <a:sym typeface="+mn-lt"/>
            </a:endParaRPr>
          </a:p>
        </p:txBody>
      </p:sp>
      <p:sp>
        <p:nvSpPr>
          <p:cNvPr id="10" name="飞印象"/>
          <p:cNvSpPr/>
          <p:nvPr/>
        </p:nvSpPr>
        <p:spPr bwMode="auto">
          <a:xfrm>
            <a:off x="6267185" y="2120867"/>
            <a:ext cx="1565275" cy="1836499"/>
          </a:xfrm>
          <a:prstGeom prst="rect">
            <a:avLst/>
          </a:prstGeom>
          <a:solidFill>
            <a:schemeClr val="bg1">
              <a:lumMod val="95000"/>
            </a:schemeClr>
          </a:solidFill>
          <a:ln w="9525" cap="flat" cmpd="sng" algn="ctr">
            <a:noFill/>
            <a:prstDash val="solid"/>
          </a:ln>
          <a:effectLst/>
        </p:spPr>
        <p:txBody>
          <a:bodyPr lIns="68580" tIns="34290" rIns="68580" bIns="34290" anchor="ctr"/>
          <a:lstStyle/>
          <a:p>
            <a:pPr algn="ctr" defTabSz="456565">
              <a:lnSpc>
                <a:spcPct val="80000"/>
              </a:lnSpc>
              <a:defRPr/>
            </a:pPr>
            <a:endParaRPr lang="en-US" sz="900" kern="0" dirty="0">
              <a:solidFill>
                <a:srgbClr val="797979"/>
              </a:solidFill>
              <a:cs typeface="+mn-ea"/>
              <a:sym typeface="+mn-lt"/>
            </a:endParaRPr>
          </a:p>
        </p:txBody>
      </p:sp>
      <p:sp>
        <p:nvSpPr>
          <p:cNvPr id="11" name="飞印象"/>
          <p:cNvSpPr/>
          <p:nvPr/>
        </p:nvSpPr>
        <p:spPr bwMode="auto">
          <a:xfrm>
            <a:off x="6260835" y="1698646"/>
            <a:ext cx="1574800" cy="422220"/>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solidFill>
                <a:schemeClr val="lt1"/>
              </a:solidFill>
              <a:cs typeface="+mn-ea"/>
              <a:sym typeface="+mn-lt"/>
            </a:endParaRPr>
          </a:p>
        </p:txBody>
      </p:sp>
      <p:sp>
        <p:nvSpPr>
          <p:cNvPr id="12" name="飞印象"/>
          <p:cNvSpPr/>
          <p:nvPr/>
        </p:nvSpPr>
        <p:spPr bwMode="auto">
          <a:xfrm>
            <a:off x="6260835" y="3957365"/>
            <a:ext cx="1574800" cy="261903"/>
          </a:xfrm>
          <a:prstGeom prst="rect">
            <a:avLst/>
          </a:pr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solidFill>
                <a:schemeClr val="lt1"/>
              </a:solidFill>
              <a:cs typeface="+mn-ea"/>
              <a:sym typeface="+mn-lt"/>
            </a:endParaRPr>
          </a:p>
        </p:txBody>
      </p:sp>
      <p:sp>
        <p:nvSpPr>
          <p:cNvPr id="13" name="TextBox 76"/>
          <p:cNvSpPr txBox="1"/>
          <p:nvPr/>
        </p:nvSpPr>
        <p:spPr>
          <a:xfrm>
            <a:off x="1518763" y="1760641"/>
            <a:ext cx="977741" cy="299085"/>
          </a:xfrm>
          <a:prstGeom prst="rect">
            <a:avLst/>
          </a:prstGeom>
          <a:noFill/>
        </p:spPr>
        <p:txBody>
          <a:bodyPr wrap="square" lIns="68580" tIns="34290" rIns="68580" bIns="34290" rtlCol="0">
            <a:spAutoFit/>
          </a:bodyPr>
          <a:lstStyle/>
          <a:p>
            <a:pPr algn="l"/>
            <a:r>
              <a:rPr lang="zh-CN" altLang="en-US" sz="1500" dirty="0">
                <a:solidFill>
                  <a:schemeClr val="bg1"/>
                </a:solidFill>
                <a:cs typeface="+mn-ea"/>
                <a:sym typeface="+mn-lt"/>
              </a:rPr>
              <a:t>添加标题</a:t>
            </a:r>
          </a:p>
        </p:txBody>
      </p:sp>
      <p:sp>
        <p:nvSpPr>
          <p:cNvPr id="14" name="TextBox 76"/>
          <p:cNvSpPr txBox="1"/>
          <p:nvPr/>
        </p:nvSpPr>
        <p:spPr>
          <a:xfrm>
            <a:off x="4039792" y="1566807"/>
            <a:ext cx="977741" cy="299085"/>
          </a:xfrm>
          <a:prstGeom prst="rect">
            <a:avLst/>
          </a:prstGeom>
          <a:noFill/>
        </p:spPr>
        <p:txBody>
          <a:bodyPr wrap="square" lIns="68580" tIns="34290" rIns="68580" bIns="34290" rtlCol="0">
            <a:spAutoFit/>
          </a:bodyPr>
          <a:lstStyle/>
          <a:p>
            <a:pPr algn="l"/>
            <a:r>
              <a:rPr lang="zh-CN" altLang="en-US" sz="1500" dirty="0">
                <a:solidFill>
                  <a:schemeClr val="bg1"/>
                </a:solidFill>
                <a:cs typeface="+mn-ea"/>
                <a:sym typeface="+mn-lt"/>
              </a:rPr>
              <a:t>添加标题</a:t>
            </a:r>
          </a:p>
        </p:txBody>
      </p:sp>
      <p:sp>
        <p:nvSpPr>
          <p:cNvPr id="15" name="TextBox 76"/>
          <p:cNvSpPr txBox="1"/>
          <p:nvPr/>
        </p:nvSpPr>
        <p:spPr>
          <a:xfrm>
            <a:off x="6562567" y="1760165"/>
            <a:ext cx="977741" cy="299085"/>
          </a:xfrm>
          <a:prstGeom prst="rect">
            <a:avLst/>
          </a:prstGeom>
          <a:noFill/>
        </p:spPr>
        <p:txBody>
          <a:bodyPr wrap="square" lIns="68580" tIns="34290" rIns="68580" bIns="34290" rtlCol="0">
            <a:spAutoFit/>
          </a:bodyPr>
          <a:lstStyle/>
          <a:p>
            <a:pPr algn="l"/>
            <a:r>
              <a:rPr lang="zh-CN" altLang="en-US" sz="1500" dirty="0">
                <a:solidFill>
                  <a:schemeClr val="bg1"/>
                </a:solidFill>
                <a:cs typeface="+mn-ea"/>
                <a:sym typeface="+mn-lt"/>
              </a:rPr>
              <a:t>添加标题</a:t>
            </a:r>
          </a:p>
        </p:txBody>
      </p:sp>
      <p:sp>
        <p:nvSpPr>
          <p:cNvPr id="17" name="PA-文本框 42"/>
          <p:cNvSpPr txBox="1"/>
          <p:nvPr>
            <p:custDataLst>
              <p:tags r:id="rId1"/>
            </p:custDataLst>
          </p:nvPr>
        </p:nvSpPr>
        <p:spPr>
          <a:xfrm>
            <a:off x="3871312" y="3080182"/>
            <a:ext cx="1346608" cy="789447"/>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900" dirty="0">
                <a:latin typeface="+mn-lt"/>
                <a:ea typeface="+mn-ea"/>
                <a:cs typeface="+mn-ea"/>
                <a:sym typeface="+mn-lt"/>
              </a:rPr>
              <a:t>此处添加详细文本描述，建议与标题相关并符合整体语言风格，语言描述尽量简洁生动。</a:t>
            </a:r>
            <a:endParaRPr lang="id-ID" sz="900" dirty="0">
              <a:latin typeface="+mn-lt"/>
              <a:ea typeface="+mn-ea"/>
              <a:cs typeface="+mn-ea"/>
              <a:sym typeface="+mn-lt"/>
            </a:endParaRPr>
          </a:p>
        </p:txBody>
      </p:sp>
      <p:sp>
        <p:nvSpPr>
          <p:cNvPr id="18" name="PA-文本框 42"/>
          <p:cNvSpPr txBox="1"/>
          <p:nvPr>
            <p:custDataLst>
              <p:tags r:id="rId2"/>
            </p:custDataLst>
          </p:nvPr>
        </p:nvSpPr>
        <p:spPr>
          <a:xfrm>
            <a:off x="1334329" y="2920887"/>
            <a:ext cx="1346608" cy="789447"/>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900" dirty="0">
                <a:latin typeface="+mn-lt"/>
                <a:ea typeface="+mn-ea"/>
                <a:cs typeface="+mn-ea"/>
                <a:sym typeface="+mn-lt"/>
              </a:rPr>
              <a:t>此处添加详细文本描述，建议与标题相关并符合整体语言风格，语言描述尽量简洁生动。</a:t>
            </a:r>
            <a:endParaRPr lang="id-ID" sz="900" dirty="0">
              <a:latin typeface="+mn-lt"/>
              <a:ea typeface="+mn-ea"/>
              <a:cs typeface="+mn-ea"/>
              <a:sym typeface="+mn-lt"/>
            </a:endParaRPr>
          </a:p>
        </p:txBody>
      </p:sp>
      <p:sp>
        <p:nvSpPr>
          <p:cNvPr id="19" name="PA-文本框 42"/>
          <p:cNvSpPr txBox="1"/>
          <p:nvPr>
            <p:custDataLst>
              <p:tags r:id="rId3"/>
            </p:custDataLst>
          </p:nvPr>
        </p:nvSpPr>
        <p:spPr>
          <a:xfrm>
            <a:off x="6374931" y="2920887"/>
            <a:ext cx="1346608" cy="789447"/>
          </a:xfrm>
          <a:prstGeom prst="rect">
            <a:avLst/>
          </a:prstGeom>
        </p:spPr>
        <p:txBody>
          <a:bodyPr wrap="square" lIns="68580" tIns="34290" rIns="68580" bIns="34290">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900" dirty="0">
                <a:latin typeface="+mn-lt"/>
                <a:ea typeface="+mn-ea"/>
                <a:cs typeface="+mn-ea"/>
                <a:sym typeface="+mn-lt"/>
              </a:rPr>
              <a:t>此处添加详细文本描述，建议与标题相关并符合整体语言风格，语言描述尽量简洁生动。</a:t>
            </a:r>
            <a:endParaRPr lang="id-ID" sz="900" dirty="0">
              <a:latin typeface="+mn-lt"/>
              <a:ea typeface="+mn-ea"/>
              <a:cs typeface="+mn-ea"/>
              <a:sym typeface="+mn-lt"/>
            </a:endParaRPr>
          </a:p>
        </p:txBody>
      </p:sp>
      <p:sp>
        <p:nvSpPr>
          <p:cNvPr id="20" name="PA-任意多边形 32"/>
          <p:cNvSpPr>
            <a:spLocks noEditPoints="1"/>
          </p:cNvSpPr>
          <p:nvPr>
            <p:custDataLst>
              <p:tags r:id="rId4"/>
            </p:custDataLst>
          </p:nvPr>
        </p:nvSpPr>
        <p:spPr bwMode="auto">
          <a:xfrm>
            <a:off x="1788797" y="2443994"/>
            <a:ext cx="428091" cy="35004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cs typeface="+mn-ea"/>
              <a:sym typeface="+mn-lt"/>
            </a:endParaRPr>
          </a:p>
        </p:txBody>
      </p:sp>
      <p:grpSp>
        <p:nvGrpSpPr>
          <p:cNvPr id="21" name="PA-组合 75"/>
          <p:cNvGrpSpPr/>
          <p:nvPr>
            <p:custDataLst>
              <p:tags r:id="rId5"/>
            </p:custDataLst>
          </p:nvPr>
        </p:nvGrpSpPr>
        <p:grpSpPr>
          <a:xfrm>
            <a:off x="6823798" y="2393558"/>
            <a:ext cx="448872" cy="437505"/>
            <a:chOff x="4080141" y="798258"/>
            <a:chExt cx="328062" cy="319755"/>
          </a:xfrm>
          <a:solidFill>
            <a:srgbClr val="BE945A"/>
          </a:solidFill>
        </p:grpSpPr>
        <p:sp>
          <p:nvSpPr>
            <p:cNvPr id="22" name="PA-任意多边形 76"/>
            <p:cNvSpPr/>
            <p:nvPr>
              <p:custDataLst>
                <p:tags r:id="rId6"/>
              </p:custDataLst>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en-US" dirty="0">
                <a:cs typeface="+mn-ea"/>
                <a:sym typeface="+mn-lt"/>
              </a:endParaRPr>
            </a:p>
          </p:txBody>
        </p:sp>
        <p:sp>
          <p:nvSpPr>
            <p:cNvPr id="23" name="PA-任意多边形 77"/>
            <p:cNvSpPr/>
            <p:nvPr>
              <p:custDataLst>
                <p:tags r:id="rId7"/>
              </p:custDataLst>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en-US" dirty="0">
                <a:cs typeface="+mn-ea"/>
                <a:sym typeface="+mn-lt"/>
              </a:endParaRPr>
            </a:p>
          </p:txBody>
        </p:sp>
      </p:grpSp>
      <p:sp>
        <p:nvSpPr>
          <p:cNvPr id="24" name="Freeform 60"/>
          <p:cNvSpPr>
            <a:spLocks noEditPoints="1"/>
          </p:cNvSpPr>
          <p:nvPr/>
        </p:nvSpPr>
        <p:spPr bwMode="auto">
          <a:xfrm>
            <a:off x="4236952" y="2311290"/>
            <a:ext cx="670093" cy="462928"/>
          </a:xfrm>
          <a:custGeom>
            <a:avLst/>
            <a:gdLst>
              <a:gd name="T0" fmla="*/ 396429 w 256"/>
              <a:gd name="T1" fmla="*/ 287338 h 176"/>
              <a:gd name="T2" fmla="*/ 19496 w 256"/>
              <a:gd name="T3" fmla="*/ 287338 h 176"/>
              <a:gd name="T4" fmla="*/ 0 w 256"/>
              <a:gd name="T5" fmla="*/ 267747 h 176"/>
              <a:gd name="T6" fmla="*/ 0 w 256"/>
              <a:gd name="T7" fmla="*/ 117547 h 176"/>
              <a:gd name="T8" fmla="*/ 415925 w 256"/>
              <a:gd name="T9" fmla="*/ 117547 h 176"/>
              <a:gd name="T10" fmla="*/ 415925 w 256"/>
              <a:gd name="T11" fmla="*/ 267747 h 176"/>
              <a:gd name="T12" fmla="*/ 396429 w 256"/>
              <a:gd name="T13" fmla="*/ 287338 h 176"/>
              <a:gd name="T14" fmla="*/ 38993 w 256"/>
              <a:gd name="T15" fmla="*/ 248156 h 176"/>
              <a:gd name="T16" fmla="*/ 116979 w 256"/>
              <a:gd name="T17" fmla="*/ 248156 h 176"/>
              <a:gd name="T18" fmla="*/ 116979 w 256"/>
              <a:gd name="T19" fmla="*/ 228564 h 176"/>
              <a:gd name="T20" fmla="*/ 38993 w 256"/>
              <a:gd name="T21" fmla="*/ 228564 h 176"/>
              <a:gd name="T22" fmla="*/ 38993 w 256"/>
              <a:gd name="T23" fmla="*/ 248156 h 176"/>
              <a:gd name="T24" fmla="*/ 233958 w 256"/>
              <a:gd name="T25" fmla="*/ 189382 h 176"/>
              <a:gd name="T26" fmla="*/ 38993 w 256"/>
              <a:gd name="T27" fmla="*/ 189382 h 176"/>
              <a:gd name="T28" fmla="*/ 38993 w 256"/>
              <a:gd name="T29" fmla="*/ 208973 h 176"/>
              <a:gd name="T30" fmla="*/ 233958 w 256"/>
              <a:gd name="T31" fmla="*/ 208973 h 176"/>
              <a:gd name="T32" fmla="*/ 233958 w 256"/>
              <a:gd name="T33" fmla="*/ 189382 h 176"/>
              <a:gd name="T34" fmla="*/ 0 w 256"/>
              <a:gd name="T35" fmla="*/ 19591 h 176"/>
              <a:gd name="T36" fmla="*/ 19496 w 256"/>
              <a:gd name="T37" fmla="*/ 0 h 176"/>
              <a:gd name="T38" fmla="*/ 396429 w 256"/>
              <a:gd name="T39" fmla="*/ 0 h 176"/>
              <a:gd name="T40" fmla="*/ 415925 w 256"/>
              <a:gd name="T41" fmla="*/ 19591 h 176"/>
              <a:gd name="T42" fmla="*/ 415925 w 256"/>
              <a:gd name="T43" fmla="*/ 78365 h 176"/>
              <a:gd name="T44" fmla="*/ 0 w 256"/>
              <a:gd name="T45" fmla="*/ 78365 h 176"/>
              <a:gd name="T46" fmla="*/ 0 w 256"/>
              <a:gd name="T47" fmla="*/ 19591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17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rgbClr val="BE94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kumimoji="1" lang="en-US" dirty="0">
              <a:solidFill>
                <a:schemeClr val="lt1"/>
              </a:solidFill>
              <a:cs typeface="+mn-ea"/>
              <a:sym typeface="+mn-lt"/>
            </a:endParaRPr>
          </a:p>
        </p:txBody>
      </p:sp>
      <p:sp>
        <p:nvSpPr>
          <p:cNvPr id="29" name="文本框 28"/>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未来规划</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1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7"/>
          <p:cNvPicPr>
            <a:picLocks noChangeAspect="1"/>
          </p:cNvPicPr>
          <p:nvPr/>
        </p:nvPicPr>
        <p:blipFill>
          <a:blip r:embed="rId3"/>
          <a:stretch>
            <a:fillRect/>
          </a:stretch>
        </p:blipFill>
        <p:spPr>
          <a:xfrm>
            <a:off x="-3175" y="1885315"/>
            <a:ext cx="9150350" cy="3242945"/>
          </a:xfrm>
          <a:prstGeom prst="rect">
            <a:avLst/>
          </a:prstGeom>
        </p:spPr>
      </p:pic>
      <p:grpSp>
        <p:nvGrpSpPr>
          <p:cNvPr id="3" name="组合 2"/>
          <p:cNvGrpSpPr/>
          <p:nvPr/>
        </p:nvGrpSpPr>
        <p:grpSpPr>
          <a:xfrm>
            <a:off x="6605196" y="1685925"/>
            <a:ext cx="2162175" cy="3457575"/>
            <a:chOff x="6605196" y="1685925"/>
            <a:chExt cx="2162175" cy="3457575"/>
          </a:xfrm>
        </p:grpSpPr>
        <p:sp>
          <p:nvSpPr>
            <p:cNvPr id="27" name="矩形 26"/>
            <p:cNvSpPr/>
            <p:nvPr userDrawn="1"/>
          </p:nvSpPr>
          <p:spPr>
            <a:xfrm>
              <a:off x="6605196" y="1685925"/>
              <a:ext cx="2162175" cy="3457575"/>
            </a:xfrm>
            <a:prstGeom prst="rect">
              <a:avLst/>
            </a:prstGeom>
            <a:solidFill>
              <a:schemeClr val="accent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31" name="文本占位符 4"/>
            <p:cNvSpPr txBox="1"/>
            <p:nvPr/>
          </p:nvSpPr>
          <p:spPr>
            <a:xfrm>
              <a:off x="6769805" y="4114685"/>
              <a:ext cx="1891691" cy="278606"/>
            </a:xfrm>
            <a:prstGeom prst="rect">
              <a:avLst/>
            </a:prstGeom>
          </p:spPr>
          <p:txBody>
            <a:bodyPr>
              <a:norm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20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汇报人：</a:t>
              </a:r>
              <a:r>
                <a:rPr lang="en-US" altLang="zh-CN" sz="120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xiazaii</a:t>
              </a:r>
            </a:p>
            <a:p>
              <a:endParaRPr lang="en-US" altLang="zh-CN"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endParaRPr>
            </a:p>
          </p:txBody>
        </p:sp>
        <p:sp>
          <p:nvSpPr>
            <p:cNvPr id="32" name="文本占位符 5"/>
            <p:cNvSpPr txBox="1"/>
            <p:nvPr/>
          </p:nvSpPr>
          <p:spPr>
            <a:xfrm>
              <a:off x="6769805" y="4393292"/>
              <a:ext cx="1891691" cy="278606"/>
            </a:xfrm>
            <a:prstGeom prst="rect">
              <a:avLst/>
            </a:prstGeom>
          </p:spPr>
          <p:txBody>
            <a:bodyPr>
              <a:norm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汇报时间：</a:t>
              </a:r>
              <a:r>
                <a:rPr lang="en-US" altLang="zh-CN"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rPr>
                <a:t>202X.XX.XX</a:t>
              </a:r>
              <a:endParaRPr lang="en-US" altLang="en-US" sz="1200" dirty="0">
                <a:solidFill>
                  <a:schemeClr val="bg1"/>
                </a:solidFill>
                <a:effectLst>
                  <a:outerShdw blurRad="38100" dist="38100" dir="2700000" algn="tl">
                    <a:srgbClr val="000000">
                      <a:alpha val="43137"/>
                    </a:srgbClr>
                  </a:outerShdw>
                </a:effectLst>
                <a:latin typeface="+mj-ea"/>
                <a:ea typeface="+mj-ea"/>
                <a:cs typeface="阿里巴巴普惠体 B" panose="00020600040101010101" charset="-122"/>
              </a:endParaRPr>
            </a:p>
          </p:txBody>
        </p:sp>
      </p:grpSp>
      <p:sp>
        <p:nvSpPr>
          <p:cNvPr id="14" name="文本框 13"/>
          <p:cNvSpPr txBox="1"/>
          <p:nvPr/>
        </p:nvSpPr>
        <p:spPr>
          <a:xfrm>
            <a:off x="6699885" y="2348230"/>
            <a:ext cx="2251710" cy="583565"/>
          </a:xfrm>
          <a:prstGeom prst="rect">
            <a:avLst/>
          </a:prstGeom>
          <a:noFill/>
        </p:spPr>
        <p:txBody>
          <a:bodyPr wrap="square" rtlCol="0">
            <a:spAutoFit/>
          </a:bodyPr>
          <a:lstStyle/>
          <a:p>
            <a:r>
              <a:rPr lang="en-US" altLang="zh-CN" sz="3200">
                <a:solidFill>
                  <a:schemeClr val="bg1"/>
                </a:solidFill>
                <a:latin typeface="阿里巴巴普惠体 B" panose="00020600040101010101" charset="-122"/>
                <a:ea typeface="阿里巴巴普惠体 B" panose="00020600040101010101" charset="-122"/>
              </a:rPr>
              <a:t>THANKS</a:t>
            </a:r>
          </a:p>
        </p:txBody>
      </p:sp>
      <p:sp>
        <p:nvSpPr>
          <p:cNvPr id="2" name="文本框 1"/>
          <p:cNvSpPr txBox="1"/>
          <p:nvPr/>
        </p:nvSpPr>
        <p:spPr>
          <a:xfrm>
            <a:off x="887095" y="2581910"/>
            <a:ext cx="5342255" cy="1445260"/>
          </a:xfrm>
          <a:prstGeom prst="rect">
            <a:avLst/>
          </a:prstGeom>
          <a:noFill/>
        </p:spPr>
        <p:txBody>
          <a:bodyPr wrap="square" rtlCol="0">
            <a:spAutoFit/>
          </a:bodyPr>
          <a:lstStyle/>
          <a:p>
            <a:pPr algn="dist"/>
            <a:r>
              <a:rPr lang="zh-CN" altLang="zh-CN" sz="8800">
                <a:solidFill>
                  <a:schemeClr val="bg1"/>
                </a:solidFill>
                <a:latin typeface="阿里巴巴普惠体 B" panose="00020600040101010101" charset="-122"/>
                <a:ea typeface="阿里巴巴普惠体 B" panose="00020600040101010101" charset="-122"/>
              </a:rPr>
              <a:t>谢谢观看</a:t>
            </a:r>
          </a:p>
        </p:txBody>
      </p:sp>
      <p:sp>
        <p:nvSpPr>
          <p:cNvPr id="4" name="标题 1"/>
          <p:cNvSpPr txBox="1"/>
          <p:nvPr/>
        </p:nvSpPr>
        <p:spPr>
          <a:xfrm>
            <a:off x="577850" y="764540"/>
            <a:ext cx="5374640" cy="59880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dist"/>
            <a:r>
              <a:rPr lang="zh-CN" altLang="en-US" sz="4400" b="1" spc="300" dirty="0">
                <a:latin typeface="阿里巴巴普惠体 B" panose="00020600040101010101" charset="-122"/>
                <a:ea typeface="阿里巴巴普惠体 B" panose="00020600040101010101" charset="-122"/>
                <a:cs typeface="阿里巴巴普惠体 B" panose="00020600040101010101" charset="-122"/>
              </a:rPr>
              <a:t>年中总结</a:t>
            </a:r>
            <a:r>
              <a:rPr lang="en-US" altLang="zh-CN" sz="4400" b="1" spc="300" dirty="0">
                <a:latin typeface="阿里巴巴普惠体 B" panose="00020600040101010101" charset="-122"/>
                <a:ea typeface="阿里巴巴普惠体 B" panose="00020600040101010101" charset="-122"/>
                <a:cs typeface="阿里巴巴普惠体 B" panose="00020600040101010101" charset="-122"/>
              </a:rPr>
              <a:t>/</a:t>
            </a:r>
            <a:r>
              <a:rPr lang="zh-CN" altLang="en-US" sz="4400" b="1" spc="300" dirty="0">
                <a:solidFill>
                  <a:schemeClr val="accent1"/>
                </a:solidFill>
                <a:effectLst>
                  <a:outerShdw blurRad="38100" dist="25400" dir="5400000" algn="ctr" rotWithShape="0">
                    <a:srgbClr val="6E747A">
                      <a:alpha val="43000"/>
                    </a:srgbClr>
                  </a:outerShdw>
                </a:effectLst>
                <a:latin typeface="阿里巴巴普惠体 B" panose="00020600040101010101" charset="-122"/>
                <a:ea typeface="阿里巴巴普惠体 B" panose="00020600040101010101" charset="-122"/>
                <a:cs typeface="阿里巴巴普惠体 B" panose="00020600040101010101" charset="-122"/>
              </a:rPr>
              <a:t>工作规划</a:t>
            </a:r>
          </a:p>
        </p:txBody>
      </p:sp>
      <p:cxnSp>
        <p:nvCxnSpPr>
          <p:cNvPr id="6" name="直接连接符 5"/>
          <p:cNvCxnSpPr/>
          <p:nvPr/>
        </p:nvCxnSpPr>
        <p:spPr>
          <a:xfrm flipH="1">
            <a:off x="485140" y="484505"/>
            <a:ext cx="7620" cy="927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7"/>
          <p:cNvPicPr>
            <a:picLocks noChangeAspect="1"/>
          </p:cNvPicPr>
          <p:nvPr/>
        </p:nvPicPr>
        <p:blipFill>
          <a:blip r:embed="rId3"/>
          <a:srcRect t="47190"/>
          <a:stretch>
            <a:fillRect/>
          </a:stretch>
        </p:blipFill>
        <p:spPr>
          <a:xfrm>
            <a:off x="-6350" y="929005"/>
            <a:ext cx="9150350" cy="1712595"/>
          </a:xfrm>
          <a:prstGeom prst="rect">
            <a:avLst/>
          </a:prstGeom>
        </p:spPr>
      </p:pic>
      <p:sp>
        <p:nvSpPr>
          <p:cNvPr id="5" name="标题 1"/>
          <p:cNvSpPr>
            <a:spLocks noGrp="1"/>
          </p:cNvSpPr>
          <p:nvPr>
            <p:ph type="title"/>
          </p:nvPr>
        </p:nvSpPr>
        <p:spPr>
          <a:xfrm>
            <a:off x="492819" y="2929961"/>
            <a:ext cx="5417093" cy="492594"/>
          </a:xfrm>
        </p:spPr>
        <p:txBody>
          <a:bodyPr>
            <a:noAutofit/>
          </a:bodyPr>
          <a:lstStyle/>
          <a:p>
            <a:pPr>
              <a:defRPr/>
            </a:pPr>
            <a:r>
              <a:rPr lang="zh-CN" altLang="en-US" sz="3200" b="1" spc="300" dirty="0">
                <a:solidFill>
                  <a:schemeClr val="accent2"/>
                </a:solidFill>
                <a:latin typeface="阿里巴巴普惠体 B" panose="00020600040101010101" charset="-122"/>
                <a:ea typeface="阿里巴巴普惠体 B" panose="00020600040101010101" charset="-122"/>
                <a:cs typeface="+mn-ea"/>
                <a:sym typeface="+mn-lt"/>
              </a:rPr>
              <a:t>年度工作概述</a:t>
            </a:r>
          </a:p>
        </p:txBody>
      </p:sp>
      <p:sp>
        <p:nvSpPr>
          <p:cNvPr id="6" name="文本占位符 2"/>
          <p:cNvSpPr txBox="1"/>
          <p:nvPr/>
        </p:nvSpPr>
        <p:spPr>
          <a:xfrm>
            <a:off x="502444" y="3615829"/>
            <a:ext cx="5417093" cy="7617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685165">
              <a:lnSpc>
                <a:spcPct val="120000"/>
              </a:lnSpc>
              <a:spcBef>
                <a:spcPct val="0"/>
              </a:spcBef>
              <a:defRPr/>
            </a:pPr>
            <a:r>
              <a:rPr lang="zh-CN" altLang="en-US" sz="16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p>
          <a:p>
            <a:pPr algn="ctr" defTabSz="685165">
              <a:lnSpc>
                <a:spcPct val="120000"/>
              </a:lnSpc>
              <a:spcBef>
                <a:spcPct val="0"/>
              </a:spcBef>
              <a:defRPr/>
            </a:pPr>
            <a:endParaRPr lang="zh-CN" altLang="en-US" sz="1600" dirty="0">
              <a:latin typeface="阿里巴巴普惠体 B" panose="00020600040101010101" charset="-122"/>
              <a:ea typeface="阿里巴巴普惠体 B" panose="00020600040101010101" charset="-122"/>
              <a:cs typeface="阿里巴巴普惠体 B" panose="00020600040101010101" charset="-122"/>
            </a:endParaRPr>
          </a:p>
        </p:txBody>
      </p:sp>
      <p:cxnSp>
        <p:nvCxnSpPr>
          <p:cNvPr id="7" name="直接连接符 6"/>
          <p:cNvCxnSpPr/>
          <p:nvPr/>
        </p:nvCxnSpPr>
        <p:spPr>
          <a:xfrm>
            <a:off x="501867" y="3508411"/>
            <a:ext cx="61096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形标注 7"/>
          <p:cNvSpPr/>
          <p:nvPr/>
        </p:nvSpPr>
        <p:spPr>
          <a:xfrm flipH="1">
            <a:off x="7098665" y="842645"/>
            <a:ext cx="1541780" cy="1998980"/>
          </a:xfrm>
          <a:prstGeom prst="rect">
            <a:avLst/>
          </a:prstGeom>
          <a:solidFill>
            <a:schemeClr val="accent1">
              <a:alpha val="8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800" b="1" dirty="0">
              <a:solidFill>
                <a:schemeClr val="tx1"/>
              </a:solidFill>
              <a:cs typeface="阿里巴巴普惠体 B" panose="00020600040101010101" charset="-122"/>
            </a:endParaRPr>
          </a:p>
        </p:txBody>
      </p:sp>
      <p:sp>
        <p:nvSpPr>
          <p:cNvPr id="14" name="文本框 13"/>
          <p:cNvSpPr txBox="1"/>
          <p:nvPr/>
        </p:nvSpPr>
        <p:spPr>
          <a:xfrm>
            <a:off x="7312025" y="1412240"/>
            <a:ext cx="1112520" cy="1014730"/>
          </a:xfrm>
          <a:prstGeom prst="rect">
            <a:avLst/>
          </a:prstGeom>
          <a:noFill/>
        </p:spPr>
        <p:txBody>
          <a:bodyPr wrap="square" rtlCol="0">
            <a:spAutoFit/>
          </a:bodyPr>
          <a:lstStyle/>
          <a:p>
            <a:r>
              <a:rPr lang="en-US" altLang="zh-CN" sz="6000">
                <a:solidFill>
                  <a:schemeClr val="bg1"/>
                </a:solidFill>
                <a:latin typeface="阿里巴巴普惠体 B" panose="00020600040101010101" charset="-122"/>
                <a:ea typeface="阿里巴巴普惠体 B" panose="00020600040101010101" charset="-122"/>
              </a:rPr>
              <a:t>01</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千图设计师MC：ID 29795607库_直接连接符 3"/>
          <p:cNvCxnSpPr/>
          <p:nvPr>
            <p:custDataLst>
              <p:tags r:id="rId1"/>
            </p:custDataLst>
          </p:nvPr>
        </p:nvCxnSpPr>
        <p:spPr>
          <a:xfrm>
            <a:off x="8421964" y="2535136"/>
            <a:ext cx="0" cy="7846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千图设计师MC：ID 29795607库_直接连接符 4"/>
          <p:cNvCxnSpPr/>
          <p:nvPr>
            <p:custDataLst>
              <p:tags r:id="rId2"/>
            </p:custDataLst>
          </p:nvPr>
        </p:nvCxnSpPr>
        <p:spPr>
          <a:xfrm>
            <a:off x="714633" y="1230870"/>
            <a:ext cx="2262" cy="2095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千图设计师MC：ID 29795607库_直接连接符 5"/>
          <p:cNvCxnSpPr/>
          <p:nvPr>
            <p:custDataLst>
              <p:tags r:id="rId3"/>
            </p:custDataLst>
          </p:nvPr>
        </p:nvCxnSpPr>
        <p:spPr>
          <a:xfrm flipH="1">
            <a:off x="2206260" y="1230870"/>
            <a:ext cx="9040" cy="2095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千图设计师MC：ID 29795607库_直接连接符 6"/>
          <p:cNvCxnSpPr/>
          <p:nvPr>
            <p:custDataLst>
              <p:tags r:id="rId4"/>
            </p:custDataLst>
          </p:nvPr>
        </p:nvCxnSpPr>
        <p:spPr>
          <a:xfrm flipH="1">
            <a:off x="3782108" y="1829833"/>
            <a:ext cx="7468" cy="14969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千图设计师MC：ID 29795607库_直接连接符 7"/>
          <p:cNvCxnSpPr/>
          <p:nvPr>
            <p:custDataLst>
              <p:tags r:id="rId5"/>
            </p:custDataLst>
          </p:nvPr>
        </p:nvCxnSpPr>
        <p:spPr>
          <a:xfrm>
            <a:off x="5358089" y="2131824"/>
            <a:ext cx="1" cy="12234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千图设计师MC：ID 29795607库_直接连接符 8"/>
          <p:cNvCxnSpPr/>
          <p:nvPr>
            <p:custDataLst>
              <p:tags r:id="rId6"/>
            </p:custDataLst>
          </p:nvPr>
        </p:nvCxnSpPr>
        <p:spPr>
          <a:xfrm>
            <a:off x="6929714" y="2492146"/>
            <a:ext cx="0" cy="8631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千图设计师MC：ID 29795607库_矩形 9"/>
          <p:cNvSpPr/>
          <p:nvPr>
            <p:custDataLst>
              <p:tags r:id="rId7"/>
            </p:custDataLst>
          </p:nvPr>
        </p:nvSpPr>
        <p:spPr>
          <a:xfrm>
            <a:off x="716895" y="3203672"/>
            <a:ext cx="2539870" cy="173182"/>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fontScale="92500" lnSpcReduction="20000"/>
          </a:bodyPr>
          <a:lstStyle/>
          <a:p>
            <a:pPr algn="ctr">
              <a:defRPr/>
            </a:pPr>
            <a:r>
              <a:rPr lang="zh-CN" altLang="en-US" sz="900" dirty="0">
                <a:solidFill>
                  <a:prstClr val="white"/>
                </a:solidFill>
                <a:cs typeface="+mn-ea"/>
                <a:sym typeface="+mn-lt"/>
              </a:rPr>
              <a:t>关键词</a:t>
            </a:r>
          </a:p>
        </p:txBody>
      </p:sp>
      <p:sp>
        <p:nvSpPr>
          <p:cNvPr id="11" name="千图设计师MC：ID 29795607库_矩形 10"/>
          <p:cNvSpPr/>
          <p:nvPr>
            <p:custDataLst>
              <p:tags r:id="rId8"/>
            </p:custDataLst>
          </p:nvPr>
        </p:nvSpPr>
        <p:spPr>
          <a:xfrm>
            <a:off x="3301082" y="3203672"/>
            <a:ext cx="2539870" cy="173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fontScale="92500" lnSpcReduction="20000"/>
          </a:bodyPr>
          <a:lstStyle/>
          <a:p>
            <a:pPr algn="ctr">
              <a:defRPr/>
            </a:pPr>
            <a:r>
              <a:rPr lang="zh-CN" altLang="en-US" sz="900" dirty="0">
                <a:solidFill>
                  <a:prstClr val="white"/>
                </a:solidFill>
                <a:cs typeface="+mn-ea"/>
                <a:sym typeface="+mn-lt"/>
              </a:rPr>
              <a:t>关键词</a:t>
            </a:r>
          </a:p>
        </p:txBody>
      </p:sp>
      <p:sp>
        <p:nvSpPr>
          <p:cNvPr id="12" name="千图设计师MC：ID 29795607库_矩形 11"/>
          <p:cNvSpPr/>
          <p:nvPr>
            <p:custDataLst>
              <p:tags r:id="rId9"/>
            </p:custDataLst>
          </p:nvPr>
        </p:nvSpPr>
        <p:spPr>
          <a:xfrm>
            <a:off x="5888732" y="3203672"/>
            <a:ext cx="2536407" cy="173182"/>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fontScale="92500" lnSpcReduction="20000"/>
          </a:bodyPr>
          <a:lstStyle/>
          <a:p>
            <a:pPr algn="ctr">
              <a:defRPr/>
            </a:pPr>
            <a:r>
              <a:rPr lang="zh-CN" altLang="en-US" sz="900">
                <a:solidFill>
                  <a:prstClr val="white"/>
                </a:solidFill>
                <a:cs typeface="+mn-ea"/>
                <a:sym typeface="+mn-lt"/>
              </a:rPr>
              <a:t>关键词</a:t>
            </a:r>
          </a:p>
        </p:txBody>
      </p:sp>
      <p:sp>
        <p:nvSpPr>
          <p:cNvPr id="13" name="千图设计师MC：ID 29795607库_Arrow: Pentagon 13"/>
          <p:cNvSpPr/>
          <p:nvPr>
            <p:custDataLst>
              <p:tags r:id="rId10"/>
            </p:custDataLst>
          </p:nvPr>
        </p:nvSpPr>
        <p:spPr>
          <a:xfrm>
            <a:off x="714633" y="1230870"/>
            <a:ext cx="1869810" cy="22581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lnSpcReduction="10000"/>
          </a:bodyPr>
          <a:lstStyle/>
          <a:p>
            <a:pPr algn="ctr">
              <a:defRPr/>
            </a:pPr>
            <a:r>
              <a:rPr lang="zh-CN" altLang="en-US" sz="1100" dirty="0">
                <a:solidFill>
                  <a:prstClr val="white"/>
                </a:solidFill>
                <a:cs typeface="+mn-ea"/>
                <a:sym typeface="+mn-lt"/>
              </a:rPr>
              <a:t>输入标题文本</a:t>
            </a:r>
          </a:p>
        </p:txBody>
      </p:sp>
      <p:sp>
        <p:nvSpPr>
          <p:cNvPr id="14" name="千图设计师MC：ID 29795607库_Arrow: Pentagon 14"/>
          <p:cNvSpPr/>
          <p:nvPr>
            <p:custDataLst>
              <p:tags r:id="rId11"/>
            </p:custDataLst>
          </p:nvPr>
        </p:nvSpPr>
        <p:spPr>
          <a:xfrm>
            <a:off x="1868134" y="1518592"/>
            <a:ext cx="1484666" cy="22581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lnSpcReduction="10000"/>
          </a:bodyPr>
          <a:lstStyle/>
          <a:p>
            <a:pPr algn="ctr">
              <a:defRPr/>
            </a:pPr>
            <a:r>
              <a:rPr lang="zh-CN" altLang="en-US" sz="1100" dirty="0">
                <a:solidFill>
                  <a:prstClr val="white"/>
                </a:solidFill>
                <a:cs typeface="+mn-ea"/>
                <a:sym typeface="+mn-lt"/>
              </a:rPr>
              <a:t>输入标题文本</a:t>
            </a:r>
          </a:p>
        </p:txBody>
      </p:sp>
      <p:sp>
        <p:nvSpPr>
          <p:cNvPr id="15" name="千图设计师MC：ID 29795607库_Arrow: Pentagon 15"/>
          <p:cNvSpPr/>
          <p:nvPr>
            <p:custDataLst>
              <p:tags r:id="rId12"/>
            </p:custDataLst>
          </p:nvPr>
        </p:nvSpPr>
        <p:spPr>
          <a:xfrm>
            <a:off x="1868134" y="1829833"/>
            <a:ext cx="3489955" cy="2258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lnSpcReduction="10000"/>
          </a:bodyPr>
          <a:lstStyle/>
          <a:p>
            <a:pPr algn="ctr">
              <a:defRPr/>
            </a:pPr>
            <a:r>
              <a:rPr lang="zh-CN" altLang="en-US" sz="1100" dirty="0">
                <a:solidFill>
                  <a:prstClr val="white"/>
                </a:solidFill>
                <a:cs typeface="+mn-ea"/>
                <a:sym typeface="+mn-lt"/>
              </a:rPr>
              <a:t>输入标题文本</a:t>
            </a:r>
          </a:p>
        </p:txBody>
      </p:sp>
      <p:sp>
        <p:nvSpPr>
          <p:cNvPr id="16" name="千图设计师MC：ID 29795607库_Arrow: Pentagon 16"/>
          <p:cNvSpPr/>
          <p:nvPr>
            <p:custDataLst>
              <p:tags r:id="rId13"/>
            </p:custDataLst>
          </p:nvPr>
        </p:nvSpPr>
        <p:spPr>
          <a:xfrm>
            <a:off x="3439760" y="2131824"/>
            <a:ext cx="2839121" cy="22581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lnSpcReduction="10000"/>
          </a:bodyPr>
          <a:lstStyle/>
          <a:p>
            <a:pPr algn="ctr">
              <a:defRPr/>
            </a:pPr>
            <a:r>
              <a:rPr lang="zh-CN" altLang="en-US" sz="1100" dirty="0">
                <a:solidFill>
                  <a:prstClr val="white"/>
                </a:solidFill>
                <a:cs typeface="+mn-ea"/>
                <a:sym typeface="+mn-lt"/>
              </a:rPr>
              <a:t>输入标题文本</a:t>
            </a:r>
          </a:p>
        </p:txBody>
      </p:sp>
      <p:sp>
        <p:nvSpPr>
          <p:cNvPr id="17" name="千图设计师MC：ID 29795607库_Arrow: Pentagon 17"/>
          <p:cNvSpPr/>
          <p:nvPr>
            <p:custDataLst>
              <p:tags r:id="rId14"/>
            </p:custDataLst>
          </p:nvPr>
        </p:nvSpPr>
        <p:spPr>
          <a:xfrm>
            <a:off x="5181452" y="2421835"/>
            <a:ext cx="3243687" cy="22581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anchor="ctr">
            <a:normAutofit lnSpcReduction="10000"/>
          </a:bodyPr>
          <a:lstStyle/>
          <a:p>
            <a:pPr algn="ctr">
              <a:defRPr/>
            </a:pPr>
            <a:r>
              <a:rPr lang="zh-CN" altLang="en-US" sz="1100" dirty="0">
                <a:solidFill>
                  <a:prstClr val="white"/>
                </a:solidFill>
                <a:cs typeface="+mn-ea"/>
                <a:sym typeface="+mn-lt"/>
              </a:rPr>
              <a:t>输入标题文本</a:t>
            </a:r>
          </a:p>
        </p:txBody>
      </p:sp>
      <p:sp>
        <p:nvSpPr>
          <p:cNvPr id="27" name="išľíďè"/>
          <p:cNvSpPr/>
          <p:nvPr/>
        </p:nvSpPr>
        <p:spPr bwMode="auto">
          <a:xfrm>
            <a:off x="1055593" y="3900983"/>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28" name="iSlíďè"/>
          <p:cNvSpPr txBox="1"/>
          <p:nvPr/>
        </p:nvSpPr>
        <p:spPr bwMode="auto">
          <a:xfrm>
            <a:off x="1467485" y="3649980"/>
            <a:ext cx="96012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输入标题文本</a:t>
            </a:r>
            <a:endParaRPr lang="zh-CN" altLang="en-US" b="1" dirty="0">
              <a:solidFill>
                <a:schemeClr val="tx1"/>
              </a:solidFill>
              <a:cs typeface="+mn-ea"/>
              <a:sym typeface="+mn-lt"/>
            </a:endParaRPr>
          </a:p>
        </p:txBody>
      </p:sp>
      <p:sp>
        <p:nvSpPr>
          <p:cNvPr id="26" name="文本框 25"/>
          <p:cNvSpPr txBox="1"/>
          <p:nvPr/>
        </p:nvSpPr>
        <p:spPr>
          <a:xfrm>
            <a:off x="651040"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工作概述</a:t>
            </a:r>
          </a:p>
        </p:txBody>
      </p:sp>
      <p:sp>
        <p:nvSpPr>
          <p:cNvPr id="35" name="išľíďè"/>
          <p:cNvSpPr/>
          <p:nvPr/>
        </p:nvSpPr>
        <p:spPr bwMode="auto">
          <a:xfrm>
            <a:off x="3533968" y="3900983"/>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36" name="iSlíďè"/>
          <p:cNvSpPr txBox="1"/>
          <p:nvPr/>
        </p:nvSpPr>
        <p:spPr bwMode="auto">
          <a:xfrm>
            <a:off x="3938270" y="3649980"/>
            <a:ext cx="100266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cs typeface="+mn-ea"/>
                <a:sym typeface="+mn-lt"/>
              </a:rPr>
              <a:t>输入标题文本</a:t>
            </a:r>
            <a:endParaRPr lang="zh-CN" altLang="en-US" b="1" dirty="0">
              <a:solidFill>
                <a:srgbClr val="F8F8F8">
                  <a:lumMod val="10000"/>
                </a:srgbClr>
              </a:solidFill>
              <a:cs typeface="+mn-ea"/>
              <a:sym typeface="+mn-lt"/>
            </a:endParaRPr>
          </a:p>
        </p:txBody>
      </p:sp>
      <p:sp>
        <p:nvSpPr>
          <p:cNvPr id="37" name="išľíďè"/>
          <p:cNvSpPr/>
          <p:nvPr/>
        </p:nvSpPr>
        <p:spPr bwMode="auto">
          <a:xfrm>
            <a:off x="6100031" y="3898677"/>
            <a:ext cx="190248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38" name="iSlíďè"/>
          <p:cNvSpPr txBox="1"/>
          <p:nvPr/>
        </p:nvSpPr>
        <p:spPr bwMode="auto">
          <a:xfrm>
            <a:off x="6597015" y="3648075"/>
            <a:ext cx="97409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cs typeface="+mn-ea"/>
                <a:sym typeface="+mn-lt"/>
              </a:rPr>
              <a:t>输入标题文本</a:t>
            </a:r>
            <a:endParaRPr lang="zh-CN" altLang="en-US" b="1" dirty="0">
              <a:solidFill>
                <a:srgbClr val="F8F8F8">
                  <a:lumMod val="1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6"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392" y="1471604"/>
            <a:ext cx="398152" cy="398152"/>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sp>
        <p:nvSpPr>
          <p:cNvPr id="7" name="Shape 1319"/>
          <p:cNvSpPr/>
          <p:nvPr/>
        </p:nvSpPr>
        <p:spPr>
          <a:xfrm flipV="1">
            <a:off x="2030367" y="1669967"/>
            <a:ext cx="983234"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8" name="Shape 1320"/>
          <p:cNvSpPr/>
          <p:nvPr/>
        </p:nvSpPr>
        <p:spPr>
          <a:xfrm flipV="1">
            <a:off x="3608119" y="1669967"/>
            <a:ext cx="983234"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9" name="Shape 1321"/>
          <p:cNvSpPr/>
          <p:nvPr/>
        </p:nvSpPr>
        <p:spPr>
          <a:xfrm flipV="1">
            <a:off x="5185873" y="1669967"/>
            <a:ext cx="983234"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0" name="Shape 1322"/>
          <p:cNvSpPr/>
          <p:nvPr/>
        </p:nvSpPr>
        <p:spPr>
          <a:xfrm flipH="1">
            <a:off x="2229088" y="3381613"/>
            <a:ext cx="983234"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1" name="Shape 1323"/>
          <p:cNvSpPr/>
          <p:nvPr/>
        </p:nvSpPr>
        <p:spPr>
          <a:xfrm flipH="1">
            <a:off x="3806842" y="3381613"/>
            <a:ext cx="983234"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2" name="Shape 1324"/>
          <p:cNvSpPr/>
          <p:nvPr/>
        </p:nvSpPr>
        <p:spPr>
          <a:xfrm flipH="1">
            <a:off x="5384595" y="3381613"/>
            <a:ext cx="982058"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3" name="Shape 1325"/>
          <p:cNvSpPr/>
          <p:nvPr/>
        </p:nvSpPr>
        <p:spPr>
          <a:xfrm flipV="1">
            <a:off x="6763070" y="1669967"/>
            <a:ext cx="1206652" cy="0"/>
          </a:xfrm>
          <a:prstGeom prst="line">
            <a:avLst/>
          </a:prstGeom>
          <a:ln w="12700">
            <a:solidFill>
              <a:schemeClr val="bg1">
                <a:lumMod val="65000"/>
              </a:schemeClr>
            </a:solidFill>
            <a:miter lim="400000"/>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4" name="Shape 1326"/>
          <p:cNvSpPr/>
          <p:nvPr/>
        </p:nvSpPr>
        <p:spPr>
          <a:xfrm>
            <a:off x="7968880" y="1677475"/>
            <a:ext cx="0" cy="1708208"/>
          </a:xfrm>
          <a:prstGeom prst="line">
            <a:avLst/>
          </a:prstGeom>
          <a:ln w="12700">
            <a:solidFill>
              <a:schemeClr val="bg1">
                <a:lumMod val="65000"/>
              </a:schemeClr>
            </a:solidFill>
            <a:miter lim="400000"/>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5" name="Shape 1327"/>
          <p:cNvSpPr/>
          <p:nvPr/>
        </p:nvSpPr>
        <p:spPr>
          <a:xfrm flipH="1">
            <a:off x="6962348" y="3381613"/>
            <a:ext cx="1006698"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6" name="Shape 1328"/>
          <p:cNvSpPr/>
          <p:nvPr/>
        </p:nvSpPr>
        <p:spPr>
          <a:xfrm flipH="1">
            <a:off x="1138138" y="3381613"/>
            <a:ext cx="499351" cy="0"/>
          </a:xfrm>
          <a:prstGeom prst="line">
            <a:avLst/>
          </a:prstGeom>
          <a:ln w="12700">
            <a:solidFill>
              <a:schemeClr val="bg1">
                <a:lumMod val="65000"/>
              </a:schemeClr>
            </a:solidFill>
            <a:miter lim="400000"/>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7" name="Shape 1329"/>
          <p:cNvSpPr/>
          <p:nvPr/>
        </p:nvSpPr>
        <p:spPr>
          <a:xfrm flipV="1">
            <a:off x="1139907" y="1669969"/>
            <a:ext cx="0" cy="1715714"/>
          </a:xfrm>
          <a:prstGeom prst="line">
            <a:avLst/>
          </a:prstGeom>
          <a:ln w="12700">
            <a:solidFill>
              <a:schemeClr val="bg1">
                <a:lumMod val="65000"/>
              </a:schemeClr>
            </a:solidFill>
            <a:miter lim="400000"/>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sp>
        <p:nvSpPr>
          <p:cNvPr id="18" name="Shape 1330"/>
          <p:cNvSpPr/>
          <p:nvPr/>
        </p:nvSpPr>
        <p:spPr>
          <a:xfrm>
            <a:off x="1135634" y="1669967"/>
            <a:ext cx="300213" cy="0"/>
          </a:xfrm>
          <a:prstGeom prst="line">
            <a:avLst/>
          </a:prstGeom>
          <a:ln w="12700">
            <a:solidFill>
              <a:schemeClr val="bg1">
                <a:lumMod val="65000"/>
              </a:schemeClr>
            </a:solidFill>
            <a:miter lim="400000"/>
            <a:tailEnd type="triangle"/>
          </a:ln>
        </p:spPr>
        <p:txBody>
          <a:bodyPr lIns="38096" tIns="38096" rIns="38096" bIns="38096" anchor="ctr"/>
          <a:lstStyle/>
          <a:p>
            <a:pPr lvl="0">
              <a:defRPr sz="3200">
                <a:solidFill>
                  <a:srgbClr val="000000"/>
                </a:solidFill>
                <a:latin typeface="+mn-lt"/>
                <a:ea typeface="+mn-ea"/>
                <a:cs typeface="+mn-cs"/>
                <a:sym typeface="Helvetica Light"/>
              </a:defRPr>
            </a:pPr>
            <a:endParaRPr sz="3200">
              <a:cs typeface="+mn-ea"/>
              <a:sym typeface="+mn-lt"/>
            </a:endParaRPr>
          </a:p>
        </p:txBody>
      </p:sp>
      <p:grpSp>
        <p:nvGrpSpPr>
          <p:cNvPr id="19" name="Group 1335"/>
          <p:cNvGrpSpPr/>
          <p:nvPr/>
        </p:nvGrpSpPr>
        <p:grpSpPr>
          <a:xfrm>
            <a:off x="3211145" y="1471604"/>
            <a:ext cx="398152" cy="398152"/>
            <a:chOff x="0" y="0"/>
            <a:chExt cx="1243363" cy="1243363"/>
          </a:xfrm>
        </p:grpSpPr>
        <p:sp>
          <p:nvSpPr>
            <p:cNvPr id="20" name="Shape 1331"/>
            <p:cNvSpPr/>
            <p:nvPr/>
          </p:nvSpPr>
          <p:spPr>
            <a:xfrm>
              <a:off x="0" y="0"/>
              <a:ext cx="1243364" cy="1243364"/>
            </a:xfrm>
            <a:prstGeom prst="rect">
              <a:avLst/>
            </a:prstGeom>
            <a:solidFill>
              <a:schemeClr val="accent2"/>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grpSp>
        <p:nvGrpSpPr>
          <p:cNvPr id="24" name="Group 1338"/>
          <p:cNvGrpSpPr/>
          <p:nvPr/>
        </p:nvGrpSpPr>
        <p:grpSpPr>
          <a:xfrm>
            <a:off x="4788899" y="1471604"/>
            <a:ext cx="398152" cy="398152"/>
            <a:chOff x="0" y="0"/>
            <a:chExt cx="1243363" cy="1243363"/>
          </a:xfrm>
        </p:grpSpPr>
        <p:sp>
          <p:nvSpPr>
            <p:cNvPr id="25" name="Shape 1336"/>
            <p:cNvSpPr/>
            <p:nvPr/>
          </p:nvSpPr>
          <p:spPr>
            <a:xfrm>
              <a:off x="0" y="0"/>
              <a:ext cx="1243364" cy="1243364"/>
            </a:xfrm>
            <a:prstGeom prst="rect">
              <a:avLst/>
            </a:prstGeom>
            <a:solidFill>
              <a:schemeClr val="accent3"/>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nvGrpSpPr>
          <p:cNvPr id="27" name="Group 1341"/>
          <p:cNvGrpSpPr/>
          <p:nvPr/>
        </p:nvGrpSpPr>
        <p:grpSpPr>
          <a:xfrm>
            <a:off x="6366651" y="1471604"/>
            <a:ext cx="398152" cy="398152"/>
            <a:chOff x="0" y="0"/>
            <a:chExt cx="1243363" cy="1243363"/>
          </a:xfrm>
        </p:grpSpPr>
        <p:sp>
          <p:nvSpPr>
            <p:cNvPr id="28" name="Shape 1339"/>
            <p:cNvSpPr/>
            <p:nvPr/>
          </p:nvSpPr>
          <p:spPr>
            <a:xfrm>
              <a:off x="0" y="0"/>
              <a:ext cx="1243364" cy="1243364"/>
            </a:xfrm>
            <a:prstGeom prst="rect">
              <a:avLst/>
            </a:prstGeom>
            <a:solidFill>
              <a:schemeClr val="accent4"/>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nvGrpSpPr>
          <p:cNvPr id="30" name="Group 1344"/>
          <p:cNvGrpSpPr/>
          <p:nvPr/>
        </p:nvGrpSpPr>
        <p:grpSpPr>
          <a:xfrm>
            <a:off x="6366651" y="3182363"/>
            <a:ext cx="398152" cy="398152"/>
            <a:chOff x="0" y="0"/>
            <a:chExt cx="1243363" cy="1243363"/>
          </a:xfrm>
        </p:grpSpPr>
        <p:sp>
          <p:nvSpPr>
            <p:cNvPr id="31" name="Shape 1342"/>
            <p:cNvSpPr/>
            <p:nvPr/>
          </p:nvSpPr>
          <p:spPr>
            <a:xfrm>
              <a:off x="0" y="0"/>
              <a:ext cx="1243364" cy="1243364"/>
            </a:xfrm>
            <a:prstGeom prst="rect">
              <a:avLst/>
            </a:prstGeom>
            <a:solidFill>
              <a:schemeClr val="accent4"/>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nvGrpSpPr>
          <p:cNvPr id="33" name="Group 1347"/>
          <p:cNvGrpSpPr/>
          <p:nvPr/>
        </p:nvGrpSpPr>
        <p:grpSpPr>
          <a:xfrm>
            <a:off x="4788899" y="3182363"/>
            <a:ext cx="398152" cy="398152"/>
            <a:chOff x="0" y="0"/>
            <a:chExt cx="1243363" cy="1243363"/>
          </a:xfrm>
        </p:grpSpPr>
        <p:sp>
          <p:nvSpPr>
            <p:cNvPr id="34" name="Shape 1345"/>
            <p:cNvSpPr/>
            <p:nvPr/>
          </p:nvSpPr>
          <p:spPr>
            <a:xfrm>
              <a:off x="0" y="0"/>
              <a:ext cx="1243364" cy="1243364"/>
            </a:xfrm>
            <a:prstGeom prst="rect">
              <a:avLst/>
            </a:prstGeom>
            <a:solidFill>
              <a:schemeClr val="accent3"/>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nvGrpSpPr>
          <p:cNvPr id="36" name="Group 1350"/>
          <p:cNvGrpSpPr/>
          <p:nvPr/>
        </p:nvGrpSpPr>
        <p:grpSpPr>
          <a:xfrm>
            <a:off x="3211146" y="3182363"/>
            <a:ext cx="398152" cy="398152"/>
            <a:chOff x="0" y="0"/>
            <a:chExt cx="1243363" cy="1243363"/>
          </a:xfrm>
        </p:grpSpPr>
        <p:sp>
          <p:nvSpPr>
            <p:cNvPr id="37" name="Shape 1348"/>
            <p:cNvSpPr/>
            <p:nvPr/>
          </p:nvSpPr>
          <p:spPr>
            <a:xfrm>
              <a:off x="0" y="0"/>
              <a:ext cx="1243364" cy="1243364"/>
            </a:xfrm>
            <a:prstGeom prst="rect">
              <a:avLst/>
            </a:prstGeom>
            <a:solidFill>
              <a:schemeClr val="accent2"/>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nvGrpSpPr>
          <p:cNvPr id="39" name="Group 1356"/>
          <p:cNvGrpSpPr/>
          <p:nvPr/>
        </p:nvGrpSpPr>
        <p:grpSpPr>
          <a:xfrm>
            <a:off x="1633392" y="3182363"/>
            <a:ext cx="398152" cy="398152"/>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67727" tIns="67727" rIns="67727" bIns="67727"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0795" tIns="50795" rIns="50795" bIns="50795" numCol="1" anchor="ctr">
                <a:noAutofit/>
              </a:bodyPr>
              <a:lstStyle/>
              <a:p>
                <a:pPr lvl="0">
                  <a:lnSpc>
                    <a:spcPct val="120000"/>
                  </a:lnSpc>
                  <a:defRPr sz="3200">
                    <a:solidFill>
                      <a:srgbClr val="FFFFFF"/>
                    </a:solidFill>
                    <a:latin typeface="+mn-lt"/>
                    <a:ea typeface="+mn-ea"/>
                    <a:cs typeface="+mn-cs"/>
                    <a:sym typeface="Helvetica Light"/>
                  </a:defRPr>
                </a:pPr>
                <a:endParaRPr sz="3200">
                  <a:cs typeface="+mn-ea"/>
                  <a:sym typeface="+mn-lt"/>
                </a:endParaRPr>
              </a:p>
            </p:txBody>
          </p:sp>
        </p:grpSp>
      </p:grpSp>
      <p:sp>
        <p:nvSpPr>
          <p:cNvPr id="56" name="文本框 55"/>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工作概述</a:t>
            </a:r>
          </a:p>
        </p:txBody>
      </p:sp>
      <p:sp>
        <p:nvSpPr>
          <p:cNvPr id="45" name="išľíďè"/>
          <p:cNvSpPr/>
          <p:nvPr/>
        </p:nvSpPr>
        <p:spPr bwMode="auto">
          <a:xfrm>
            <a:off x="1276985" y="2237105"/>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6" name="iSlíďè"/>
          <p:cNvSpPr txBox="1"/>
          <p:nvPr/>
        </p:nvSpPr>
        <p:spPr bwMode="auto">
          <a:xfrm>
            <a:off x="1510665" y="1986280"/>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47" name="išľíďè"/>
          <p:cNvSpPr/>
          <p:nvPr/>
        </p:nvSpPr>
        <p:spPr bwMode="auto">
          <a:xfrm>
            <a:off x="2811145" y="2237105"/>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48" name="iSlíďè"/>
          <p:cNvSpPr txBox="1"/>
          <p:nvPr/>
        </p:nvSpPr>
        <p:spPr bwMode="auto">
          <a:xfrm>
            <a:off x="3044825" y="1986280"/>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49" name="išľíďè"/>
          <p:cNvSpPr/>
          <p:nvPr/>
        </p:nvSpPr>
        <p:spPr bwMode="auto">
          <a:xfrm>
            <a:off x="4413250" y="2230120"/>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50" name="iSlíďè"/>
          <p:cNvSpPr txBox="1"/>
          <p:nvPr/>
        </p:nvSpPr>
        <p:spPr bwMode="auto">
          <a:xfrm>
            <a:off x="4646930" y="1979295"/>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51" name="išľíďè"/>
          <p:cNvSpPr/>
          <p:nvPr/>
        </p:nvSpPr>
        <p:spPr bwMode="auto">
          <a:xfrm>
            <a:off x="5947410" y="2230120"/>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52" name="iSlíďè"/>
          <p:cNvSpPr txBox="1"/>
          <p:nvPr/>
        </p:nvSpPr>
        <p:spPr bwMode="auto">
          <a:xfrm>
            <a:off x="6181090" y="1979295"/>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53" name="išľíďè"/>
          <p:cNvSpPr/>
          <p:nvPr/>
        </p:nvSpPr>
        <p:spPr bwMode="auto">
          <a:xfrm>
            <a:off x="1276985" y="3960495"/>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64" name="iSlíďè"/>
          <p:cNvSpPr txBox="1"/>
          <p:nvPr/>
        </p:nvSpPr>
        <p:spPr bwMode="auto">
          <a:xfrm>
            <a:off x="1510665" y="3709670"/>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65" name="išľíďè"/>
          <p:cNvSpPr/>
          <p:nvPr/>
        </p:nvSpPr>
        <p:spPr bwMode="auto">
          <a:xfrm>
            <a:off x="2811145" y="3960495"/>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66" name="iSlíďè"/>
          <p:cNvSpPr txBox="1"/>
          <p:nvPr/>
        </p:nvSpPr>
        <p:spPr bwMode="auto">
          <a:xfrm>
            <a:off x="3044825" y="3709670"/>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68" name="išľíďè"/>
          <p:cNvSpPr/>
          <p:nvPr/>
        </p:nvSpPr>
        <p:spPr bwMode="auto">
          <a:xfrm>
            <a:off x="4413250" y="3953510"/>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69" name="iSlíďè"/>
          <p:cNvSpPr txBox="1"/>
          <p:nvPr/>
        </p:nvSpPr>
        <p:spPr bwMode="auto">
          <a:xfrm>
            <a:off x="4646930" y="3702685"/>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
        <p:nvSpPr>
          <p:cNvPr id="70" name="išľíďè"/>
          <p:cNvSpPr/>
          <p:nvPr/>
        </p:nvSpPr>
        <p:spPr bwMode="auto">
          <a:xfrm>
            <a:off x="5947410" y="3953510"/>
            <a:ext cx="115887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algn="ctr" defTabSz="685165">
              <a:lnSpc>
                <a:spcPct val="120000"/>
              </a:lnSpc>
              <a:spcBef>
                <a:spcPct val="0"/>
              </a:spcBef>
              <a:defRPr/>
            </a:pPr>
            <a:r>
              <a:rPr lang="zh-CN" altLang="en-US" sz="900" dirty="0">
                <a:solidFill>
                  <a:srgbClr val="F8F8F8">
                    <a:lumMod val="10000"/>
                  </a:srgbClr>
                </a:solidFill>
                <a:cs typeface="+mn-ea"/>
                <a:sym typeface="+mn-lt"/>
              </a:rPr>
              <a:t>输入替换内容 文本输入替换内容 文本输入替换内容 文本</a:t>
            </a:r>
          </a:p>
        </p:txBody>
      </p:sp>
      <p:sp>
        <p:nvSpPr>
          <p:cNvPr id="71" name="iSlíďè"/>
          <p:cNvSpPr txBox="1"/>
          <p:nvPr/>
        </p:nvSpPr>
        <p:spPr bwMode="auto">
          <a:xfrm>
            <a:off x="6181090" y="3702685"/>
            <a:ext cx="71818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dirty="0">
                <a:solidFill>
                  <a:schemeClr val="tx1"/>
                </a:solidFill>
                <a:cs typeface="+mn-ea"/>
                <a:sym typeface="+mn-lt"/>
              </a:rPr>
              <a:t>输入标题</a:t>
            </a:r>
            <a:endParaRPr lang="zh-CN" altLang="en-US" b="1"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500"/>
                                        <p:tgtEl>
                                          <p:spTgt spid="50"/>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down)">
                                      <p:cBhvr>
                                        <p:cTn id="59" dur="500"/>
                                        <p:tgtEl>
                                          <p:spTgt spid="5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down)">
                                      <p:cBhvr>
                                        <p:cTn id="83" dur="500"/>
                                        <p:tgtEl>
                                          <p:spTgt spid="71"/>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down)">
                                      <p:cBhvr>
                                        <p:cTn id="87" dur="500"/>
                                        <p:tgtEl>
                                          <p:spTgt spid="70"/>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wipe(down)">
                                      <p:cBhvr>
                                        <p:cTn id="99" dur="500"/>
                                        <p:tgtEl>
                                          <p:spTgt spid="69"/>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down)">
                                      <p:cBhvr>
                                        <p:cTn id="115" dur="500"/>
                                        <p:tgtEl>
                                          <p:spTgt spid="66"/>
                                        </p:tgtEl>
                                      </p:cBhvr>
                                    </p:animEffect>
                                  </p:childTnLst>
                                </p:cTn>
                              </p:par>
                            </p:childTnLst>
                          </p:cTn>
                        </p:par>
                        <p:par>
                          <p:cTn id="116" fill="hold">
                            <p:stCondLst>
                              <p:cond delay="14000"/>
                            </p:stCondLst>
                            <p:childTnLst>
                              <p:par>
                                <p:cTn id="117" presetID="22" presetClass="entr" presetSubtype="4"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down)">
                                      <p:cBhvr>
                                        <p:cTn id="119" dur="500"/>
                                        <p:tgtEl>
                                          <p:spTgt spid="6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wipe(down)">
                                      <p:cBhvr>
                                        <p:cTn id="131" dur="500"/>
                                        <p:tgtEl>
                                          <p:spTgt spid="64"/>
                                        </p:tgtEl>
                                      </p:cBhvr>
                                    </p:animEffect>
                                  </p:childTnLst>
                                </p:cTn>
                              </p:par>
                            </p:childTnLst>
                          </p:cTn>
                        </p:par>
                        <p:par>
                          <p:cTn id="132" fill="hold">
                            <p:stCondLst>
                              <p:cond delay="16000"/>
                            </p:stCondLst>
                            <p:childTnLst>
                              <p:par>
                                <p:cTn id="133" presetID="22" presetClass="entr" presetSubtype="4"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down)">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p:bldP spid="47" grpId="0"/>
      <p:bldP spid="48" grpId="0"/>
      <p:bldP spid="49" grpId="0"/>
      <p:bldP spid="50" grpId="0"/>
      <p:bldP spid="51" grpId="0"/>
      <p:bldP spid="52" grpId="0"/>
      <p:bldP spid="53" grpId="0"/>
      <p:bldP spid="64" grpId="0"/>
      <p:bldP spid="65" grpId="0"/>
      <p:bldP spid="66" grpId="0"/>
      <p:bldP spid="68"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914650" y="1204595"/>
            <a:ext cx="3169920" cy="236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矩形 120"/>
          <p:cNvSpPr/>
          <p:nvPr/>
        </p:nvSpPr>
        <p:spPr>
          <a:xfrm>
            <a:off x="179705" y="1204595"/>
            <a:ext cx="2887980" cy="2393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975" dirty="0">
              <a:solidFill>
                <a:srgbClr val="FFC000"/>
              </a:solidFill>
              <a:cs typeface="阿里巴巴普惠体 B" panose="00020600040101010101" charset="-122"/>
            </a:endParaRPr>
          </a:p>
        </p:txBody>
      </p:sp>
      <p:sp>
        <p:nvSpPr>
          <p:cNvPr id="101" name="文本框 100"/>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工作概述</a:t>
            </a:r>
          </a:p>
        </p:txBody>
      </p:sp>
      <p:cxnSp>
        <p:nvCxnSpPr>
          <p:cNvPr id="109" name="直接连接符 108"/>
          <p:cNvCxnSpPr/>
          <p:nvPr/>
        </p:nvCxnSpPr>
        <p:spPr>
          <a:xfrm flipH="1">
            <a:off x="6848415" y="-17501"/>
            <a:ext cx="232181" cy="403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6772577" y="-28002"/>
            <a:ext cx="413026" cy="715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1260426" y="4028237"/>
            <a:ext cx="6647974" cy="646331"/>
          </a:xfrm>
          <a:prstGeom prst="rect">
            <a:avLst/>
          </a:prstGeom>
        </p:spPr>
        <p:txBody>
          <a:bodyPr wrap="none">
            <a:spAutoFit/>
          </a:bodyPr>
          <a:lstStyle/>
          <a:p>
            <a:pPr>
              <a:lnSpc>
                <a:spcPct val="150000"/>
              </a:lnSpc>
            </a:pPr>
            <a:r>
              <a:rPr lang="zh-CN" altLang="en-US" sz="1200" dirty="0">
                <a:latin typeface="阿里巴巴普惠体 B" panose="00020600040101010101" charset="-122"/>
                <a:ea typeface="阿里巴巴普惠体 B" panose="00020600040101010101" charset="-122"/>
                <a:cs typeface="阿里巴巴普惠体 B" panose="00020600040101010101" charset="-122"/>
              </a:rPr>
              <a:t>单击此处添加您的编辑文字标题单击此处添加您的编辑文字标题单击此处添加您的编辑文字标题</a:t>
            </a:r>
            <a:endParaRPr lang="zh-CN" altLang="en-US" sz="1200" dirty="0">
              <a:cs typeface="阿里巴巴普惠体 B" panose="00020600040101010101" charset="-122"/>
            </a:endParaRPr>
          </a:p>
          <a:p>
            <a:pPr>
              <a:lnSpc>
                <a:spcPct val="150000"/>
              </a:lnSpc>
            </a:pPr>
            <a:r>
              <a:rPr lang="zh-CN" altLang="en-US" sz="1200" dirty="0">
                <a:latin typeface="阿里巴巴普惠体 B" panose="00020600040101010101" charset="-122"/>
                <a:ea typeface="阿里巴巴普惠体 B" panose="00020600040101010101" charset="-122"/>
                <a:cs typeface="阿里巴巴普惠体 B" panose="00020600040101010101" charset="-122"/>
              </a:rPr>
              <a:t>单击此处添加您的编辑文字标题单击此处添加您的编辑文字标题单击此处添加您的编辑文字标题</a:t>
            </a:r>
            <a:endParaRPr lang="zh-CN" altLang="en-US" sz="1200" dirty="0">
              <a:cs typeface="阿里巴巴普惠体 B" panose="00020600040101010101" charset="-122"/>
            </a:endParaRPr>
          </a:p>
        </p:txBody>
      </p:sp>
      <p:sp>
        <p:nvSpPr>
          <p:cNvPr id="117" name="矩形 116"/>
          <p:cNvSpPr/>
          <p:nvPr/>
        </p:nvSpPr>
        <p:spPr>
          <a:xfrm>
            <a:off x="5923280" y="1204595"/>
            <a:ext cx="2887980" cy="23939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830">
              <a:defRPr/>
            </a:pPr>
            <a:endParaRPr lang="zh-CN" altLang="en-US" sz="975" dirty="0">
              <a:solidFill>
                <a:srgbClr val="FFC000"/>
              </a:solidFill>
              <a:cs typeface="阿里巴巴普惠体 B" panose="00020600040101010101" charset="-122"/>
            </a:endParaRPr>
          </a:p>
        </p:txBody>
      </p:sp>
      <p:sp>
        <p:nvSpPr>
          <p:cNvPr id="118" name="矩形 25"/>
          <p:cNvSpPr>
            <a:spLocks noChangeArrowheads="1"/>
          </p:cNvSpPr>
          <p:nvPr/>
        </p:nvSpPr>
        <p:spPr bwMode="auto">
          <a:xfrm>
            <a:off x="6355715" y="1926590"/>
            <a:ext cx="2218055" cy="139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03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单击此处添加您的编辑文字标题单击此处添加您的编辑文字标题单击此处添加您的编辑文字标题单击此处添加您的编辑文字标题</a:t>
            </a:r>
          </a:p>
          <a:p>
            <a:pPr eaLnBrk="1" hangingPunct="1">
              <a:lnSpc>
                <a:spcPct val="120000"/>
              </a:lnSpc>
              <a:spcBef>
                <a:spcPct val="20000"/>
              </a:spcBef>
              <a:buFontTx/>
              <a:buNone/>
            </a:pPr>
            <a:r>
              <a:rPr lang="zh-CN" altLang="en-US" sz="103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单击此处添加您的编辑文字标题单击此处添加您的编辑文字标题</a:t>
            </a:r>
          </a:p>
          <a:p>
            <a:pPr eaLnBrk="1" hangingPunct="1">
              <a:lnSpc>
                <a:spcPct val="120000"/>
              </a:lnSpc>
              <a:spcBef>
                <a:spcPct val="20000"/>
              </a:spcBef>
              <a:buFontTx/>
              <a:buNone/>
            </a:pPr>
            <a:endParaRPr lang="zh-CN" altLang="en-US" sz="103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119" name="TextBox 13"/>
          <p:cNvSpPr txBox="1">
            <a:spLocks noChangeArrowheads="1"/>
          </p:cNvSpPr>
          <p:nvPr/>
        </p:nvSpPr>
        <p:spPr bwMode="auto">
          <a:xfrm>
            <a:off x="6355715" y="1628140"/>
            <a:ext cx="20231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175"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rPr>
              <a:t>编辑标题</a:t>
            </a:r>
            <a:endParaRPr lang="en-US" altLang="zh-CN" sz="1175"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endParaRPr>
          </a:p>
        </p:txBody>
      </p:sp>
      <p:sp>
        <p:nvSpPr>
          <p:cNvPr id="123" name="TextBox 13"/>
          <p:cNvSpPr txBox="1">
            <a:spLocks noChangeArrowheads="1"/>
          </p:cNvSpPr>
          <p:nvPr/>
        </p:nvSpPr>
        <p:spPr bwMode="auto">
          <a:xfrm>
            <a:off x="514985" y="1628140"/>
            <a:ext cx="202311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175"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rPr>
              <a:t>编辑标题</a:t>
            </a:r>
            <a:endParaRPr lang="en-US" altLang="zh-CN" sz="1175" b="1">
              <a:solidFill>
                <a:schemeClr val="bg1"/>
              </a:solidFill>
              <a:latin typeface="阿里巴巴普惠体 B" panose="00020600040101010101" charset="-122"/>
              <a:ea typeface="阿里巴巴普惠体 B" panose="00020600040101010101" charset="-122"/>
              <a:cs typeface="阿里巴巴普惠体 B" panose="00020600040101010101" charset="-122"/>
              <a:sym typeface="Arial" panose="020B0604020202020204" pitchFamily="34" charset="0"/>
            </a:endParaRPr>
          </a:p>
        </p:txBody>
      </p:sp>
      <p:sp>
        <p:nvSpPr>
          <p:cNvPr id="2" name="矩形 25"/>
          <p:cNvSpPr>
            <a:spLocks noChangeArrowheads="1"/>
          </p:cNvSpPr>
          <p:nvPr/>
        </p:nvSpPr>
        <p:spPr bwMode="auto">
          <a:xfrm>
            <a:off x="520700" y="1926590"/>
            <a:ext cx="2218055" cy="11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03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单击此处添加您的编辑文字标题单击此处添加您的编辑文字标题单击此处添加您的编辑文字标题单击此处添加您的编辑文字标题单击此处添加您的编辑文字标题单击此处添加您的编辑文字标题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additive="base">
                                        <p:cTn id="12" dur="500" fill="hold"/>
                                        <p:tgtEl>
                                          <p:spTgt spid="115"/>
                                        </p:tgtEl>
                                        <p:attrNameLst>
                                          <p:attrName>ppt_x</p:attrName>
                                        </p:attrNameLst>
                                      </p:cBhvr>
                                      <p:tavLst>
                                        <p:tav tm="0">
                                          <p:val>
                                            <p:strVal val="#ppt_x"/>
                                          </p:val>
                                        </p:tav>
                                        <p:tav tm="100000">
                                          <p:val>
                                            <p:strVal val="#ppt_x"/>
                                          </p:val>
                                        </p:tav>
                                      </p:tavLst>
                                    </p:anim>
                                    <p:anim calcmode="lin" valueType="num">
                                      <p:cBhvr additive="base">
                                        <p:cTn id="13"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工作概述</a:t>
            </a:r>
          </a:p>
        </p:txBody>
      </p:sp>
      <p:grpSp>
        <p:nvGrpSpPr>
          <p:cNvPr id="138" name="组合 137"/>
          <p:cNvGrpSpPr/>
          <p:nvPr/>
        </p:nvGrpSpPr>
        <p:grpSpPr>
          <a:xfrm>
            <a:off x="1294637" y="3383416"/>
            <a:ext cx="1763604" cy="904155"/>
            <a:chOff x="3624780" y="2412339"/>
            <a:chExt cx="2351472" cy="1205540"/>
          </a:xfrm>
        </p:grpSpPr>
        <p:sp>
          <p:nvSpPr>
            <p:cNvPr id="139" name="文本框 37"/>
            <p:cNvSpPr txBox="1"/>
            <p:nvPr/>
          </p:nvSpPr>
          <p:spPr>
            <a:xfrm>
              <a:off x="3733627" y="2412339"/>
              <a:ext cx="2133781" cy="410369"/>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宋体" panose="02010600030101010101" pitchFamily="2" charset="-122"/>
                  <a:cs typeface="阿里巴巴普惠体 B" panose="00020600040101010101" charset="-122"/>
                </a:rPr>
                <a:t>标题文字添加</a:t>
              </a:r>
            </a:p>
          </p:txBody>
        </p:sp>
        <p:sp>
          <p:nvSpPr>
            <p:cNvPr id="140" name="文本框 38"/>
            <p:cNvSpPr txBox="1"/>
            <p:nvPr/>
          </p:nvSpPr>
          <p:spPr>
            <a:xfrm>
              <a:off x="3624780" y="2750893"/>
              <a:ext cx="2351472" cy="86698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800" dirty="0">
                  <a:solidFill>
                    <a:srgbClr val="F8F8F8">
                      <a:lumMod val="10000"/>
                    </a:srgbClr>
                  </a:solidFill>
                  <a:cs typeface="+mn-ea"/>
                  <a:sym typeface="+mn-lt"/>
                </a:rPr>
                <a:t>输入替换内容 文本输入替换内容 文本输入替换内容 文本输入替换内容 文本输入替换内容 文本输入替换内容 文本</a:t>
              </a:r>
              <a:endParaRPr lang="en-US" altLang="zh-CN" sz="800" dirty="0">
                <a:solidFill>
                  <a:schemeClr val="tx1">
                    <a:lumMod val="65000"/>
                    <a:lumOff val="35000"/>
                  </a:schemeClr>
                </a:solidFill>
                <a:latin typeface="宋体" panose="02010600030101010101" pitchFamily="2" charset="-122"/>
                <a:ea typeface="+mj-ea"/>
                <a:cs typeface="阿里巴巴普惠体 B" panose="00020600040101010101" charset="-122"/>
              </a:endParaRPr>
            </a:p>
          </p:txBody>
        </p:sp>
      </p:grpSp>
      <p:grpSp>
        <p:nvGrpSpPr>
          <p:cNvPr id="141" name="组合 140"/>
          <p:cNvGrpSpPr/>
          <p:nvPr/>
        </p:nvGrpSpPr>
        <p:grpSpPr>
          <a:xfrm>
            <a:off x="3690198" y="3383416"/>
            <a:ext cx="1763604" cy="904155"/>
            <a:chOff x="3624780" y="2412339"/>
            <a:chExt cx="2351472" cy="1205540"/>
          </a:xfrm>
        </p:grpSpPr>
        <p:sp>
          <p:nvSpPr>
            <p:cNvPr id="142" name="文本框 40"/>
            <p:cNvSpPr txBox="1"/>
            <p:nvPr/>
          </p:nvSpPr>
          <p:spPr>
            <a:xfrm>
              <a:off x="3733627" y="2412339"/>
              <a:ext cx="2133781" cy="410369"/>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宋体" panose="02010600030101010101" pitchFamily="2" charset="-122"/>
                  <a:cs typeface="阿里巴巴普惠体 B" panose="00020600040101010101" charset="-122"/>
                </a:rPr>
                <a:t>标题文字添加</a:t>
              </a:r>
            </a:p>
          </p:txBody>
        </p:sp>
        <p:sp>
          <p:nvSpPr>
            <p:cNvPr id="143" name="文本框 41"/>
            <p:cNvSpPr txBox="1"/>
            <p:nvPr/>
          </p:nvSpPr>
          <p:spPr>
            <a:xfrm>
              <a:off x="3624780" y="2750893"/>
              <a:ext cx="2351472" cy="86698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800" dirty="0">
                  <a:solidFill>
                    <a:srgbClr val="F8F8F8">
                      <a:lumMod val="10000"/>
                    </a:srgbClr>
                  </a:solidFill>
                  <a:cs typeface="+mn-ea"/>
                  <a:sym typeface="+mn-lt"/>
                </a:rPr>
                <a:t>输入替换内容 文本输入替换内容 文本输入替换内容 文本输入替换内容 文本输入替换内容 文本输入替换内容 文本</a:t>
              </a:r>
              <a:endParaRPr lang="en-US" altLang="zh-CN" sz="800" dirty="0">
                <a:solidFill>
                  <a:schemeClr val="tx1">
                    <a:lumMod val="65000"/>
                    <a:lumOff val="35000"/>
                  </a:schemeClr>
                </a:solidFill>
                <a:latin typeface="宋体" panose="02010600030101010101" pitchFamily="2" charset="-122"/>
                <a:ea typeface="+mj-ea"/>
                <a:cs typeface="阿里巴巴普惠体 B" panose="00020600040101010101" charset="-122"/>
              </a:endParaRPr>
            </a:p>
          </p:txBody>
        </p:sp>
      </p:grpSp>
      <p:grpSp>
        <p:nvGrpSpPr>
          <p:cNvPr id="144" name="组合 143"/>
          <p:cNvGrpSpPr/>
          <p:nvPr/>
        </p:nvGrpSpPr>
        <p:grpSpPr>
          <a:xfrm>
            <a:off x="6089181" y="3383416"/>
            <a:ext cx="1763604" cy="904155"/>
            <a:chOff x="3624780" y="2412339"/>
            <a:chExt cx="2351472" cy="1205540"/>
          </a:xfrm>
        </p:grpSpPr>
        <p:sp>
          <p:nvSpPr>
            <p:cNvPr id="145" name="文本框 43"/>
            <p:cNvSpPr txBox="1"/>
            <p:nvPr/>
          </p:nvSpPr>
          <p:spPr>
            <a:xfrm>
              <a:off x="3733627" y="2412339"/>
              <a:ext cx="2133781" cy="410369"/>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宋体" panose="02010600030101010101" pitchFamily="2" charset="-122"/>
                  <a:cs typeface="阿里巴巴普惠体 B" panose="00020600040101010101" charset="-122"/>
                </a:rPr>
                <a:t>标题文字添加</a:t>
              </a:r>
            </a:p>
          </p:txBody>
        </p:sp>
        <p:sp>
          <p:nvSpPr>
            <p:cNvPr id="146" name="文本框 44"/>
            <p:cNvSpPr txBox="1"/>
            <p:nvPr/>
          </p:nvSpPr>
          <p:spPr>
            <a:xfrm>
              <a:off x="3624780" y="2750893"/>
              <a:ext cx="2351472" cy="86698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800" dirty="0">
                  <a:solidFill>
                    <a:srgbClr val="F8F8F8">
                      <a:lumMod val="10000"/>
                    </a:srgbClr>
                  </a:solidFill>
                  <a:cs typeface="+mn-ea"/>
                  <a:sym typeface="+mn-lt"/>
                </a:rPr>
                <a:t>输入替换内容 文本输入替换内容 文本输入替换内容 文本输入替换内容 文本输入替换内容 文本输入替换内容 文本</a:t>
              </a:r>
              <a:endParaRPr lang="en-US" altLang="zh-CN" sz="800" dirty="0">
                <a:solidFill>
                  <a:schemeClr val="tx1">
                    <a:lumMod val="65000"/>
                    <a:lumOff val="35000"/>
                  </a:schemeClr>
                </a:solidFill>
                <a:latin typeface="宋体" panose="02010600030101010101" pitchFamily="2" charset="-122"/>
                <a:ea typeface="+mj-ea"/>
                <a:cs typeface="阿里巴巴普惠体 B" panose="00020600040101010101" charset="-122"/>
              </a:endParaRPr>
            </a:p>
          </p:txBody>
        </p:sp>
      </p:grpSp>
      <p:grpSp>
        <p:nvGrpSpPr>
          <p:cNvPr id="147" name="组合 146"/>
          <p:cNvGrpSpPr/>
          <p:nvPr/>
        </p:nvGrpSpPr>
        <p:grpSpPr>
          <a:xfrm>
            <a:off x="1243747" y="1348408"/>
            <a:ext cx="1865385" cy="1865399"/>
            <a:chOff x="1658329" y="1912538"/>
            <a:chExt cx="2487180" cy="2487198"/>
          </a:xfrm>
        </p:grpSpPr>
        <p:grpSp>
          <p:nvGrpSpPr>
            <p:cNvPr id="148" name="组合 147"/>
            <p:cNvGrpSpPr/>
            <p:nvPr/>
          </p:nvGrpSpPr>
          <p:grpSpPr>
            <a:xfrm>
              <a:off x="1658329" y="1912538"/>
              <a:ext cx="2487180" cy="2487198"/>
              <a:chOff x="1367118" y="2319400"/>
              <a:chExt cx="1970931" cy="1970946"/>
            </a:xfrm>
            <a:solidFill>
              <a:schemeClr val="accent1"/>
            </a:solidFill>
          </p:grpSpPr>
          <p:grpSp>
            <p:nvGrpSpPr>
              <p:cNvPr id="150" name="组合 149"/>
              <p:cNvGrpSpPr/>
              <p:nvPr/>
            </p:nvGrpSpPr>
            <p:grpSpPr>
              <a:xfrm>
                <a:off x="1367118" y="2319400"/>
                <a:ext cx="1970931" cy="1970931"/>
                <a:chOff x="1367118" y="2319400"/>
                <a:chExt cx="1970931" cy="1970931"/>
              </a:xfrm>
              <a:grpFill/>
            </p:grpSpPr>
            <p:sp>
              <p:nvSpPr>
                <p:cNvPr id="160" name="任意多边形 159"/>
                <p:cNvSpPr/>
                <p:nvPr/>
              </p:nvSpPr>
              <p:spPr>
                <a:xfrm>
                  <a:off x="1367118"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solidFill>
                  <a:schemeClr val="tx1">
                    <a:lumMod val="65000"/>
                    <a:lumOff val="35000"/>
                  </a:schemeClr>
                </a:solidFill>
                <a:ln w="38100" cap="flat">
                  <a:solidFill>
                    <a:schemeClr val="bg1"/>
                  </a:solidFill>
                  <a:bevel/>
                </a:ln>
              </p:spPr>
              <p:txBody>
                <a:bodyPr/>
                <a:lstStyle/>
                <a:p>
                  <a:endParaRPr lang="zh-CN" altLang="en-US"/>
                </a:p>
              </p:txBody>
            </p:sp>
            <p:sp>
              <p:nvSpPr>
                <p:cNvPr id="161" name="任意多边形 160"/>
                <p:cNvSpPr/>
                <p:nvPr/>
              </p:nvSpPr>
              <p:spPr>
                <a:xfrm>
                  <a:off x="1662760" y="2615042"/>
                  <a:ext cx="1379651" cy="1379651"/>
                </a:xfrm>
                <a:custGeom>
                  <a:avLst/>
                  <a:gdLst/>
                  <a:ahLst/>
                  <a:cxnLst/>
                  <a:rect l="0" t="0" r="0" b="0"/>
                  <a:pathLst>
                    <a:path w="1379651" h="1379651">
                      <a:moveTo>
                        <a:pt x="0" y="689827"/>
                      </a:moveTo>
                      <a:cubicBezTo>
                        <a:pt x="0" y="308080"/>
                        <a:pt x="308572" y="0"/>
                        <a:pt x="689827" y="0"/>
                      </a:cubicBezTo>
                      <a:cubicBezTo>
                        <a:pt x="1069860" y="0"/>
                        <a:pt x="1379651" y="308080"/>
                        <a:pt x="1379651" y="689827"/>
                      </a:cubicBezTo>
                      <a:cubicBezTo>
                        <a:pt x="1379651" y="1070490"/>
                        <a:pt x="1069860" y="1379651"/>
                        <a:pt x="689827" y="1379651"/>
                      </a:cubicBezTo>
                      <a:cubicBezTo>
                        <a:pt x="308572" y="1379651"/>
                        <a:pt x="0" y="1070490"/>
                        <a:pt x="0" y="689827"/>
                      </a:cubicBezTo>
                      <a:close/>
                    </a:path>
                  </a:pathLst>
                </a:custGeom>
                <a:solidFill>
                  <a:schemeClr val="bg1">
                    <a:lumMod val="95000"/>
                  </a:schemeClr>
                </a:solidFill>
                <a:ln w="38100" cap="flat">
                  <a:solidFill>
                    <a:schemeClr val="bg1"/>
                  </a:solidFill>
                  <a:bevel/>
                </a:ln>
              </p:spPr>
              <p:txBody>
                <a:bodyPr/>
                <a:lstStyle/>
                <a:p>
                  <a:endParaRPr lang="zh-CN" altLang="en-US"/>
                </a:p>
              </p:txBody>
            </p:sp>
          </p:grpSp>
          <p:grpSp>
            <p:nvGrpSpPr>
              <p:cNvPr id="151" name="Doughnut 3"/>
              <p:cNvGrpSpPr/>
              <p:nvPr/>
            </p:nvGrpSpPr>
            <p:grpSpPr>
              <a:xfrm>
                <a:off x="1367118" y="2319400"/>
                <a:ext cx="1970931" cy="1970931"/>
                <a:chOff x="1367118" y="2319400"/>
                <a:chExt cx="1970931" cy="1970931"/>
              </a:xfrm>
              <a:grpFill/>
            </p:grpSpPr>
            <p:sp>
              <p:nvSpPr>
                <p:cNvPr id="152" name="任意多边形 151"/>
                <p:cNvSpPr/>
                <p:nvPr/>
              </p:nvSpPr>
              <p:spPr>
                <a:xfrm>
                  <a:off x="1367118" y="2319400"/>
                  <a:ext cx="1970931" cy="1970931"/>
                </a:xfrm>
                <a:custGeom>
                  <a:avLst/>
                  <a:gdLst/>
                  <a:ahLst/>
                  <a:cxnLst/>
                  <a:rect l="0" t="0" r="0" b="0"/>
                  <a:pathLst>
                    <a:path w="1970931" h="1970931">
                      <a:moveTo>
                        <a:pt x="985469" y="0"/>
                      </a:moveTo>
                      <a:cubicBezTo>
                        <a:pt x="1165037" y="0"/>
                        <a:pt x="1333388" y="48028"/>
                        <a:pt x="1478204" y="132028"/>
                      </a:cubicBezTo>
                      <a:lnTo>
                        <a:pt x="1330380" y="388059"/>
                      </a:lnTo>
                      <a:cubicBezTo>
                        <a:pt x="1228983" y="329253"/>
                        <a:pt x="1111151" y="295642"/>
                        <a:pt x="985469" y="295642"/>
                      </a:cubicBezTo>
                      <a:lnTo>
                        <a:pt x="985469" y="0"/>
                      </a:lnTo>
                      <a:close/>
                    </a:path>
                  </a:pathLst>
                </a:custGeom>
                <a:grpFill/>
                <a:ln w="38100" cap="flat">
                  <a:solidFill>
                    <a:schemeClr val="bg1"/>
                  </a:solidFill>
                  <a:bevel/>
                </a:ln>
              </p:spPr>
              <p:txBody>
                <a:bodyPr/>
                <a:lstStyle/>
                <a:p>
                  <a:endParaRPr lang="zh-CN" altLang="en-US"/>
                </a:p>
              </p:txBody>
            </p:sp>
            <p:sp>
              <p:nvSpPr>
                <p:cNvPr id="153" name="任意多边形 152"/>
                <p:cNvSpPr/>
                <p:nvPr/>
              </p:nvSpPr>
              <p:spPr>
                <a:xfrm>
                  <a:off x="1367118" y="2319400"/>
                  <a:ext cx="1970931" cy="1970931"/>
                </a:xfrm>
                <a:custGeom>
                  <a:avLst/>
                  <a:gdLst/>
                  <a:ahLst/>
                  <a:cxnLst/>
                  <a:rect l="0" t="0" r="0" b="0"/>
                  <a:pathLst>
                    <a:path w="1970931" h="1970931">
                      <a:moveTo>
                        <a:pt x="1478200" y="132027"/>
                      </a:moveTo>
                      <a:cubicBezTo>
                        <a:pt x="1627868" y="218455"/>
                        <a:pt x="1752524" y="343118"/>
                        <a:pt x="1838911" y="492735"/>
                      </a:cubicBezTo>
                      <a:lnTo>
                        <a:pt x="1582875" y="640553"/>
                      </a:lnTo>
                      <a:cubicBezTo>
                        <a:pt x="1522378" y="535791"/>
                        <a:pt x="1435114" y="448532"/>
                        <a:pt x="1330383" y="388062"/>
                      </a:cubicBezTo>
                      <a:lnTo>
                        <a:pt x="1478200" y="132027"/>
                      </a:lnTo>
                      <a:close/>
                    </a:path>
                  </a:pathLst>
                </a:custGeom>
                <a:grpFill/>
                <a:ln w="38100" cap="flat">
                  <a:solidFill>
                    <a:schemeClr val="bg1"/>
                  </a:solidFill>
                  <a:bevel/>
                </a:ln>
              </p:spPr>
              <p:txBody>
                <a:bodyPr/>
                <a:lstStyle/>
                <a:p>
                  <a:endParaRPr lang="zh-CN" altLang="en-US"/>
                </a:p>
              </p:txBody>
            </p:sp>
            <p:sp>
              <p:nvSpPr>
                <p:cNvPr id="154" name="任意多边形 153"/>
                <p:cNvSpPr/>
                <p:nvPr/>
              </p:nvSpPr>
              <p:spPr>
                <a:xfrm>
                  <a:off x="1367118" y="2319400"/>
                  <a:ext cx="1970931" cy="1970931"/>
                </a:xfrm>
                <a:custGeom>
                  <a:avLst/>
                  <a:gdLst/>
                  <a:ahLst/>
                  <a:cxnLst/>
                  <a:rect l="0" t="0" r="0" b="0"/>
                  <a:pathLst>
                    <a:path w="1970931" h="1970931">
                      <a:moveTo>
                        <a:pt x="1838904" y="492733"/>
                      </a:moveTo>
                      <a:cubicBezTo>
                        <a:pt x="1922923" y="637592"/>
                        <a:pt x="1970938" y="805923"/>
                        <a:pt x="1970938" y="985469"/>
                      </a:cubicBezTo>
                      <a:lnTo>
                        <a:pt x="1675291" y="985469"/>
                      </a:lnTo>
                      <a:cubicBezTo>
                        <a:pt x="1675296" y="859772"/>
                        <a:pt x="1641677" y="741926"/>
                        <a:pt x="1582877" y="640556"/>
                      </a:cubicBezTo>
                      <a:lnTo>
                        <a:pt x="1838904" y="492733"/>
                      </a:lnTo>
                      <a:close/>
                    </a:path>
                  </a:pathLst>
                </a:custGeom>
                <a:grpFill/>
                <a:ln w="38100" cap="flat">
                  <a:solidFill>
                    <a:schemeClr val="bg1"/>
                  </a:solidFill>
                  <a:bevel/>
                </a:ln>
              </p:spPr>
              <p:txBody>
                <a:bodyPr/>
                <a:lstStyle/>
                <a:p>
                  <a:endParaRPr lang="zh-CN" altLang="en-US"/>
                </a:p>
              </p:txBody>
            </p:sp>
            <p:sp>
              <p:nvSpPr>
                <p:cNvPr id="155" name="任意多边形 154"/>
                <p:cNvSpPr/>
                <p:nvPr/>
              </p:nvSpPr>
              <p:spPr>
                <a:xfrm>
                  <a:off x="1367118" y="2319400"/>
                  <a:ext cx="1970931" cy="1970931"/>
                </a:xfrm>
                <a:custGeom>
                  <a:avLst/>
                  <a:gdLst/>
                  <a:ahLst/>
                  <a:cxnLst/>
                  <a:rect l="0" t="0" r="0" b="0"/>
                  <a:pathLst>
                    <a:path w="1970931" h="1970931">
                      <a:moveTo>
                        <a:pt x="1970931" y="985469"/>
                      </a:moveTo>
                      <a:cubicBezTo>
                        <a:pt x="1970938" y="1165037"/>
                        <a:pt x="1922911" y="1333388"/>
                        <a:pt x="1838911" y="1478204"/>
                      </a:cubicBezTo>
                      <a:lnTo>
                        <a:pt x="1582875" y="1330380"/>
                      </a:lnTo>
                      <a:cubicBezTo>
                        <a:pt x="1641685" y="1228983"/>
                        <a:pt x="1675296" y="1111151"/>
                        <a:pt x="1675296" y="985469"/>
                      </a:cubicBezTo>
                      <a:lnTo>
                        <a:pt x="1970931" y="985469"/>
                      </a:lnTo>
                      <a:close/>
                    </a:path>
                  </a:pathLst>
                </a:custGeom>
                <a:grpFill/>
                <a:ln w="38100" cap="flat">
                  <a:solidFill>
                    <a:schemeClr val="bg1"/>
                  </a:solidFill>
                  <a:bevel/>
                </a:ln>
              </p:spPr>
              <p:txBody>
                <a:bodyPr/>
                <a:lstStyle/>
                <a:p>
                  <a:endParaRPr lang="zh-CN" altLang="en-US"/>
                </a:p>
              </p:txBody>
            </p:sp>
            <p:sp>
              <p:nvSpPr>
                <p:cNvPr id="156" name="任意多边形 155"/>
                <p:cNvSpPr/>
                <p:nvPr/>
              </p:nvSpPr>
              <p:spPr>
                <a:xfrm>
                  <a:off x="1367118" y="2319400"/>
                  <a:ext cx="1970931" cy="1970931"/>
                </a:xfrm>
                <a:custGeom>
                  <a:avLst/>
                  <a:gdLst/>
                  <a:ahLst/>
                  <a:cxnLst/>
                  <a:rect l="0" t="0" r="0" b="0"/>
                  <a:pathLst>
                    <a:path w="1970931" h="1970931">
                      <a:moveTo>
                        <a:pt x="1838904" y="1478200"/>
                      </a:moveTo>
                      <a:cubicBezTo>
                        <a:pt x="1752483" y="1627868"/>
                        <a:pt x="1627821" y="1752524"/>
                        <a:pt x="1478204" y="1838911"/>
                      </a:cubicBezTo>
                      <a:lnTo>
                        <a:pt x="1330380" y="1582875"/>
                      </a:lnTo>
                      <a:cubicBezTo>
                        <a:pt x="1435147" y="1522378"/>
                        <a:pt x="1522406" y="1435114"/>
                        <a:pt x="1582877" y="1330383"/>
                      </a:cubicBezTo>
                      <a:lnTo>
                        <a:pt x="1838904" y="1478200"/>
                      </a:lnTo>
                      <a:close/>
                    </a:path>
                  </a:pathLst>
                </a:custGeom>
                <a:grpFill/>
                <a:ln w="38100" cap="flat">
                  <a:solidFill>
                    <a:schemeClr val="bg1"/>
                  </a:solidFill>
                  <a:bevel/>
                </a:ln>
              </p:spPr>
              <p:txBody>
                <a:bodyPr/>
                <a:lstStyle/>
                <a:p>
                  <a:endParaRPr lang="zh-CN" altLang="en-US"/>
                </a:p>
              </p:txBody>
            </p:sp>
            <p:sp>
              <p:nvSpPr>
                <p:cNvPr id="157" name="任意多边形 156"/>
                <p:cNvSpPr/>
                <p:nvPr/>
              </p:nvSpPr>
              <p:spPr>
                <a:xfrm>
                  <a:off x="1367118" y="2319400"/>
                  <a:ext cx="1970931" cy="1970931"/>
                </a:xfrm>
                <a:custGeom>
                  <a:avLst/>
                  <a:gdLst/>
                  <a:ahLst/>
                  <a:cxnLst/>
                  <a:rect l="0" t="0" r="0" b="0"/>
                  <a:pathLst>
                    <a:path w="1970931" h="1970931">
                      <a:moveTo>
                        <a:pt x="1478200" y="1838904"/>
                      </a:moveTo>
                      <a:cubicBezTo>
                        <a:pt x="1333347" y="1922923"/>
                        <a:pt x="1165015" y="1970938"/>
                        <a:pt x="985469" y="1970938"/>
                      </a:cubicBezTo>
                      <a:lnTo>
                        <a:pt x="985469" y="1675291"/>
                      </a:lnTo>
                      <a:cubicBezTo>
                        <a:pt x="1111167" y="1675296"/>
                        <a:pt x="1229012" y="1641677"/>
                        <a:pt x="1330383" y="1582877"/>
                      </a:cubicBezTo>
                      <a:lnTo>
                        <a:pt x="1478200" y="1838904"/>
                      </a:lnTo>
                      <a:close/>
                    </a:path>
                  </a:pathLst>
                </a:custGeom>
                <a:grpFill/>
                <a:ln w="38100" cap="flat">
                  <a:solidFill>
                    <a:schemeClr val="bg1"/>
                  </a:solidFill>
                  <a:bevel/>
                </a:ln>
              </p:spPr>
              <p:txBody>
                <a:bodyPr/>
                <a:lstStyle/>
                <a:p>
                  <a:endParaRPr lang="zh-CN" altLang="en-US"/>
                </a:p>
              </p:txBody>
            </p:sp>
            <p:sp>
              <p:nvSpPr>
                <p:cNvPr id="158" name="任意多边形 157"/>
                <p:cNvSpPr/>
                <p:nvPr/>
              </p:nvSpPr>
              <p:spPr>
                <a:xfrm>
                  <a:off x="1367118" y="2319400"/>
                  <a:ext cx="1970931" cy="1970931"/>
                </a:xfrm>
                <a:custGeom>
                  <a:avLst/>
                  <a:gdLst/>
                  <a:ahLst/>
                  <a:cxnLst/>
                  <a:rect l="0" t="0" r="0" b="0"/>
                  <a:pathLst>
                    <a:path w="1970931" h="1970931">
                      <a:moveTo>
                        <a:pt x="985469" y="1970931"/>
                      </a:moveTo>
                      <a:cubicBezTo>
                        <a:pt x="805901" y="1970938"/>
                        <a:pt x="637550" y="1922911"/>
                        <a:pt x="492735" y="1838911"/>
                      </a:cubicBezTo>
                      <a:lnTo>
                        <a:pt x="640553" y="1582875"/>
                      </a:lnTo>
                      <a:cubicBezTo>
                        <a:pt x="741955" y="1641685"/>
                        <a:pt x="859787" y="1675296"/>
                        <a:pt x="985469" y="1675296"/>
                      </a:cubicBezTo>
                      <a:lnTo>
                        <a:pt x="985469" y="1970931"/>
                      </a:lnTo>
                      <a:close/>
                    </a:path>
                  </a:pathLst>
                </a:custGeom>
                <a:grpFill/>
                <a:ln w="38100" cap="flat">
                  <a:solidFill>
                    <a:schemeClr val="bg1"/>
                  </a:solidFill>
                  <a:bevel/>
                </a:ln>
              </p:spPr>
              <p:txBody>
                <a:bodyPr/>
                <a:lstStyle/>
                <a:p>
                  <a:endParaRPr lang="zh-CN" altLang="en-US"/>
                </a:p>
              </p:txBody>
            </p:sp>
            <p:sp>
              <p:nvSpPr>
                <p:cNvPr id="159" name="任意多边形 158"/>
                <p:cNvSpPr/>
                <p:nvPr/>
              </p:nvSpPr>
              <p:spPr>
                <a:xfrm>
                  <a:off x="1367118" y="2319400"/>
                  <a:ext cx="1970931" cy="1970931"/>
                </a:xfrm>
                <a:custGeom>
                  <a:avLst/>
                  <a:gdLst/>
                  <a:ahLst/>
                  <a:cxnLst/>
                  <a:rect l="0" t="0" r="0" b="0"/>
                  <a:pathLst>
                    <a:path w="1970931" h="1970931">
                      <a:moveTo>
                        <a:pt x="492733" y="1838904"/>
                      </a:moveTo>
                      <a:cubicBezTo>
                        <a:pt x="343070" y="1752483"/>
                        <a:pt x="218415" y="1627821"/>
                        <a:pt x="132028" y="1478204"/>
                      </a:cubicBezTo>
                      <a:lnTo>
                        <a:pt x="388059" y="1330380"/>
                      </a:lnTo>
                      <a:cubicBezTo>
                        <a:pt x="448560" y="1435147"/>
                        <a:pt x="535824" y="1522406"/>
                        <a:pt x="640556" y="1582877"/>
                      </a:cubicBezTo>
                      <a:lnTo>
                        <a:pt x="492733" y="1838904"/>
                      </a:lnTo>
                      <a:close/>
                    </a:path>
                  </a:pathLst>
                </a:custGeom>
                <a:grpFill/>
                <a:ln w="38100" cap="flat">
                  <a:solidFill>
                    <a:schemeClr val="bg1"/>
                  </a:solidFill>
                  <a:bevel/>
                </a:ln>
              </p:spPr>
              <p:txBody>
                <a:bodyPr/>
                <a:lstStyle/>
                <a:p>
                  <a:endParaRPr lang="zh-CN" altLang="en-US"/>
                </a:p>
              </p:txBody>
            </p:sp>
          </p:grpSp>
        </p:grpSp>
        <p:sp>
          <p:nvSpPr>
            <p:cNvPr id="149" name="文本框 45"/>
            <p:cNvSpPr txBox="1"/>
            <p:nvPr/>
          </p:nvSpPr>
          <p:spPr>
            <a:xfrm>
              <a:off x="1835028" y="2869860"/>
              <a:ext cx="2133781" cy="675640"/>
            </a:xfrm>
            <a:prstGeom prst="rect">
              <a:avLst/>
            </a:prstGeom>
            <a:noFill/>
          </p:spPr>
          <p:txBody>
            <a:bodyPr wrap="square" rtlCol="0">
              <a:spAutoFit/>
              <a:scene3d>
                <a:camera prst="orthographicFront"/>
                <a:lightRig rig="threePt" dir="t"/>
              </a:scene3d>
              <a:sp3d contourW="12700"/>
            </a:bodyPr>
            <a:lstStyle/>
            <a:p>
              <a:pPr algn="ctr"/>
              <a:r>
                <a:rPr lang="en-US" altLang="zh-CN" sz="27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70%</a:t>
              </a:r>
              <a:endParaRPr lang="zh-CN" altLang="en-US" sz="27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162" name="组合 161"/>
          <p:cNvGrpSpPr/>
          <p:nvPr/>
        </p:nvGrpSpPr>
        <p:grpSpPr>
          <a:xfrm>
            <a:off x="3641015" y="1348408"/>
            <a:ext cx="1865391" cy="1865399"/>
            <a:chOff x="4854687" y="1912538"/>
            <a:chExt cx="2487188" cy="2487198"/>
          </a:xfrm>
        </p:grpSpPr>
        <p:grpSp>
          <p:nvGrpSpPr>
            <p:cNvPr id="163" name="组合 162"/>
            <p:cNvGrpSpPr/>
            <p:nvPr/>
          </p:nvGrpSpPr>
          <p:grpSpPr>
            <a:xfrm>
              <a:off x="4854687" y="1912538"/>
              <a:ext cx="2487188" cy="2487198"/>
              <a:chOff x="3582731" y="2319400"/>
              <a:chExt cx="1970938" cy="1970946"/>
            </a:xfrm>
            <a:solidFill>
              <a:schemeClr val="accent2"/>
            </a:solidFill>
          </p:grpSpPr>
          <p:grpSp>
            <p:nvGrpSpPr>
              <p:cNvPr id="165" name="组合 164"/>
              <p:cNvGrpSpPr/>
              <p:nvPr/>
            </p:nvGrpSpPr>
            <p:grpSpPr>
              <a:xfrm>
                <a:off x="3582731" y="2319400"/>
                <a:ext cx="1970938" cy="1970938"/>
                <a:chOff x="3582731" y="2319400"/>
                <a:chExt cx="1970938" cy="1970938"/>
              </a:xfrm>
              <a:grpFill/>
            </p:grpSpPr>
            <p:sp>
              <p:nvSpPr>
                <p:cNvPr id="173" name="任意多边形 172"/>
                <p:cNvSpPr/>
                <p:nvPr/>
              </p:nvSpPr>
              <p:spPr>
                <a:xfrm>
                  <a:off x="3582731"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grpFill/>
                <a:ln w="38100" cap="flat">
                  <a:solidFill>
                    <a:schemeClr val="bg1"/>
                  </a:solidFill>
                  <a:bevel/>
                </a:ln>
              </p:spPr>
              <p:txBody>
                <a:bodyPr/>
                <a:lstStyle/>
                <a:p>
                  <a:endParaRPr lang="zh-CN" altLang="en-US"/>
                </a:p>
              </p:txBody>
            </p:sp>
            <p:sp>
              <p:nvSpPr>
                <p:cNvPr id="174" name="任意多边形 173"/>
                <p:cNvSpPr/>
                <p:nvPr/>
              </p:nvSpPr>
              <p:spPr>
                <a:xfrm>
                  <a:off x="3582731"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solidFill>
                  <a:schemeClr val="tx1">
                    <a:lumMod val="65000"/>
                    <a:lumOff val="35000"/>
                  </a:schemeClr>
                </a:solidFill>
                <a:ln w="38100" cap="flat">
                  <a:solidFill>
                    <a:schemeClr val="bg1"/>
                  </a:solidFill>
                  <a:bevel/>
                </a:ln>
              </p:spPr>
              <p:txBody>
                <a:bodyPr/>
                <a:lstStyle/>
                <a:p>
                  <a:endParaRPr lang="zh-CN" altLang="en-US"/>
                </a:p>
              </p:txBody>
            </p:sp>
            <p:sp>
              <p:nvSpPr>
                <p:cNvPr id="175" name="任意多边形 174"/>
                <p:cNvSpPr/>
                <p:nvPr/>
              </p:nvSpPr>
              <p:spPr>
                <a:xfrm>
                  <a:off x="3878373" y="2615042"/>
                  <a:ext cx="1379651" cy="1379651"/>
                </a:xfrm>
                <a:custGeom>
                  <a:avLst/>
                  <a:gdLst/>
                  <a:ahLst/>
                  <a:cxnLst/>
                  <a:rect l="0" t="0" r="0" b="0"/>
                  <a:pathLst>
                    <a:path w="1379651" h="1379651">
                      <a:moveTo>
                        <a:pt x="0" y="689827"/>
                      </a:moveTo>
                      <a:cubicBezTo>
                        <a:pt x="0" y="308080"/>
                        <a:pt x="308572" y="0"/>
                        <a:pt x="689827" y="0"/>
                      </a:cubicBezTo>
                      <a:cubicBezTo>
                        <a:pt x="1069860" y="0"/>
                        <a:pt x="1379651" y="308080"/>
                        <a:pt x="1379651" y="689827"/>
                      </a:cubicBezTo>
                      <a:cubicBezTo>
                        <a:pt x="1379651" y="1070490"/>
                        <a:pt x="1069860" y="1379651"/>
                        <a:pt x="689827" y="1379651"/>
                      </a:cubicBezTo>
                      <a:cubicBezTo>
                        <a:pt x="308572" y="1379651"/>
                        <a:pt x="0" y="1070490"/>
                        <a:pt x="0" y="689827"/>
                      </a:cubicBezTo>
                      <a:close/>
                    </a:path>
                  </a:pathLst>
                </a:custGeom>
                <a:solidFill>
                  <a:schemeClr val="bg1">
                    <a:lumMod val="95000"/>
                  </a:schemeClr>
                </a:solidFill>
                <a:ln w="38100" cap="flat">
                  <a:solidFill>
                    <a:schemeClr val="bg1"/>
                  </a:solidFill>
                  <a:bevel/>
                </a:ln>
              </p:spPr>
              <p:txBody>
                <a:bodyPr/>
                <a:lstStyle/>
                <a:p>
                  <a:endParaRPr lang="zh-CN" altLang="en-US"/>
                </a:p>
              </p:txBody>
            </p:sp>
          </p:grpSp>
          <p:grpSp>
            <p:nvGrpSpPr>
              <p:cNvPr id="166" name="组合 165"/>
              <p:cNvGrpSpPr/>
              <p:nvPr/>
            </p:nvGrpSpPr>
            <p:grpSpPr>
              <a:xfrm>
                <a:off x="3582731" y="2319400"/>
                <a:ext cx="1970938" cy="1970938"/>
                <a:chOff x="3582731" y="2319400"/>
                <a:chExt cx="1970938" cy="1970938"/>
              </a:xfrm>
              <a:grpFill/>
            </p:grpSpPr>
            <p:sp>
              <p:nvSpPr>
                <p:cNvPr id="167" name="任意多边形 166"/>
                <p:cNvSpPr/>
                <p:nvPr/>
              </p:nvSpPr>
              <p:spPr>
                <a:xfrm>
                  <a:off x="3582735" y="2319404"/>
                  <a:ext cx="1970938" cy="1970938"/>
                </a:xfrm>
                <a:custGeom>
                  <a:avLst/>
                  <a:gdLst/>
                  <a:ahLst/>
                  <a:cxnLst/>
                  <a:rect l="0" t="0" r="0" b="0"/>
                  <a:pathLst>
                    <a:path w="1970938" h="1970938">
                      <a:moveTo>
                        <a:pt x="1478200" y="132028"/>
                      </a:moveTo>
                      <a:cubicBezTo>
                        <a:pt x="1627868" y="218455"/>
                        <a:pt x="1752524" y="343118"/>
                        <a:pt x="1838911" y="492735"/>
                      </a:cubicBezTo>
                      <a:lnTo>
                        <a:pt x="1582875" y="640553"/>
                      </a:lnTo>
                      <a:cubicBezTo>
                        <a:pt x="1522378" y="535791"/>
                        <a:pt x="1435114" y="448532"/>
                        <a:pt x="1330383" y="388062"/>
                      </a:cubicBezTo>
                      <a:lnTo>
                        <a:pt x="1478200" y="132028"/>
                      </a:lnTo>
                      <a:close/>
                    </a:path>
                  </a:pathLst>
                </a:custGeom>
                <a:grpFill/>
                <a:ln w="38100" cap="flat">
                  <a:solidFill>
                    <a:schemeClr val="bg1"/>
                  </a:solidFill>
                  <a:bevel/>
                </a:ln>
              </p:spPr>
              <p:txBody>
                <a:bodyPr/>
                <a:lstStyle/>
                <a:p>
                  <a:endParaRPr lang="zh-CN" altLang="en-US"/>
                </a:p>
              </p:txBody>
            </p:sp>
            <p:sp>
              <p:nvSpPr>
                <p:cNvPr id="168" name="任意多边形 167"/>
                <p:cNvSpPr/>
                <p:nvPr/>
              </p:nvSpPr>
              <p:spPr>
                <a:xfrm>
                  <a:off x="3582735" y="2319404"/>
                  <a:ext cx="1970938" cy="1970938"/>
                </a:xfrm>
                <a:custGeom>
                  <a:avLst/>
                  <a:gdLst/>
                  <a:ahLst/>
                  <a:cxnLst/>
                  <a:rect l="0" t="0" r="0" b="0"/>
                  <a:pathLst>
                    <a:path w="1970938" h="1970938">
                      <a:moveTo>
                        <a:pt x="1838911" y="492735"/>
                      </a:moveTo>
                      <a:cubicBezTo>
                        <a:pt x="1922923" y="637592"/>
                        <a:pt x="1970938" y="805923"/>
                        <a:pt x="1970938" y="985469"/>
                      </a:cubicBezTo>
                      <a:lnTo>
                        <a:pt x="1675291" y="985469"/>
                      </a:lnTo>
                      <a:cubicBezTo>
                        <a:pt x="1675296" y="859772"/>
                        <a:pt x="1641677" y="741926"/>
                        <a:pt x="1582877" y="640556"/>
                      </a:cubicBezTo>
                      <a:lnTo>
                        <a:pt x="1838911" y="492735"/>
                      </a:lnTo>
                      <a:close/>
                    </a:path>
                  </a:pathLst>
                </a:custGeom>
                <a:grpFill/>
                <a:ln w="38100" cap="flat">
                  <a:solidFill>
                    <a:schemeClr val="bg1"/>
                  </a:solidFill>
                  <a:bevel/>
                </a:ln>
              </p:spPr>
              <p:txBody>
                <a:bodyPr/>
                <a:lstStyle/>
                <a:p>
                  <a:endParaRPr lang="zh-CN" altLang="en-US"/>
                </a:p>
              </p:txBody>
            </p:sp>
            <p:sp>
              <p:nvSpPr>
                <p:cNvPr id="169" name="任意多边形 168"/>
                <p:cNvSpPr/>
                <p:nvPr/>
              </p:nvSpPr>
              <p:spPr>
                <a:xfrm>
                  <a:off x="3582735" y="2319404"/>
                  <a:ext cx="1970938" cy="1970938"/>
                </a:xfrm>
                <a:custGeom>
                  <a:avLst/>
                  <a:gdLst/>
                  <a:ahLst/>
                  <a:cxnLst/>
                  <a:rect l="0" t="0" r="0" b="0"/>
                  <a:pathLst>
                    <a:path w="1970938" h="1970938">
                      <a:moveTo>
                        <a:pt x="1970938" y="985469"/>
                      </a:moveTo>
                      <a:cubicBezTo>
                        <a:pt x="1970938" y="1165037"/>
                        <a:pt x="1922911" y="1333388"/>
                        <a:pt x="1838911" y="1478204"/>
                      </a:cubicBezTo>
                      <a:lnTo>
                        <a:pt x="1582875" y="1330380"/>
                      </a:lnTo>
                      <a:cubicBezTo>
                        <a:pt x="1641685" y="1228983"/>
                        <a:pt x="1675296" y="1111151"/>
                        <a:pt x="1675296" y="985469"/>
                      </a:cubicBezTo>
                      <a:lnTo>
                        <a:pt x="1970938" y="985469"/>
                      </a:lnTo>
                      <a:close/>
                    </a:path>
                  </a:pathLst>
                </a:custGeom>
                <a:grpFill/>
                <a:ln w="38100" cap="flat">
                  <a:solidFill>
                    <a:schemeClr val="bg1"/>
                  </a:solidFill>
                  <a:bevel/>
                </a:ln>
              </p:spPr>
              <p:txBody>
                <a:bodyPr/>
                <a:lstStyle/>
                <a:p>
                  <a:endParaRPr lang="zh-CN" altLang="en-US"/>
                </a:p>
              </p:txBody>
            </p:sp>
            <p:sp>
              <p:nvSpPr>
                <p:cNvPr id="170" name="任意多边形 169"/>
                <p:cNvSpPr/>
                <p:nvPr/>
              </p:nvSpPr>
              <p:spPr>
                <a:xfrm>
                  <a:off x="3582735" y="2319404"/>
                  <a:ext cx="1970938" cy="1970938"/>
                </a:xfrm>
                <a:custGeom>
                  <a:avLst/>
                  <a:gdLst/>
                  <a:ahLst/>
                  <a:cxnLst/>
                  <a:rect l="0" t="0" r="0" b="0"/>
                  <a:pathLst>
                    <a:path w="1970938" h="1970938">
                      <a:moveTo>
                        <a:pt x="1838911" y="1478200"/>
                      </a:moveTo>
                      <a:cubicBezTo>
                        <a:pt x="1752483" y="1627868"/>
                        <a:pt x="1627821" y="1752524"/>
                        <a:pt x="1478204" y="1838911"/>
                      </a:cubicBezTo>
                      <a:lnTo>
                        <a:pt x="1330380" y="1582875"/>
                      </a:lnTo>
                      <a:cubicBezTo>
                        <a:pt x="1435147" y="1522378"/>
                        <a:pt x="1522406" y="1435114"/>
                        <a:pt x="1582877" y="1330383"/>
                      </a:cubicBezTo>
                      <a:lnTo>
                        <a:pt x="1838911" y="1478200"/>
                      </a:lnTo>
                      <a:close/>
                    </a:path>
                  </a:pathLst>
                </a:custGeom>
                <a:grpFill/>
                <a:ln w="38100" cap="flat">
                  <a:solidFill>
                    <a:schemeClr val="bg1"/>
                  </a:solidFill>
                  <a:bevel/>
                </a:ln>
              </p:spPr>
              <p:txBody>
                <a:bodyPr/>
                <a:lstStyle/>
                <a:p>
                  <a:endParaRPr lang="zh-CN" altLang="en-US"/>
                </a:p>
              </p:txBody>
            </p:sp>
            <p:sp>
              <p:nvSpPr>
                <p:cNvPr id="171" name="任意多边形 170"/>
                <p:cNvSpPr/>
                <p:nvPr/>
              </p:nvSpPr>
              <p:spPr>
                <a:xfrm>
                  <a:off x="3582735" y="2319404"/>
                  <a:ext cx="1970938" cy="1970938"/>
                </a:xfrm>
                <a:custGeom>
                  <a:avLst/>
                  <a:gdLst/>
                  <a:ahLst/>
                  <a:cxnLst/>
                  <a:rect l="0" t="0" r="0" b="0"/>
                  <a:pathLst>
                    <a:path w="1970938" h="1970938">
                      <a:moveTo>
                        <a:pt x="1478200" y="1838911"/>
                      </a:moveTo>
                      <a:cubicBezTo>
                        <a:pt x="1333347" y="1922923"/>
                        <a:pt x="1165015" y="1970938"/>
                        <a:pt x="985469" y="1970938"/>
                      </a:cubicBezTo>
                      <a:lnTo>
                        <a:pt x="985469" y="1675291"/>
                      </a:lnTo>
                      <a:cubicBezTo>
                        <a:pt x="1111167" y="1675296"/>
                        <a:pt x="1229012" y="1641677"/>
                        <a:pt x="1330383" y="1582877"/>
                      </a:cubicBezTo>
                      <a:lnTo>
                        <a:pt x="1478200" y="1838911"/>
                      </a:lnTo>
                      <a:close/>
                    </a:path>
                  </a:pathLst>
                </a:custGeom>
                <a:grpFill/>
                <a:ln w="38100" cap="flat">
                  <a:solidFill>
                    <a:schemeClr val="bg1"/>
                  </a:solidFill>
                  <a:bevel/>
                </a:ln>
              </p:spPr>
              <p:txBody>
                <a:bodyPr/>
                <a:lstStyle/>
                <a:p>
                  <a:endParaRPr lang="zh-CN" altLang="en-US"/>
                </a:p>
              </p:txBody>
            </p:sp>
            <p:sp>
              <p:nvSpPr>
                <p:cNvPr id="172" name="任意多边形 171"/>
                <p:cNvSpPr/>
                <p:nvPr/>
              </p:nvSpPr>
              <p:spPr>
                <a:xfrm>
                  <a:off x="3582735" y="2319404"/>
                  <a:ext cx="1970938" cy="1970938"/>
                </a:xfrm>
                <a:custGeom>
                  <a:avLst/>
                  <a:gdLst/>
                  <a:ahLst/>
                  <a:cxnLst/>
                  <a:rect l="0" t="0" r="0" b="0"/>
                  <a:pathLst>
                    <a:path w="1970938" h="1970938">
                      <a:moveTo>
                        <a:pt x="985469" y="1970938"/>
                      </a:moveTo>
                      <a:cubicBezTo>
                        <a:pt x="805901" y="1970938"/>
                        <a:pt x="637550" y="1922911"/>
                        <a:pt x="492735" y="1838911"/>
                      </a:cubicBezTo>
                      <a:lnTo>
                        <a:pt x="640553" y="1582875"/>
                      </a:lnTo>
                      <a:cubicBezTo>
                        <a:pt x="741955" y="1641685"/>
                        <a:pt x="859787" y="1675296"/>
                        <a:pt x="985469" y="1675296"/>
                      </a:cubicBezTo>
                      <a:lnTo>
                        <a:pt x="985469" y="1970938"/>
                      </a:lnTo>
                      <a:close/>
                    </a:path>
                  </a:pathLst>
                </a:custGeom>
                <a:grpFill/>
                <a:ln w="38100" cap="flat">
                  <a:solidFill>
                    <a:schemeClr val="bg1"/>
                  </a:solidFill>
                  <a:bevel/>
                </a:ln>
              </p:spPr>
              <p:txBody>
                <a:bodyPr/>
                <a:lstStyle/>
                <a:p>
                  <a:endParaRPr lang="zh-CN" altLang="en-US"/>
                </a:p>
              </p:txBody>
            </p:sp>
          </p:grpSp>
        </p:grpSp>
        <p:sp>
          <p:nvSpPr>
            <p:cNvPr id="164" name="文本框 46"/>
            <p:cNvSpPr txBox="1"/>
            <p:nvPr/>
          </p:nvSpPr>
          <p:spPr>
            <a:xfrm>
              <a:off x="4997720" y="2869860"/>
              <a:ext cx="2133781" cy="675640"/>
            </a:xfrm>
            <a:prstGeom prst="rect">
              <a:avLst/>
            </a:prstGeom>
            <a:noFill/>
          </p:spPr>
          <p:txBody>
            <a:bodyPr wrap="square" rtlCol="0">
              <a:spAutoFit/>
              <a:scene3d>
                <a:camera prst="orthographicFront"/>
                <a:lightRig rig="threePt" dir="t"/>
              </a:scene3d>
              <a:sp3d contourW="12700"/>
            </a:bodyPr>
            <a:lstStyle/>
            <a:p>
              <a:pPr algn="ctr"/>
              <a:r>
                <a:rPr lang="en-US" altLang="zh-CN" sz="27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60%</a:t>
              </a:r>
              <a:endParaRPr lang="zh-CN" altLang="en-US" sz="27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176" name="组合 175"/>
          <p:cNvGrpSpPr/>
          <p:nvPr/>
        </p:nvGrpSpPr>
        <p:grpSpPr>
          <a:xfrm>
            <a:off x="6038291" y="1348408"/>
            <a:ext cx="1865385" cy="1865399"/>
            <a:chOff x="8051054" y="1912538"/>
            <a:chExt cx="2487180" cy="2487198"/>
          </a:xfrm>
        </p:grpSpPr>
        <p:grpSp>
          <p:nvGrpSpPr>
            <p:cNvPr id="177" name="组合 176"/>
            <p:cNvGrpSpPr/>
            <p:nvPr/>
          </p:nvGrpSpPr>
          <p:grpSpPr>
            <a:xfrm>
              <a:off x="8051054" y="1912538"/>
              <a:ext cx="2487180" cy="2487198"/>
              <a:chOff x="5798351" y="2319400"/>
              <a:chExt cx="1970931" cy="1970946"/>
            </a:xfrm>
            <a:solidFill>
              <a:schemeClr val="accent3"/>
            </a:solidFill>
          </p:grpSpPr>
          <p:grpSp>
            <p:nvGrpSpPr>
              <p:cNvPr id="179" name="组合 178"/>
              <p:cNvGrpSpPr/>
              <p:nvPr/>
            </p:nvGrpSpPr>
            <p:grpSpPr>
              <a:xfrm>
                <a:off x="5798351" y="2319400"/>
                <a:ext cx="1970931" cy="1970931"/>
                <a:chOff x="5798351" y="2319400"/>
                <a:chExt cx="1970931" cy="1970931"/>
              </a:xfrm>
              <a:grpFill/>
            </p:grpSpPr>
            <p:sp>
              <p:nvSpPr>
                <p:cNvPr id="186" name="任意多边形 185"/>
                <p:cNvSpPr/>
                <p:nvPr/>
              </p:nvSpPr>
              <p:spPr>
                <a:xfrm>
                  <a:off x="5798351"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solidFill>
                  <a:schemeClr val="tx1">
                    <a:lumMod val="65000"/>
                    <a:lumOff val="35000"/>
                  </a:schemeClr>
                </a:solidFill>
                <a:ln w="38100" cap="flat">
                  <a:solidFill>
                    <a:schemeClr val="bg1"/>
                  </a:solidFill>
                  <a:bevel/>
                </a:ln>
              </p:spPr>
              <p:txBody>
                <a:bodyPr/>
                <a:lstStyle/>
                <a:p>
                  <a:endParaRPr lang="zh-CN" altLang="en-US"/>
                </a:p>
              </p:txBody>
            </p:sp>
            <p:sp>
              <p:nvSpPr>
                <p:cNvPr id="187" name="任意多边形 186"/>
                <p:cNvSpPr/>
                <p:nvPr/>
              </p:nvSpPr>
              <p:spPr>
                <a:xfrm>
                  <a:off x="6093993" y="2615042"/>
                  <a:ext cx="1379651" cy="1379651"/>
                </a:xfrm>
                <a:custGeom>
                  <a:avLst/>
                  <a:gdLst/>
                  <a:ahLst/>
                  <a:cxnLst/>
                  <a:rect l="0" t="0" r="0" b="0"/>
                  <a:pathLst>
                    <a:path w="1379651" h="1379651">
                      <a:moveTo>
                        <a:pt x="0" y="689827"/>
                      </a:moveTo>
                      <a:cubicBezTo>
                        <a:pt x="0" y="308080"/>
                        <a:pt x="308572" y="0"/>
                        <a:pt x="689827" y="0"/>
                      </a:cubicBezTo>
                      <a:cubicBezTo>
                        <a:pt x="1069860" y="0"/>
                        <a:pt x="1379651" y="308080"/>
                        <a:pt x="1379651" y="689827"/>
                      </a:cubicBezTo>
                      <a:cubicBezTo>
                        <a:pt x="1379651" y="1070490"/>
                        <a:pt x="1069860" y="1379651"/>
                        <a:pt x="689827" y="1379651"/>
                      </a:cubicBezTo>
                      <a:cubicBezTo>
                        <a:pt x="308572" y="1379651"/>
                        <a:pt x="0" y="1070490"/>
                        <a:pt x="0" y="689827"/>
                      </a:cubicBezTo>
                      <a:close/>
                    </a:path>
                  </a:pathLst>
                </a:custGeom>
                <a:solidFill>
                  <a:schemeClr val="bg1">
                    <a:lumMod val="95000"/>
                  </a:schemeClr>
                </a:solidFill>
                <a:ln w="38100" cap="flat">
                  <a:solidFill>
                    <a:schemeClr val="bg1"/>
                  </a:solidFill>
                  <a:bevel/>
                </a:ln>
              </p:spPr>
              <p:txBody>
                <a:bodyPr/>
                <a:lstStyle/>
                <a:p>
                  <a:endParaRPr lang="zh-CN" altLang="en-US"/>
                </a:p>
              </p:txBody>
            </p:sp>
          </p:grpSp>
          <p:sp>
            <p:nvSpPr>
              <p:cNvPr id="180" name="任意多边形 179"/>
              <p:cNvSpPr/>
              <p:nvPr/>
            </p:nvSpPr>
            <p:spPr>
              <a:xfrm>
                <a:off x="5798351" y="2319400"/>
                <a:ext cx="1970931" cy="1970931"/>
              </a:xfrm>
              <a:custGeom>
                <a:avLst/>
                <a:gdLst/>
                <a:ahLst/>
                <a:cxnLst/>
                <a:rect l="0" t="0" r="0" b="0"/>
                <a:pathLst>
                  <a:path w="1970931" h="1970931">
                    <a:moveTo>
                      <a:pt x="985469" y="0"/>
                    </a:moveTo>
                    <a:cubicBezTo>
                      <a:pt x="1165037" y="0"/>
                      <a:pt x="1333388" y="48028"/>
                      <a:pt x="1478204" y="132028"/>
                    </a:cubicBezTo>
                    <a:lnTo>
                      <a:pt x="1330380" y="388059"/>
                    </a:lnTo>
                    <a:cubicBezTo>
                      <a:pt x="1228983" y="329253"/>
                      <a:pt x="1111151" y="295642"/>
                      <a:pt x="985469" y="295642"/>
                    </a:cubicBezTo>
                    <a:lnTo>
                      <a:pt x="985469" y="0"/>
                    </a:lnTo>
                    <a:close/>
                  </a:path>
                </a:pathLst>
              </a:custGeom>
              <a:grpFill/>
              <a:ln w="38100" cap="flat">
                <a:solidFill>
                  <a:schemeClr val="bg1"/>
                </a:solidFill>
                <a:bevel/>
              </a:ln>
            </p:spPr>
            <p:txBody>
              <a:bodyPr/>
              <a:lstStyle/>
              <a:p>
                <a:endParaRPr lang="zh-CN" altLang="en-US"/>
              </a:p>
            </p:txBody>
          </p:sp>
          <p:sp>
            <p:nvSpPr>
              <p:cNvPr id="181" name="任意多边形 180"/>
              <p:cNvSpPr/>
              <p:nvPr/>
            </p:nvSpPr>
            <p:spPr>
              <a:xfrm>
                <a:off x="5798351" y="2319400"/>
                <a:ext cx="1970931" cy="1970931"/>
              </a:xfrm>
              <a:custGeom>
                <a:avLst/>
                <a:gdLst/>
                <a:ahLst/>
                <a:cxnLst/>
                <a:rect l="0" t="0" r="0" b="0"/>
                <a:pathLst>
                  <a:path w="1970931" h="1970931">
                    <a:moveTo>
                      <a:pt x="1478200" y="132027"/>
                    </a:moveTo>
                    <a:cubicBezTo>
                      <a:pt x="1627868" y="218455"/>
                      <a:pt x="1752524" y="343118"/>
                      <a:pt x="1838911" y="492735"/>
                    </a:cubicBezTo>
                    <a:lnTo>
                      <a:pt x="1582875" y="640553"/>
                    </a:lnTo>
                    <a:cubicBezTo>
                      <a:pt x="1522378" y="535791"/>
                      <a:pt x="1435114" y="448532"/>
                      <a:pt x="1330383" y="388062"/>
                    </a:cubicBezTo>
                    <a:lnTo>
                      <a:pt x="1478200" y="132027"/>
                    </a:lnTo>
                    <a:close/>
                  </a:path>
                </a:pathLst>
              </a:custGeom>
              <a:grpFill/>
              <a:ln w="38100" cap="flat">
                <a:solidFill>
                  <a:schemeClr val="bg1"/>
                </a:solidFill>
                <a:bevel/>
              </a:ln>
            </p:spPr>
            <p:txBody>
              <a:bodyPr/>
              <a:lstStyle/>
              <a:p>
                <a:endParaRPr lang="zh-CN" altLang="en-US"/>
              </a:p>
            </p:txBody>
          </p:sp>
          <p:sp>
            <p:nvSpPr>
              <p:cNvPr id="182" name="任意多边形 181"/>
              <p:cNvSpPr/>
              <p:nvPr/>
            </p:nvSpPr>
            <p:spPr>
              <a:xfrm>
                <a:off x="5798351" y="2319400"/>
                <a:ext cx="1970931" cy="1970931"/>
              </a:xfrm>
              <a:custGeom>
                <a:avLst/>
                <a:gdLst/>
                <a:ahLst/>
                <a:cxnLst/>
                <a:rect l="0" t="0" r="0" b="0"/>
                <a:pathLst>
                  <a:path w="1970931" h="1970931">
                    <a:moveTo>
                      <a:pt x="1838904" y="492733"/>
                    </a:moveTo>
                    <a:cubicBezTo>
                      <a:pt x="1922923" y="637592"/>
                      <a:pt x="1970938" y="805923"/>
                      <a:pt x="1970938" y="985469"/>
                    </a:cubicBezTo>
                    <a:lnTo>
                      <a:pt x="1675291" y="985469"/>
                    </a:lnTo>
                    <a:cubicBezTo>
                      <a:pt x="1675296" y="859772"/>
                      <a:pt x="1641677" y="741926"/>
                      <a:pt x="1582877" y="640556"/>
                    </a:cubicBezTo>
                    <a:lnTo>
                      <a:pt x="1838904" y="492733"/>
                    </a:lnTo>
                    <a:close/>
                  </a:path>
                </a:pathLst>
              </a:custGeom>
              <a:grpFill/>
              <a:ln w="38100" cap="flat">
                <a:solidFill>
                  <a:schemeClr val="bg1"/>
                </a:solidFill>
                <a:bevel/>
              </a:ln>
            </p:spPr>
            <p:txBody>
              <a:bodyPr/>
              <a:lstStyle/>
              <a:p>
                <a:endParaRPr lang="zh-CN" altLang="en-US"/>
              </a:p>
            </p:txBody>
          </p:sp>
          <p:sp>
            <p:nvSpPr>
              <p:cNvPr id="183" name="任意多边形 182"/>
              <p:cNvSpPr/>
              <p:nvPr/>
            </p:nvSpPr>
            <p:spPr>
              <a:xfrm>
                <a:off x="5798351" y="2319400"/>
                <a:ext cx="1970931" cy="1970931"/>
              </a:xfrm>
              <a:custGeom>
                <a:avLst/>
                <a:gdLst/>
                <a:ahLst/>
                <a:cxnLst/>
                <a:rect l="0" t="0" r="0" b="0"/>
                <a:pathLst>
                  <a:path w="1970931" h="1970931">
                    <a:moveTo>
                      <a:pt x="1970931" y="985469"/>
                    </a:moveTo>
                    <a:cubicBezTo>
                      <a:pt x="1970938" y="1165037"/>
                      <a:pt x="1922911" y="1333388"/>
                      <a:pt x="1838911" y="1478204"/>
                    </a:cubicBezTo>
                    <a:lnTo>
                      <a:pt x="1582875" y="1330380"/>
                    </a:lnTo>
                    <a:cubicBezTo>
                      <a:pt x="1641685" y="1228983"/>
                      <a:pt x="1675296" y="1111151"/>
                      <a:pt x="1675296" y="985469"/>
                    </a:cubicBezTo>
                    <a:lnTo>
                      <a:pt x="1970931" y="985469"/>
                    </a:lnTo>
                    <a:close/>
                  </a:path>
                </a:pathLst>
              </a:custGeom>
              <a:grpFill/>
              <a:ln w="38100" cap="flat">
                <a:solidFill>
                  <a:schemeClr val="bg1"/>
                </a:solidFill>
                <a:bevel/>
              </a:ln>
            </p:spPr>
            <p:txBody>
              <a:bodyPr/>
              <a:lstStyle/>
              <a:p>
                <a:endParaRPr lang="zh-CN" altLang="en-US"/>
              </a:p>
            </p:txBody>
          </p:sp>
          <p:sp>
            <p:nvSpPr>
              <p:cNvPr id="184" name="任意多边形 183"/>
              <p:cNvSpPr/>
              <p:nvPr/>
            </p:nvSpPr>
            <p:spPr>
              <a:xfrm>
                <a:off x="5798351" y="2319400"/>
                <a:ext cx="1970931" cy="1970931"/>
              </a:xfrm>
              <a:custGeom>
                <a:avLst/>
                <a:gdLst/>
                <a:ahLst/>
                <a:cxnLst/>
                <a:rect l="0" t="0" r="0" b="0"/>
                <a:pathLst>
                  <a:path w="1970931" h="1970931">
                    <a:moveTo>
                      <a:pt x="1838904" y="1478200"/>
                    </a:moveTo>
                    <a:cubicBezTo>
                      <a:pt x="1752483" y="1627868"/>
                      <a:pt x="1627821" y="1752524"/>
                      <a:pt x="1478204" y="1838911"/>
                    </a:cubicBezTo>
                    <a:lnTo>
                      <a:pt x="1330380" y="1582875"/>
                    </a:lnTo>
                    <a:cubicBezTo>
                      <a:pt x="1435147" y="1522378"/>
                      <a:pt x="1522406" y="1435114"/>
                      <a:pt x="1582877" y="1330383"/>
                    </a:cubicBezTo>
                    <a:lnTo>
                      <a:pt x="1838904" y="1478200"/>
                    </a:lnTo>
                    <a:close/>
                  </a:path>
                </a:pathLst>
              </a:custGeom>
              <a:grpFill/>
              <a:ln w="38100" cap="flat">
                <a:solidFill>
                  <a:schemeClr val="bg1"/>
                </a:solidFill>
                <a:bevel/>
              </a:ln>
            </p:spPr>
            <p:txBody>
              <a:bodyPr/>
              <a:lstStyle/>
              <a:p>
                <a:endParaRPr lang="zh-CN" altLang="en-US"/>
              </a:p>
            </p:txBody>
          </p:sp>
          <p:sp>
            <p:nvSpPr>
              <p:cNvPr id="185" name="任意多边形 184"/>
              <p:cNvSpPr/>
              <p:nvPr/>
            </p:nvSpPr>
            <p:spPr>
              <a:xfrm>
                <a:off x="5798351" y="2319400"/>
                <a:ext cx="1970931" cy="1970931"/>
              </a:xfrm>
              <a:custGeom>
                <a:avLst/>
                <a:gdLst/>
                <a:ahLst/>
                <a:cxnLst/>
                <a:rect l="0" t="0" r="0" b="0"/>
                <a:pathLst>
                  <a:path w="1970931" h="1970931">
                    <a:moveTo>
                      <a:pt x="1478200" y="1838904"/>
                    </a:moveTo>
                    <a:cubicBezTo>
                      <a:pt x="1333347" y="1922923"/>
                      <a:pt x="1165015" y="1970938"/>
                      <a:pt x="985469" y="1970938"/>
                    </a:cubicBezTo>
                    <a:lnTo>
                      <a:pt x="985469" y="1675291"/>
                    </a:lnTo>
                    <a:cubicBezTo>
                      <a:pt x="1111167" y="1675296"/>
                      <a:pt x="1229012" y="1641677"/>
                      <a:pt x="1330383" y="1582877"/>
                    </a:cubicBezTo>
                    <a:lnTo>
                      <a:pt x="1478200" y="1838904"/>
                    </a:lnTo>
                    <a:close/>
                  </a:path>
                </a:pathLst>
              </a:custGeom>
              <a:grpFill/>
              <a:ln w="38100" cap="flat">
                <a:solidFill>
                  <a:schemeClr val="bg1"/>
                </a:solidFill>
                <a:bevel/>
              </a:ln>
            </p:spPr>
            <p:txBody>
              <a:bodyPr/>
              <a:lstStyle/>
              <a:p>
                <a:endParaRPr lang="zh-CN" altLang="en-US"/>
              </a:p>
            </p:txBody>
          </p:sp>
        </p:grpSp>
        <p:sp>
          <p:nvSpPr>
            <p:cNvPr id="178" name="文本框 47"/>
            <p:cNvSpPr txBox="1"/>
            <p:nvPr/>
          </p:nvSpPr>
          <p:spPr>
            <a:xfrm>
              <a:off x="8230502" y="2869860"/>
              <a:ext cx="2133781" cy="675640"/>
            </a:xfrm>
            <a:prstGeom prst="rect">
              <a:avLst/>
            </a:prstGeom>
            <a:noFill/>
          </p:spPr>
          <p:txBody>
            <a:bodyPr wrap="square" rtlCol="0">
              <a:spAutoFit/>
              <a:scene3d>
                <a:camera prst="orthographicFront"/>
                <a:lightRig rig="threePt" dir="t"/>
              </a:scene3d>
              <a:sp3d contourW="12700"/>
            </a:bodyPr>
            <a:lstStyle/>
            <a:p>
              <a:pPr algn="ctr"/>
              <a:r>
                <a:rPr lang="en-US" altLang="zh-CN" sz="27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50%</a:t>
              </a:r>
              <a:endParaRPr lang="zh-CN" altLang="en-US" sz="27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 calcmode="lin" valueType="num">
                                      <p:cBhvr>
                                        <p:cTn id="11" dur="1000" fill="hold"/>
                                        <p:tgtEl>
                                          <p:spTgt spid="147"/>
                                        </p:tgtEl>
                                        <p:attrNameLst>
                                          <p:attrName>ppt_w</p:attrName>
                                        </p:attrNameLst>
                                      </p:cBhvr>
                                      <p:tavLst>
                                        <p:tav tm="0">
                                          <p:val>
                                            <p:fltVal val="0"/>
                                          </p:val>
                                        </p:tav>
                                        <p:tav tm="100000">
                                          <p:val>
                                            <p:strVal val="#ppt_w"/>
                                          </p:val>
                                        </p:tav>
                                      </p:tavLst>
                                    </p:anim>
                                    <p:anim calcmode="lin" valueType="num">
                                      <p:cBhvr>
                                        <p:cTn id="12" dur="1000" fill="hold"/>
                                        <p:tgtEl>
                                          <p:spTgt spid="147"/>
                                        </p:tgtEl>
                                        <p:attrNameLst>
                                          <p:attrName>ppt_h</p:attrName>
                                        </p:attrNameLst>
                                      </p:cBhvr>
                                      <p:tavLst>
                                        <p:tav tm="0">
                                          <p:val>
                                            <p:fltVal val="0"/>
                                          </p:val>
                                        </p:tav>
                                        <p:tav tm="100000">
                                          <p:val>
                                            <p:strVal val="#ppt_h"/>
                                          </p:val>
                                        </p:tav>
                                      </p:tavLst>
                                    </p:anim>
                                    <p:anim calcmode="lin" valueType="num">
                                      <p:cBhvr>
                                        <p:cTn id="13" dur="1000" fill="hold"/>
                                        <p:tgtEl>
                                          <p:spTgt spid="147"/>
                                        </p:tgtEl>
                                        <p:attrNameLst>
                                          <p:attrName>style.rotation</p:attrName>
                                        </p:attrNameLst>
                                      </p:cBhvr>
                                      <p:tavLst>
                                        <p:tav tm="0">
                                          <p:val>
                                            <p:fltVal val="90"/>
                                          </p:val>
                                        </p:tav>
                                        <p:tav tm="100000">
                                          <p:val>
                                            <p:fltVal val="0"/>
                                          </p:val>
                                        </p:tav>
                                      </p:tavLst>
                                    </p:anim>
                                    <p:animEffect transition="in" filter="fade">
                                      <p:cBhvr>
                                        <p:cTn id="14" dur="1000"/>
                                        <p:tgtEl>
                                          <p:spTgt spid="147"/>
                                        </p:tgtEl>
                                      </p:cBhvr>
                                    </p:animEffect>
                                  </p:childTnLst>
                                </p:cTn>
                              </p:par>
                              <p:par>
                                <p:cTn id="15" presetID="31" presetClass="entr" presetSubtype="0" fill="hold" nodeType="withEffect">
                                  <p:stCondLst>
                                    <p:cond delay="250"/>
                                  </p:stCondLst>
                                  <p:childTnLst>
                                    <p:set>
                                      <p:cBhvr>
                                        <p:cTn id="16" dur="1" fill="hold">
                                          <p:stCondLst>
                                            <p:cond delay="0"/>
                                          </p:stCondLst>
                                        </p:cTn>
                                        <p:tgtEl>
                                          <p:spTgt spid="162"/>
                                        </p:tgtEl>
                                        <p:attrNameLst>
                                          <p:attrName>style.visibility</p:attrName>
                                        </p:attrNameLst>
                                      </p:cBhvr>
                                      <p:to>
                                        <p:strVal val="visible"/>
                                      </p:to>
                                    </p:set>
                                    <p:anim calcmode="lin" valueType="num">
                                      <p:cBhvr>
                                        <p:cTn id="17" dur="1000" fill="hold"/>
                                        <p:tgtEl>
                                          <p:spTgt spid="162"/>
                                        </p:tgtEl>
                                        <p:attrNameLst>
                                          <p:attrName>ppt_w</p:attrName>
                                        </p:attrNameLst>
                                      </p:cBhvr>
                                      <p:tavLst>
                                        <p:tav tm="0">
                                          <p:val>
                                            <p:fltVal val="0"/>
                                          </p:val>
                                        </p:tav>
                                        <p:tav tm="100000">
                                          <p:val>
                                            <p:strVal val="#ppt_w"/>
                                          </p:val>
                                        </p:tav>
                                      </p:tavLst>
                                    </p:anim>
                                    <p:anim calcmode="lin" valueType="num">
                                      <p:cBhvr>
                                        <p:cTn id="18" dur="1000" fill="hold"/>
                                        <p:tgtEl>
                                          <p:spTgt spid="162"/>
                                        </p:tgtEl>
                                        <p:attrNameLst>
                                          <p:attrName>ppt_h</p:attrName>
                                        </p:attrNameLst>
                                      </p:cBhvr>
                                      <p:tavLst>
                                        <p:tav tm="0">
                                          <p:val>
                                            <p:fltVal val="0"/>
                                          </p:val>
                                        </p:tav>
                                        <p:tav tm="100000">
                                          <p:val>
                                            <p:strVal val="#ppt_h"/>
                                          </p:val>
                                        </p:tav>
                                      </p:tavLst>
                                    </p:anim>
                                    <p:anim calcmode="lin" valueType="num">
                                      <p:cBhvr>
                                        <p:cTn id="19" dur="1000" fill="hold"/>
                                        <p:tgtEl>
                                          <p:spTgt spid="162"/>
                                        </p:tgtEl>
                                        <p:attrNameLst>
                                          <p:attrName>style.rotation</p:attrName>
                                        </p:attrNameLst>
                                      </p:cBhvr>
                                      <p:tavLst>
                                        <p:tav tm="0">
                                          <p:val>
                                            <p:fltVal val="90"/>
                                          </p:val>
                                        </p:tav>
                                        <p:tav tm="100000">
                                          <p:val>
                                            <p:fltVal val="0"/>
                                          </p:val>
                                        </p:tav>
                                      </p:tavLst>
                                    </p:anim>
                                    <p:animEffect transition="in" filter="fade">
                                      <p:cBhvr>
                                        <p:cTn id="20" dur="1000"/>
                                        <p:tgtEl>
                                          <p:spTgt spid="162"/>
                                        </p:tgtEl>
                                      </p:cBhvr>
                                    </p:animEffect>
                                  </p:childTnLst>
                                </p:cTn>
                              </p:par>
                              <p:par>
                                <p:cTn id="21" presetID="31" presetClass="entr" presetSubtype="0" fill="hold" nodeType="withEffect">
                                  <p:stCondLst>
                                    <p:cond delay="500"/>
                                  </p:stCondLst>
                                  <p:childTnLst>
                                    <p:set>
                                      <p:cBhvr>
                                        <p:cTn id="22" dur="1" fill="hold">
                                          <p:stCondLst>
                                            <p:cond delay="0"/>
                                          </p:stCondLst>
                                        </p:cTn>
                                        <p:tgtEl>
                                          <p:spTgt spid="176"/>
                                        </p:tgtEl>
                                        <p:attrNameLst>
                                          <p:attrName>style.visibility</p:attrName>
                                        </p:attrNameLst>
                                      </p:cBhvr>
                                      <p:to>
                                        <p:strVal val="visible"/>
                                      </p:to>
                                    </p:set>
                                    <p:anim calcmode="lin" valueType="num">
                                      <p:cBhvr>
                                        <p:cTn id="23" dur="1000" fill="hold"/>
                                        <p:tgtEl>
                                          <p:spTgt spid="176"/>
                                        </p:tgtEl>
                                        <p:attrNameLst>
                                          <p:attrName>ppt_w</p:attrName>
                                        </p:attrNameLst>
                                      </p:cBhvr>
                                      <p:tavLst>
                                        <p:tav tm="0">
                                          <p:val>
                                            <p:fltVal val="0"/>
                                          </p:val>
                                        </p:tav>
                                        <p:tav tm="100000">
                                          <p:val>
                                            <p:strVal val="#ppt_w"/>
                                          </p:val>
                                        </p:tav>
                                      </p:tavLst>
                                    </p:anim>
                                    <p:anim calcmode="lin" valueType="num">
                                      <p:cBhvr>
                                        <p:cTn id="24" dur="1000" fill="hold"/>
                                        <p:tgtEl>
                                          <p:spTgt spid="176"/>
                                        </p:tgtEl>
                                        <p:attrNameLst>
                                          <p:attrName>ppt_h</p:attrName>
                                        </p:attrNameLst>
                                      </p:cBhvr>
                                      <p:tavLst>
                                        <p:tav tm="0">
                                          <p:val>
                                            <p:fltVal val="0"/>
                                          </p:val>
                                        </p:tav>
                                        <p:tav tm="100000">
                                          <p:val>
                                            <p:strVal val="#ppt_h"/>
                                          </p:val>
                                        </p:tav>
                                      </p:tavLst>
                                    </p:anim>
                                    <p:anim calcmode="lin" valueType="num">
                                      <p:cBhvr>
                                        <p:cTn id="25" dur="1000" fill="hold"/>
                                        <p:tgtEl>
                                          <p:spTgt spid="176"/>
                                        </p:tgtEl>
                                        <p:attrNameLst>
                                          <p:attrName>style.rotation</p:attrName>
                                        </p:attrNameLst>
                                      </p:cBhvr>
                                      <p:tavLst>
                                        <p:tav tm="0">
                                          <p:val>
                                            <p:fltVal val="90"/>
                                          </p:val>
                                        </p:tav>
                                        <p:tav tm="100000">
                                          <p:val>
                                            <p:fltVal val="0"/>
                                          </p:val>
                                        </p:tav>
                                      </p:tavLst>
                                    </p:anim>
                                    <p:animEffect transition="in" filter="fade">
                                      <p:cBhvr>
                                        <p:cTn id="26" dur="1000"/>
                                        <p:tgtEl>
                                          <p:spTgt spid="176"/>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fade">
                                      <p:cBhvr>
                                        <p:cTn id="30" dur="1000"/>
                                        <p:tgtEl>
                                          <p:spTgt spid="138"/>
                                        </p:tgtEl>
                                      </p:cBhvr>
                                    </p:animEffect>
                                    <p:anim calcmode="lin" valueType="num">
                                      <p:cBhvr>
                                        <p:cTn id="31" dur="1000" fill="hold"/>
                                        <p:tgtEl>
                                          <p:spTgt spid="138"/>
                                        </p:tgtEl>
                                        <p:attrNameLst>
                                          <p:attrName>ppt_x</p:attrName>
                                        </p:attrNameLst>
                                      </p:cBhvr>
                                      <p:tavLst>
                                        <p:tav tm="0">
                                          <p:val>
                                            <p:strVal val="#ppt_x"/>
                                          </p:val>
                                        </p:tav>
                                        <p:tav tm="100000">
                                          <p:val>
                                            <p:strVal val="#ppt_x"/>
                                          </p:val>
                                        </p:tav>
                                      </p:tavLst>
                                    </p:anim>
                                    <p:anim calcmode="lin" valueType="num">
                                      <p:cBhvr>
                                        <p:cTn id="32" dur="1000" fill="hold"/>
                                        <p:tgtEl>
                                          <p:spTgt spid="13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1000"/>
                                        <p:tgtEl>
                                          <p:spTgt spid="141"/>
                                        </p:tgtEl>
                                      </p:cBhvr>
                                    </p:animEffect>
                                    <p:anim calcmode="lin" valueType="num">
                                      <p:cBhvr>
                                        <p:cTn id="36" dur="1000" fill="hold"/>
                                        <p:tgtEl>
                                          <p:spTgt spid="141"/>
                                        </p:tgtEl>
                                        <p:attrNameLst>
                                          <p:attrName>ppt_x</p:attrName>
                                        </p:attrNameLst>
                                      </p:cBhvr>
                                      <p:tavLst>
                                        <p:tav tm="0">
                                          <p:val>
                                            <p:strVal val="#ppt_x"/>
                                          </p:val>
                                        </p:tav>
                                        <p:tav tm="100000">
                                          <p:val>
                                            <p:strVal val="#ppt_x"/>
                                          </p:val>
                                        </p:tav>
                                      </p:tavLst>
                                    </p:anim>
                                    <p:anim calcmode="lin" valueType="num">
                                      <p:cBhvr>
                                        <p:cTn id="37" dur="1000" fill="hold"/>
                                        <p:tgtEl>
                                          <p:spTgt spid="14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4"/>
                                        </p:tgtEl>
                                        <p:attrNameLst>
                                          <p:attrName>style.visibility</p:attrName>
                                        </p:attrNameLst>
                                      </p:cBhvr>
                                      <p:to>
                                        <p:strVal val="visible"/>
                                      </p:to>
                                    </p:set>
                                    <p:animEffect transition="in" filter="fade">
                                      <p:cBhvr>
                                        <p:cTn id="40" dur="1000"/>
                                        <p:tgtEl>
                                          <p:spTgt spid="144"/>
                                        </p:tgtEl>
                                      </p:cBhvr>
                                    </p:animEffect>
                                    <p:anim calcmode="lin" valueType="num">
                                      <p:cBhvr>
                                        <p:cTn id="41" dur="1000" fill="hold"/>
                                        <p:tgtEl>
                                          <p:spTgt spid="144"/>
                                        </p:tgtEl>
                                        <p:attrNameLst>
                                          <p:attrName>ppt_x</p:attrName>
                                        </p:attrNameLst>
                                      </p:cBhvr>
                                      <p:tavLst>
                                        <p:tav tm="0">
                                          <p:val>
                                            <p:strVal val="#ppt_x"/>
                                          </p:val>
                                        </p:tav>
                                        <p:tav tm="100000">
                                          <p:val>
                                            <p:strVal val="#ppt_x"/>
                                          </p:val>
                                        </p:tav>
                                      </p:tavLst>
                                    </p:anim>
                                    <p:anim calcmode="lin" valueType="num">
                                      <p:cBhvr>
                                        <p:cTn id="42"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千图PPT彼岸天：ID 8661124Freeform: Shape 49"/>
          <p:cNvSpPr/>
          <p:nvPr>
            <p:custDataLst>
              <p:tags r:id="rId1"/>
            </p:custDataLst>
          </p:nvPr>
        </p:nvSpPr>
        <p:spPr>
          <a:xfrm>
            <a:off x="4208023" y="1364077"/>
            <a:ext cx="841454" cy="1587547"/>
          </a:xfrm>
          <a:custGeom>
            <a:avLst/>
            <a:gdLst/>
            <a:ahLst/>
            <a:cxnLst>
              <a:cxn ang="0">
                <a:pos x="wd2" y="hd2"/>
              </a:cxn>
              <a:cxn ang="5400000">
                <a:pos x="wd2" y="hd2"/>
              </a:cxn>
              <a:cxn ang="10800000">
                <a:pos x="wd2" y="hd2"/>
              </a:cxn>
              <a:cxn ang="16200000">
                <a:pos x="wd2" y="hd2"/>
              </a:cxn>
            </a:cxnLst>
            <a:rect l="0" t="0" r="r" b="b"/>
            <a:pathLst>
              <a:path w="21600" h="21600" extrusionOk="0">
                <a:moveTo>
                  <a:pt x="5609" y="4862"/>
                </a:moveTo>
                <a:lnTo>
                  <a:pt x="0" y="4862"/>
                </a:lnTo>
                <a:lnTo>
                  <a:pt x="10800" y="0"/>
                </a:lnTo>
                <a:lnTo>
                  <a:pt x="21600" y="4862"/>
                </a:lnTo>
                <a:lnTo>
                  <a:pt x="15991" y="4862"/>
                </a:lnTo>
                <a:lnTo>
                  <a:pt x="15991" y="21600"/>
                </a:lnTo>
                <a:lnTo>
                  <a:pt x="5609" y="21600"/>
                </a:lnTo>
                <a:close/>
              </a:path>
            </a:pathLst>
          </a:custGeom>
          <a:solidFill>
            <a:schemeClr val="accent4">
              <a:lumMod val="100000"/>
            </a:schemeClr>
          </a:solidFill>
          <a:ln w="12700" cap="flat">
            <a:noFill/>
            <a:miter lim="400000"/>
          </a:ln>
          <a:effectLst/>
        </p:spPr>
        <p:txBody>
          <a:bodyPr lIns="68580" tIns="34290" rIns="68580" bIns="34290" anchor="ctr"/>
          <a:lstStyle/>
          <a:p>
            <a:pPr algn="ctr"/>
            <a:endParaRPr>
              <a:cs typeface="+mn-ea"/>
              <a:sym typeface="+mn-lt"/>
            </a:endParaRPr>
          </a:p>
        </p:txBody>
      </p:sp>
      <p:sp>
        <p:nvSpPr>
          <p:cNvPr id="6" name="千图PPT彼岸天：ID 8661124矩形 50"/>
          <p:cNvSpPr/>
          <p:nvPr>
            <p:custDataLst>
              <p:tags r:id="rId2"/>
            </p:custDataLst>
          </p:nvPr>
        </p:nvSpPr>
        <p:spPr>
          <a:xfrm rot="16200000">
            <a:off x="4151816" y="2061473"/>
            <a:ext cx="937590" cy="266912"/>
          </a:xfrm>
          <a:prstGeom prst="rect">
            <a:avLst/>
          </a:prstGeom>
          <a:noFill/>
          <a:ln w="12700" cap="flat">
            <a:noFill/>
            <a:miter lim="400000"/>
          </a:ln>
          <a:effectLst/>
          <a:extLst>
            <a:ext uri="{909E8E84-426E-40DD-AFC4-6F175D3DCCD1}">
              <a14:hiddenFill xmlns:a14="http://schemas.microsoft.com/office/drawing/2010/main">
                <a:solidFill>
                  <a:schemeClr val="bg1">
                    <a:lumMod val="75000"/>
                  </a:schemeClr>
                </a:solidFill>
              </a14:hiddenFill>
            </a:ext>
          </a:ex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8" name="千图PPT彼岸天：ID 8661124Freeform: Shape 43"/>
          <p:cNvSpPr/>
          <p:nvPr>
            <p:custDataLst>
              <p:tags r:id="rId3"/>
            </p:custDataLst>
          </p:nvPr>
        </p:nvSpPr>
        <p:spPr>
          <a:xfrm>
            <a:off x="2851016" y="3218933"/>
            <a:ext cx="1600243" cy="836002"/>
          </a:xfrm>
          <a:custGeom>
            <a:avLst/>
            <a:gdLst/>
            <a:ahLst/>
            <a:cxnLst>
              <a:cxn ang="0">
                <a:pos x="wd2" y="hd2"/>
              </a:cxn>
              <a:cxn ang="5400000">
                <a:pos x="wd2" y="hd2"/>
              </a:cxn>
              <a:cxn ang="10800000">
                <a:pos x="wd2" y="hd2"/>
              </a:cxn>
              <a:cxn ang="16200000">
                <a:pos x="wd2" y="hd2"/>
              </a:cxn>
            </a:cxnLst>
            <a:rect l="0" t="0" r="r" b="b"/>
            <a:pathLst>
              <a:path w="21600" h="21600" extrusionOk="0">
                <a:moveTo>
                  <a:pt x="5102" y="5609"/>
                </a:moveTo>
                <a:lnTo>
                  <a:pt x="5438" y="0"/>
                </a:lnTo>
                <a:lnTo>
                  <a:pt x="0" y="9751"/>
                </a:lnTo>
                <a:lnTo>
                  <a:pt x="4147" y="21600"/>
                </a:lnTo>
                <a:lnTo>
                  <a:pt x="4482" y="15991"/>
                </a:lnTo>
                <a:lnTo>
                  <a:pt x="20980" y="19603"/>
                </a:lnTo>
                <a:lnTo>
                  <a:pt x="21600" y="9222"/>
                </a:lnTo>
                <a:close/>
              </a:path>
            </a:pathLst>
          </a:custGeom>
          <a:solidFill>
            <a:schemeClr val="accent1">
              <a:lumMod val="100000"/>
            </a:schemeClr>
          </a:solidFill>
          <a:ln w="12700" cap="flat">
            <a:noFill/>
            <a:miter lim="400000"/>
          </a:ln>
          <a:effectLst/>
        </p:spPr>
        <p:txBody>
          <a:bodyPr lIns="68580" tIns="34290" rIns="68580" bIns="34290" anchor="ctr"/>
          <a:lstStyle/>
          <a:p>
            <a:pPr algn="ctr"/>
            <a:endParaRPr>
              <a:cs typeface="+mn-ea"/>
              <a:sym typeface="+mn-lt"/>
            </a:endParaRPr>
          </a:p>
        </p:txBody>
      </p:sp>
      <p:sp>
        <p:nvSpPr>
          <p:cNvPr id="9" name="千图PPT彼岸天：ID 8661124矩形 44"/>
          <p:cNvSpPr/>
          <p:nvPr>
            <p:custDataLst>
              <p:tags r:id="rId4"/>
            </p:custDataLst>
          </p:nvPr>
        </p:nvSpPr>
        <p:spPr>
          <a:xfrm rot="420000">
            <a:off x="3246020" y="3566026"/>
            <a:ext cx="937590" cy="266912"/>
          </a:xfrm>
          <a:prstGeom prst="rect">
            <a:avLst/>
          </a:prstGeom>
          <a:noFill/>
          <a:ln w="12700" cap="flat">
            <a:noFill/>
            <a:miter lim="400000"/>
          </a:ln>
          <a:effec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11" name="千图PPT彼岸天：ID 8661124Freeform: Shape 37"/>
          <p:cNvSpPr/>
          <p:nvPr>
            <p:custDataLst>
              <p:tags r:id="rId5"/>
            </p:custDataLst>
          </p:nvPr>
        </p:nvSpPr>
        <p:spPr>
          <a:xfrm>
            <a:off x="4805170" y="3218933"/>
            <a:ext cx="1600243" cy="836002"/>
          </a:xfrm>
          <a:custGeom>
            <a:avLst/>
            <a:gdLst/>
            <a:ahLst/>
            <a:cxnLst>
              <a:cxn ang="0">
                <a:pos x="wd2" y="hd2"/>
              </a:cxn>
              <a:cxn ang="5400000">
                <a:pos x="wd2" y="hd2"/>
              </a:cxn>
              <a:cxn ang="10800000">
                <a:pos x="wd2" y="hd2"/>
              </a:cxn>
              <a:cxn ang="16200000">
                <a:pos x="wd2" y="hd2"/>
              </a:cxn>
            </a:cxnLst>
            <a:rect l="0" t="0" r="r" b="b"/>
            <a:pathLst>
              <a:path w="21600" h="21600" extrusionOk="0">
                <a:moveTo>
                  <a:pt x="16498" y="5609"/>
                </a:moveTo>
                <a:lnTo>
                  <a:pt x="16162" y="0"/>
                </a:lnTo>
                <a:lnTo>
                  <a:pt x="21600" y="9751"/>
                </a:lnTo>
                <a:lnTo>
                  <a:pt x="17453" y="21600"/>
                </a:lnTo>
                <a:lnTo>
                  <a:pt x="17118" y="15991"/>
                </a:lnTo>
                <a:lnTo>
                  <a:pt x="620" y="19603"/>
                </a:lnTo>
                <a:lnTo>
                  <a:pt x="0" y="9222"/>
                </a:lnTo>
                <a:close/>
              </a:path>
            </a:pathLst>
          </a:custGeom>
          <a:solidFill>
            <a:schemeClr val="accent1"/>
          </a:solidFill>
          <a:ln w="12700" cap="flat">
            <a:noFill/>
            <a:miter lim="400000"/>
          </a:ln>
          <a:effectLst/>
        </p:spPr>
        <p:txBody>
          <a:bodyPr lIns="68580" tIns="34290" rIns="68580" bIns="34290" anchor="ctr"/>
          <a:lstStyle/>
          <a:p>
            <a:pPr algn="ctr"/>
            <a:endParaRPr>
              <a:cs typeface="+mn-ea"/>
              <a:sym typeface="+mn-lt"/>
            </a:endParaRPr>
          </a:p>
        </p:txBody>
      </p:sp>
      <p:sp>
        <p:nvSpPr>
          <p:cNvPr id="12" name="千图PPT彼岸天：ID 8661124矩形 38"/>
          <p:cNvSpPr/>
          <p:nvPr>
            <p:custDataLst>
              <p:tags r:id="rId6"/>
            </p:custDataLst>
          </p:nvPr>
        </p:nvSpPr>
        <p:spPr>
          <a:xfrm rot="21180000">
            <a:off x="5034391" y="3566026"/>
            <a:ext cx="937590" cy="266912"/>
          </a:xfrm>
          <a:prstGeom prst="rect">
            <a:avLst/>
          </a:prstGeom>
          <a:noFill/>
          <a:ln w="12700" cap="flat">
            <a:noFill/>
            <a:miter lim="400000"/>
          </a:ln>
          <a:effec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14" name="千图PPT彼岸天：ID 8661124Freeform: Shape 31"/>
          <p:cNvSpPr/>
          <p:nvPr>
            <p:custDataLst>
              <p:tags r:id="rId7"/>
            </p:custDataLst>
          </p:nvPr>
        </p:nvSpPr>
        <p:spPr>
          <a:xfrm>
            <a:off x="2931849" y="2467937"/>
            <a:ext cx="1612198" cy="1125491"/>
          </a:xfrm>
          <a:custGeom>
            <a:avLst/>
            <a:gdLst/>
            <a:ahLst/>
            <a:cxnLst>
              <a:cxn ang="0">
                <a:pos x="wd2" y="hd2"/>
              </a:cxn>
              <a:cxn ang="5400000">
                <a:pos x="wd2" y="hd2"/>
              </a:cxn>
              <a:cxn ang="10800000">
                <a:pos x="wd2" y="hd2"/>
              </a:cxn>
              <a:cxn ang="16200000">
                <a:pos x="wd2" y="hd2"/>
              </a:cxn>
            </a:cxnLst>
            <a:rect l="0" t="0" r="r" b="b"/>
            <a:pathLst>
              <a:path w="21600" h="21600" extrusionOk="0">
                <a:moveTo>
                  <a:pt x="5484" y="3801"/>
                </a:moveTo>
                <a:lnTo>
                  <a:pt x="6721" y="0"/>
                </a:lnTo>
                <a:lnTo>
                  <a:pt x="0" y="4420"/>
                </a:lnTo>
                <a:lnTo>
                  <a:pt x="1957" y="14636"/>
                </a:lnTo>
                <a:lnTo>
                  <a:pt x="3194" y="10835"/>
                </a:lnTo>
                <a:lnTo>
                  <a:pt x="19310" y="21600"/>
                </a:lnTo>
                <a:lnTo>
                  <a:pt x="21600" y="14565"/>
                </a:lnTo>
                <a:close/>
              </a:path>
            </a:pathLst>
          </a:custGeom>
          <a:solidFill>
            <a:schemeClr val="accent2">
              <a:lumMod val="100000"/>
            </a:schemeClr>
          </a:solidFill>
          <a:ln w="12700" cap="flat">
            <a:noFill/>
            <a:miter lim="400000"/>
          </a:ln>
          <a:effectLst/>
        </p:spPr>
        <p:txBody>
          <a:bodyPr lIns="68580" tIns="34290" rIns="68580" bIns="34290" anchor="ctr"/>
          <a:lstStyle/>
          <a:p>
            <a:pPr algn="ctr"/>
            <a:endParaRPr>
              <a:cs typeface="+mn-ea"/>
              <a:sym typeface="+mn-lt"/>
            </a:endParaRPr>
          </a:p>
        </p:txBody>
      </p:sp>
      <p:sp>
        <p:nvSpPr>
          <p:cNvPr id="15" name="千图PPT彼岸天：ID 8661124矩形 32"/>
          <p:cNvSpPr/>
          <p:nvPr>
            <p:custDataLst>
              <p:tags r:id="rId8"/>
            </p:custDataLst>
          </p:nvPr>
        </p:nvSpPr>
        <p:spPr>
          <a:xfrm rot="1500000">
            <a:off x="3246020" y="2930370"/>
            <a:ext cx="937590" cy="266912"/>
          </a:xfrm>
          <a:prstGeom prst="rect">
            <a:avLst/>
          </a:prstGeom>
          <a:noFill/>
          <a:ln w="12700" cap="flat">
            <a:noFill/>
            <a:miter lim="400000"/>
          </a:ln>
          <a:effec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17" name="千图PPT彼岸天：ID 8661124Freeform: Shape 25"/>
          <p:cNvSpPr/>
          <p:nvPr>
            <p:custDataLst>
              <p:tags r:id="rId9"/>
            </p:custDataLst>
          </p:nvPr>
        </p:nvSpPr>
        <p:spPr>
          <a:xfrm>
            <a:off x="4712384" y="2467937"/>
            <a:ext cx="1612198" cy="1125491"/>
          </a:xfrm>
          <a:custGeom>
            <a:avLst/>
            <a:gdLst/>
            <a:ahLst/>
            <a:cxnLst>
              <a:cxn ang="0">
                <a:pos x="wd2" y="hd2"/>
              </a:cxn>
              <a:cxn ang="5400000">
                <a:pos x="wd2" y="hd2"/>
              </a:cxn>
              <a:cxn ang="10800000">
                <a:pos x="wd2" y="hd2"/>
              </a:cxn>
              <a:cxn ang="16200000">
                <a:pos x="wd2" y="hd2"/>
              </a:cxn>
            </a:cxnLst>
            <a:rect l="0" t="0" r="r" b="b"/>
            <a:pathLst>
              <a:path w="21600" h="21600" extrusionOk="0">
                <a:moveTo>
                  <a:pt x="16116" y="3801"/>
                </a:moveTo>
                <a:lnTo>
                  <a:pt x="14879" y="0"/>
                </a:lnTo>
                <a:lnTo>
                  <a:pt x="21600" y="4420"/>
                </a:lnTo>
                <a:lnTo>
                  <a:pt x="19643" y="14636"/>
                </a:lnTo>
                <a:lnTo>
                  <a:pt x="18406" y="10835"/>
                </a:lnTo>
                <a:lnTo>
                  <a:pt x="2290" y="21600"/>
                </a:lnTo>
                <a:lnTo>
                  <a:pt x="0" y="14565"/>
                </a:lnTo>
                <a:close/>
              </a:path>
            </a:pathLst>
          </a:custGeom>
          <a:solidFill>
            <a:schemeClr val="accent6">
              <a:lumMod val="100000"/>
            </a:schemeClr>
          </a:solidFill>
          <a:ln w="12700" cap="flat">
            <a:noFill/>
            <a:miter lim="400000"/>
          </a:ln>
          <a:effectLst/>
        </p:spPr>
        <p:txBody>
          <a:bodyPr lIns="68580" tIns="34290" rIns="68580" bIns="34290" anchor="ctr"/>
          <a:lstStyle/>
          <a:p>
            <a:pPr algn="ctr"/>
            <a:endParaRPr>
              <a:cs typeface="+mn-ea"/>
              <a:sym typeface="+mn-lt"/>
            </a:endParaRPr>
          </a:p>
        </p:txBody>
      </p:sp>
      <p:sp>
        <p:nvSpPr>
          <p:cNvPr id="18" name="千图PPT彼岸天：ID 8661124矩形 26"/>
          <p:cNvSpPr/>
          <p:nvPr>
            <p:custDataLst>
              <p:tags r:id="rId10"/>
            </p:custDataLst>
          </p:nvPr>
        </p:nvSpPr>
        <p:spPr>
          <a:xfrm rot="20100000">
            <a:off x="5103264" y="2923672"/>
            <a:ext cx="937590" cy="266912"/>
          </a:xfrm>
          <a:prstGeom prst="rect">
            <a:avLst/>
          </a:prstGeom>
          <a:noFill/>
          <a:ln w="12700" cap="flat">
            <a:noFill/>
            <a:miter lim="400000"/>
          </a:ln>
          <a:effec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20" name="千图PPT彼岸天：ID 8661124Freeform: Shape 19"/>
          <p:cNvSpPr/>
          <p:nvPr>
            <p:custDataLst>
              <p:tags r:id="rId11"/>
            </p:custDataLst>
          </p:nvPr>
        </p:nvSpPr>
        <p:spPr>
          <a:xfrm>
            <a:off x="3358245" y="1792722"/>
            <a:ext cx="1267002" cy="1346111"/>
          </a:xfrm>
          <a:custGeom>
            <a:avLst/>
            <a:gdLst/>
            <a:ahLst/>
            <a:cxnLst>
              <a:cxn ang="0">
                <a:pos x="wd2" y="hd2"/>
              </a:cxn>
              <a:cxn ang="5400000">
                <a:pos x="wd2" y="hd2"/>
              </a:cxn>
              <a:cxn ang="10800000">
                <a:pos x="wd2" y="hd2"/>
              </a:cxn>
              <a:cxn ang="16200000">
                <a:pos x="wd2" y="hd2"/>
              </a:cxn>
            </a:cxnLst>
            <a:rect l="0" t="0" r="r" b="b"/>
            <a:pathLst>
              <a:path w="21600" h="21600" extrusionOk="0">
                <a:moveTo>
                  <a:pt x="1581" y="0"/>
                </a:moveTo>
                <a:lnTo>
                  <a:pt x="0" y="8731"/>
                </a:lnTo>
                <a:lnTo>
                  <a:pt x="2854" y="6478"/>
                </a:lnTo>
                <a:lnTo>
                  <a:pt x="16334" y="21600"/>
                </a:lnTo>
                <a:lnTo>
                  <a:pt x="17657" y="20556"/>
                </a:lnTo>
                <a:lnTo>
                  <a:pt x="21600" y="17406"/>
                </a:lnTo>
                <a:lnTo>
                  <a:pt x="8135" y="2304"/>
                </a:lnTo>
                <a:lnTo>
                  <a:pt x="10989" y="50"/>
                </a:lnTo>
                <a:lnTo>
                  <a:pt x="1581" y="0"/>
                </a:lnTo>
                <a:close/>
              </a:path>
            </a:pathLst>
          </a:custGeom>
          <a:solidFill>
            <a:schemeClr val="accent3">
              <a:lumMod val="100000"/>
            </a:schemeClr>
          </a:solidFill>
          <a:ln w="12700" cap="flat">
            <a:noFill/>
            <a:miter lim="400000"/>
          </a:ln>
          <a:effectLst/>
        </p:spPr>
        <p:txBody>
          <a:bodyPr lIns="68580" tIns="34290" rIns="68580" bIns="34290" anchor="ctr"/>
          <a:lstStyle/>
          <a:p>
            <a:pPr algn="ctr"/>
            <a:endParaRPr>
              <a:cs typeface="+mn-ea"/>
              <a:sym typeface="+mn-lt"/>
            </a:endParaRPr>
          </a:p>
        </p:txBody>
      </p:sp>
      <p:sp>
        <p:nvSpPr>
          <p:cNvPr id="21" name="千图PPT彼岸天：ID 8661124矩形 20"/>
          <p:cNvSpPr/>
          <p:nvPr>
            <p:custDataLst>
              <p:tags r:id="rId12"/>
            </p:custDataLst>
          </p:nvPr>
        </p:nvSpPr>
        <p:spPr>
          <a:xfrm rot="3000000">
            <a:off x="3581924" y="2388058"/>
            <a:ext cx="937591" cy="266912"/>
          </a:xfrm>
          <a:prstGeom prst="rect">
            <a:avLst/>
          </a:prstGeom>
          <a:noFill/>
          <a:ln w="12700" cap="flat">
            <a:noFill/>
            <a:miter lim="400000"/>
          </a:ln>
          <a:effec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23" name="千图PPT彼岸天：ID 8661124Freeform: Shape 13"/>
          <p:cNvSpPr/>
          <p:nvPr>
            <p:custDataLst>
              <p:tags r:id="rId13"/>
            </p:custDataLst>
          </p:nvPr>
        </p:nvSpPr>
        <p:spPr>
          <a:xfrm>
            <a:off x="4630189" y="1792633"/>
            <a:ext cx="1267964" cy="1346115"/>
          </a:xfrm>
          <a:custGeom>
            <a:avLst/>
            <a:gdLst/>
            <a:ahLst/>
            <a:cxnLst>
              <a:cxn ang="0">
                <a:pos x="wd2" y="hd2"/>
              </a:cxn>
              <a:cxn ang="5400000">
                <a:pos x="wd2" y="hd2"/>
              </a:cxn>
              <a:cxn ang="10800000">
                <a:pos x="wd2" y="hd2"/>
              </a:cxn>
              <a:cxn ang="16200000">
                <a:pos x="wd2" y="hd2"/>
              </a:cxn>
            </a:cxnLst>
            <a:rect l="0" t="0" r="r" b="b"/>
            <a:pathLst>
              <a:path w="21600" h="21600" extrusionOk="0">
                <a:moveTo>
                  <a:pt x="13471" y="2307"/>
                </a:moveTo>
                <a:lnTo>
                  <a:pt x="10619" y="53"/>
                </a:lnTo>
                <a:lnTo>
                  <a:pt x="20023" y="0"/>
                </a:lnTo>
                <a:lnTo>
                  <a:pt x="21600" y="8732"/>
                </a:lnTo>
                <a:lnTo>
                  <a:pt x="18749" y="6478"/>
                </a:lnTo>
                <a:lnTo>
                  <a:pt x="5278" y="21600"/>
                </a:lnTo>
                <a:lnTo>
                  <a:pt x="0" y="17429"/>
                </a:lnTo>
                <a:close/>
              </a:path>
            </a:pathLst>
          </a:custGeom>
          <a:solidFill>
            <a:schemeClr val="accent5">
              <a:lumMod val="100000"/>
            </a:schemeClr>
          </a:solidFill>
          <a:ln w="12700" cap="flat">
            <a:noFill/>
            <a:miter lim="400000"/>
          </a:ln>
          <a:effectLst/>
        </p:spPr>
        <p:txBody>
          <a:bodyPr lIns="68580" tIns="34290" rIns="68580" bIns="34290" anchor="ctr"/>
          <a:lstStyle/>
          <a:p>
            <a:pPr algn="ctr"/>
            <a:endParaRPr>
              <a:cs typeface="+mn-ea"/>
              <a:sym typeface="+mn-lt"/>
            </a:endParaRPr>
          </a:p>
        </p:txBody>
      </p:sp>
      <p:sp>
        <p:nvSpPr>
          <p:cNvPr id="24" name="千图PPT彼岸天：ID 8661124矩形 14"/>
          <p:cNvSpPr/>
          <p:nvPr>
            <p:custDataLst>
              <p:tags r:id="rId14"/>
            </p:custDataLst>
          </p:nvPr>
        </p:nvSpPr>
        <p:spPr>
          <a:xfrm rot="18600000">
            <a:off x="4721707" y="2388059"/>
            <a:ext cx="937591" cy="266912"/>
          </a:xfrm>
          <a:prstGeom prst="rect">
            <a:avLst/>
          </a:prstGeom>
          <a:noFill/>
          <a:ln w="12700" cap="flat">
            <a:noFill/>
            <a:miter lim="400000"/>
          </a:ln>
          <a:effectLst/>
        </p:spPr>
        <p:txBody>
          <a:bodyPr wrap="none" lIns="0" tIns="0" rIns="0" bIns="0" anchor="ctr">
            <a:normAutofit/>
          </a:bodyPr>
          <a:lstStyle/>
          <a:p>
            <a:pPr algn="ctr"/>
            <a:r>
              <a:rPr lang="zh-CN" altLang="en-US" sz="900" b="1" dirty="0">
                <a:solidFill>
                  <a:schemeClr val="bg1"/>
                </a:solidFill>
                <a:cs typeface="+mn-ea"/>
                <a:sym typeface="+mn-lt"/>
              </a:rPr>
              <a:t>输入标题文本</a:t>
            </a:r>
          </a:p>
        </p:txBody>
      </p:sp>
      <p:sp>
        <p:nvSpPr>
          <p:cNvPr id="25" name="千图PPT彼岸天：ID 8661124Freeform: Shape 3"/>
          <p:cNvSpPr/>
          <p:nvPr>
            <p:custDataLst>
              <p:tags r:id="rId15"/>
            </p:custDataLst>
          </p:nvPr>
        </p:nvSpPr>
        <p:spPr>
          <a:xfrm>
            <a:off x="4009089" y="2874232"/>
            <a:ext cx="1239323" cy="2348213"/>
          </a:xfrm>
          <a:custGeom>
            <a:avLst/>
            <a:gdLst/>
            <a:ahLst/>
            <a:cxnLst>
              <a:cxn ang="0">
                <a:pos x="wd2" y="hd2"/>
              </a:cxn>
              <a:cxn ang="5400000">
                <a:pos x="wd2" y="hd2"/>
              </a:cxn>
              <a:cxn ang="10800000">
                <a:pos x="wd2" y="hd2"/>
              </a:cxn>
              <a:cxn ang="16200000">
                <a:pos x="wd2" y="hd2"/>
              </a:cxn>
            </a:cxnLst>
            <a:rect l="0" t="0" r="r" b="b"/>
            <a:pathLst>
              <a:path w="21600" h="21600" extrusionOk="0">
                <a:moveTo>
                  <a:pt x="15991" y="4841"/>
                </a:moveTo>
                <a:lnTo>
                  <a:pt x="21600" y="4841"/>
                </a:lnTo>
                <a:lnTo>
                  <a:pt x="10800" y="0"/>
                </a:lnTo>
                <a:lnTo>
                  <a:pt x="0" y="4841"/>
                </a:lnTo>
                <a:lnTo>
                  <a:pt x="5609" y="4841"/>
                </a:lnTo>
                <a:lnTo>
                  <a:pt x="5609" y="21600"/>
                </a:lnTo>
                <a:lnTo>
                  <a:pt x="15991" y="21600"/>
                </a:lnTo>
                <a:lnTo>
                  <a:pt x="15991" y="4841"/>
                </a:lnTo>
                <a:close/>
              </a:path>
            </a:pathLst>
          </a:custGeom>
          <a:solidFill>
            <a:schemeClr val="bg1"/>
          </a:solidFill>
          <a:ln w="12700" cap="flat">
            <a:noFill/>
            <a:miter lim="400000"/>
          </a:ln>
          <a:effectLst/>
        </p:spPr>
        <p:txBody>
          <a:bodyPr lIns="68580" tIns="34290" rIns="68580" bIns="34290" anchor="ctr"/>
          <a:lstStyle/>
          <a:p>
            <a:pPr algn="ctr"/>
            <a:endParaRPr>
              <a:cs typeface="+mn-ea"/>
              <a:sym typeface="+mn-lt"/>
            </a:endParaRPr>
          </a:p>
        </p:txBody>
      </p:sp>
      <p:sp>
        <p:nvSpPr>
          <p:cNvPr id="40" name="išľíďè"/>
          <p:cNvSpPr/>
          <p:nvPr/>
        </p:nvSpPr>
        <p:spPr bwMode="auto">
          <a:xfrm>
            <a:off x="897301" y="3773286"/>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41" name="iSlíďè"/>
          <p:cNvSpPr txBox="1"/>
          <p:nvPr/>
        </p:nvSpPr>
        <p:spPr bwMode="auto">
          <a:xfrm>
            <a:off x="934128" y="3509888"/>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42" name="išľíďè"/>
          <p:cNvSpPr/>
          <p:nvPr/>
        </p:nvSpPr>
        <p:spPr bwMode="auto">
          <a:xfrm>
            <a:off x="1190863" y="2750673"/>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43" name="iSlíďè"/>
          <p:cNvSpPr txBox="1"/>
          <p:nvPr/>
        </p:nvSpPr>
        <p:spPr bwMode="auto">
          <a:xfrm>
            <a:off x="1227690" y="2487275"/>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44" name="išľíďè"/>
          <p:cNvSpPr/>
          <p:nvPr/>
        </p:nvSpPr>
        <p:spPr bwMode="auto">
          <a:xfrm>
            <a:off x="1658357" y="1760190"/>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45" name="iSlíďè"/>
          <p:cNvSpPr txBox="1"/>
          <p:nvPr/>
        </p:nvSpPr>
        <p:spPr bwMode="auto">
          <a:xfrm>
            <a:off x="1695184" y="1496793"/>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46" name="išľíďè"/>
          <p:cNvSpPr/>
          <p:nvPr/>
        </p:nvSpPr>
        <p:spPr bwMode="auto">
          <a:xfrm>
            <a:off x="3855168" y="816923"/>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47" name="iSlíďè"/>
          <p:cNvSpPr txBox="1"/>
          <p:nvPr/>
        </p:nvSpPr>
        <p:spPr bwMode="auto">
          <a:xfrm>
            <a:off x="3875524" y="553526"/>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48" name="išľíďè"/>
          <p:cNvSpPr/>
          <p:nvPr/>
        </p:nvSpPr>
        <p:spPr bwMode="auto">
          <a:xfrm>
            <a:off x="6270489" y="1696610"/>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49" name="iSlíďè"/>
          <p:cNvSpPr txBox="1"/>
          <p:nvPr/>
        </p:nvSpPr>
        <p:spPr bwMode="auto">
          <a:xfrm>
            <a:off x="6242826" y="1433213"/>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50" name="išľíďè"/>
          <p:cNvSpPr/>
          <p:nvPr/>
        </p:nvSpPr>
        <p:spPr bwMode="auto">
          <a:xfrm>
            <a:off x="6735587" y="2733249"/>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1" name="iSlíďè"/>
          <p:cNvSpPr txBox="1"/>
          <p:nvPr/>
        </p:nvSpPr>
        <p:spPr bwMode="auto">
          <a:xfrm>
            <a:off x="6707924" y="2469852"/>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52" name="išľíďè"/>
          <p:cNvSpPr/>
          <p:nvPr/>
        </p:nvSpPr>
        <p:spPr bwMode="auto">
          <a:xfrm>
            <a:off x="7001992" y="3769889"/>
            <a:ext cx="138587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4290" rIns="67500" bIns="3429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输入替换内容 文本输入替换内容 文本输入替换内容 文本</a:t>
            </a:r>
          </a:p>
        </p:txBody>
      </p:sp>
      <p:sp>
        <p:nvSpPr>
          <p:cNvPr id="53" name="iSlíďè"/>
          <p:cNvSpPr txBox="1"/>
          <p:nvPr/>
        </p:nvSpPr>
        <p:spPr bwMode="auto">
          <a:xfrm>
            <a:off x="6974329" y="3506492"/>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4290" rIns="67500" bIns="34290">
            <a:normAutofit fontScale="95000" lnSpcReduction="10000"/>
          </a:bodyPr>
          <a:lstStyle/>
          <a:p>
            <a:pPr algn="l" defTabSz="685165">
              <a:spcBef>
                <a:spcPct val="0"/>
              </a:spcBef>
              <a:defRPr/>
            </a:pPr>
            <a:r>
              <a:rPr lang="zh-CN" altLang="en-US" b="1" dirty="0">
                <a:solidFill>
                  <a:schemeClr val="tx1">
                    <a:lumMod val="75000"/>
                    <a:lumOff val="25000"/>
                  </a:schemeClr>
                </a:solidFill>
                <a:latin typeface="宋体" panose="02010600030101010101" pitchFamily="2" charset="-122"/>
                <a:cs typeface="阿里巴巴普惠体 B" panose="00020600040101010101" charset="-122"/>
                <a:sym typeface="+mn-ea"/>
              </a:rPr>
              <a:t>标题文字添加</a:t>
            </a:r>
            <a:endParaRPr lang="zh-CN" altLang="en-US" b="1" dirty="0">
              <a:solidFill>
                <a:schemeClr val="bg2">
                  <a:lumMod val="10000"/>
                </a:schemeClr>
              </a:solidFill>
              <a:cs typeface="+mn-ea"/>
              <a:sym typeface="+mn-lt"/>
            </a:endParaRPr>
          </a:p>
        </p:txBody>
      </p:sp>
      <p:sp>
        <p:nvSpPr>
          <p:cNvPr id="34" name="文本框 33"/>
          <p:cNvSpPr txBox="1"/>
          <p:nvPr/>
        </p:nvSpPr>
        <p:spPr>
          <a:xfrm>
            <a:off x="997115" y="200417"/>
            <a:ext cx="1742037" cy="484748"/>
          </a:xfrm>
          <a:prstGeom prst="rect">
            <a:avLst/>
          </a:prstGeom>
          <a:noFill/>
        </p:spPr>
        <p:txBody>
          <a:bodyPr wrap="square" lIns="68580" tIns="34290" rIns="68580" bIns="34290" rtlCol="0">
            <a:spAutoFit/>
          </a:bodyPr>
          <a:lstStyle/>
          <a:p>
            <a:r>
              <a:rPr lang="zh-CN" altLang="en-US" sz="2700" dirty="0">
                <a:solidFill>
                  <a:schemeClr val="tx1">
                    <a:lumMod val="85000"/>
                    <a:lumOff val="15000"/>
                  </a:schemeClr>
                </a:solidFill>
                <a:cs typeface="+mn-ea"/>
                <a:sym typeface="+mn-lt"/>
              </a:rPr>
              <a:t>工作概述</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down)">
                                      <p:cBhvr>
                                        <p:cTn id="34" dur="500"/>
                                        <p:tgtEl>
                                          <p:spTgt spid="4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7"/>
          <p:cNvPicPr>
            <a:picLocks noChangeAspect="1"/>
          </p:cNvPicPr>
          <p:nvPr/>
        </p:nvPicPr>
        <p:blipFill>
          <a:blip r:embed="rId3"/>
          <a:srcRect t="47190"/>
          <a:stretch>
            <a:fillRect/>
          </a:stretch>
        </p:blipFill>
        <p:spPr>
          <a:xfrm>
            <a:off x="-6350" y="929005"/>
            <a:ext cx="9150350" cy="1712595"/>
          </a:xfrm>
          <a:prstGeom prst="rect">
            <a:avLst/>
          </a:prstGeom>
        </p:spPr>
      </p:pic>
      <p:sp>
        <p:nvSpPr>
          <p:cNvPr id="5" name="标题 1"/>
          <p:cNvSpPr>
            <a:spLocks noGrp="1"/>
          </p:cNvSpPr>
          <p:nvPr>
            <p:ph type="title"/>
          </p:nvPr>
        </p:nvSpPr>
        <p:spPr>
          <a:xfrm>
            <a:off x="492819" y="2929961"/>
            <a:ext cx="5417093" cy="492594"/>
          </a:xfrm>
        </p:spPr>
        <p:txBody>
          <a:bodyPr>
            <a:noAutofit/>
          </a:bodyPr>
          <a:lstStyle/>
          <a:p>
            <a:pPr>
              <a:defRPr/>
            </a:pPr>
            <a:r>
              <a:rPr lang="zh-CN" altLang="en-US" sz="3200" b="1" spc="300" dirty="0">
                <a:solidFill>
                  <a:schemeClr val="accent2"/>
                </a:solidFill>
                <a:cs typeface="+mn-ea"/>
                <a:sym typeface="+mn-lt"/>
              </a:rPr>
              <a:t>完成情况总结</a:t>
            </a:r>
            <a:endParaRPr lang="zh-CN" altLang="en-US" sz="3200" b="1" spc="300" dirty="0">
              <a:solidFill>
                <a:schemeClr val="accent2"/>
              </a:solidFill>
              <a:latin typeface="阿里巴巴普惠体 B" panose="00020600040101010101" charset="-122"/>
              <a:ea typeface="阿里巴巴普惠体 B" panose="00020600040101010101" charset="-122"/>
              <a:cs typeface="+mn-ea"/>
              <a:sym typeface="+mn-lt"/>
            </a:endParaRPr>
          </a:p>
        </p:txBody>
      </p:sp>
      <p:sp>
        <p:nvSpPr>
          <p:cNvPr id="6" name="文本占位符 2"/>
          <p:cNvSpPr txBox="1"/>
          <p:nvPr/>
        </p:nvSpPr>
        <p:spPr>
          <a:xfrm>
            <a:off x="502444" y="3615829"/>
            <a:ext cx="5417093" cy="7617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685165">
              <a:lnSpc>
                <a:spcPct val="120000"/>
              </a:lnSpc>
              <a:spcBef>
                <a:spcPct val="0"/>
              </a:spcBef>
              <a:defRPr/>
            </a:pPr>
            <a:r>
              <a:rPr lang="zh-CN" altLang="en-US" sz="1600" dirty="0">
                <a:solidFill>
                  <a:srgbClr val="F8F8F8">
                    <a:lumMod val="10000"/>
                  </a:srgbClr>
                </a:solidFill>
                <a:latin typeface="阿里巴巴普惠体 B" panose="00020600040101010101" charset="-122"/>
                <a:ea typeface="阿里巴巴普惠体 B" panose="00020600040101010101" charset="-122"/>
                <a:cs typeface="阿里巴巴普惠体 B" panose="00020600040101010101" charset="-122"/>
                <a:sym typeface="+mn-lt"/>
              </a:rPr>
              <a:t>输入替换内容 文本输入替换内容 文本输入替换内容 文本输入替换内容 文本输入替换内容 文本输入替换内容 文本</a:t>
            </a:r>
          </a:p>
          <a:p>
            <a:pPr algn="ctr" defTabSz="685165">
              <a:lnSpc>
                <a:spcPct val="120000"/>
              </a:lnSpc>
              <a:spcBef>
                <a:spcPct val="0"/>
              </a:spcBef>
              <a:defRPr/>
            </a:pPr>
            <a:endParaRPr lang="zh-CN" altLang="en-US" sz="1600" dirty="0">
              <a:latin typeface="阿里巴巴普惠体 B" panose="00020600040101010101" charset="-122"/>
              <a:ea typeface="阿里巴巴普惠体 B" panose="00020600040101010101" charset="-122"/>
              <a:cs typeface="阿里巴巴普惠体 B" panose="00020600040101010101" charset="-122"/>
            </a:endParaRPr>
          </a:p>
        </p:txBody>
      </p:sp>
      <p:cxnSp>
        <p:nvCxnSpPr>
          <p:cNvPr id="7" name="直接连接符 6"/>
          <p:cNvCxnSpPr/>
          <p:nvPr/>
        </p:nvCxnSpPr>
        <p:spPr>
          <a:xfrm>
            <a:off x="501867" y="3508411"/>
            <a:ext cx="61096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形标注 7"/>
          <p:cNvSpPr/>
          <p:nvPr/>
        </p:nvSpPr>
        <p:spPr>
          <a:xfrm flipH="1">
            <a:off x="7098665" y="842645"/>
            <a:ext cx="1541780" cy="1998980"/>
          </a:xfrm>
          <a:prstGeom prst="rect">
            <a:avLst/>
          </a:prstGeom>
          <a:solidFill>
            <a:schemeClr val="accent1">
              <a:alpha val="8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800" b="1" dirty="0">
              <a:solidFill>
                <a:schemeClr val="tx1"/>
              </a:solidFill>
              <a:cs typeface="阿里巴巴普惠体 B" panose="00020600040101010101" charset="-122"/>
            </a:endParaRPr>
          </a:p>
        </p:txBody>
      </p:sp>
      <p:sp>
        <p:nvSpPr>
          <p:cNvPr id="14" name="文本框 13"/>
          <p:cNvSpPr txBox="1"/>
          <p:nvPr/>
        </p:nvSpPr>
        <p:spPr>
          <a:xfrm>
            <a:off x="7312025" y="1412240"/>
            <a:ext cx="1112520" cy="1014730"/>
          </a:xfrm>
          <a:prstGeom prst="rect">
            <a:avLst/>
          </a:prstGeom>
          <a:noFill/>
        </p:spPr>
        <p:txBody>
          <a:bodyPr wrap="square" rtlCol="0">
            <a:spAutoFit/>
          </a:bodyPr>
          <a:lstStyle/>
          <a:p>
            <a:r>
              <a:rPr lang="en-US" altLang="zh-CN" sz="6000">
                <a:solidFill>
                  <a:schemeClr val="bg1"/>
                </a:solidFill>
                <a:latin typeface="阿里巴巴普惠体 B" panose="00020600040101010101" charset="-122"/>
                <a:ea typeface="阿里巴巴普惠体 B" panose="00020600040101010101" charset="-122"/>
              </a:rPr>
              <a:t>02</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2019商务年终总结述职规划PPT模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5.1.2"/>
</p:tagLst>
</file>

<file path=ppt/tags/tag32.xml><?xml version="1.0" encoding="utf-8"?>
<p:tagLst xmlns:a="http://schemas.openxmlformats.org/drawingml/2006/main" xmlns:r="http://schemas.openxmlformats.org/officeDocument/2006/relationships" xmlns:p="http://schemas.openxmlformats.org/presentationml/2006/main">
  <p:tag name="PA" val="v5.1.2"/>
</p:tagLst>
</file>

<file path=ppt/tags/tag33.xml><?xml version="1.0" encoding="utf-8"?>
<p:tagLst xmlns:a="http://schemas.openxmlformats.org/drawingml/2006/main" xmlns:r="http://schemas.openxmlformats.org/officeDocument/2006/relationships" xmlns:p="http://schemas.openxmlformats.org/presentationml/2006/main">
  <p:tag name="PA" val="v5.1.2"/>
</p:tagLst>
</file>

<file path=ppt/tags/tag34.xml><?xml version="1.0" encoding="utf-8"?>
<p:tagLst xmlns:a="http://schemas.openxmlformats.org/drawingml/2006/main" xmlns:r="http://schemas.openxmlformats.org/officeDocument/2006/relationships" xmlns:p="http://schemas.openxmlformats.org/presentationml/2006/main">
  <p:tag name="PA" val="v5.1.2"/>
</p:tagLst>
</file>

<file path=ppt/tags/tag35.xml><?xml version="1.0" encoding="utf-8"?>
<p:tagLst xmlns:a="http://schemas.openxmlformats.org/drawingml/2006/main" xmlns:r="http://schemas.openxmlformats.org/officeDocument/2006/relationships" xmlns:p="http://schemas.openxmlformats.org/presentationml/2006/main">
  <p:tag name="PA" val="v5.1.2"/>
</p:tagLst>
</file>

<file path=ppt/tags/tag36.xml><?xml version="1.0" encoding="utf-8"?>
<p:tagLst xmlns:a="http://schemas.openxmlformats.org/drawingml/2006/main" xmlns:r="http://schemas.openxmlformats.org/officeDocument/2006/relationships" xmlns:p="http://schemas.openxmlformats.org/presentationml/2006/main">
  <p:tag name="PA" val="v5.1.2"/>
</p:tagLst>
</file>

<file path=ppt/tags/tag37.xml><?xml version="1.0" encoding="utf-8"?>
<p:tagLst xmlns:a="http://schemas.openxmlformats.org/drawingml/2006/main" xmlns:r="http://schemas.openxmlformats.org/officeDocument/2006/relationships" xmlns:p="http://schemas.openxmlformats.org/presentationml/2006/main">
  <p:tag name="PA" val="v5.1.2"/>
</p:tagLst>
</file>

<file path=ppt/tags/tag38.xml><?xml version="1.0" encoding="utf-8"?>
<p:tagLst xmlns:a="http://schemas.openxmlformats.org/drawingml/2006/main" xmlns:r="http://schemas.openxmlformats.org/officeDocument/2006/relationships" xmlns:p="http://schemas.openxmlformats.org/presentationml/2006/main">
  <p:tag name="PA" val="v5.1.2"/>
</p:tagLst>
</file>

<file path=ppt/tags/tag39.xml><?xml version="1.0" encoding="utf-8"?>
<p:tagLst xmlns:a="http://schemas.openxmlformats.org/drawingml/2006/main" xmlns:r="http://schemas.openxmlformats.org/officeDocument/2006/relationships" xmlns:p="http://schemas.openxmlformats.org/presentationml/2006/main">
  <p:tag name="PA" val="v5.1.1"/>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5.1.1"/>
</p:tagLst>
</file>

<file path=ppt/tags/tag41.xml><?xml version="1.0" encoding="utf-8"?>
<p:tagLst xmlns:a="http://schemas.openxmlformats.org/drawingml/2006/main" xmlns:r="http://schemas.openxmlformats.org/officeDocument/2006/relationships" xmlns:p="http://schemas.openxmlformats.org/presentationml/2006/main">
  <p:tag name="PA" val="v5.1.0"/>
</p:tagLst>
</file>

<file path=ppt/tags/tag42.xml><?xml version="1.0" encoding="utf-8"?>
<p:tagLst xmlns:a="http://schemas.openxmlformats.org/drawingml/2006/main" xmlns:r="http://schemas.openxmlformats.org/officeDocument/2006/relationships" xmlns:p="http://schemas.openxmlformats.org/presentationml/2006/main">
  <p:tag name="PA" val="v5.1.1"/>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5.1.2"/>
</p:tagLst>
</file>

<file path=ppt/tags/tag51.xml><?xml version="1.0" encoding="utf-8"?>
<p:tagLst xmlns:a="http://schemas.openxmlformats.org/drawingml/2006/main" xmlns:r="http://schemas.openxmlformats.org/officeDocument/2006/relationships" xmlns:p="http://schemas.openxmlformats.org/presentationml/2006/main">
  <p:tag name="PA" val="v5.1.2"/>
</p:tagLst>
</file>

<file path=ppt/tags/tag52.xml><?xml version="1.0" encoding="utf-8"?>
<p:tagLst xmlns:a="http://schemas.openxmlformats.org/drawingml/2006/main" xmlns:r="http://schemas.openxmlformats.org/officeDocument/2006/relationships" xmlns:p="http://schemas.openxmlformats.org/presentationml/2006/main">
  <p:tag name="PA" val="v5.1.2"/>
</p:tagLst>
</file>

<file path=ppt/tags/tag53.xml><?xml version="1.0" encoding="utf-8"?>
<p:tagLst xmlns:a="http://schemas.openxmlformats.org/drawingml/2006/main" xmlns:r="http://schemas.openxmlformats.org/officeDocument/2006/relationships" xmlns:p="http://schemas.openxmlformats.org/presentationml/2006/main">
  <p:tag name="PA" val="v5.1.2"/>
</p:tagLst>
</file>

<file path=ppt/tags/tag54.xml><?xml version="1.0" encoding="utf-8"?>
<p:tagLst xmlns:a="http://schemas.openxmlformats.org/drawingml/2006/main" xmlns:r="http://schemas.openxmlformats.org/officeDocument/2006/relationships" xmlns:p="http://schemas.openxmlformats.org/presentationml/2006/main">
  <p:tag name="PA" val="v5.1.2"/>
</p:tagLst>
</file>

<file path=ppt/tags/tag55.xml><?xml version="1.0" encoding="utf-8"?>
<p:tagLst xmlns:a="http://schemas.openxmlformats.org/drawingml/2006/main" xmlns:r="http://schemas.openxmlformats.org/officeDocument/2006/relationships" xmlns:p="http://schemas.openxmlformats.org/presentationml/2006/main">
  <p:tag name="PA" val="v5.1.2"/>
</p:tagLst>
</file>

<file path=ppt/tags/tag56.xml><?xml version="1.0" encoding="utf-8"?>
<p:tagLst xmlns:a="http://schemas.openxmlformats.org/drawingml/2006/main" xmlns:r="http://schemas.openxmlformats.org/officeDocument/2006/relationships" xmlns:p="http://schemas.openxmlformats.org/presentationml/2006/main">
  <p:tag name="PA" val="v5.1.2"/>
</p:tagLst>
</file>

<file path=ppt/tags/tag57.xml><?xml version="1.0" encoding="utf-8"?>
<p:tagLst xmlns:a="http://schemas.openxmlformats.org/drawingml/2006/main" xmlns:r="http://schemas.openxmlformats.org/officeDocument/2006/relationships" xmlns:p="http://schemas.openxmlformats.org/presentationml/2006/main">
  <p:tag name="PA" val="v5.1.0"/>
</p:tagLst>
</file>

<file path=ppt/tags/tag58.xml><?xml version="1.0" encoding="utf-8"?>
<p:tagLst xmlns:a="http://schemas.openxmlformats.org/drawingml/2006/main" xmlns:r="http://schemas.openxmlformats.org/officeDocument/2006/relationships" xmlns:p="http://schemas.openxmlformats.org/presentationml/2006/main">
  <p:tag name="PA" val="v5.1.0"/>
</p:tagLst>
</file>

<file path=ppt/tags/tag59.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5.1.0"/>
</p:tagLst>
</file>

<file path=ppt/tags/tag61.xml><?xml version="1.0" encoding="utf-8"?>
<p:tagLst xmlns:a="http://schemas.openxmlformats.org/drawingml/2006/main" xmlns:r="http://schemas.openxmlformats.org/officeDocument/2006/relationships" xmlns:p="http://schemas.openxmlformats.org/presentationml/2006/main">
  <p:tag name="PA" val="v5.1.0"/>
</p:tagLst>
</file>

<file path=ppt/tags/tag62.xml><?xml version="1.0" encoding="utf-8"?>
<p:tagLst xmlns:a="http://schemas.openxmlformats.org/drawingml/2006/main" xmlns:r="http://schemas.openxmlformats.org/officeDocument/2006/relationships" xmlns:p="http://schemas.openxmlformats.org/presentationml/2006/main">
  <p:tag name="PA" val="v5.1.0"/>
</p:tagLst>
</file>

<file path=ppt/tags/tag63.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办公资源网：www.bangongziyuan.com​​">
  <a:themeElements>
    <a:clrScheme name="自定义 69">
      <a:dk1>
        <a:srgbClr val="000000"/>
      </a:dk1>
      <a:lt1>
        <a:srgbClr val="FFFFFF"/>
      </a:lt1>
      <a:dk2>
        <a:srgbClr val="768394"/>
      </a:dk2>
      <a:lt2>
        <a:srgbClr val="F0F0F0"/>
      </a:lt2>
      <a:accent1>
        <a:srgbClr val="B87D3B"/>
      </a:accent1>
      <a:accent2>
        <a:srgbClr val="5E4338"/>
      </a:accent2>
      <a:accent3>
        <a:srgbClr val="3B2A1D"/>
      </a:accent3>
      <a:accent4>
        <a:srgbClr val="777777"/>
      </a:accent4>
      <a:accent5>
        <a:srgbClr val="666666"/>
      </a:accent5>
      <a:accent6>
        <a:srgbClr val="535353"/>
      </a:accent6>
      <a:hlink>
        <a:srgbClr val="4472C4"/>
      </a:hlink>
      <a:folHlink>
        <a:srgbClr val="BFBFBF"/>
      </a:folHlink>
    </a:clrScheme>
    <a:fontScheme name="自定义 1">
      <a:majorFont>
        <a:latin typeface="Franklin Gothic Medium"/>
        <a:ea typeface="阿里巴巴普惠体 B"/>
        <a:cs typeface=""/>
      </a:majorFont>
      <a:minorFont>
        <a:latin typeface="Microsoft Sans Serif"/>
        <a:ea typeface="阿里巴巴普惠体 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自定义 69">
      <a:dk1>
        <a:srgbClr val="000000"/>
      </a:dk1>
      <a:lt1>
        <a:srgbClr val="FFFFFF"/>
      </a:lt1>
      <a:dk2>
        <a:srgbClr val="768394"/>
      </a:dk2>
      <a:lt2>
        <a:srgbClr val="F0F0F0"/>
      </a:lt2>
      <a:accent1>
        <a:srgbClr val="B87D3B"/>
      </a:accent1>
      <a:accent2>
        <a:srgbClr val="5E4338"/>
      </a:accent2>
      <a:accent3>
        <a:srgbClr val="3B2A1D"/>
      </a:accent3>
      <a:accent4>
        <a:srgbClr val="777777"/>
      </a:accent4>
      <a:accent5>
        <a:srgbClr val="666666"/>
      </a:accent5>
      <a:accent6>
        <a:srgbClr val="535353"/>
      </a:accent6>
      <a:hlink>
        <a:srgbClr val="4472C4"/>
      </a:hlink>
      <a:folHlink>
        <a:srgbClr val="BFBFBF"/>
      </a:folHlink>
    </a:clrScheme>
    <a:fontScheme name="自定义 1">
      <a:majorFont>
        <a:latin typeface="Franklin Gothic Medium"/>
        <a:ea typeface="阿里巴巴普惠体 B"/>
        <a:cs typeface=""/>
      </a:majorFont>
      <a:minorFont>
        <a:latin typeface="Microsoft Sans Serif"/>
        <a:ea typeface="阿里巴巴普惠体 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1568</Words>
  <Application>Microsoft Office PowerPoint</Application>
  <PresentationFormat>全屏显示(16:9)</PresentationFormat>
  <Paragraphs>238</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22</vt:i4>
      </vt:variant>
    </vt:vector>
  </HeadingPairs>
  <TitlesOfParts>
    <vt:vector size="31" baseType="lpstr">
      <vt:lpstr>Source Han Sans CN Normal</vt:lpstr>
      <vt:lpstr>阿里巴巴普惠体 B</vt:lpstr>
      <vt:lpstr>宋体</vt:lpstr>
      <vt:lpstr>Arial</vt:lpstr>
      <vt:lpstr>Calibri</vt:lpstr>
      <vt:lpstr>Franklin Gothic Medium</vt:lpstr>
      <vt:lpstr>Microsoft Sans Serif</vt:lpstr>
      <vt:lpstr>办公资源网：www.bangongziyuan.com​​</vt:lpstr>
      <vt:lpstr>1</vt:lpstr>
      <vt:lpstr>PowerPoint 演示文稿</vt:lpstr>
      <vt:lpstr>PowerPoint 演示文稿</vt:lpstr>
      <vt:lpstr>年度工作概述</vt:lpstr>
      <vt:lpstr>PowerPoint 演示文稿</vt:lpstr>
      <vt:lpstr>PowerPoint 演示文稿</vt:lpstr>
      <vt:lpstr>PowerPoint 演示文稿</vt:lpstr>
      <vt:lpstr>PowerPoint 演示文稿</vt:lpstr>
      <vt:lpstr>PowerPoint 演示文稿</vt:lpstr>
      <vt:lpstr>完成情况总结</vt:lpstr>
      <vt:lpstr>PowerPoint 演示文稿</vt:lpstr>
      <vt:lpstr>PowerPoint 演示文稿</vt:lpstr>
      <vt:lpstr>PowerPoint 演示文稿</vt:lpstr>
      <vt:lpstr>PowerPoint 演示文稿</vt:lpstr>
      <vt:lpstr>工作存在问题</vt:lpstr>
      <vt:lpstr>PowerPoint 演示文稿</vt:lpstr>
      <vt:lpstr>PowerPoint 演示文稿</vt:lpstr>
      <vt:lpstr>PowerPoint 演示文稿</vt:lpstr>
      <vt:lpstr>PowerPoint 演示文稿</vt:lpstr>
      <vt:lpstr>未来工作规划</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2019商务年终总结述职规划PPT模板</dc:title>
  <dc:creator/>
  <cp:lastModifiedBy/>
  <cp:revision>8</cp:revision>
  <dcterms:created xsi:type="dcterms:W3CDTF">2018-12-09T05:21:00Z</dcterms:created>
  <dcterms:modified xsi:type="dcterms:W3CDTF">2021-01-06T03:21:14Z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