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64" r:id="rId2"/>
    <p:sldId id="468" r:id="rId3"/>
    <p:sldId id="469" r:id="rId4"/>
    <p:sldId id="471" r:id="rId5"/>
    <p:sldId id="472" r:id="rId6"/>
    <p:sldId id="473" r:id="rId7"/>
    <p:sldId id="474" r:id="rId8"/>
    <p:sldId id="484" r:id="rId9"/>
    <p:sldId id="475" r:id="rId10"/>
    <p:sldId id="476" r:id="rId11"/>
    <p:sldId id="477" r:id="rId12"/>
    <p:sldId id="478" r:id="rId13"/>
    <p:sldId id="485" r:id="rId14"/>
    <p:sldId id="482" r:id="rId15"/>
    <p:sldId id="479" r:id="rId16"/>
    <p:sldId id="481" r:id="rId17"/>
    <p:sldId id="480" r:id="rId18"/>
    <p:sldId id="483" r:id="rId19"/>
    <p:sldId id="46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C168"/>
    <a:srgbClr val="83E2F8"/>
    <a:srgbClr val="20170A"/>
    <a:srgbClr val="FFFAEB"/>
    <a:srgbClr val="42287C"/>
    <a:srgbClr val="2ABB98"/>
    <a:srgbClr val="EDB57E"/>
    <a:srgbClr val="5CDAEC"/>
    <a:srgbClr val="40C595"/>
    <a:srgbClr val="90D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7" autoAdjust="0"/>
    <p:restoredTop sz="94660"/>
  </p:normalViewPr>
  <p:slideViewPr>
    <p:cSldViewPr snapToGrid="0" showGuides="1">
      <p:cViewPr varScale="1">
        <p:scale>
          <a:sx n="73" d="100"/>
          <a:sy n="73" d="100"/>
        </p:scale>
        <p:origin x="72" y="5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83E2F8"/>
            </a:solidFill>
            <a:ln w="19050">
              <a:noFill/>
            </a:ln>
          </c:spPr>
          <c:explosion val="15"/>
          <c:dPt>
            <c:idx val="0"/>
            <c:bubble3D val="0"/>
            <c:spPr>
              <a:solidFill>
                <a:srgbClr val="83E2F8"/>
              </a:solidFill>
              <a:ln w="19050">
                <a:noFill/>
              </a:ln>
              <a:effectLst/>
            </c:spPr>
            <c:extLst>
              <c:ext xmlns:c16="http://schemas.microsoft.com/office/drawing/2014/chart" uri="{C3380CC4-5D6E-409C-BE32-E72D297353CC}">
                <c16:uniqueId val="{00000001-26AB-49DA-A089-4B6494F9C5DC}"/>
              </c:ext>
            </c:extLst>
          </c:dPt>
          <c:dPt>
            <c:idx val="1"/>
            <c:bubble3D val="0"/>
            <c:spPr>
              <a:solidFill>
                <a:srgbClr val="83E2F8"/>
              </a:solidFill>
              <a:ln w="19050">
                <a:noFill/>
              </a:ln>
              <a:effectLst/>
            </c:spPr>
            <c:extLst>
              <c:ext xmlns:c16="http://schemas.microsoft.com/office/drawing/2014/chart" uri="{C3380CC4-5D6E-409C-BE32-E72D297353CC}">
                <c16:uniqueId val="{00000003-26AB-49DA-A089-4B6494F9C5DC}"/>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26AB-49DA-A089-4B6494F9C5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344130" y="6416640"/>
            <a:ext cx="2743200" cy="365125"/>
          </a:xfrm>
        </p:spPr>
        <p:txBody>
          <a:bodyPr/>
          <a:lstStyle>
            <a:lvl1pPr>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t>第</a:t>
            </a:r>
            <a:r>
              <a:rPr lang="en-US" altLang="zh-CN" dirty="0"/>
              <a:t>1</a:t>
            </a:r>
            <a:r>
              <a:rPr lang="zh-CN" altLang="en-US" dirty="0"/>
              <a:t>页</a:t>
            </a:r>
          </a:p>
        </p:txBody>
      </p:sp>
      <p:sp>
        <p:nvSpPr>
          <p:cNvPr id="7" name="矩形: 圆角 6"/>
          <p:cNvSpPr/>
          <p:nvPr userDrawn="1"/>
        </p:nvSpPr>
        <p:spPr>
          <a:xfrm>
            <a:off x="-1527349" y="-355896"/>
            <a:ext cx="8289890" cy="11957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8" name="文本框 7"/>
          <p:cNvSpPr txBox="1"/>
          <p:nvPr userDrawn="1"/>
        </p:nvSpPr>
        <p:spPr>
          <a:xfrm>
            <a:off x="100484" y="106381"/>
            <a:ext cx="68630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标题内容标题内容标题内容标题内容</a:t>
            </a:r>
          </a:p>
          <a:p>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办公资源网：www.bangongziyuan.com">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圆角 3"/>
          <p:cNvSpPr/>
          <p:nvPr/>
        </p:nvSpPr>
        <p:spPr>
          <a:xfrm>
            <a:off x="371475" y="1343025"/>
            <a:ext cx="11449050" cy="5153025"/>
          </a:xfrm>
          <a:prstGeom prst="roundRect">
            <a:avLst>
              <a:gd name="adj" fmla="val 26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11" name="组合 10"/>
          <p:cNvGrpSpPr/>
          <p:nvPr/>
        </p:nvGrpSpPr>
        <p:grpSpPr>
          <a:xfrm>
            <a:off x="3176588" y="0"/>
            <a:ext cx="5838825" cy="2095499"/>
            <a:chOff x="2790824" y="0"/>
            <a:chExt cx="5838825" cy="2095499"/>
          </a:xfrm>
        </p:grpSpPr>
        <p:grpSp>
          <p:nvGrpSpPr>
            <p:cNvPr id="7" name="组合 6"/>
            <p:cNvGrpSpPr/>
            <p:nvPr/>
          </p:nvGrpSpPr>
          <p:grpSpPr>
            <a:xfrm>
              <a:off x="8239124" y="0"/>
              <a:ext cx="390525" cy="2095499"/>
              <a:chOff x="2638424" y="0"/>
              <a:chExt cx="390525" cy="2095499"/>
            </a:xfrm>
          </p:grpSpPr>
          <p:sp>
            <p:nvSpPr>
              <p:cNvPr id="5" name="矩形 4"/>
              <p:cNvSpPr/>
              <p:nvPr/>
            </p:nvSpPr>
            <p:spPr>
              <a:xfrm>
                <a:off x="2752725" y="0"/>
                <a:ext cx="161925" cy="1828800"/>
              </a:xfrm>
              <a:prstGeom prst="rect">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6" name="椭圆 5"/>
              <p:cNvSpPr/>
              <p:nvPr/>
            </p:nvSpPr>
            <p:spPr>
              <a:xfrm>
                <a:off x="2638424" y="1704974"/>
                <a:ext cx="390525" cy="39052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8" name="组合 7"/>
            <p:cNvGrpSpPr/>
            <p:nvPr/>
          </p:nvGrpSpPr>
          <p:grpSpPr>
            <a:xfrm>
              <a:off x="2790824" y="0"/>
              <a:ext cx="390525" cy="2095499"/>
              <a:chOff x="2638424" y="0"/>
              <a:chExt cx="390525" cy="2095499"/>
            </a:xfrm>
          </p:grpSpPr>
          <p:sp>
            <p:nvSpPr>
              <p:cNvPr id="9" name="矩形 8"/>
              <p:cNvSpPr/>
              <p:nvPr/>
            </p:nvSpPr>
            <p:spPr>
              <a:xfrm>
                <a:off x="2752725" y="0"/>
                <a:ext cx="161925" cy="1828800"/>
              </a:xfrm>
              <a:prstGeom prst="rect">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0" name="椭圆 9"/>
              <p:cNvSpPr/>
              <p:nvPr/>
            </p:nvSpPr>
            <p:spPr>
              <a:xfrm>
                <a:off x="2638424" y="1704974"/>
                <a:ext cx="390525" cy="39052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grpSp>
        <p:nvGrpSpPr>
          <p:cNvPr id="17" name="组合 16"/>
          <p:cNvGrpSpPr/>
          <p:nvPr/>
        </p:nvGrpSpPr>
        <p:grpSpPr>
          <a:xfrm>
            <a:off x="2363118" y="2937700"/>
            <a:ext cx="7465764" cy="2693716"/>
            <a:chOff x="2363118" y="2785300"/>
            <a:chExt cx="7465764" cy="2693716"/>
          </a:xfrm>
        </p:grpSpPr>
        <p:sp>
          <p:nvSpPr>
            <p:cNvPr id="12" name="文本框 11"/>
            <p:cNvSpPr txBox="1"/>
            <p:nvPr/>
          </p:nvSpPr>
          <p:spPr>
            <a:xfrm>
              <a:off x="2363118" y="2785300"/>
              <a:ext cx="7465764" cy="1200329"/>
            </a:xfrm>
            <a:prstGeom prst="rect">
              <a:avLst/>
            </a:prstGeom>
            <a:noFill/>
          </p:spPr>
          <p:txBody>
            <a:bodyPr wrap="square" rtlCol="0" anchor="ctr" anchorCtr="0">
              <a:spAutoFit/>
            </a:bodyPr>
            <a:lstStyle/>
            <a:p>
              <a:r>
                <a:rPr lang="zh-CN" altLang="en-US" sz="72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年中总结</a:t>
              </a:r>
              <a:r>
                <a:rPr lang="en-US" altLang="zh-CN" sz="72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sz="72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模板</a:t>
              </a:r>
            </a:p>
          </p:txBody>
        </p:sp>
        <p:sp>
          <p:nvSpPr>
            <p:cNvPr id="13" name="文本框 12"/>
            <p:cNvSpPr txBox="1"/>
            <p:nvPr/>
          </p:nvSpPr>
          <p:spPr>
            <a:xfrm>
              <a:off x="5109536" y="4257089"/>
              <a:ext cx="2415390" cy="368300"/>
            </a:xfrm>
            <a:prstGeom prst="rect">
              <a:avLst/>
            </a:prstGeom>
            <a:noFill/>
          </p:spPr>
          <p:txBody>
            <a:bodyPr wrap="square" rtlCol="0" anchor="ctr" anchorCtr="0">
              <a:spAutoFit/>
            </a:bodyPr>
            <a:lstStyle/>
            <a:p>
              <a:r>
                <a:rPr lang="zh-CN" altLang="en-US">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报告人：</a:t>
              </a:r>
              <a:r>
                <a:rPr lang="en-US" altLang="zh-CN">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xiazaii</a:t>
              </a:r>
              <a:endParaRPr lang="zh-CN" altLang="en-US"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文本框 15"/>
            <p:cNvSpPr txBox="1"/>
            <p:nvPr/>
          </p:nvSpPr>
          <p:spPr>
            <a:xfrm>
              <a:off x="4183075" y="5109684"/>
              <a:ext cx="4071692"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ppt_w</p:attrName>
                                        </p:attrNameLst>
                                      </p:cBhvr>
                                      <p:tavLst>
                                        <p:tav tm="0" fmla="#ppt_w*sin(2.5*pi*$)">
                                          <p:val>
                                            <p:fltVal val="0"/>
                                          </p:val>
                                        </p:tav>
                                        <p:tav tm="100000">
                                          <p:val>
                                            <p:fltVal val="1"/>
                                          </p:val>
                                        </p:tav>
                                      </p:tavLst>
                                    </p:anim>
                                    <p:anim calcmode="lin" valueType="num">
                                      <p:cBhvr>
                                        <p:cTn id="1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2" name="组合 1"/>
          <p:cNvGrpSpPr/>
          <p:nvPr/>
        </p:nvGrpSpPr>
        <p:grpSpPr>
          <a:xfrm>
            <a:off x="1355325" y="2301331"/>
            <a:ext cx="9481351" cy="1351258"/>
            <a:chOff x="1355325" y="2987131"/>
            <a:chExt cx="9481351" cy="1351258"/>
          </a:xfrm>
        </p:grpSpPr>
        <p:sp>
          <p:nvSpPr>
            <p:cNvPr id="14" name="Rectangle 2"/>
            <p:cNvSpPr/>
            <p:nvPr/>
          </p:nvSpPr>
          <p:spPr>
            <a:xfrm>
              <a:off x="1355325" y="3635724"/>
              <a:ext cx="9481351" cy="45719"/>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40" name="Block Arc 4"/>
            <p:cNvSpPr/>
            <p:nvPr/>
          </p:nvSpPr>
          <p:spPr>
            <a:xfrm rot="13494917">
              <a:off x="4158840" y="3024490"/>
              <a:ext cx="1313895" cy="1313895"/>
            </a:xfrm>
            <a:prstGeom prst="blockArc">
              <a:avLst>
                <a:gd name="adj1" fmla="val 8881062"/>
                <a:gd name="adj2" fmla="val 7061138"/>
                <a:gd name="adj3" fmla="val 7218"/>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41" name="Oval 5"/>
            <p:cNvSpPr/>
            <p:nvPr/>
          </p:nvSpPr>
          <p:spPr>
            <a:xfrm rot="551458">
              <a:off x="4426950" y="3292599"/>
              <a:ext cx="777675" cy="77767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39" name="Freeform: Shape 6"/>
            <p:cNvSpPr/>
            <p:nvPr/>
          </p:nvSpPr>
          <p:spPr>
            <a:xfrm>
              <a:off x="4640209"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36" name="Block Arc 14"/>
            <p:cNvSpPr/>
            <p:nvPr/>
          </p:nvSpPr>
          <p:spPr>
            <a:xfrm rot="13331084">
              <a:off x="8866842" y="3024494"/>
              <a:ext cx="1313895" cy="1313895"/>
            </a:xfrm>
            <a:prstGeom prst="blockArc">
              <a:avLst>
                <a:gd name="adj1" fmla="val 8964929"/>
                <a:gd name="adj2" fmla="val 7324230"/>
                <a:gd name="adj3" fmla="val 7594"/>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37" name="Oval 15"/>
            <p:cNvSpPr/>
            <p:nvPr/>
          </p:nvSpPr>
          <p:spPr>
            <a:xfrm rot="387625">
              <a:off x="9134952" y="3292603"/>
              <a:ext cx="777675" cy="77767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nvGrpSpPr>
            <p:cNvPr id="33" name="Group 16"/>
            <p:cNvGrpSpPr/>
            <p:nvPr/>
          </p:nvGrpSpPr>
          <p:grpSpPr>
            <a:xfrm>
              <a:off x="9371218" y="3481868"/>
              <a:ext cx="319091" cy="324201"/>
              <a:chOff x="7108030" y="2440377"/>
              <a:chExt cx="239318" cy="243151"/>
            </a:xfrm>
          </p:grpSpPr>
          <p:sp>
            <p:nvSpPr>
              <p:cNvPr id="34"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35"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sp>
          <p:nvSpPr>
            <p:cNvPr id="30" name="Block Arc 11"/>
            <p:cNvSpPr/>
            <p:nvPr/>
          </p:nvSpPr>
          <p:spPr>
            <a:xfrm rot="13484690">
              <a:off x="6486967" y="2987131"/>
              <a:ext cx="1313895" cy="1313895"/>
            </a:xfrm>
            <a:prstGeom prst="blockArc">
              <a:avLst>
                <a:gd name="adj1" fmla="val 9149185"/>
                <a:gd name="adj2" fmla="val 7405758"/>
                <a:gd name="adj3" fmla="val 6986"/>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31" name="Oval 12"/>
            <p:cNvSpPr/>
            <p:nvPr/>
          </p:nvSpPr>
          <p:spPr>
            <a:xfrm rot="541231">
              <a:off x="6755077" y="3255240"/>
              <a:ext cx="777675" cy="77767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nvGrpSpPr>
            <p:cNvPr id="25" name="Group 19"/>
            <p:cNvGrpSpPr/>
            <p:nvPr/>
          </p:nvGrpSpPr>
          <p:grpSpPr>
            <a:xfrm>
              <a:off x="6909826" y="3403138"/>
              <a:ext cx="395849" cy="455566"/>
              <a:chOff x="5359135" y="2382008"/>
              <a:chExt cx="216999" cy="249735"/>
            </a:xfrm>
            <a:solidFill>
              <a:schemeClr val="bg1"/>
            </a:solidFill>
          </p:grpSpPr>
          <p:sp>
            <p:nvSpPr>
              <p:cNvPr id="26"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7" name="Flowchart: Process 21"/>
              <p:cNvSpPr/>
              <p:nvPr/>
            </p:nvSpPr>
            <p:spPr>
              <a:xfrm>
                <a:off x="5389208" y="2490659"/>
                <a:ext cx="28782" cy="14108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8" name="Flowchart: Process 22"/>
              <p:cNvSpPr/>
              <p:nvPr/>
            </p:nvSpPr>
            <p:spPr>
              <a:xfrm>
                <a:off x="5526093" y="2382018"/>
                <a:ext cx="32927" cy="24285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9" name="Flowchart: Process 23"/>
              <p:cNvSpPr/>
              <p:nvPr/>
            </p:nvSpPr>
            <p:spPr>
              <a:xfrm>
                <a:off x="5454721" y="2436605"/>
                <a:ext cx="28782" cy="19016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sp>
          <p:nvSpPr>
            <p:cNvPr id="22" name="Block Arc 8"/>
            <p:cNvSpPr/>
            <p:nvPr/>
          </p:nvSpPr>
          <p:spPr>
            <a:xfrm rot="13540116">
              <a:off x="1832328" y="3024492"/>
              <a:ext cx="1313895" cy="1313895"/>
            </a:xfrm>
            <a:prstGeom prst="blockArc">
              <a:avLst>
                <a:gd name="adj1" fmla="val 8662853"/>
                <a:gd name="adj2" fmla="val 7046337"/>
                <a:gd name="adj3" fmla="val 7147"/>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3" name="Oval 9"/>
            <p:cNvSpPr/>
            <p:nvPr/>
          </p:nvSpPr>
          <p:spPr>
            <a:xfrm rot="596657">
              <a:off x="2100438" y="3292601"/>
              <a:ext cx="777675" cy="77767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1" name="Freeform: Shape 24"/>
            <p:cNvSpPr/>
            <p:nvPr/>
          </p:nvSpPr>
          <p:spPr>
            <a:xfrm rot="1825674">
              <a:off x="2185143"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grpSp>
        <p:nvGrpSpPr>
          <p:cNvPr id="42" name="组合 41"/>
          <p:cNvGrpSpPr/>
          <p:nvPr/>
        </p:nvGrpSpPr>
        <p:grpSpPr>
          <a:xfrm>
            <a:off x="3755351" y="4431427"/>
            <a:ext cx="2029797" cy="929367"/>
            <a:chOff x="1247321" y="4895527"/>
            <a:chExt cx="2029797" cy="929367"/>
          </a:xfrm>
        </p:grpSpPr>
        <p:sp>
          <p:nvSpPr>
            <p:cNvPr id="43" name="文本框 42"/>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4" name="文本框 43"/>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45" name="组合 44"/>
          <p:cNvGrpSpPr/>
          <p:nvPr/>
        </p:nvGrpSpPr>
        <p:grpSpPr>
          <a:xfrm>
            <a:off x="1457714" y="4431427"/>
            <a:ext cx="2029797" cy="929367"/>
            <a:chOff x="1247321" y="4895527"/>
            <a:chExt cx="2029797" cy="929367"/>
          </a:xfrm>
        </p:grpSpPr>
        <p:sp>
          <p:nvSpPr>
            <p:cNvPr id="46" name="文本框 45"/>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7" name="文本框 46"/>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48" name="组合 47"/>
          <p:cNvGrpSpPr/>
          <p:nvPr/>
        </p:nvGrpSpPr>
        <p:grpSpPr>
          <a:xfrm>
            <a:off x="8643915" y="4431427"/>
            <a:ext cx="2029797" cy="929367"/>
            <a:chOff x="1247321" y="4895527"/>
            <a:chExt cx="2029797" cy="929367"/>
          </a:xfrm>
        </p:grpSpPr>
        <p:sp>
          <p:nvSpPr>
            <p:cNvPr id="49" name="文本框 48"/>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0" name="文本框 49"/>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51" name="组合 50"/>
          <p:cNvGrpSpPr/>
          <p:nvPr/>
        </p:nvGrpSpPr>
        <p:grpSpPr>
          <a:xfrm>
            <a:off x="6199491" y="4431427"/>
            <a:ext cx="2029797" cy="929367"/>
            <a:chOff x="1247321" y="4895527"/>
            <a:chExt cx="2029797" cy="929367"/>
          </a:xfrm>
        </p:grpSpPr>
        <p:sp>
          <p:nvSpPr>
            <p:cNvPr id="52" name="文本框 51"/>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3" name="文本框 52"/>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2" name="组合 1"/>
          <p:cNvGrpSpPr/>
          <p:nvPr/>
        </p:nvGrpSpPr>
        <p:grpSpPr>
          <a:xfrm>
            <a:off x="3442157" y="2277692"/>
            <a:ext cx="5395911" cy="3023343"/>
            <a:chOff x="3442157" y="2277692"/>
            <a:chExt cx="5395911" cy="3023343"/>
          </a:xfrm>
        </p:grpSpPr>
        <p:sp>
          <p:nvSpPr>
            <p:cNvPr id="20" name="Freeform: Shape 7"/>
            <p:cNvSpPr/>
            <p:nvPr/>
          </p:nvSpPr>
          <p:spPr bwMode="auto">
            <a:xfrm rot="5400000">
              <a:off x="6266312" y="3011142"/>
              <a:ext cx="604407" cy="3381437"/>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1" name="Freeform: Shape 8"/>
            <p:cNvSpPr/>
            <p:nvPr/>
          </p:nvSpPr>
          <p:spPr bwMode="auto">
            <a:xfrm rot="5400000">
              <a:off x="6266312" y="3011142"/>
              <a:ext cx="604407" cy="3381437"/>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2" name="Freeform: Shape 9"/>
            <p:cNvSpPr/>
            <p:nvPr/>
          </p:nvSpPr>
          <p:spPr bwMode="auto">
            <a:xfrm rot="5400000">
              <a:off x="7915957" y="4378924"/>
              <a:ext cx="1198348" cy="645874"/>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3" name="Freeform: Shape 10"/>
            <p:cNvSpPr/>
            <p:nvPr/>
          </p:nvSpPr>
          <p:spPr bwMode="auto">
            <a:xfrm rot="5400000">
              <a:off x="7915957" y="4378924"/>
              <a:ext cx="1198348" cy="645874"/>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4" name="Freeform: Shape 11"/>
            <p:cNvSpPr/>
            <p:nvPr/>
          </p:nvSpPr>
          <p:spPr bwMode="auto">
            <a:xfrm rot="5400000">
              <a:off x="8215544" y="4079337"/>
              <a:ext cx="599174" cy="645874"/>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5" name="Freeform: Shape 12"/>
            <p:cNvSpPr/>
            <p:nvPr/>
          </p:nvSpPr>
          <p:spPr bwMode="auto">
            <a:xfrm rot="5400000">
              <a:off x="8215544" y="4079337"/>
              <a:ext cx="599174" cy="645874"/>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6" name="Freeform: Shape 13"/>
            <p:cNvSpPr/>
            <p:nvPr/>
          </p:nvSpPr>
          <p:spPr bwMode="auto">
            <a:xfrm rot="5400000">
              <a:off x="8215544" y="4678511"/>
              <a:ext cx="599174" cy="645874"/>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7" name="Freeform: Shape 14"/>
            <p:cNvSpPr/>
            <p:nvPr/>
          </p:nvSpPr>
          <p:spPr bwMode="auto">
            <a:xfrm rot="5400000">
              <a:off x="8215544" y="4678511"/>
              <a:ext cx="599174" cy="645874"/>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28" name="Freeform: Shape 15"/>
            <p:cNvSpPr/>
            <p:nvPr/>
          </p:nvSpPr>
          <p:spPr bwMode="auto">
            <a:xfrm rot="5400000">
              <a:off x="6232792" y="3044662"/>
              <a:ext cx="604407" cy="331439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29" name="Freeform: Shape 16"/>
            <p:cNvSpPr/>
            <p:nvPr/>
          </p:nvSpPr>
          <p:spPr bwMode="auto">
            <a:xfrm rot="5400000">
              <a:off x="6232792" y="3044662"/>
              <a:ext cx="604407" cy="331439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0" name="Freeform: Shape 17"/>
            <p:cNvSpPr/>
            <p:nvPr/>
          </p:nvSpPr>
          <p:spPr bwMode="auto">
            <a:xfrm rot="5400000">
              <a:off x="7915957" y="4378924"/>
              <a:ext cx="1198348" cy="645874"/>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31" name="Freeform: Shape 18"/>
            <p:cNvSpPr/>
            <p:nvPr/>
          </p:nvSpPr>
          <p:spPr bwMode="auto">
            <a:xfrm rot="5400000">
              <a:off x="7915957" y="4378924"/>
              <a:ext cx="1198348" cy="645874"/>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2" name="Freeform: Shape 19"/>
            <p:cNvSpPr/>
            <p:nvPr/>
          </p:nvSpPr>
          <p:spPr bwMode="auto">
            <a:xfrm rot="5400000">
              <a:off x="5440574" y="2841678"/>
              <a:ext cx="610948" cy="2505010"/>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3" name="Freeform: Shape 20"/>
            <p:cNvSpPr/>
            <p:nvPr/>
          </p:nvSpPr>
          <p:spPr bwMode="auto">
            <a:xfrm rot="5400000">
              <a:off x="5440574" y="2841678"/>
              <a:ext cx="610948" cy="2505010"/>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4" name="Freeform: Shape 21"/>
            <p:cNvSpPr/>
            <p:nvPr/>
          </p:nvSpPr>
          <p:spPr bwMode="auto">
            <a:xfrm rot="5400000">
              <a:off x="3637000" y="3767812"/>
              <a:ext cx="1199657" cy="647509"/>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35" name="Freeform: Shape 22"/>
            <p:cNvSpPr/>
            <p:nvPr/>
          </p:nvSpPr>
          <p:spPr bwMode="auto">
            <a:xfrm rot="5400000">
              <a:off x="3637000" y="3767812"/>
              <a:ext cx="1199657" cy="647509"/>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6" name="Freeform: Shape 23"/>
            <p:cNvSpPr/>
            <p:nvPr/>
          </p:nvSpPr>
          <p:spPr bwMode="auto">
            <a:xfrm rot="5400000">
              <a:off x="3637000" y="3767812"/>
              <a:ext cx="1199657" cy="647509"/>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7" name="Freeform: Shape 24"/>
            <p:cNvSpPr/>
            <p:nvPr/>
          </p:nvSpPr>
          <p:spPr bwMode="auto">
            <a:xfrm rot="5400000">
              <a:off x="3637000" y="3767812"/>
              <a:ext cx="1199657" cy="647509"/>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8" name="Freeform: Shape 25"/>
            <p:cNvSpPr/>
            <p:nvPr/>
          </p:nvSpPr>
          <p:spPr bwMode="auto">
            <a:xfrm rot="5400000">
              <a:off x="5179740" y="2872581"/>
              <a:ext cx="1199657" cy="2437970"/>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39" name="Freeform: Shape 26"/>
            <p:cNvSpPr/>
            <p:nvPr/>
          </p:nvSpPr>
          <p:spPr bwMode="auto">
            <a:xfrm rot="5400000">
              <a:off x="5179740" y="2872581"/>
              <a:ext cx="1199657" cy="2437970"/>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0" name="Freeform: Shape 27"/>
            <p:cNvSpPr/>
            <p:nvPr/>
          </p:nvSpPr>
          <p:spPr bwMode="auto">
            <a:xfrm rot="5400000">
              <a:off x="5474094" y="2875198"/>
              <a:ext cx="610948" cy="2437970"/>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41" name="Freeform: Shape 28"/>
            <p:cNvSpPr/>
            <p:nvPr/>
          </p:nvSpPr>
          <p:spPr bwMode="auto">
            <a:xfrm rot="5400000">
              <a:off x="5474094" y="2875198"/>
              <a:ext cx="610948" cy="2437970"/>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2" name="Freeform: Shape 29"/>
            <p:cNvSpPr/>
            <p:nvPr/>
          </p:nvSpPr>
          <p:spPr bwMode="auto">
            <a:xfrm rot="5400000">
              <a:off x="3637000" y="3767812"/>
              <a:ext cx="1199657" cy="647509"/>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3" name="Freeform: Shape 30"/>
            <p:cNvSpPr/>
            <p:nvPr/>
          </p:nvSpPr>
          <p:spPr bwMode="auto">
            <a:xfrm rot="5400000">
              <a:off x="6249797" y="2183147"/>
              <a:ext cx="609640" cy="2601483"/>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4" name="Freeform: Shape 31"/>
            <p:cNvSpPr/>
            <p:nvPr/>
          </p:nvSpPr>
          <p:spPr bwMode="auto">
            <a:xfrm rot="5400000">
              <a:off x="6249797" y="2183147"/>
              <a:ext cx="609640" cy="2601483"/>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5" name="Freeform: Shape 32"/>
            <p:cNvSpPr/>
            <p:nvPr/>
          </p:nvSpPr>
          <p:spPr bwMode="auto">
            <a:xfrm rot="5400000">
              <a:off x="7508647" y="3160134"/>
              <a:ext cx="1203581" cy="647509"/>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46" name="Freeform: Shape 33"/>
            <p:cNvSpPr/>
            <p:nvPr/>
          </p:nvSpPr>
          <p:spPr bwMode="auto">
            <a:xfrm rot="5400000">
              <a:off x="7508647" y="3160134"/>
              <a:ext cx="1203581" cy="647509"/>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7" name="Freeform: Shape 34"/>
            <p:cNvSpPr/>
            <p:nvPr/>
          </p:nvSpPr>
          <p:spPr bwMode="auto">
            <a:xfrm rot="5400000">
              <a:off x="6215459" y="2217485"/>
              <a:ext cx="609640" cy="2532807"/>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48" name="Freeform: Shape 35"/>
            <p:cNvSpPr/>
            <p:nvPr/>
          </p:nvSpPr>
          <p:spPr bwMode="auto">
            <a:xfrm rot="5400000">
              <a:off x="6215459" y="2217485"/>
              <a:ext cx="609640" cy="2532807"/>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49" name="Freeform: Shape 36"/>
            <p:cNvSpPr/>
            <p:nvPr/>
          </p:nvSpPr>
          <p:spPr bwMode="auto">
            <a:xfrm rot="5400000">
              <a:off x="7508647" y="3160134"/>
              <a:ext cx="1203581" cy="647509"/>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0" name="Freeform: Shape 37"/>
            <p:cNvSpPr/>
            <p:nvPr/>
          </p:nvSpPr>
          <p:spPr bwMode="auto">
            <a:xfrm rot="5400000">
              <a:off x="5157698" y="1431415"/>
              <a:ext cx="604407" cy="2890900"/>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1" name="Freeform: Shape 38"/>
            <p:cNvSpPr/>
            <p:nvPr/>
          </p:nvSpPr>
          <p:spPr bwMode="auto">
            <a:xfrm rot="5400000">
              <a:off x="5157698" y="1431415"/>
              <a:ext cx="604407" cy="2890900"/>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2" name="Freeform: Shape 39"/>
            <p:cNvSpPr/>
            <p:nvPr/>
          </p:nvSpPr>
          <p:spPr bwMode="auto">
            <a:xfrm rot="5400000">
              <a:off x="3166738" y="2553111"/>
              <a:ext cx="1198348" cy="647509"/>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3" name="Freeform: Shape 40"/>
            <p:cNvSpPr/>
            <p:nvPr/>
          </p:nvSpPr>
          <p:spPr bwMode="auto">
            <a:xfrm rot="5400000">
              <a:off x="3166738" y="2553111"/>
              <a:ext cx="1198348" cy="647509"/>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4" name="Freeform: Shape 41"/>
            <p:cNvSpPr/>
            <p:nvPr/>
          </p:nvSpPr>
          <p:spPr bwMode="auto">
            <a:xfrm rot="5400000">
              <a:off x="3466326" y="2852698"/>
              <a:ext cx="599174" cy="647509"/>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5" name="Freeform: Shape 42"/>
            <p:cNvSpPr/>
            <p:nvPr/>
          </p:nvSpPr>
          <p:spPr bwMode="auto">
            <a:xfrm rot="5400000">
              <a:off x="3466326" y="2852698"/>
              <a:ext cx="599174" cy="647509"/>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6" name="Freeform: Shape 43"/>
            <p:cNvSpPr/>
            <p:nvPr/>
          </p:nvSpPr>
          <p:spPr bwMode="auto">
            <a:xfrm rot="5400000">
              <a:off x="5195306" y="1469023"/>
              <a:ext cx="604407" cy="2815684"/>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57" name="Freeform: Shape 44"/>
            <p:cNvSpPr/>
            <p:nvPr/>
          </p:nvSpPr>
          <p:spPr bwMode="auto">
            <a:xfrm rot="5400000">
              <a:off x="5195306" y="1469023"/>
              <a:ext cx="604407" cy="2815684"/>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58" name="Freeform: Shape 45"/>
            <p:cNvSpPr/>
            <p:nvPr/>
          </p:nvSpPr>
          <p:spPr bwMode="auto">
            <a:xfrm rot="5400000">
              <a:off x="3166738" y="2553111"/>
              <a:ext cx="1198348" cy="647509"/>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59" name="Freeform: Shape 46"/>
            <p:cNvSpPr/>
            <p:nvPr/>
          </p:nvSpPr>
          <p:spPr bwMode="auto">
            <a:xfrm rot="5400000">
              <a:off x="3166738" y="2553111"/>
              <a:ext cx="1198348" cy="647509"/>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宋体" panose="02010600030101010101" pitchFamily="2" charset="-122"/>
              </a:endParaRPr>
            </a:p>
          </p:txBody>
        </p:sp>
        <p:sp>
          <p:nvSpPr>
            <p:cNvPr id="15" name="矩形 14"/>
            <p:cNvSpPr/>
            <p:nvPr/>
          </p:nvSpPr>
          <p:spPr>
            <a:xfrm>
              <a:off x="4173814" y="2672962"/>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17" name="矩形 16"/>
            <p:cNvSpPr/>
            <p:nvPr/>
          </p:nvSpPr>
          <p:spPr>
            <a:xfrm>
              <a:off x="4173814" y="3849907"/>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18" name="矩形 17"/>
            <p:cNvSpPr/>
            <p:nvPr/>
          </p:nvSpPr>
          <p:spPr>
            <a:xfrm>
              <a:off x="5579047" y="3277649"/>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19" name="矩形 18"/>
            <p:cNvSpPr/>
            <p:nvPr/>
          </p:nvSpPr>
          <p:spPr>
            <a:xfrm>
              <a:off x="5579047" y="4496753"/>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grpSp>
      <p:grpSp>
        <p:nvGrpSpPr>
          <p:cNvPr id="63" name="组合 62"/>
          <p:cNvGrpSpPr/>
          <p:nvPr/>
        </p:nvGrpSpPr>
        <p:grpSpPr>
          <a:xfrm>
            <a:off x="8373904" y="2436895"/>
            <a:ext cx="2655858" cy="929367"/>
            <a:chOff x="6992384" y="1554441"/>
            <a:chExt cx="2655858" cy="929367"/>
          </a:xfrm>
        </p:grpSpPr>
        <p:sp>
          <p:nvSpPr>
            <p:cNvPr id="64" name="文本框 63"/>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5" name="文本框 64"/>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66" name="组合 65"/>
          <p:cNvGrpSpPr/>
          <p:nvPr/>
        </p:nvGrpSpPr>
        <p:grpSpPr>
          <a:xfrm>
            <a:off x="9085202" y="4432827"/>
            <a:ext cx="2655858" cy="929367"/>
            <a:chOff x="6992384" y="1554441"/>
            <a:chExt cx="2655858" cy="929367"/>
          </a:xfrm>
        </p:grpSpPr>
        <p:sp>
          <p:nvSpPr>
            <p:cNvPr id="67" name="文本框 66"/>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8" name="文本框 67"/>
            <p:cNvSpPr txBox="1"/>
            <p:nvPr/>
          </p:nvSpPr>
          <p:spPr>
            <a:xfrm>
              <a:off x="6992384" y="2114476"/>
              <a:ext cx="2570264"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a:t>
              </a:r>
            </a:p>
          </p:txBody>
        </p:sp>
      </p:grpSp>
      <p:grpSp>
        <p:nvGrpSpPr>
          <p:cNvPr id="69" name="组合 68"/>
          <p:cNvGrpSpPr/>
          <p:nvPr/>
        </p:nvGrpSpPr>
        <p:grpSpPr>
          <a:xfrm>
            <a:off x="597007" y="2436895"/>
            <a:ext cx="2655858" cy="929367"/>
            <a:chOff x="6992384" y="1554441"/>
            <a:chExt cx="2655858" cy="929367"/>
          </a:xfrm>
        </p:grpSpPr>
        <p:sp>
          <p:nvSpPr>
            <p:cNvPr id="70" name="文本框 69"/>
            <p:cNvSpPr txBox="1"/>
            <p:nvPr/>
          </p:nvSpPr>
          <p:spPr>
            <a:xfrm>
              <a:off x="6992384" y="1554441"/>
              <a:ext cx="2655858"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71" name="文本框 70"/>
            <p:cNvSpPr txBox="1"/>
            <p:nvPr/>
          </p:nvSpPr>
          <p:spPr>
            <a:xfrm>
              <a:off x="7381724" y="2114476"/>
              <a:ext cx="2266518"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72" name="组合 71"/>
          <p:cNvGrpSpPr/>
          <p:nvPr/>
        </p:nvGrpSpPr>
        <p:grpSpPr>
          <a:xfrm>
            <a:off x="1431058" y="4764283"/>
            <a:ext cx="2655858" cy="929367"/>
            <a:chOff x="6992384" y="1554441"/>
            <a:chExt cx="2655858" cy="929367"/>
          </a:xfrm>
        </p:grpSpPr>
        <p:sp>
          <p:nvSpPr>
            <p:cNvPr id="73" name="文本框 72"/>
            <p:cNvSpPr txBox="1"/>
            <p:nvPr/>
          </p:nvSpPr>
          <p:spPr>
            <a:xfrm>
              <a:off x="6992384" y="1554441"/>
              <a:ext cx="2655858"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74" name="文本框 73"/>
            <p:cNvSpPr txBox="1"/>
            <p:nvPr/>
          </p:nvSpPr>
          <p:spPr>
            <a:xfrm>
              <a:off x="7077978" y="2114476"/>
              <a:ext cx="2570264"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0-#ppt_w/2"/>
                                          </p:val>
                                        </p:tav>
                                        <p:tav tm="100000">
                                          <p:val>
                                            <p:strVal val="#ppt_x"/>
                                          </p:val>
                                        </p:tav>
                                      </p:tavLst>
                                    </p:anim>
                                    <p:anim calcmode="lin" valueType="num">
                                      <p:cBhvr additive="base">
                                        <p:cTn id="24" dur="500" fill="hold"/>
                                        <p:tgtEl>
                                          <p:spTgt spid="6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46" name="组合 45"/>
          <p:cNvGrpSpPr/>
          <p:nvPr/>
        </p:nvGrpSpPr>
        <p:grpSpPr>
          <a:xfrm>
            <a:off x="3961075" y="2778945"/>
            <a:ext cx="4229366" cy="3841201"/>
            <a:chOff x="3961075" y="2778945"/>
            <a:chExt cx="4229366" cy="3841201"/>
          </a:xfrm>
        </p:grpSpPr>
        <p:sp>
          <p:nvSpPr>
            <p:cNvPr id="28" name="橢圓 6"/>
            <p:cNvSpPr/>
            <p:nvPr/>
          </p:nvSpPr>
          <p:spPr>
            <a:xfrm>
              <a:off x="4667577" y="3863272"/>
              <a:ext cx="473634" cy="473634"/>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45" name="组合 44"/>
            <p:cNvGrpSpPr/>
            <p:nvPr/>
          </p:nvGrpSpPr>
          <p:grpSpPr>
            <a:xfrm>
              <a:off x="3961075" y="2778945"/>
              <a:ext cx="4229366" cy="3841201"/>
              <a:chOff x="3961075" y="2778945"/>
              <a:chExt cx="4229366" cy="3841201"/>
            </a:xfrm>
          </p:grpSpPr>
          <p:sp>
            <p:nvSpPr>
              <p:cNvPr id="14" name="橢圓 6"/>
              <p:cNvSpPr/>
              <p:nvPr/>
            </p:nvSpPr>
            <p:spPr>
              <a:xfrm>
                <a:off x="5966841" y="2778945"/>
                <a:ext cx="473634" cy="473634"/>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44" name="组合 43"/>
              <p:cNvGrpSpPr/>
              <p:nvPr/>
            </p:nvGrpSpPr>
            <p:grpSpPr>
              <a:xfrm>
                <a:off x="3961075" y="2873141"/>
                <a:ext cx="4229366" cy="3747005"/>
                <a:chOff x="3961075" y="2873141"/>
                <a:chExt cx="4229366" cy="3747005"/>
              </a:xfrm>
            </p:grpSpPr>
            <p:sp>
              <p:nvSpPr>
                <p:cNvPr id="13" name="Freeform 5"/>
                <p:cNvSpPr/>
                <p:nvPr/>
              </p:nvSpPr>
              <p:spPr bwMode="auto">
                <a:xfrm>
                  <a:off x="4718173" y="3187256"/>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83E2F8"/>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43" name="组合 42"/>
                <p:cNvGrpSpPr/>
                <p:nvPr/>
              </p:nvGrpSpPr>
              <p:grpSpPr>
                <a:xfrm>
                  <a:off x="3961075" y="2873141"/>
                  <a:ext cx="4229366" cy="2770524"/>
                  <a:chOff x="3961075" y="2873141"/>
                  <a:chExt cx="4229366" cy="2770524"/>
                </a:xfrm>
              </p:grpSpPr>
              <p:sp>
                <p:nvSpPr>
                  <p:cNvPr id="20" name="橢圓 7"/>
                  <p:cNvSpPr/>
                  <p:nvPr/>
                </p:nvSpPr>
                <p:spPr>
                  <a:xfrm>
                    <a:off x="6558431" y="3059640"/>
                    <a:ext cx="803634" cy="803632"/>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21" name="Freeform 10"/>
                  <p:cNvSpPr>
                    <a:spLocks noChangeArrowheads="1"/>
                  </p:cNvSpPr>
                  <p:nvPr/>
                </p:nvSpPr>
                <p:spPr bwMode="auto">
                  <a:xfrm>
                    <a:off x="6861656" y="3293783"/>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dirty="0">
                      <a:latin typeface="宋体" panose="02010600030101010101" pitchFamily="2" charset="-122"/>
                      <a:ea typeface="宋体" panose="02010600030101010101" pitchFamily="2" charset="-122"/>
                    </a:endParaRPr>
                  </a:p>
                </p:txBody>
              </p:sp>
              <p:grpSp>
                <p:nvGrpSpPr>
                  <p:cNvPr id="42" name="组合 41"/>
                  <p:cNvGrpSpPr/>
                  <p:nvPr/>
                </p:nvGrpSpPr>
                <p:grpSpPr>
                  <a:xfrm>
                    <a:off x="3961075" y="2873141"/>
                    <a:ext cx="1831890" cy="2647143"/>
                    <a:chOff x="3961075" y="2873141"/>
                    <a:chExt cx="1831890" cy="2647143"/>
                  </a:xfrm>
                </p:grpSpPr>
                <p:sp>
                  <p:nvSpPr>
                    <p:cNvPr id="17" name="橢圓 5"/>
                    <p:cNvSpPr/>
                    <p:nvPr/>
                  </p:nvSpPr>
                  <p:spPr>
                    <a:xfrm>
                      <a:off x="4989331" y="2873141"/>
                      <a:ext cx="803634" cy="801843"/>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8" name="Freeform 160"/>
                    <p:cNvSpPr>
                      <a:spLocks noChangeArrowheads="1"/>
                    </p:cNvSpPr>
                    <p:nvPr/>
                  </p:nvSpPr>
                  <p:spPr bwMode="auto">
                    <a:xfrm>
                      <a:off x="5252105" y="3159399"/>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dirty="0">
                        <a:latin typeface="宋体" panose="02010600030101010101" pitchFamily="2" charset="-122"/>
                        <a:ea typeface="宋体" panose="02010600030101010101" pitchFamily="2" charset="-122"/>
                      </a:endParaRPr>
                    </a:p>
                  </p:txBody>
                </p:sp>
                <p:sp>
                  <p:nvSpPr>
                    <p:cNvPr id="23" name="橢圓 3"/>
                    <p:cNvSpPr/>
                    <p:nvPr/>
                  </p:nvSpPr>
                  <p:spPr>
                    <a:xfrm>
                      <a:off x="3961075" y="4716652"/>
                      <a:ext cx="801843" cy="803632"/>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24" name="Freeform 22"/>
                    <p:cNvSpPr>
                      <a:spLocks noChangeArrowheads="1"/>
                    </p:cNvSpPr>
                    <p:nvPr/>
                  </p:nvSpPr>
                  <p:spPr bwMode="auto">
                    <a:xfrm>
                      <a:off x="4203090" y="4945319"/>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dirty="0">
                        <a:latin typeface="宋体" panose="02010600030101010101" pitchFamily="2" charset="-122"/>
                        <a:ea typeface="宋体" panose="02010600030101010101" pitchFamily="2" charset="-122"/>
                      </a:endParaRPr>
                    </a:p>
                  </p:txBody>
                </p:sp>
              </p:grpSp>
              <p:sp>
                <p:nvSpPr>
                  <p:cNvPr id="26" name="橢圓 9"/>
                  <p:cNvSpPr/>
                  <p:nvPr/>
                </p:nvSpPr>
                <p:spPr>
                  <a:xfrm>
                    <a:off x="7388598" y="4841822"/>
                    <a:ext cx="801843" cy="801843"/>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27" name="Freeform 16"/>
                  <p:cNvSpPr>
                    <a:spLocks noChangeArrowheads="1"/>
                  </p:cNvSpPr>
                  <p:nvPr/>
                </p:nvSpPr>
                <p:spPr bwMode="auto">
                  <a:xfrm>
                    <a:off x="7670495" y="5096106"/>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dirty="0">
                      <a:latin typeface="宋体" panose="02010600030101010101" pitchFamily="2" charset="-122"/>
                      <a:ea typeface="宋体" panose="02010600030101010101" pitchFamily="2" charset="-122"/>
                    </a:endParaRPr>
                  </a:p>
                </p:txBody>
              </p:sp>
              <p:sp>
                <p:nvSpPr>
                  <p:cNvPr id="29" name="橢圓 6"/>
                  <p:cNvSpPr/>
                  <p:nvPr/>
                </p:nvSpPr>
                <p:spPr>
                  <a:xfrm>
                    <a:off x="7146090" y="4020264"/>
                    <a:ext cx="473634" cy="473634"/>
                  </a:xfrm>
                  <a:prstGeom prst="ellipse">
                    <a:avLst/>
                  </a:prstGeom>
                  <a:solidFill>
                    <a:srgbClr val="83E2F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grpSp>
        </p:grpSp>
      </p:grpSp>
      <p:grpSp>
        <p:nvGrpSpPr>
          <p:cNvPr id="30" name="组合 29"/>
          <p:cNvGrpSpPr/>
          <p:nvPr/>
        </p:nvGrpSpPr>
        <p:grpSpPr>
          <a:xfrm>
            <a:off x="7845266" y="2436895"/>
            <a:ext cx="2655858" cy="929367"/>
            <a:chOff x="6992384" y="1554441"/>
            <a:chExt cx="2655858" cy="929367"/>
          </a:xfrm>
        </p:grpSpPr>
        <p:sp>
          <p:nvSpPr>
            <p:cNvPr id="31" name="文本框 3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2" name="文本框 31"/>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33" name="组合 32"/>
          <p:cNvGrpSpPr/>
          <p:nvPr/>
        </p:nvGrpSpPr>
        <p:grpSpPr>
          <a:xfrm>
            <a:off x="9085202" y="4432827"/>
            <a:ext cx="2655858" cy="929367"/>
            <a:chOff x="6992384" y="1554441"/>
            <a:chExt cx="2655858" cy="929367"/>
          </a:xfrm>
        </p:grpSpPr>
        <p:sp>
          <p:nvSpPr>
            <p:cNvPr id="34" name="文本框 33"/>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5" name="文本框 34"/>
            <p:cNvSpPr txBox="1"/>
            <p:nvPr/>
          </p:nvSpPr>
          <p:spPr>
            <a:xfrm>
              <a:off x="6992384" y="2114476"/>
              <a:ext cx="2570264"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a:t>
              </a:r>
            </a:p>
          </p:txBody>
        </p:sp>
      </p:grpSp>
      <p:grpSp>
        <p:nvGrpSpPr>
          <p:cNvPr id="36" name="组合 35"/>
          <p:cNvGrpSpPr/>
          <p:nvPr/>
        </p:nvGrpSpPr>
        <p:grpSpPr>
          <a:xfrm>
            <a:off x="1579114" y="2532089"/>
            <a:ext cx="2655858" cy="929367"/>
            <a:chOff x="6992384" y="1554441"/>
            <a:chExt cx="2655858" cy="929367"/>
          </a:xfrm>
        </p:grpSpPr>
        <p:sp>
          <p:nvSpPr>
            <p:cNvPr id="37" name="文本框 36"/>
            <p:cNvSpPr txBox="1"/>
            <p:nvPr/>
          </p:nvSpPr>
          <p:spPr>
            <a:xfrm>
              <a:off x="6992384" y="1554441"/>
              <a:ext cx="2655858"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8" name="文本框 37"/>
            <p:cNvSpPr txBox="1"/>
            <p:nvPr/>
          </p:nvSpPr>
          <p:spPr>
            <a:xfrm>
              <a:off x="7381724" y="2114476"/>
              <a:ext cx="2266518"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39" name="组合 38"/>
          <p:cNvGrpSpPr/>
          <p:nvPr/>
        </p:nvGrpSpPr>
        <p:grpSpPr>
          <a:xfrm>
            <a:off x="727103" y="5176140"/>
            <a:ext cx="2655858" cy="929367"/>
            <a:chOff x="6992384" y="1554441"/>
            <a:chExt cx="2655858" cy="929367"/>
          </a:xfrm>
        </p:grpSpPr>
        <p:sp>
          <p:nvSpPr>
            <p:cNvPr id="40" name="文本框 39"/>
            <p:cNvSpPr txBox="1"/>
            <p:nvPr/>
          </p:nvSpPr>
          <p:spPr>
            <a:xfrm>
              <a:off x="6992384" y="1554441"/>
              <a:ext cx="2655858"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1" name="文本框 40"/>
            <p:cNvSpPr txBox="1"/>
            <p:nvPr/>
          </p:nvSpPr>
          <p:spPr>
            <a:xfrm>
              <a:off x="7077978" y="2114476"/>
              <a:ext cx="2570264"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 name="文本框 2"/>
          <p:cNvSpPr txBox="1"/>
          <p:nvPr/>
        </p:nvSpPr>
        <p:spPr>
          <a:xfrm>
            <a:off x="4183075" y="4761729"/>
            <a:ext cx="3825850" cy="369332"/>
          </a:xfrm>
          <a:prstGeom prst="rect">
            <a:avLst/>
          </a:prstGeom>
          <a:noFill/>
        </p:spPr>
        <p:txBody>
          <a:bodyPr wrap="square" rtlCol="0" anchor="ctr" anchorCtr="0">
            <a:spAutoFit/>
          </a:bodyPr>
          <a:lstStyle/>
          <a:p>
            <a:r>
              <a:rPr lang="zh-CN" altLang="en-US"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nvGrpSpPr>
          <p:cNvPr id="6" name="组合 5"/>
          <p:cNvGrpSpPr/>
          <p:nvPr/>
        </p:nvGrpSpPr>
        <p:grpSpPr>
          <a:xfrm>
            <a:off x="5361547" y="1726939"/>
            <a:ext cx="1468907" cy="1552966"/>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4331898" y="3709278"/>
            <a:ext cx="3528204" cy="769441"/>
            <a:chOff x="3895725" y="3707800"/>
            <a:chExt cx="3528204" cy="769441"/>
          </a:xfrm>
        </p:grpSpPr>
        <p:sp>
          <p:nvSpPr>
            <p:cNvPr id="2" name="文本框 1"/>
            <p:cNvSpPr txBox="1"/>
            <p:nvPr/>
          </p:nvSpPr>
          <p:spPr>
            <a:xfrm>
              <a:off x="4768071" y="3707800"/>
              <a:ext cx="2655858" cy="769441"/>
            </a:xfrm>
            <a:prstGeom prst="rect">
              <a:avLst/>
            </a:prstGeom>
            <a:noFill/>
          </p:spPr>
          <p:txBody>
            <a:bodyPr wrap="square" rtlCol="0" anchor="ctr" anchorCtr="0">
              <a:spAutoFit/>
            </a:bodyPr>
            <a:lstStyle/>
            <a:p>
              <a:r>
                <a:rPr lang="zh-CN" altLang="en-US" sz="4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4" name="文本框 13"/>
            <p:cNvSpPr txBox="1"/>
            <p:nvPr/>
          </p:nvSpPr>
          <p:spPr>
            <a:xfrm>
              <a:off x="3895725" y="3707800"/>
              <a:ext cx="872346" cy="769441"/>
            </a:xfrm>
            <a:prstGeom prst="rect">
              <a:avLst/>
            </a:prstGeom>
            <a:noFill/>
          </p:spPr>
          <p:txBody>
            <a:bodyPr wrap="square" rtlCol="0" anchor="ctr" anchorCtr="0">
              <a:spAutoFit/>
            </a:bodyPr>
            <a:lstStyle/>
            <a:p>
              <a:r>
                <a:rPr lang="en-US" altLang="zh-CN" sz="4400" i="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sp>
        <p:nvSpPr>
          <p:cNvPr id="14" name="椭圆 13"/>
          <p:cNvSpPr/>
          <p:nvPr/>
        </p:nvSpPr>
        <p:spPr>
          <a:xfrm>
            <a:off x="2107093" y="3385139"/>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1" name="椭圆 30"/>
          <p:cNvSpPr/>
          <p:nvPr/>
        </p:nvSpPr>
        <p:spPr>
          <a:xfrm>
            <a:off x="6881877" y="3385139"/>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46" name="组合 45"/>
          <p:cNvGrpSpPr/>
          <p:nvPr/>
        </p:nvGrpSpPr>
        <p:grpSpPr>
          <a:xfrm>
            <a:off x="3589536" y="3442456"/>
            <a:ext cx="2655858" cy="929367"/>
            <a:chOff x="6992384" y="1554441"/>
            <a:chExt cx="2655858" cy="929367"/>
          </a:xfrm>
        </p:grpSpPr>
        <p:sp>
          <p:nvSpPr>
            <p:cNvPr id="47" name="文本框 46"/>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8" name="文本框 47"/>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49" name="组合 48"/>
          <p:cNvGrpSpPr/>
          <p:nvPr/>
        </p:nvGrpSpPr>
        <p:grpSpPr>
          <a:xfrm>
            <a:off x="8343449" y="3442456"/>
            <a:ext cx="2655858" cy="929367"/>
            <a:chOff x="6992384" y="1554441"/>
            <a:chExt cx="2655858" cy="929367"/>
          </a:xfrm>
        </p:grpSpPr>
        <p:sp>
          <p:nvSpPr>
            <p:cNvPr id="50" name="文本框 49"/>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1" name="文本框 50"/>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53" name="椭圆 52"/>
          <p:cNvSpPr/>
          <p:nvPr/>
        </p:nvSpPr>
        <p:spPr>
          <a:xfrm>
            <a:off x="2107093" y="1842300"/>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4" name="椭圆 53"/>
          <p:cNvSpPr/>
          <p:nvPr/>
        </p:nvSpPr>
        <p:spPr>
          <a:xfrm>
            <a:off x="6881877" y="1842300"/>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55" name="组合 54"/>
          <p:cNvGrpSpPr/>
          <p:nvPr/>
        </p:nvGrpSpPr>
        <p:grpSpPr>
          <a:xfrm>
            <a:off x="3589536" y="1899617"/>
            <a:ext cx="2655858" cy="929367"/>
            <a:chOff x="6992384" y="1554441"/>
            <a:chExt cx="2655858" cy="929367"/>
          </a:xfrm>
        </p:grpSpPr>
        <p:sp>
          <p:nvSpPr>
            <p:cNvPr id="59" name="文本框 58"/>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0" name="文本框 59"/>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56" name="组合 55"/>
          <p:cNvGrpSpPr/>
          <p:nvPr/>
        </p:nvGrpSpPr>
        <p:grpSpPr>
          <a:xfrm>
            <a:off x="8343449" y="1899617"/>
            <a:ext cx="2655858" cy="929367"/>
            <a:chOff x="6992384" y="1554441"/>
            <a:chExt cx="2655858" cy="929367"/>
          </a:xfrm>
        </p:grpSpPr>
        <p:sp>
          <p:nvSpPr>
            <p:cNvPr id="57" name="文本框 56"/>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8" name="文本框 57"/>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62" name="椭圆 61"/>
          <p:cNvSpPr/>
          <p:nvPr/>
        </p:nvSpPr>
        <p:spPr>
          <a:xfrm>
            <a:off x="2107093" y="4927978"/>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05</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3" name="椭圆 62"/>
          <p:cNvSpPr/>
          <p:nvPr/>
        </p:nvSpPr>
        <p:spPr>
          <a:xfrm>
            <a:off x="6881877" y="4927978"/>
            <a:ext cx="1044000" cy="104400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05</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64" name="组合 63"/>
          <p:cNvGrpSpPr/>
          <p:nvPr/>
        </p:nvGrpSpPr>
        <p:grpSpPr>
          <a:xfrm>
            <a:off x="3589536" y="4985295"/>
            <a:ext cx="2655858" cy="929367"/>
            <a:chOff x="6992384" y="1554441"/>
            <a:chExt cx="2655858" cy="929367"/>
          </a:xfrm>
        </p:grpSpPr>
        <p:sp>
          <p:nvSpPr>
            <p:cNvPr id="68" name="文本框 6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9" name="文本框 68"/>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65" name="组合 64"/>
          <p:cNvGrpSpPr/>
          <p:nvPr/>
        </p:nvGrpSpPr>
        <p:grpSpPr>
          <a:xfrm>
            <a:off x="8343449" y="4985295"/>
            <a:ext cx="2655858" cy="929367"/>
            <a:chOff x="6992384" y="1554441"/>
            <a:chExt cx="2655858" cy="929367"/>
          </a:xfrm>
        </p:grpSpPr>
        <p:sp>
          <p:nvSpPr>
            <p:cNvPr id="66" name="文本框 6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7" name="文本框 66"/>
            <p:cNvSpPr txBox="1"/>
            <p:nvPr/>
          </p:nvSpPr>
          <p:spPr>
            <a:xfrm>
              <a:off x="6992384" y="2114476"/>
              <a:ext cx="2266518"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5000"/>
                            </p:stCondLst>
                            <p:childTnLst>
                              <p:par>
                                <p:cTn id="46" presetID="42"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53" presetClass="entr" presetSubtype="16"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par>
                          <p:cTn id="57" fill="hold">
                            <p:stCondLst>
                              <p:cond delay="6500"/>
                            </p:stCondLst>
                            <p:childTnLst>
                              <p:par>
                                <p:cTn id="58" presetID="42"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0"/>
                                        <p:tgtEl>
                                          <p:spTgt spid="49"/>
                                        </p:tgtEl>
                                      </p:cBhvr>
                                    </p:animEffect>
                                    <p:anim calcmode="lin" valueType="num">
                                      <p:cBhvr>
                                        <p:cTn id="61" dur="1000" fill="hold"/>
                                        <p:tgtEl>
                                          <p:spTgt spid="49"/>
                                        </p:tgtEl>
                                        <p:attrNameLst>
                                          <p:attrName>ppt_x</p:attrName>
                                        </p:attrNameLst>
                                      </p:cBhvr>
                                      <p:tavLst>
                                        <p:tav tm="0">
                                          <p:val>
                                            <p:strVal val="#ppt_x"/>
                                          </p:val>
                                        </p:tav>
                                        <p:tav tm="100000">
                                          <p:val>
                                            <p:strVal val="#ppt_x"/>
                                          </p:val>
                                        </p:tav>
                                      </p:tavLst>
                                    </p:anim>
                                    <p:anim calcmode="lin" valueType="num">
                                      <p:cBhvr>
                                        <p:cTn id="62" dur="1000" fill="hold"/>
                                        <p:tgtEl>
                                          <p:spTgt spid="49"/>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9500"/>
                            </p:stCondLst>
                            <p:childTnLst>
                              <p:par>
                                <p:cTn id="82" presetID="42" presetClass="entr" presetSubtype="0"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31" grpId="0" animBg="1"/>
      <p:bldP spid="53" grpId="0" animBg="1"/>
      <p:bldP spid="54"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2" name="组合 1"/>
          <p:cNvGrpSpPr/>
          <p:nvPr/>
        </p:nvGrpSpPr>
        <p:grpSpPr>
          <a:xfrm>
            <a:off x="899911" y="2107271"/>
            <a:ext cx="4214810" cy="3775574"/>
            <a:chOff x="4167190" y="1901576"/>
            <a:chExt cx="4214810" cy="3775574"/>
          </a:xfrm>
        </p:grpSpPr>
        <p:sp>
          <p:nvSpPr>
            <p:cNvPr id="21" name="MH_SubTitle_3"/>
            <p:cNvSpPr/>
            <p:nvPr>
              <p:custDataLst>
                <p:tags r:id="rId1"/>
              </p:custDataLst>
            </p:nvPr>
          </p:nvSpPr>
          <p:spPr>
            <a:xfrm rot="19680807" flipH="1">
              <a:off x="6105440" y="3742635"/>
              <a:ext cx="1166316" cy="1930777"/>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rgbClr val="83E2F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2" name="MH_SubTitle_1"/>
            <p:cNvSpPr/>
            <p:nvPr>
              <p:custDataLst>
                <p:tags r:id="rId2"/>
              </p:custDataLst>
            </p:nvPr>
          </p:nvSpPr>
          <p:spPr bwMode="gray">
            <a:xfrm>
              <a:off x="5509199" y="1901576"/>
              <a:ext cx="1166316" cy="193638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83E2F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3" name="MH_SubTitle_4"/>
            <p:cNvSpPr/>
            <p:nvPr>
              <p:custDataLst>
                <p:tags r:id="rId3"/>
              </p:custDataLst>
            </p:nvPr>
          </p:nvSpPr>
          <p:spPr bwMode="gray">
            <a:xfrm rot="2160000">
              <a:off x="4911089" y="3740767"/>
              <a:ext cx="1166316" cy="1936383"/>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rgbClr val="83E2F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4" name="MH_SubTitle_2"/>
            <p:cNvSpPr/>
            <p:nvPr>
              <p:custDataLst>
                <p:tags r:id="rId4"/>
              </p:custDataLst>
            </p:nvPr>
          </p:nvSpPr>
          <p:spPr>
            <a:xfrm rot="20544647">
              <a:off x="6083012" y="2933317"/>
              <a:ext cx="2298988" cy="1166316"/>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rgbClr val="83E2F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5" name="MH_SubTitle_5"/>
            <p:cNvSpPr/>
            <p:nvPr>
              <p:custDataLst>
                <p:tags r:id="rId5"/>
              </p:custDataLst>
            </p:nvPr>
          </p:nvSpPr>
          <p:spPr>
            <a:xfrm rot="603049">
              <a:off x="4167190" y="2987520"/>
              <a:ext cx="1915822" cy="1168186"/>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rgbClr val="83E2F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6" name="MH_Title_1"/>
            <p:cNvSpPr>
              <a:spLocks noChangeArrowheads="1"/>
            </p:cNvSpPr>
            <p:nvPr>
              <p:custDataLst>
                <p:tags r:id="rId6"/>
              </p:custDataLst>
            </p:nvPr>
          </p:nvSpPr>
          <p:spPr bwMode="gray">
            <a:xfrm>
              <a:off x="5537235" y="3318351"/>
              <a:ext cx="1085945" cy="1084076"/>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5"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7"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8"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9"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20"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33" name="组合 32"/>
          <p:cNvGrpSpPr/>
          <p:nvPr/>
        </p:nvGrpSpPr>
        <p:grpSpPr>
          <a:xfrm>
            <a:off x="5586270" y="2344577"/>
            <a:ext cx="5700664" cy="1348484"/>
            <a:chOff x="1142313" y="3947486"/>
            <a:chExt cx="5700664" cy="1348484"/>
          </a:xfrm>
        </p:grpSpPr>
        <p:sp>
          <p:nvSpPr>
            <p:cNvPr id="34" name="文本框 33"/>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5" name="文本框 34"/>
            <p:cNvSpPr txBox="1"/>
            <p:nvPr/>
          </p:nvSpPr>
          <p:spPr>
            <a:xfrm>
              <a:off x="1142313" y="4649639"/>
              <a:ext cx="5700664"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点击输入详细内容点击输入详细内容点击输入详细内容点击输入详细内容点击输入详细内容点击输入详细内容</a:t>
              </a:r>
            </a:p>
          </p:txBody>
        </p:sp>
      </p:grpSp>
      <p:grpSp>
        <p:nvGrpSpPr>
          <p:cNvPr id="36" name="组合 35"/>
          <p:cNvGrpSpPr/>
          <p:nvPr/>
        </p:nvGrpSpPr>
        <p:grpSpPr>
          <a:xfrm>
            <a:off x="5586270" y="4242324"/>
            <a:ext cx="5700664" cy="1300859"/>
            <a:chOff x="1142313" y="3947486"/>
            <a:chExt cx="5700664" cy="1300859"/>
          </a:xfrm>
        </p:grpSpPr>
        <p:sp>
          <p:nvSpPr>
            <p:cNvPr id="37" name="文本框 36"/>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8" name="文本框 37"/>
            <p:cNvSpPr txBox="1"/>
            <p:nvPr/>
          </p:nvSpPr>
          <p:spPr>
            <a:xfrm>
              <a:off x="1142313" y="4602014"/>
              <a:ext cx="5700664"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点击输入详细内容点击输入详细内容点击输入详细内容点击输入详细内容点击输入详细内容点击输入详细内容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3" name="组合 2"/>
          <p:cNvGrpSpPr/>
          <p:nvPr/>
        </p:nvGrpSpPr>
        <p:grpSpPr>
          <a:xfrm>
            <a:off x="985405" y="2349073"/>
            <a:ext cx="3682726" cy="3533772"/>
            <a:chOff x="985405" y="2458631"/>
            <a:chExt cx="3682726" cy="3533772"/>
          </a:xfrm>
        </p:grpSpPr>
        <p:sp>
          <p:nvSpPr>
            <p:cNvPr id="2" name="矩形: 圆角 1"/>
            <p:cNvSpPr/>
            <p:nvPr/>
          </p:nvSpPr>
          <p:spPr>
            <a:xfrm>
              <a:off x="985405" y="2458631"/>
              <a:ext cx="1730101" cy="1638299"/>
            </a:xfrm>
            <a:prstGeom prst="roundRect">
              <a:avLst>
                <a:gd name="adj" fmla="val 10033"/>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矩形: 圆角 12"/>
            <p:cNvSpPr/>
            <p:nvPr/>
          </p:nvSpPr>
          <p:spPr>
            <a:xfrm>
              <a:off x="2938030" y="2458631"/>
              <a:ext cx="1730101" cy="1638299"/>
            </a:xfrm>
            <a:prstGeom prst="roundRect">
              <a:avLst>
                <a:gd name="adj" fmla="val 10033"/>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矩形: 圆角 13"/>
            <p:cNvSpPr/>
            <p:nvPr/>
          </p:nvSpPr>
          <p:spPr>
            <a:xfrm>
              <a:off x="985405" y="4354104"/>
              <a:ext cx="1730101" cy="1638299"/>
            </a:xfrm>
            <a:prstGeom prst="roundRect">
              <a:avLst>
                <a:gd name="adj" fmla="val 10033"/>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矩形: 圆角 14"/>
            <p:cNvSpPr/>
            <p:nvPr/>
          </p:nvSpPr>
          <p:spPr>
            <a:xfrm>
              <a:off x="2938030" y="4354104"/>
              <a:ext cx="1730101" cy="1638299"/>
            </a:xfrm>
            <a:prstGeom prst="roundRect">
              <a:avLst>
                <a:gd name="adj" fmla="val 10033"/>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7" name="组合 16"/>
          <p:cNvGrpSpPr/>
          <p:nvPr/>
        </p:nvGrpSpPr>
        <p:grpSpPr>
          <a:xfrm>
            <a:off x="5524981" y="2341282"/>
            <a:ext cx="5700664" cy="960291"/>
            <a:chOff x="1142313" y="3947486"/>
            <a:chExt cx="5700664" cy="960291"/>
          </a:xfrm>
        </p:grpSpPr>
        <p:sp>
          <p:nvSpPr>
            <p:cNvPr id="18" name="文本框 17"/>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9" name="文本框 18"/>
            <p:cNvSpPr txBox="1"/>
            <p:nvPr/>
          </p:nvSpPr>
          <p:spPr>
            <a:xfrm>
              <a:off x="1142313" y="4538445"/>
              <a:ext cx="5700664"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grpSp>
        <p:nvGrpSpPr>
          <p:cNvPr id="23" name="组合 22"/>
          <p:cNvGrpSpPr/>
          <p:nvPr/>
        </p:nvGrpSpPr>
        <p:grpSpPr>
          <a:xfrm>
            <a:off x="5524981" y="3589055"/>
            <a:ext cx="5700664" cy="960291"/>
            <a:chOff x="1142313" y="3947486"/>
            <a:chExt cx="5700664" cy="960291"/>
          </a:xfrm>
        </p:grpSpPr>
        <p:sp>
          <p:nvSpPr>
            <p:cNvPr id="24" name="文本框 23"/>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5" name="文本框 24"/>
            <p:cNvSpPr txBox="1"/>
            <p:nvPr/>
          </p:nvSpPr>
          <p:spPr>
            <a:xfrm>
              <a:off x="1142313" y="4538445"/>
              <a:ext cx="5700664"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grpSp>
        <p:nvGrpSpPr>
          <p:cNvPr id="26" name="组合 25"/>
          <p:cNvGrpSpPr/>
          <p:nvPr/>
        </p:nvGrpSpPr>
        <p:grpSpPr>
          <a:xfrm>
            <a:off x="5524981" y="4836829"/>
            <a:ext cx="5700664" cy="960291"/>
            <a:chOff x="1142313" y="3947486"/>
            <a:chExt cx="5700664" cy="960291"/>
          </a:xfrm>
        </p:grpSpPr>
        <p:sp>
          <p:nvSpPr>
            <p:cNvPr id="27" name="文本框 26"/>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8" name="文本框 27"/>
            <p:cNvSpPr txBox="1"/>
            <p:nvPr/>
          </p:nvSpPr>
          <p:spPr>
            <a:xfrm>
              <a:off x="1142313" y="4538445"/>
              <a:ext cx="5700664"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sp>
        <p:nvSpPr>
          <p:cNvPr id="13" name="MH_SubTitle_2"/>
          <p:cNvSpPr/>
          <p:nvPr>
            <p:custDataLst>
              <p:tags r:id="rId1"/>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83E2F8"/>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20000"/>
              </a:lnSpc>
              <a:spcBef>
                <a:spcPct val="0"/>
              </a:spcBef>
              <a:buFontTx/>
              <a:buNone/>
              <a:defRPr/>
            </a:pPr>
            <a:endParaRPr lang="zh-CN" altLang="en-US" sz="2000" dirty="0">
              <a:solidFill>
                <a:srgbClr val="FFFFFF"/>
              </a:solidFill>
              <a:latin typeface="宋体" panose="02010600030101010101" pitchFamily="2" charset="-122"/>
              <a:ea typeface="宋体" panose="02010600030101010101" pitchFamily="2" charset="-122"/>
            </a:endParaRPr>
          </a:p>
        </p:txBody>
      </p:sp>
      <p:sp>
        <p:nvSpPr>
          <p:cNvPr id="14" name="MH_SubTitle_1"/>
          <p:cNvSpPr/>
          <p:nvPr>
            <p:custDataLst>
              <p:tags r:id="rId2"/>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83E2F8"/>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20000"/>
              </a:lnSpc>
              <a:spcBef>
                <a:spcPct val="0"/>
              </a:spcBef>
              <a:buFontTx/>
              <a:buNone/>
              <a:defRPr/>
            </a:pPr>
            <a:endParaRPr lang="zh-CN" altLang="en-US" sz="2000" dirty="0">
              <a:solidFill>
                <a:srgbClr val="FFFFFF"/>
              </a:solidFill>
              <a:latin typeface="宋体" panose="02010600030101010101" pitchFamily="2" charset="-122"/>
              <a:ea typeface="宋体" panose="02010600030101010101" pitchFamily="2" charset="-122"/>
            </a:endParaRPr>
          </a:p>
        </p:txBody>
      </p:sp>
      <p:sp>
        <p:nvSpPr>
          <p:cNvPr id="17" name="矩形 16"/>
          <p:cNvSpPr/>
          <p:nvPr/>
        </p:nvSpPr>
        <p:spPr>
          <a:xfrm>
            <a:off x="7590831" y="2318440"/>
            <a:ext cx="2050552" cy="4415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18" name="矩形 17"/>
          <p:cNvSpPr/>
          <p:nvPr/>
        </p:nvSpPr>
        <p:spPr>
          <a:xfrm>
            <a:off x="2510830" y="4811674"/>
            <a:ext cx="2050552" cy="4415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20" name="MH_Title_1"/>
          <p:cNvSpPr/>
          <p:nvPr>
            <p:custDataLst>
              <p:tags r:id="rId3"/>
            </p:custDataLst>
          </p:nvPr>
        </p:nvSpPr>
        <p:spPr>
          <a:xfrm>
            <a:off x="4733479" y="2432769"/>
            <a:ext cx="2709242" cy="2711215"/>
          </a:xfrm>
          <a:prstGeom prst="donut">
            <a:avLst>
              <a:gd name="adj" fmla="val 3648"/>
            </a:avLst>
          </a:prstGeom>
          <a:solidFill>
            <a:srgbClr val="83E2F8"/>
          </a:solidFill>
        </p:spPr>
        <p:txBody>
          <a:bodyPr lIns="0" tIns="0" rIns="0" bIns="0" anchor="ctr">
            <a:normAutofit/>
          </a:bodyPr>
          <a:lstStyle/>
          <a:p>
            <a:pPr algn="ctr">
              <a:defRPr/>
            </a:pPr>
            <a:endParaRPr lang="zh-CN" altLang="en-US" sz="3200" dirty="0">
              <a:solidFill>
                <a:schemeClr val="accent1"/>
              </a:solidFill>
              <a:latin typeface="宋体" panose="02010600030101010101" pitchFamily="2" charset="-122"/>
              <a:ea typeface="宋体" panose="02010600030101010101" pitchFamily="2" charset="-122"/>
            </a:endParaRPr>
          </a:p>
        </p:txBody>
      </p:sp>
      <p:sp>
        <p:nvSpPr>
          <p:cNvPr id="21" name="Freeform: Shape 57"/>
          <p:cNvSpPr/>
          <p:nvPr/>
        </p:nvSpPr>
        <p:spPr bwMode="auto">
          <a:xfrm>
            <a:off x="5509805" y="3268066"/>
            <a:ext cx="1156589" cy="115658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83E2F8"/>
          </a:solidFill>
          <a:ln>
            <a:noFill/>
          </a:ln>
        </p:spPr>
        <p:txBody>
          <a:bodyPr anchor="ctr"/>
          <a:lstStyle/>
          <a:p>
            <a:pPr algn="ctr"/>
            <a:endParaRPr dirty="0">
              <a:latin typeface="宋体" panose="02010600030101010101" pitchFamily="2" charset="-122"/>
            </a:endParaRPr>
          </a:p>
        </p:txBody>
      </p:sp>
      <p:sp>
        <p:nvSpPr>
          <p:cNvPr id="22" name="文本框 21"/>
          <p:cNvSpPr txBox="1"/>
          <p:nvPr/>
        </p:nvSpPr>
        <p:spPr>
          <a:xfrm>
            <a:off x="7700130" y="3268066"/>
            <a:ext cx="3882505"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
        <p:nvSpPr>
          <p:cNvPr id="23" name="文本框 22"/>
          <p:cNvSpPr txBox="1"/>
          <p:nvPr/>
        </p:nvSpPr>
        <p:spPr>
          <a:xfrm>
            <a:off x="722269" y="3501325"/>
            <a:ext cx="3882505"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5000"/>
                            </p:stCondLst>
                            <p:childTnLst>
                              <p:par>
                                <p:cTn id="41" presetID="2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7" grpId="0"/>
      <p:bldP spid="18" grpId="0"/>
      <p:bldP spid="20" grpId="0" animBg="1"/>
      <p:bldP spid="21"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2" name="组合 1"/>
          <p:cNvGrpSpPr/>
          <p:nvPr/>
        </p:nvGrpSpPr>
        <p:grpSpPr>
          <a:xfrm>
            <a:off x="-183357" y="1702685"/>
            <a:ext cx="6434577" cy="4289718"/>
            <a:chOff x="-183357" y="1702685"/>
            <a:chExt cx="6434577" cy="4289718"/>
          </a:xfrm>
        </p:grpSpPr>
        <p:graphicFrame>
          <p:nvGraphicFramePr>
            <p:cNvPr id="13" name="图表 12"/>
            <p:cNvGraphicFramePr/>
            <p:nvPr/>
          </p:nvGraphicFramePr>
          <p:xfrm>
            <a:off x="-183357" y="1702685"/>
            <a:ext cx="6434577" cy="4289718"/>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3295055" y="2363054"/>
              <a:ext cx="990189" cy="523220"/>
            </a:xfrm>
            <a:prstGeom prst="rect">
              <a:avLst/>
            </a:prstGeom>
            <a:noFill/>
          </p:spPr>
          <p:txBody>
            <a:bodyPr wrap="square" rtlCol="0" anchor="ctr" anchorCtr="0">
              <a:spAutoFit/>
            </a:bodyPr>
            <a:lstStyle/>
            <a:p>
              <a:r>
                <a:rPr lang="en-US" altLang="zh-CN"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15%</a:t>
              </a:r>
              <a:endPar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5" name="文本框 14"/>
          <p:cNvSpPr txBox="1"/>
          <p:nvPr/>
        </p:nvSpPr>
        <p:spPr>
          <a:xfrm>
            <a:off x="5399899" y="2236203"/>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7" name="文本框 16"/>
          <p:cNvSpPr txBox="1"/>
          <p:nvPr/>
        </p:nvSpPr>
        <p:spPr>
          <a:xfrm>
            <a:off x="5399899" y="3066735"/>
            <a:ext cx="5977770"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点击输入详细内容点击输入详细内容点击输入详细内容点击输入详细内容点击输入详细内容点击输入详细内容</a:t>
            </a:r>
          </a:p>
        </p:txBody>
      </p:sp>
      <p:sp>
        <p:nvSpPr>
          <p:cNvPr id="18" name="文本框 17"/>
          <p:cNvSpPr txBox="1"/>
          <p:nvPr/>
        </p:nvSpPr>
        <p:spPr>
          <a:xfrm>
            <a:off x="5399899" y="4020378"/>
            <a:ext cx="5977770"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点击输入详细内容点击输入详细内容点击输入详细内容点击输入详细内容点击输入详细内容点击输入详细内容</a:t>
            </a:r>
          </a:p>
        </p:txBody>
      </p:sp>
      <p:sp>
        <p:nvSpPr>
          <p:cNvPr id="19" name="文本框 18"/>
          <p:cNvSpPr txBox="1"/>
          <p:nvPr/>
        </p:nvSpPr>
        <p:spPr>
          <a:xfrm>
            <a:off x="5399899" y="4974020"/>
            <a:ext cx="5977770"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点击输入详细内容点击输入详细内容点击输入详细内容点击输入详细内容点击输入详细内容点击输入详细内容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圆角 3"/>
          <p:cNvSpPr/>
          <p:nvPr/>
        </p:nvSpPr>
        <p:spPr>
          <a:xfrm>
            <a:off x="371475" y="1343025"/>
            <a:ext cx="11449050" cy="5153025"/>
          </a:xfrm>
          <a:prstGeom prst="roundRect">
            <a:avLst>
              <a:gd name="adj" fmla="val 26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11" name="组合 10"/>
          <p:cNvGrpSpPr/>
          <p:nvPr/>
        </p:nvGrpSpPr>
        <p:grpSpPr>
          <a:xfrm>
            <a:off x="3176588" y="0"/>
            <a:ext cx="5838825" cy="2095499"/>
            <a:chOff x="2790824" y="0"/>
            <a:chExt cx="5838825" cy="2095499"/>
          </a:xfrm>
        </p:grpSpPr>
        <p:grpSp>
          <p:nvGrpSpPr>
            <p:cNvPr id="7" name="组合 6"/>
            <p:cNvGrpSpPr/>
            <p:nvPr/>
          </p:nvGrpSpPr>
          <p:grpSpPr>
            <a:xfrm>
              <a:off x="8239124" y="0"/>
              <a:ext cx="390525" cy="2095499"/>
              <a:chOff x="2638424" y="0"/>
              <a:chExt cx="390525" cy="2095499"/>
            </a:xfrm>
          </p:grpSpPr>
          <p:sp>
            <p:nvSpPr>
              <p:cNvPr id="5" name="矩形 4"/>
              <p:cNvSpPr/>
              <p:nvPr/>
            </p:nvSpPr>
            <p:spPr>
              <a:xfrm>
                <a:off x="2752725" y="0"/>
                <a:ext cx="161925" cy="1828800"/>
              </a:xfrm>
              <a:prstGeom prst="rect">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6" name="椭圆 5"/>
              <p:cNvSpPr/>
              <p:nvPr/>
            </p:nvSpPr>
            <p:spPr>
              <a:xfrm>
                <a:off x="2638424" y="1704974"/>
                <a:ext cx="390525" cy="39052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8" name="组合 7"/>
            <p:cNvGrpSpPr/>
            <p:nvPr/>
          </p:nvGrpSpPr>
          <p:grpSpPr>
            <a:xfrm>
              <a:off x="2790824" y="0"/>
              <a:ext cx="390525" cy="2095499"/>
              <a:chOff x="2638424" y="0"/>
              <a:chExt cx="390525" cy="2095499"/>
            </a:xfrm>
          </p:grpSpPr>
          <p:sp>
            <p:nvSpPr>
              <p:cNvPr id="9" name="矩形 8"/>
              <p:cNvSpPr/>
              <p:nvPr/>
            </p:nvSpPr>
            <p:spPr>
              <a:xfrm>
                <a:off x="2752725" y="0"/>
                <a:ext cx="161925" cy="1828800"/>
              </a:xfrm>
              <a:prstGeom prst="rect">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0" name="椭圆 9"/>
              <p:cNvSpPr/>
              <p:nvPr/>
            </p:nvSpPr>
            <p:spPr>
              <a:xfrm>
                <a:off x="2638424" y="1704974"/>
                <a:ext cx="390525" cy="390525"/>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grpSp>
        <p:nvGrpSpPr>
          <p:cNvPr id="17" name="组合 16"/>
          <p:cNvGrpSpPr/>
          <p:nvPr/>
        </p:nvGrpSpPr>
        <p:grpSpPr>
          <a:xfrm>
            <a:off x="2363118" y="3271075"/>
            <a:ext cx="7465764" cy="1834325"/>
            <a:chOff x="2363118" y="2785300"/>
            <a:chExt cx="7465764" cy="1834325"/>
          </a:xfrm>
        </p:grpSpPr>
        <p:sp>
          <p:nvSpPr>
            <p:cNvPr id="12" name="文本框 11"/>
            <p:cNvSpPr txBox="1"/>
            <p:nvPr/>
          </p:nvSpPr>
          <p:spPr>
            <a:xfrm>
              <a:off x="2363118" y="2785300"/>
              <a:ext cx="7465764" cy="1200329"/>
            </a:xfrm>
            <a:prstGeom prst="rect">
              <a:avLst/>
            </a:prstGeom>
            <a:noFill/>
          </p:spPr>
          <p:txBody>
            <a:bodyPr wrap="square" rtlCol="0" anchor="ctr" anchorCtr="0">
              <a:spAutoFit/>
            </a:bodyPr>
            <a:lstStyle/>
            <a:p>
              <a:pPr algn="ctr"/>
              <a:r>
                <a:rPr lang="zh-CN" altLang="en-US" sz="72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谢谢观看</a:t>
              </a:r>
            </a:p>
          </p:txBody>
        </p:sp>
        <p:sp>
          <p:nvSpPr>
            <p:cNvPr id="16" name="文本框 15"/>
            <p:cNvSpPr txBox="1"/>
            <p:nvPr/>
          </p:nvSpPr>
          <p:spPr>
            <a:xfrm>
              <a:off x="4183075" y="4250293"/>
              <a:ext cx="3825850" cy="369332"/>
            </a:xfrm>
            <a:prstGeom prst="rect">
              <a:avLst/>
            </a:prstGeom>
            <a:noFill/>
          </p:spPr>
          <p:txBody>
            <a:bodyPr wrap="square" rtlCol="0" anchor="ctr" anchorCtr="0">
              <a:spAutoFit/>
            </a:bodyPr>
            <a:lstStyle/>
            <a:p>
              <a:pPr algn="ctr"/>
              <a:r>
                <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THANK YOU FOR WATCHING</a:t>
              </a:r>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332367" y="845688"/>
            <a:ext cx="1527266" cy="707886"/>
          </a:xfrm>
          <a:prstGeom prst="rect">
            <a:avLst/>
          </a:prstGeom>
          <a:noFill/>
        </p:spPr>
        <p:txBody>
          <a:bodyPr wrap="square" rtlCol="0" anchor="ctr" anchorCtr="0">
            <a:spAutoFit/>
          </a:bodyPr>
          <a:lstStyle/>
          <a:p>
            <a:pPr algn="ctr"/>
            <a:r>
              <a:rPr lang="zh-CN" altLang="en-US" sz="4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目录</a:t>
            </a:r>
          </a:p>
        </p:txBody>
      </p:sp>
      <p:sp>
        <p:nvSpPr>
          <p:cNvPr id="3" name="任意多边形 57"/>
          <p:cNvSpPr/>
          <p:nvPr/>
        </p:nvSpPr>
        <p:spPr>
          <a:xfrm>
            <a:off x="4166269" y="2718040"/>
            <a:ext cx="1132114" cy="1206260"/>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PART</a:t>
            </a:r>
          </a:p>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16" name="组合 15"/>
          <p:cNvGrpSpPr/>
          <p:nvPr/>
        </p:nvGrpSpPr>
        <p:grpSpPr>
          <a:xfrm>
            <a:off x="3717428" y="4679077"/>
            <a:ext cx="2029797" cy="929367"/>
            <a:chOff x="1247321" y="4895527"/>
            <a:chExt cx="2029797" cy="929367"/>
          </a:xfrm>
        </p:grpSpPr>
        <p:sp>
          <p:nvSpPr>
            <p:cNvPr id="17" name="文本框 16"/>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8" name="文本框 17"/>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2" name="任意多边形 56"/>
          <p:cNvSpPr/>
          <p:nvPr/>
        </p:nvSpPr>
        <p:spPr>
          <a:xfrm>
            <a:off x="1438921" y="2718040"/>
            <a:ext cx="1132114" cy="1206260"/>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PART</a:t>
            </a:r>
          </a:p>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19" name="组合 18"/>
          <p:cNvGrpSpPr/>
          <p:nvPr/>
        </p:nvGrpSpPr>
        <p:grpSpPr>
          <a:xfrm>
            <a:off x="990080" y="4679077"/>
            <a:ext cx="2029797" cy="929367"/>
            <a:chOff x="1247321" y="4895527"/>
            <a:chExt cx="2029797" cy="929367"/>
          </a:xfrm>
        </p:grpSpPr>
        <p:sp>
          <p:nvSpPr>
            <p:cNvPr id="20" name="文本框 19"/>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1" name="文本框 20"/>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5" name="任意多边形 59"/>
          <p:cNvSpPr/>
          <p:nvPr/>
        </p:nvSpPr>
        <p:spPr>
          <a:xfrm>
            <a:off x="9620965" y="2718040"/>
            <a:ext cx="1132114" cy="1206260"/>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PART</a:t>
            </a:r>
          </a:p>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2" name="组合 21"/>
          <p:cNvGrpSpPr/>
          <p:nvPr/>
        </p:nvGrpSpPr>
        <p:grpSpPr>
          <a:xfrm>
            <a:off x="9172124" y="4679077"/>
            <a:ext cx="2029797" cy="929367"/>
            <a:chOff x="1247321" y="4895527"/>
            <a:chExt cx="2029797" cy="929367"/>
          </a:xfrm>
        </p:grpSpPr>
        <p:sp>
          <p:nvSpPr>
            <p:cNvPr id="23" name="文本框 22"/>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4" name="文本框 23"/>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4" name="任意多边形 58"/>
          <p:cNvSpPr/>
          <p:nvPr/>
        </p:nvSpPr>
        <p:spPr>
          <a:xfrm>
            <a:off x="6893617" y="2718040"/>
            <a:ext cx="1132114" cy="1206260"/>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PART</a:t>
            </a:r>
          </a:p>
          <a:p>
            <a:pPr algn="ct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5" name="组合 24"/>
          <p:cNvGrpSpPr/>
          <p:nvPr/>
        </p:nvGrpSpPr>
        <p:grpSpPr>
          <a:xfrm>
            <a:off x="6444776" y="4679077"/>
            <a:ext cx="2029797" cy="929367"/>
            <a:chOff x="1247321" y="4895527"/>
            <a:chExt cx="2029797" cy="929367"/>
          </a:xfrm>
        </p:grpSpPr>
        <p:sp>
          <p:nvSpPr>
            <p:cNvPr id="26" name="文本框 25"/>
            <p:cNvSpPr txBox="1"/>
            <p:nvPr/>
          </p:nvSpPr>
          <p:spPr>
            <a:xfrm>
              <a:off x="1404282" y="4895527"/>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7" name="文本框 26"/>
            <p:cNvSpPr txBox="1"/>
            <p:nvPr/>
          </p:nvSpPr>
          <p:spPr>
            <a:xfrm>
              <a:off x="1247321" y="5455562"/>
              <a:ext cx="2029797"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sp>
        <p:nvSpPr>
          <p:cNvPr id="33" name="矩形: 圆角 32"/>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6" presetClass="entr" presetSubtype="2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500"/>
                            </p:stCondLst>
                            <p:childTnLst>
                              <p:par>
                                <p:cTn id="51" presetID="16" presetClass="entr" presetSubtype="21"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2" grpId="0" animBg="1"/>
      <p:bldP spid="5" grpId="0" animBg="1"/>
      <p:bldP spid="4"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 name="文本框 2"/>
          <p:cNvSpPr txBox="1"/>
          <p:nvPr/>
        </p:nvSpPr>
        <p:spPr>
          <a:xfrm>
            <a:off x="4183075" y="4761729"/>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nvGrpSpPr>
          <p:cNvPr id="6" name="组合 5"/>
          <p:cNvGrpSpPr/>
          <p:nvPr/>
        </p:nvGrpSpPr>
        <p:grpSpPr>
          <a:xfrm>
            <a:off x="5361547" y="1726939"/>
            <a:ext cx="1468907" cy="1552966"/>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4331898" y="3709278"/>
            <a:ext cx="3528204" cy="769441"/>
            <a:chOff x="3895725" y="3707800"/>
            <a:chExt cx="3528204" cy="769441"/>
          </a:xfrm>
        </p:grpSpPr>
        <p:sp>
          <p:nvSpPr>
            <p:cNvPr id="2" name="文本框 1"/>
            <p:cNvSpPr txBox="1"/>
            <p:nvPr/>
          </p:nvSpPr>
          <p:spPr>
            <a:xfrm>
              <a:off x="4768071" y="3707800"/>
              <a:ext cx="2655858" cy="769441"/>
            </a:xfrm>
            <a:prstGeom prst="rect">
              <a:avLst/>
            </a:prstGeom>
            <a:noFill/>
          </p:spPr>
          <p:txBody>
            <a:bodyPr wrap="square" rtlCol="0" anchor="ctr" anchorCtr="0">
              <a:spAutoFit/>
            </a:bodyPr>
            <a:lstStyle/>
            <a:p>
              <a:r>
                <a:rPr lang="zh-CN" altLang="en-US" sz="4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4" name="文本框 13"/>
            <p:cNvSpPr txBox="1"/>
            <p:nvPr/>
          </p:nvSpPr>
          <p:spPr>
            <a:xfrm>
              <a:off x="3895725" y="3707800"/>
              <a:ext cx="872346" cy="769441"/>
            </a:xfrm>
            <a:prstGeom prst="rect">
              <a:avLst/>
            </a:prstGeom>
            <a:noFill/>
          </p:spPr>
          <p:txBody>
            <a:bodyPr wrap="square" rtlCol="0" anchor="ctr" anchorCtr="0">
              <a:spAutoFit/>
            </a:bodyPr>
            <a:lstStyle/>
            <a:p>
              <a:r>
                <a:rPr lang="en-US" altLang="zh-CN" sz="4400" i="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4400" i="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18" name="组合 17"/>
          <p:cNvGrpSpPr/>
          <p:nvPr/>
        </p:nvGrpSpPr>
        <p:grpSpPr>
          <a:xfrm>
            <a:off x="1633280" y="2385538"/>
            <a:ext cx="3388290" cy="3388290"/>
            <a:chOff x="1107510" y="2385538"/>
            <a:chExt cx="3388290" cy="3388290"/>
          </a:xfrm>
        </p:grpSpPr>
        <p:sp>
          <p:nvSpPr>
            <p:cNvPr id="13" name="椭圆 12"/>
            <p:cNvSpPr/>
            <p:nvPr/>
          </p:nvSpPr>
          <p:spPr>
            <a:xfrm>
              <a:off x="1107510" y="2385538"/>
              <a:ext cx="3388290" cy="3388290"/>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7" name="Freeform 143"/>
            <p:cNvSpPr>
              <a:spLocks noEditPoints="1"/>
            </p:cNvSpPr>
            <p:nvPr/>
          </p:nvSpPr>
          <p:spPr bwMode="auto">
            <a:xfrm>
              <a:off x="2042801" y="3383797"/>
              <a:ext cx="1517709" cy="13917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89846" tIns="44923" rIns="89846" bIns="44923" numCol="1" anchor="t" anchorCtr="0" compatLnSpc="1"/>
            <a:lstStyle/>
            <a:p>
              <a:endParaRPr lang="en-US">
                <a:latin typeface="+mn-ea"/>
              </a:endParaRPr>
            </a:p>
          </p:txBody>
        </p:sp>
      </p:grpSp>
      <p:grpSp>
        <p:nvGrpSpPr>
          <p:cNvPr id="19" name="组合 18"/>
          <p:cNvGrpSpPr/>
          <p:nvPr/>
        </p:nvGrpSpPr>
        <p:grpSpPr>
          <a:xfrm>
            <a:off x="6326988" y="1998364"/>
            <a:ext cx="3825850" cy="929367"/>
            <a:chOff x="6992384" y="1554441"/>
            <a:chExt cx="3825850" cy="929367"/>
          </a:xfrm>
        </p:grpSpPr>
        <p:sp>
          <p:nvSpPr>
            <p:cNvPr id="20" name="文本框 19"/>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1" name="文本框 20"/>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22" name="组合 21"/>
          <p:cNvGrpSpPr/>
          <p:nvPr/>
        </p:nvGrpSpPr>
        <p:grpSpPr>
          <a:xfrm>
            <a:off x="6326988" y="3418789"/>
            <a:ext cx="3825850" cy="929367"/>
            <a:chOff x="6992384" y="1554441"/>
            <a:chExt cx="3825850" cy="929367"/>
          </a:xfrm>
        </p:grpSpPr>
        <p:sp>
          <p:nvSpPr>
            <p:cNvPr id="23" name="文本框 22"/>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4" name="文本框 23"/>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25" name="组合 24"/>
          <p:cNvGrpSpPr/>
          <p:nvPr/>
        </p:nvGrpSpPr>
        <p:grpSpPr>
          <a:xfrm>
            <a:off x="6326988" y="4839214"/>
            <a:ext cx="3825850" cy="929367"/>
            <a:chOff x="6992384" y="1554441"/>
            <a:chExt cx="3825850" cy="929367"/>
          </a:xfrm>
        </p:grpSpPr>
        <p:sp>
          <p:nvSpPr>
            <p:cNvPr id="26" name="文本框 2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7" name="文本框 26"/>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28" name="组合 27"/>
          <p:cNvGrpSpPr/>
          <p:nvPr/>
        </p:nvGrpSpPr>
        <p:grpSpPr>
          <a:xfrm>
            <a:off x="1934180" y="2203136"/>
            <a:ext cx="3825850" cy="929367"/>
            <a:chOff x="6992384" y="1554441"/>
            <a:chExt cx="3825850" cy="929367"/>
          </a:xfrm>
        </p:grpSpPr>
        <p:sp>
          <p:nvSpPr>
            <p:cNvPr id="29" name="文本框 28"/>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0" name="文本框 29"/>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31" name="组合 30"/>
          <p:cNvGrpSpPr/>
          <p:nvPr/>
        </p:nvGrpSpPr>
        <p:grpSpPr>
          <a:xfrm>
            <a:off x="1934180" y="3623561"/>
            <a:ext cx="3825850" cy="929367"/>
            <a:chOff x="6992384" y="1554441"/>
            <a:chExt cx="3825850" cy="929367"/>
          </a:xfrm>
        </p:grpSpPr>
        <p:sp>
          <p:nvSpPr>
            <p:cNvPr id="32" name="文本框 3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3" name="文本框 32"/>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34" name="组合 33"/>
          <p:cNvGrpSpPr/>
          <p:nvPr/>
        </p:nvGrpSpPr>
        <p:grpSpPr>
          <a:xfrm>
            <a:off x="1934180" y="5043986"/>
            <a:ext cx="3825850" cy="929367"/>
            <a:chOff x="6992384" y="1554441"/>
            <a:chExt cx="3825850" cy="929367"/>
          </a:xfrm>
        </p:grpSpPr>
        <p:sp>
          <p:nvSpPr>
            <p:cNvPr id="35" name="文本框 3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6" name="文本框 35"/>
            <p:cNvSpPr txBox="1"/>
            <p:nvPr/>
          </p:nvSpPr>
          <p:spPr>
            <a:xfrm>
              <a:off x="6992384" y="2114476"/>
              <a:ext cx="3825850"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
        <p:nvSpPr>
          <p:cNvPr id="2" name="椭圆 1"/>
          <p:cNvSpPr/>
          <p:nvPr/>
        </p:nvSpPr>
        <p:spPr>
          <a:xfrm>
            <a:off x="1406312" y="2317436"/>
            <a:ext cx="369332" cy="369332"/>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7" name="椭圆 36"/>
          <p:cNvSpPr/>
          <p:nvPr/>
        </p:nvSpPr>
        <p:spPr>
          <a:xfrm>
            <a:off x="1406312" y="3700505"/>
            <a:ext cx="369332" cy="369332"/>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8" name="椭圆 37"/>
          <p:cNvSpPr/>
          <p:nvPr/>
        </p:nvSpPr>
        <p:spPr>
          <a:xfrm>
            <a:off x="1406312" y="5150665"/>
            <a:ext cx="369332" cy="369332"/>
          </a:xfrm>
          <a:prstGeom prst="ellips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 name="矩形: 圆角 2"/>
          <p:cNvSpPr/>
          <p:nvPr/>
        </p:nvSpPr>
        <p:spPr>
          <a:xfrm>
            <a:off x="6657868" y="1947722"/>
            <a:ext cx="4371975" cy="4244229"/>
          </a:xfrm>
          <a:prstGeom prst="roundRect">
            <a:avLst>
              <a:gd name="adj" fmla="val 8588"/>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配图</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7" grpId="0" animBg="1"/>
      <p:bldP spid="3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3" name="组合 2"/>
          <p:cNvGrpSpPr/>
          <p:nvPr/>
        </p:nvGrpSpPr>
        <p:grpSpPr>
          <a:xfrm>
            <a:off x="4286700" y="2148415"/>
            <a:ext cx="3618648" cy="3572064"/>
            <a:chOff x="4286700" y="2148415"/>
            <a:chExt cx="3618648" cy="3572064"/>
          </a:xfrm>
        </p:grpSpPr>
        <p:grpSp>
          <p:nvGrpSpPr>
            <p:cNvPr id="2" name="组合 1"/>
            <p:cNvGrpSpPr/>
            <p:nvPr/>
          </p:nvGrpSpPr>
          <p:grpSpPr>
            <a:xfrm>
              <a:off x="4286700" y="2148415"/>
              <a:ext cx="3618648" cy="3572064"/>
              <a:chOff x="4286700" y="2148415"/>
              <a:chExt cx="3618648" cy="3572064"/>
            </a:xfrm>
          </p:grpSpPr>
          <p:sp>
            <p:nvSpPr>
              <p:cNvPr id="20" name="Freeform: Shape 10"/>
              <p:cNvSpPr/>
              <p:nvPr/>
            </p:nvSpPr>
            <p:spPr>
              <a:xfrm rot="2700000" flipV="1">
                <a:off x="5153342" y="1983135"/>
                <a:ext cx="1583730" cy="1914289"/>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rgbClr val="83E2F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1" name="Freeform: Shape 23"/>
              <p:cNvSpPr/>
              <p:nvPr/>
            </p:nvSpPr>
            <p:spPr>
              <a:xfrm rot="2700000">
                <a:off x="4115180" y="3261279"/>
                <a:ext cx="1914286" cy="1571245"/>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rgbClr val="83E2F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2" name="Freeform: Shape 20"/>
              <p:cNvSpPr/>
              <p:nvPr/>
            </p:nvSpPr>
            <p:spPr>
              <a:xfrm rot="2700000" flipH="1">
                <a:off x="5404739" y="3971469"/>
                <a:ext cx="1583730" cy="1914289"/>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rgbClr val="83E2F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sp>
            <p:nvSpPr>
              <p:cNvPr id="23" name="Freeform: Shape 13"/>
              <p:cNvSpPr/>
              <p:nvPr/>
            </p:nvSpPr>
            <p:spPr>
              <a:xfrm rot="2700000" flipH="1" flipV="1">
                <a:off x="5991061" y="2986131"/>
                <a:ext cx="1914286" cy="1914289"/>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rgbClr val="83E2F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ndParaRPr>
              </a:p>
            </p:txBody>
          </p:sp>
        </p:grpSp>
        <p:sp>
          <p:nvSpPr>
            <p:cNvPr id="15" name="Freeform: Shape 21"/>
            <p:cNvSpPr/>
            <p:nvPr/>
          </p:nvSpPr>
          <p:spPr bwMode="auto">
            <a:xfrm>
              <a:off x="4519455" y="3691880"/>
              <a:ext cx="241635" cy="434942"/>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dirty="0">
                <a:latin typeface="宋体" panose="02010600030101010101" pitchFamily="2" charset="-122"/>
              </a:endParaRPr>
            </a:p>
          </p:txBody>
        </p:sp>
        <p:sp>
          <p:nvSpPr>
            <p:cNvPr id="17" name="Freeform: Shape 26"/>
            <p:cNvSpPr/>
            <p:nvPr/>
          </p:nvSpPr>
          <p:spPr bwMode="auto">
            <a:xfrm>
              <a:off x="5850416" y="2317464"/>
              <a:ext cx="440985" cy="362451"/>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dirty="0">
                <a:latin typeface="宋体" panose="02010600030101010101" pitchFamily="2" charset="-122"/>
              </a:endParaRPr>
            </a:p>
          </p:txBody>
        </p:sp>
        <p:sp>
          <p:nvSpPr>
            <p:cNvPr id="18" name="Freeform: Shape 29"/>
            <p:cNvSpPr/>
            <p:nvPr/>
          </p:nvSpPr>
          <p:spPr bwMode="auto">
            <a:xfrm>
              <a:off x="5908698" y="5144897"/>
              <a:ext cx="470134" cy="453036"/>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dirty="0">
                <a:latin typeface="宋体" panose="02010600030101010101" pitchFamily="2" charset="-122"/>
              </a:endParaRPr>
            </a:p>
          </p:txBody>
        </p:sp>
        <p:sp>
          <p:nvSpPr>
            <p:cNvPr id="19" name="Freeform: Shape 32"/>
            <p:cNvSpPr/>
            <p:nvPr/>
          </p:nvSpPr>
          <p:spPr bwMode="auto">
            <a:xfrm>
              <a:off x="7295749" y="3659225"/>
              <a:ext cx="396588" cy="39585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dirty="0">
                <a:latin typeface="宋体" panose="02010600030101010101" pitchFamily="2" charset="-122"/>
              </a:endParaRPr>
            </a:p>
          </p:txBody>
        </p:sp>
      </p:grpSp>
      <p:grpSp>
        <p:nvGrpSpPr>
          <p:cNvPr id="27" name="组合 26"/>
          <p:cNvGrpSpPr/>
          <p:nvPr/>
        </p:nvGrpSpPr>
        <p:grpSpPr>
          <a:xfrm>
            <a:off x="7816675" y="1891640"/>
            <a:ext cx="3673749" cy="1263375"/>
            <a:chOff x="1142313" y="3947486"/>
            <a:chExt cx="3673749" cy="1263375"/>
          </a:xfrm>
        </p:grpSpPr>
        <p:sp>
          <p:nvSpPr>
            <p:cNvPr id="28" name="文本框 27"/>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9" name="文本框 28"/>
            <p:cNvSpPr txBox="1"/>
            <p:nvPr/>
          </p:nvSpPr>
          <p:spPr>
            <a:xfrm>
              <a:off x="1142313" y="4564530"/>
              <a:ext cx="3673749"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grpSp>
        <p:nvGrpSpPr>
          <p:cNvPr id="36" name="组合 35"/>
          <p:cNvGrpSpPr/>
          <p:nvPr/>
        </p:nvGrpSpPr>
        <p:grpSpPr>
          <a:xfrm>
            <a:off x="7816675" y="4788541"/>
            <a:ext cx="3673749" cy="1263375"/>
            <a:chOff x="1142313" y="3947486"/>
            <a:chExt cx="3673749" cy="1263375"/>
          </a:xfrm>
        </p:grpSpPr>
        <p:sp>
          <p:nvSpPr>
            <p:cNvPr id="37" name="文本框 36"/>
            <p:cNvSpPr txBox="1"/>
            <p:nvPr/>
          </p:nvSpPr>
          <p:spPr>
            <a:xfrm>
              <a:off x="1142313" y="3947486"/>
              <a:ext cx="1715874" cy="523220"/>
            </a:xfrm>
            <a:prstGeom prst="rect">
              <a:avLst/>
            </a:prstGeom>
            <a:noFill/>
          </p:spPr>
          <p:txBody>
            <a:bodyPr wrap="square" rtlCol="0" anchor="ctr" anchorCtr="0">
              <a:spAutoFit/>
            </a:bodyPr>
            <a:lstStyle/>
            <a:p>
              <a:pPr algn="ct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8" name="文本框 37"/>
            <p:cNvSpPr txBox="1"/>
            <p:nvPr/>
          </p:nvSpPr>
          <p:spPr>
            <a:xfrm>
              <a:off x="1142313" y="4564530"/>
              <a:ext cx="3673749"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grpSp>
        <p:nvGrpSpPr>
          <p:cNvPr id="39" name="组合 38"/>
          <p:cNvGrpSpPr/>
          <p:nvPr/>
        </p:nvGrpSpPr>
        <p:grpSpPr>
          <a:xfrm>
            <a:off x="569109" y="1891640"/>
            <a:ext cx="3673749" cy="1263375"/>
            <a:chOff x="1142313" y="3947486"/>
            <a:chExt cx="3673749" cy="1263375"/>
          </a:xfrm>
        </p:grpSpPr>
        <p:sp>
          <p:nvSpPr>
            <p:cNvPr id="40" name="文本框 39"/>
            <p:cNvSpPr txBox="1"/>
            <p:nvPr/>
          </p:nvSpPr>
          <p:spPr>
            <a:xfrm>
              <a:off x="3100188" y="3947486"/>
              <a:ext cx="1715874"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1" name="文本框 40"/>
            <p:cNvSpPr txBox="1"/>
            <p:nvPr/>
          </p:nvSpPr>
          <p:spPr>
            <a:xfrm>
              <a:off x="1142313" y="4564530"/>
              <a:ext cx="3673749" cy="646331"/>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grpSp>
        <p:nvGrpSpPr>
          <p:cNvPr id="42" name="组合 41"/>
          <p:cNvGrpSpPr/>
          <p:nvPr/>
        </p:nvGrpSpPr>
        <p:grpSpPr>
          <a:xfrm>
            <a:off x="569109" y="4788541"/>
            <a:ext cx="3673749" cy="1263375"/>
            <a:chOff x="1142313" y="3947486"/>
            <a:chExt cx="3673749" cy="1263375"/>
          </a:xfrm>
        </p:grpSpPr>
        <p:sp>
          <p:nvSpPr>
            <p:cNvPr id="43" name="文本框 42"/>
            <p:cNvSpPr txBox="1"/>
            <p:nvPr/>
          </p:nvSpPr>
          <p:spPr>
            <a:xfrm>
              <a:off x="3100188" y="3947486"/>
              <a:ext cx="1715874" cy="523220"/>
            </a:xfrm>
            <a:prstGeom prst="rect">
              <a:avLst/>
            </a:prstGeom>
            <a:noFill/>
          </p:spPr>
          <p:txBody>
            <a:bodyPr wrap="square" rtlCol="0" anchor="ctr" anchorCtr="0">
              <a:spAutoFit/>
            </a:bodyPr>
            <a:lstStyle/>
            <a:p>
              <a:pPr algn="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4" name="文本框 43"/>
            <p:cNvSpPr txBox="1"/>
            <p:nvPr/>
          </p:nvSpPr>
          <p:spPr>
            <a:xfrm>
              <a:off x="1142313" y="4564530"/>
              <a:ext cx="3673749" cy="646331"/>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45"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2000"/>
                                        <p:tgtEl>
                                          <p:spTgt spid="39"/>
                                        </p:tgtEl>
                                      </p:cBhvr>
                                    </p:animEffect>
                                    <p:anim calcmode="lin" valueType="num">
                                      <p:cBhvr>
                                        <p:cTn id="22" dur="2000" fill="hold"/>
                                        <p:tgtEl>
                                          <p:spTgt spid="39"/>
                                        </p:tgtEl>
                                        <p:attrNameLst>
                                          <p:attrName>ppt_w</p:attrName>
                                        </p:attrNameLst>
                                      </p:cBhvr>
                                      <p:tavLst>
                                        <p:tav tm="0" fmla="#ppt_w*sin(2.5*pi*$)">
                                          <p:val>
                                            <p:fltVal val="0"/>
                                          </p:val>
                                        </p:tav>
                                        <p:tav tm="100000">
                                          <p:val>
                                            <p:fltVal val="1"/>
                                          </p:val>
                                        </p:tav>
                                      </p:tavLst>
                                    </p:anim>
                                    <p:anim calcmode="lin" valueType="num">
                                      <p:cBhvr>
                                        <p:cTn id="23" dur="2000" fill="hold"/>
                                        <p:tgtEl>
                                          <p:spTgt spid="39"/>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45"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anim calcmode="lin" valueType="num">
                                      <p:cBhvr>
                                        <p:cTn id="28" dur="2000" fill="hold"/>
                                        <p:tgtEl>
                                          <p:spTgt spid="27"/>
                                        </p:tgtEl>
                                        <p:attrNameLst>
                                          <p:attrName>ppt_w</p:attrName>
                                        </p:attrNameLst>
                                      </p:cBhvr>
                                      <p:tavLst>
                                        <p:tav tm="0" fmla="#ppt_w*sin(2.5*pi*$)">
                                          <p:val>
                                            <p:fltVal val="0"/>
                                          </p:val>
                                        </p:tav>
                                        <p:tav tm="100000">
                                          <p:val>
                                            <p:fltVal val="1"/>
                                          </p:val>
                                        </p:tav>
                                      </p:tavLst>
                                    </p:anim>
                                    <p:anim calcmode="lin" valueType="num">
                                      <p:cBhvr>
                                        <p:cTn id="29" dur="2000" fill="hold"/>
                                        <p:tgtEl>
                                          <p:spTgt spid="27"/>
                                        </p:tgtEl>
                                        <p:attrNameLst>
                                          <p:attrName>ppt_h</p:attrName>
                                        </p:attrNameLst>
                                      </p:cBhvr>
                                      <p:tavLst>
                                        <p:tav tm="0">
                                          <p:val>
                                            <p:strVal val="#ppt_h"/>
                                          </p:val>
                                        </p:tav>
                                        <p:tav tm="100000">
                                          <p:val>
                                            <p:strVal val="#ppt_h"/>
                                          </p:val>
                                        </p:tav>
                                      </p:tavLst>
                                    </p:anim>
                                  </p:childTnLst>
                                </p:cTn>
                              </p:par>
                            </p:childTnLst>
                          </p:cTn>
                        </p:par>
                        <p:par>
                          <p:cTn id="30" fill="hold">
                            <p:stCondLst>
                              <p:cond delay="5500"/>
                            </p:stCondLst>
                            <p:childTnLst>
                              <p:par>
                                <p:cTn id="31" presetID="45"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000"/>
                                        <p:tgtEl>
                                          <p:spTgt spid="42"/>
                                        </p:tgtEl>
                                      </p:cBhvr>
                                    </p:animEffect>
                                    <p:anim calcmode="lin" valueType="num">
                                      <p:cBhvr>
                                        <p:cTn id="34" dur="2000" fill="hold"/>
                                        <p:tgtEl>
                                          <p:spTgt spid="42"/>
                                        </p:tgtEl>
                                        <p:attrNameLst>
                                          <p:attrName>ppt_w</p:attrName>
                                        </p:attrNameLst>
                                      </p:cBhvr>
                                      <p:tavLst>
                                        <p:tav tm="0" fmla="#ppt_w*sin(2.5*pi*$)">
                                          <p:val>
                                            <p:fltVal val="0"/>
                                          </p:val>
                                        </p:tav>
                                        <p:tav tm="100000">
                                          <p:val>
                                            <p:fltVal val="1"/>
                                          </p:val>
                                        </p:tav>
                                      </p:tavLst>
                                    </p:anim>
                                    <p:anim calcmode="lin" valueType="num">
                                      <p:cBhvr>
                                        <p:cTn id="35" dur="2000" fill="hold"/>
                                        <p:tgtEl>
                                          <p:spTgt spid="42"/>
                                        </p:tgtEl>
                                        <p:attrNameLst>
                                          <p:attrName>ppt_h</p:attrName>
                                        </p:attrNameLst>
                                      </p:cBhvr>
                                      <p:tavLst>
                                        <p:tav tm="0">
                                          <p:val>
                                            <p:strVal val="#ppt_h"/>
                                          </p:val>
                                        </p:tav>
                                        <p:tav tm="100000">
                                          <p:val>
                                            <p:strVal val="#ppt_h"/>
                                          </p:val>
                                        </p:tav>
                                      </p:tavLst>
                                    </p:anim>
                                  </p:childTnLst>
                                </p:cTn>
                              </p:par>
                            </p:childTnLst>
                          </p:cTn>
                        </p:par>
                        <p:par>
                          <p:cTn id="36" fill="hold">
                            <p:stCondLst>
                              <p:cond delay="7500"/>
                            </p:stCondLst>
                            <p:childTnLst>
                              <p:par>
                                <p:cTn id="37" presetID="45"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anim calcmode="lin" valueType="num">
                                      <p:cBhvr>
                                        <p:cTn id="40" dur="2000" fill="hold"/>
                                        <p:tgtEl>
                                          <p:spTgt spid="36"/>
                                        </p:tgtEl>
                                        <p:attrNameLst>
                                          <p:attrName>ppt_w</p:attrName>
                                        </p:attrNameLst>
                                      </p:cBhvr>
                                      <p:tavLst>
                                        <p:tav tm="0" fmla="#ppt_w*sin(2.5*pi*$)">
                                          <p:val>
                                            <p:fltVal val="0"/>
                                          </p:val>
                                        </p:tav>
                                        <p:tav tm="100000">
                                          <p:val>
                                            <p:fltVal val="1"/>
                                          </p:val>
                                        </p:tav>
                                      </p:tavLst>
                                    </p:anim>
                                    <p:anim calcmode="lin" valueType="num">
                                      <p:cBhvr>
                                        <p:cTn id="41"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sp>
        <p:nvSpPr>
          <p:cNvPr id="15" name="Freeform: Shape 20"/>
          <p:cNvSpPr/>
          <p:nvPr/>
        </p:nvSpPr>
        <p:spPr bwMode="auto">
          <a:xfrm>
            <a:off x="2552702" y="307924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dirty="0">
              <a:latin typeface="宋体" panose="02010600030101010101" pitchFamily="2" charset="-122"/>
            </a:endParaRPr>
          </a:p>
        </p:txBody>
      </p:sp>
      <p:grpSp>
        <p:nvGrpSpPr>
          <p:cNvPr id="2" name="组合 1"/>
          <p:cNvGrpSpPr/>
          <p:nvPr/>
        </p:nvGrpSpPr>
        <p:grpSpPr>
          <a:xfrm>
            <a:off x="1435102" y="2113252"/>
            <a:ext cx="2800231" cy="3800313"/>
            <a:chOff x="1435102" y="2113252"/>
            <a:chExt cx="2800231" cy="3800313"/>
          </a:xfrm>
        </p:grpSpPr>
        <p:sp>
          <p:nvSpPr>
            <p:cNvPr id="14" name="Arrow: Pentagon 2"/>
            <p:cNvSpPr/>
            <p:nvPr/>
          </p:nvSpPr>
          <p:spPr>
            <a:xfrm rot="5400000">
              <a:off x="1755128" y="1793227"/>
              <a:ext cx="2160180" cy="2800231"/>
            </a:xfrm>
            <a:prstGeom prst="homePlat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latin typeface="宋体" panose="02010600030101010101" pitchFamily="2" charset="-122"/>
                <a:ea typeface="宋体" panose="02010600030101010101" pitchFamily="2" charset="-122"/>
              </a:endParaRPr>
            </a:p>
          </p:txBody>
        </p:sp>
        <p:sp>
          <p:nvSpPr>
            <p:cNvPr id="17" name="Rectangle 1"/>
            <p:cNvSpPr/>
            <p:nvPr/>
          </p:nvSpPr>
          <p:spPr>
            <a:xfrm>
              <a:off x="1435102" y="2113252"/>
              <a:ext cx="2800231" cy="3800313"/>
            </a:xfrm>
            <a:prstGeom prst="rect">
              <a:avLst/>
            </a:prstGeom>
            <a:ln w="3175">
              <a:solidFill>
                <a:srgbClr val="83E2F8"/>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宋体" panose="02010600030101010101" pitchFamily="2" charset="-122"/>
                <a:ea typeface="宋体" panose="02010600030101010101" pitchFamily="2" charset="-122"/>
              </a:endParaRPr>
            </a:p>
          </p:txBody>
        </p:sp>
      </p:grpSp>
      <p:sp>
        <p:nvSpPr>
          <p:cNvPr id="19" name="矩形 18"/>
          <p:cNvSpPr/>
          <p:nvPr/>
        </p:nvSpPr>
        <p:spPr>
          <a:xfrm>
            <a:off x="1714230" y="2331446"/>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22" name="Freeform: Shape 21"/>
          <p:cNvSpPr/>
          <p:nvPr/>
        </p:nvSpPr>
        <p:spPr bwMode="auto">
          <a:xfrm>
            <a:off x="5825730" y="307945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dirty="0">
              <a:latin typeface="宋体" panose="02010600030101010101" pitchFamily="2" charset="-122"/>
            </a:endParaRPr>
          </a:p>
        </p:txBody>
      </p:sp>
      <p:grpSp>
        <p:nvGrpSpPr>
          <p:cNvPr id="3" name="组合 2"/>
          <p:cNvGrpSpPr/>
          <p:nvPr/>
        </p:nvGrpSpPr>
        <p:grpSpPr>
          <a:xfrm>
            <a:off x="4695885" y="2113252"/>
            <a:ext cx="2800231" cy="3800313"/>
            <a:chOff x="4695885" y="2113252"/>
            <a:chExt cx="2800231" cy="3800313"/>
          </a:xfrm>
        </p:grpSpPr>
        <p:sp>
          <p:nvSpPr>
            <p:cNvPr id="21" name="Arrow: Pentagon 7"/>
            <p:cNvSpPr/>
            <p:nvPr/>
          </p:nvSpPr>
          <p:spPr>
            <a:xfrm rot="5400000">
              <a:off x="5015911" y="1793227"/>
              <a:ext cx="2160180" cy="2800231"/>
            </a:xfrm>
            <a:prstGeom prst="homePlat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latin typeface="宋体" panose="02010600030101010101" pitchFamily="2" charset="-122"/>
                <a:ea typeface="宋体" panose="02010600030101010101" pitchFamily="2" charset="-122"/>
              </a:endParaRPr>
            </a:p>
          </p:txBody>
        </p:sp>
        <p:sp>
          <p:nvSpPr>
            <p:cNvPr id="23" name="Rectangle 6"/>
            <p:cNvSpPr/>
            <p:nvPr/>
          </p:nvSpPr>
          <p:spPr>
            <a:xfrm>
              <a:off x="4695885" y="2113252"/>
              <a:ext cx="2800231" cy="3800313"/>
            </a:xfrm>
            <a:prstGeom prst="rect">
              <a:avLst/>
            </a:prstGeom>
            <a:ln w="3175">
              <a:solidFill>
                <a:srgbClr val="83E2F8"/>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宋体" panose="02010600030101010101" pitchFamily="2" charset="-122"/>
                <a:ea typeface="宋体" panose="02010600030101010101" pitchFamily="2" charset="-122"/>
              </a:endParaRPr>
            </a:p>
          </p:txBody>
        </p:sp>
      </p:grpSp>
      <p:sp>
        <p:nvSpPr>
          <p:cNvPr id="24" name="矩形 23"/>
          <p:cNvSpPr/>
          <p:nvPr/>
        </p:nvSpPr>
        <p:spPr>
          <a:xfrm>
            <a:off x="4975011" y="2331446"/>
            <a:ext cx="2241974" cy="4415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标题文字添加</a:t>
            </a:r>
          </a:p>
        </p:txBody>
      </p:sp>
      <p:sp>
        <p:nvSpPr>
          <p:cNvPr id="28" name="Freeform: Shape 19"/>
          <p:cNvSpPr/>
          <p:nvPr/>
        </p:nvSpPr>
        <p:spPr bwMode="auto">
          <a:xfrm>
            <a:off x="9074268" y="307924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dirty="0">
              <a:latin typeface="宋体" panose="02010600030101010101" pitchFamily="2" charset="-122"/>
            </a:endParaRPr>
          </a:p>
        </p:txBody>
      </p:sp>
      <p:grpSp>
        <p:nvGrpSpPr>
          <p:cNvPr id="35" name="组合 34"/>
          <p:cNvGrpSpPr/>
          <p:nvPr/>
        </p:nvGrpSpPr>
        <p:grpSpPr>
          <a:xfrm>
            <a:off x="7956669" y="2113252"/>
            <a:ext cx="2800231" cy="3800313"/>
            <a:chOff x="7956669" y="2113252"/>
            <a:chExt cx="2800231" cy="3800313"/>
          </a:xfrm>
        </p:grpSpPr>
        <p:sp>
          <p:nvSpPr>
            <p:cNvPr id="27" name="Arrow: Pentagon 12"/>
            <p:cNvSpPr/>
            <p:nvPr/>
          </p:nvSpPr>
          <p:spPr>
            <a:xfrm rot="5400000">
              <a:off x="8276695" y="1793227"/>
              <a:ext cx="2160180" cy="2800231"/>
            </a:xfrm>
            <a:prstGeom prst="homePlat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latin typeface="宋体" panose="02010600030101010101" pitchFamily="2" charset="-122"/>
                <a:ea typeface="宋体" panose="02010600030101010101" pitchFamily="2" charset="-122"/>
              </a:endParaRPr>
            </a:p>
          </p:txBody>
        </p:sp>
        <p:sp>
          <p:nvSpPr>
            <p:cNvPr id="29" name="Rectangle 11"/>
            <p:cNvSpPr/>
            <p:nvPr/>
          </p:nvSpPr>
          <p:spPr>
            <a:xfrm>
              <a:off x="7956669" y="2113252"/>
              <a:ext cx="2800231" cy="3800313"/>
            </a:xfrm>
            <a:prstGeom prst="rect">
              <a:avLst/>
            </a:prstGeom>
            <a:ln w="3175">
              <a:solidFill>
                <a:srgbClr val="83E2F8"/>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宋体" panose="02010600030101010101" pitchFamily="2" charset="-122"/>
                <a:ea typeface="宋体" panose="02010600030101010101" pitchFamily="2" charset="-122"/>
              </a:endParaRPr>
            </a:p>
          </p:txBody>
        </p:sp>
      </p:grpSp>
      <p:sp>
        <p:nvSpPr>
          <p:cNvPr id="30" name="矩形 29"/>
          <p:cNvSpPr/>
          <p:nvPr/>
        </p:nvSpPr>
        <p:spPr>
          <a:xfrm>
            <a:off x="8235797" y="2331446"/>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宋体" panose="02010600030101010101" pitchFamily="2" charset="-122"/>
                <a:ea typeface="宋体" panose="02010600030101010101" pitchFamily="2" charset="-122"/>
              </a:rPr>
              <a:t>标题文字添加</a:t>
            </a:r>
          </a:p>
        </p:txBody>
      </p:sp>
      <p:sp>
        <p:nvSpPr>
          <p:cNvPr id="32" name="文本框 31"/>
          <p:cNvSpPr txBox="1"/>
          <p:nvPr/>
        </p:nvSpPr>
        <p:spPr>
          <a:xfrm>
            <a:off x="1714442" y="4618574"/>
            <a:ext cx="2241550"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sp>
        <p:nvSpPr>
          <p:cNvPr id="33" name="文本框 32"/>
          <p:cNvSpPr txBox="1"/>
          <p:nvPr/>
        </p:nvSpPr>
        <p:spPr>
          <a:xfrm>
            <a:off x="4975225" y="4681775"/>
            <a:ext cx="2241550"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sp>
        <p:nvSpPr>
          <p:cNvPr id="34" name="文本框 33"/>
          <p:cNvSpPr txBox="1"/>
          <p:nvPr/>
        </p:nvSpPr>
        <p:spPr>
          <a:xfrm>
            <a:off x="8236009" y="4701837"/>
            <a:ext cx="2241550"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fade">
                                      <p:cBhvr>
                                        <p:cTn id="21" dur="1000"/>
                                        <p:tgtEl>
                                          <p:spTgt spid="32">
                                            <p:txEl>
                                              <p:pRg st="0" end="0"/>
                                            </p:txEl>
                                          </p:spTgt>
                                        </p:tgtEl>
                                      </p:cBhvr>
                                    </p:animEffect>
                                    <p:anim calcmode="lin" valueType="num">
                                      <p:cBhvr>
                                        <p:cTn id="22"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1000"/>
                                        <p:tgtEl>
                                          <p:spTgt spid="33">
                                            <p:txEl>
                                              <p:pRg st="0" end="0"/>
                                            </p:txEl>
                                          </p:spTgt>
                                        </p:tgtEl>
                                      </p:cBhvr>
                                    </p:animEffect>
                                    <p:anim calcmode="lin" valueType="num">
                                      <p:cBhvr>
                                        <p:cTn id="32"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fade">
                                      <p:cBhvr>
                                        <p:cTn id="41" dur="1000"/>
                                        <p:tgtEl>
                                          <p:spTgt spid="34">
                                            <p:txEl>
                                              <p:pRg st="0" end="0"/>
                                            </p:txEl>
                                          </p:spTgt>
                                        </p:tgtEl>
                                      </p:cBhvr>
                                    </p:animEffect>
                                    <p:anim calcmode="lin" valueType="num">
                                      <p:cBhvr>
                                        <p:cTn id="4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 name="文本框 2"/>
          <p:cNvSpPr txBox="1"/>
          <p:nvPr/>
        </p:nvSpPr>
        <p:spPr>
          <a:xfrm>
            <a:off x="4183075" y="4761729"/>
            <a:ext cx="3825850" cy="369332"/>
          </a:xfrm>
          <a:prstGeom prst="rect">
            <a:avLst/>
          </a:prstGeom>
          <a:noFill/>
        </p:spPr>
        <p:txBody>
          <a:bodyPr wrap="square" rtlCol="0" anchor="ctr" anchorCtr="0">
            <a:spAutoFit/>
          </a:bodyPr>
          <a:lstStyle/>
          <a:p>
            <a:r>
              <a:rPr lang="zh-CN" altLang="en-US"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nvGrpSpPr>
          <p:cNvPr id="6" name="组合 5"/>
          <p:cNvGrpSpPr/>
          <p:nvPr/>
        </p:nvGrpSpPr>
        <p:grpSpPr>
          <a:xfrm>
            <a:off x="5361547" y="1726939"/>
            <a:ext cx="1468907" cy="1552966"/>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4331898" y="3709278"/>
            <a:ext cx="3528204" cy="769441"/>
            <a:chOff x="3895725" y="3707800"/>
            <a:chExt cx="3528204" cy="769441"/>
          </a:xfrm>
        </p:grpSpPr>
        <p:sp>
          <p:nvSpPr>
            <p:cNvPr id="2" name="文本框 1"/>
            <p:cNvSpPr txBox="1"/>
            <p:nvPr/>
          </p:nvSpPr>
          <p:spPr>
            <a:xfrm>
              <a:off x="4768071" y="3707800"/>
              <a:ext cx="2655858" cy="769441"/>
            </a:xfrm>
            <a:prstGeom prst="rect">
              <a:avLst/>
            </a:prstGeom>
            <a:noFill/>
          </p:spPr>
          <p:txBody>
            <a:bodyPr wrap="square" rtlCol="0" anchor="ctr" anchorCtr="0">
              <a:spAutoFit/>
            </a:bodyPr>
            <a:lstStyle/>
            <a:p>
              <a:r>
                <a:rPr lang="zh-CN" altLang="en-US" sz="4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4" name="文本框 13"/>
            <p:cNvSpPr txBox="1"/>
            <p:nvPr/>
          </p:nvSpPr>
          <p:spPr>
            <a:xfrm>
              <a:off x="3895725" y="3707800"/>
              <a:ext cx="872346" cy="769441"/>
            </a:xfrm>
            <a:prstGeom prst="rect">
              <a:avLst/>
            </a:prstGeom>
            <a:noFill/>
          </p:spPr>
          <p:txBody>
            <a:bodyPr wrap="square" rtlCol="0" anchor="ctr" anchorCtr="0">
              <a:spAutoFit/>
            </a:bodyPr>
            <a:lstStyle/>
            <a:p>
              <a:r>
                <a:rPr lang="en-US" altLang="zh-CN" sz="4400" i="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4400" i="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64319" y="238125"/>
            <a:ext cx="11663363" cy="6381750"/>
          </a:xfrm>
          <a:prstGeom prst="roundRect">
            <a:avLst>
              <a:gd name="adj" fmla="val 1891"/>
            </a:avLst>
          </a:prstGeom>
          <a:noFill/>
          <a:ln w="25400">
            <a:solidFill>
              <a:srgbClr val="83E2F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4" name="组合 3"/>
          <p:cNvGrpSpPr/>
          <p:nvPr/>
        </p:nvGrpSpPr>
        <p:grpSpPr>
          <a:xfrm>
            <a:off x="4001559" y="629482"/>
            <a:ext cx="4188882" cy="646331"/>
            <a:chOff x="4042815" y="600907"/>
            <a:chExt cx="4188882" cy="646331"/>
          </a:xfrm>
        </p:grpSpPr>
        <p:grpSp>
          <p:nvGrpSpPr>
            <p:cNvPr id="6" name="组合 5"/>
            <p:cNvGrpSpPr/>
            <p:nvPr/>
          </p:nvGrpSpPr>
          <p:grpSpPr>
            <a:xfrm>
              <a:off x="4042815" y="618446"/>
              <a:ext cx="578166" cy="611252"/>
              <a:chOff x="-3692525" y="6961188"/>
              <a:chExt cx="1692274" cy="1789113"/>
            </a:xfrm>
            <a:solidFill>
              <a:srgbClr val="83E2F8"/>
            </a:solidFill>
          </p:grpSpPr>
          <p:sp>
            <p:nvSpPr>
              <p:cNvPr id="7" name="Freeform 6"/>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8" name="Freeform 7"/>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9" name="Freeform 8"/>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0" name="Freeform 9"/>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1" name="Freeform 10"/>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sp>
            <p:nvSpPr>
              <p:cNvPr id="12" name="Freeform 11"/>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宋体" panose="02010600030101010101" pitchFamily="2" charset="-122"/>
                  <a:ea typeface="宋体" panose="02010600030101010101" pitchFamily="2" charset="-122"/>
                </a:endParaRPr>
              </a:p>
            </p:txBody>
          </p:sp>
        </p:grpSp>
        <p:sp>
          <p:nvSpPr>
            <p:cNvPr id="16" name="文本框 15"/>
            <p:cNvSpPr txBox="1"/>
            <p:nvPr/>
          </p:nvSpPr>
          <p:spPr>
            <a:xfrm>
              <a:off x="4709387" y="600907"/>
              <a:ext cx="3522310" cy="646331"/>
            </a:xfrm>
            <a:prstGeom prst="rect">
              <a:avLst/>
            </a:prstGeom>
            <a:noFill/>
          </p:spPr>
          <p:txBody>
            <a:bodyPr wrap="square" rtlCol="0" anchor="ctr" anchorCtr="0">
              <a:spAutoFit/>
            </a:bodyPr>
            <a:lstStyle/>
            <a:p>
              <a:r>
                <a:rPr lang="zh-CN" altLang="en-US" sz="3600" b="1" dirty="0">
                  <a:solidFill>
                    <a:srgbClr val="83E2F8"/>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grpSp>
      <p:grpSp>
        <p:nvGrpSpPr>
          <p:cNvPr id="14" name="Group 53"/>
          <p:cNvGrpSpPr/>
          <p:nvPr/>
        </p:nvGrpSpPr>
        <p:grpSpPr>
          <a:xfrm>
            <a:off x="1715450" y="2269010"/>
            <a:ext cx="8737857" cy="3386874"/>
            <a:chOff x="-2130469" y="1991215"/>
            <a:chExt cx="8275491" cy="3386874"/>
          </a:xfrm>
        </p:grpSpPr>
        <p:cxnSp>
          <p:nvCxnSpPr>
            <p:cNvPr id="26" name="Straight Connector 94"/>
            <p:cNvCxnSpPr>
              <a:endCxn id="29" idx="0"/>
            </p:cNvCxnSpPr>
            <p:nvPr/>
          </p:nvCxnSpPr>
          <p:spPr>
            <a:xfrm>
              <a:off x="3320122" y="1991215"/>
              <a:ext cx="1978192" cy="0"/>
            </a:xfrm>
            <a:prstGeom prst="line">
              <a:avLst/>
            </a:prstGeom>
            <a:ln w="19050">
              <a:solidFill>
                <a:srgbClr val="83E2F8"/>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95"/>
            <p:cNvCxnSpPr>
              <a:stCxn id="30" idx="0"/>
            </p:cNvCxnSpPr>
            <p:nvPr/>
          </p:nvCxnSpPr>
          <p:spPr>
            <a:xfrm flipV="1">
              <a:off x="-1283761" y="3684651"/>
              <a:ext cx="6579744" cy="1"/>
            </a:xfrm>
            <a:prstGeom prst="line">
              <a:avLst/>
            </a:prstGeom>
            <a:ln w="19050">
              <a:solidFill>
                <a:srgbClr val="83E2F8"/>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96"/>
            <p:cNvCxnSpPr>
              <a:stCxn id="30" idx="2"/>
            </p:cNvCxnSpPr>
            <p:nvPr/>
          </p:nvCxnSpPr>
          <p:spPr>
            <a:xfrm flipV="1">
              <a:off x="-1267052" y="5377923"/>
              <a:ext cx="3813493" cy="2"/>
            </a:xfrm>
            <a:prstGeom prst="line">
              <a:avLst/>
            </a:prstGeom>
            <a:ln w="19050">
              <a:solidFill>
                <a:srgbClr val="83E2F8"/>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Arc 97"/>
            <p:cNvSpPr/>
            <p:nvPr/>
          </p:nvSpPr>
          <p:spPr>
            <a:xfrm>
              <a:off x="4451606" y="1991215"/>
              <a:ext cx="1693416" cy="1693416"/>
            </a:xfrm>
            <a:prstGeom prst="arc">
              <a:avLst>
                <a:gd name="adj1" fmla="val 16200000"/>
                <a:gd name="adj2" fmla="val 5467845"/>
              </a:avLst>
            </a:prstGeom>
            <a:ln w="19050">
              <a:solidFill>
                <a:srgbClr val="83E2F8"/>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bg1"/>
                </a:solidFill>
                <a:latin typeface="宋体" panose="02010600030101010101" pitchFamily="2" charset="-122"/>
              </a:endParaRPr>
            </a:p>
          </p:txBody>
        </p:sp>
        <p:sp>
          <p:nvSpPr>
            <p:cNvPr id="30" name="Arc 98"/>
            <p:cNvSpPr/>
            <p:nvPr/>
          </p:nvSpPr>
          <p:spPr>
            <a:xfrm flipH="1">
              <a:off x="-2130469" y="3684652"/>
              <a:ext cx="1693417" cy="1693437"/>
            </a:xfrm>
            <a:prstGeom prst="arc">
              <a:avLst>
                <a:gd name="adj1" fmla="val 16200000"/>
                <a:gd name="adj2" fmla="val 5467845"/>
              </a:avLst>
            </a:prstGeom>
            <a:ln w="19050">
              <a:solidFill>
                <a:srgbClr val="83E2F8"/>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bg1"/>
                </a:solidFill>
                <a:latin typeface="宋体" panose="02010600030101010101" pitchFamily="2" charset="-122"/>
              </a:endParaRPr>
            </a:p>
          </p:txBody>
        </p:sp>
      </p:grpSp>
      <p:sp>
        <p:nvSpPr>
          <p:cNvPr id="15" name="Isosceles Triangle 64"/>
          <p:cNvSpPr/>
          <p:nvPr/>
        </p:nvSpPr>
        <p:spPr>
          <a:xfrm rot="5400000">
            <a:off x="8808761" y="2172614"/>
            <a:ext cx="226831" cy="195545"/>
          </a:xfrm>
          <a:prstGeom prst="triangl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17" name="Isosceles Triangle 65"/>
          <p:cNvSpPr/>
          <p:nvPr/>
        </p:nvSpPr>
        <p:spPr>
          <a:xfrm rot="16200000" flipH="1">
            <a:off x="6044619" y="3858984"/>
            <a:ext cx="226831" cy="195547"/>
          </a:xfrm>
          <a:prstGeom prst="triangl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18" name="Isosceles Triangle 66"/>
          <p:cNvSpPr/>
          <p:nvPr/>
        </p:nvSpPr>
        <p:spPr>
          <a:xfrm rot="5400000">
            <a:off x="6044619" y="5550216"/>
            <a:ext cx="226831" cy="195545"/>
          </a:xfrm>
          <a:prstGeom prst="triangl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19" name="Isosceles Triangle 67"/>
          <p:cNvSpPr/>
          <p:nvPr/>
        </p:nvSpPr>
        <p:spPr>
          <a:xfrm rot="10800000">
            <a:off x="10309871" y="3141343"/>
            <a:ext cx="226831" cy="195547"/>
          </a:xfrm>
          <a:prstGeom prst="triangl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0" name="Isosceles Triangle 68"/>
          <p:cNvSpPr/>
          <p:nvPr/>
        </p:nvSpPr>
        <p:spPr>
          <a:xfrm rot="10800000">
            <a:off x="1618722" y="4956965"/>
            <a:ext cx="226831" cy="195547"/>
          </a:xfrm>
          <a:prstGeom prst="triangle">
            <a:avLst/>
          </a:prstGeom>
          <a:solidFill>
            <a:srgbClr val="83E2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1" name="Rectangle: Rounded Corners 54"/>
          <p:cNvSpPr/>
          <p:nvPr/>
        </p:nvSpPr>
        <p:spPr>
          <a:xfrm>
            <a:off x="4688982" y="1891280"/>
            <a:ext cx="3349141" cy="806851"/>
          </a:xfrm>
          <a:prstGeom prst="roundRect">
            <a:avLst>
              <a:gd name="adj" fmla="val 50000"/>
            </a:avLst>
          </a:prstGeom>
          <a:solidFill>
            <a:srgbClr val="83E2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2" name="Rectangle: Rounded Corners 100"/>
          <p:cNvSpPr/>
          <p:nvPr/>
        </p:nvSpPr>
        <p:spPr>
          <a:xfrm>
            <a:off x="2522008" y="3530836"/>
            <a:ext cx="3349141" cy="806851"/>
          </a:xfrm>
          <a:prstGeom prst="roundRect">
            <a:avLst>
              <a:gd name="adj" fmla="val 50000"/>
            </a:avLst>
          </a:prstGeom>
          <a:solidFill>
            <a:srgbClr val="83E2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3" name="Rectangle: Rounded Corners 103"/>
          <p:cNvSpPr/>
          <p:nvPr/>
        </p:nvSpPr>
        <p:spPr>
          <a:xfrm>
            <a:off x="2522008" y="5280644"/>
            <a:ext cx="3349141" cy="806851"/>
          </a:xfrm>
          <a:prstGeom prst="roundRect">
            <a:avLst>
              <a:gd name="adj" fmla="val 50000"/>
            </a:avLst>
          </a:prstGeom>
          <a:solidFill>
            <a:srgbClr val="83E2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4" name="Rectangle: Rounded Corners 101"/>
          <p:cNvSpPr/>
          <p:nvPr/>
        </p:nvSpPr>
        <p:spPr>
          <a:xfrm>
            <a:off x="6519751" y="3530836"/>
            <a:ext cx="3349141" cy="806851"/>
          </a:xfrm>
          <a:prstGeom prst="roundRect">
            <a:avLst>
              <a:gd name="adj" fmla="val 50000"/>
            </a:avLst>
          </a:prstGeom>
          <a:solidFill>
            <a:srgbClr val="83E2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25" name="Rectangle: Rounded Corners 106"/>
          <p:cNvSpPr/>
          <p:nvPr/>
        </p:nvSpPr>
        <p:spPr>
          <a:xfrm>
            <a:off x="6519751" y="5280644"/>
            <a:ext cx="3349141" cy="806851"/>
          </a:xfrm>
          <a:prstGeom prst="roundRect">
            <a:avLst>
              <a:gd name="adj" fmla="val 50000"/>
            </a:avLst>
          </a:prstGeom>
          <a:solidFill>
            <a:srgbClr val="83E2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宋体" panose="02010600030101010101" pitchFamily="2" charset="-122"/>
            </a:endParaRPr>
          </a:p>
        </p:txBody>
      </p:sp>
      <p:sp>
        <p:nvSpPr>
          <p:cNvPr id="36" name="文本框 35"/>
          <p:cNvSpPr txBox="1"/>
          <p:nvPr/>
        </p:nvSpPr>
        <p:spPr>
          <a:xfrm>
            <a:off x="5319194" y="2110039"/>
            <a:ext cx="2088717" cy="369332"/>
          </a:xfrm>
          <a:prstGeom prst="rect">
            <a:avLst/>
          </a:prstGeom>
          <a:noFill/>
        </p:spPr>
        <p:txBody>
          <a:bodyPr wrap="square" rtlCol="0" anchor="ctr" anchorCtr="0">
            <a:spAutoFit/>
          </a:bodyPr>
          <a:lstStyle/>
          <a:p>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37" name="文本框 36"/>
          <p:cNvSpPr txBox="1"/>
          <p:nvPr/>
        </p:nvSpPr>
        <p:spPr>
          <a:xfrm>
            <a:off x="3230477" y="3749595"/>
            <a:ext cx="2088717" cy="369332"/>
          </a:xfrm>
          <a:prstGeom prst="rect">
            <a:avLst/>
          </a:prstGeom>
          <a:noFill/>
        </p:spPr>
        <p:txBody>
          <a:bodyPr wrap="square" rtlCol="0" anchor="ctr" anchorCtr="0">
            <a:spAutoFit/>
          </a:bodyPr>
          <a:lstStyle/>
          <a:p>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38" name="文本框 37"/>
          <p:cNvSpPr txBox="1"/>
          <p:nvPr/>
        </p:nvSpPr>
        <p:spPr>
          <a:xfrm>
            <a:off x="7184845" y="3751655"/>
            <a:ext cx="2088717" cy="369332"/>
          </a:xfrm>
          <a:prstGeom prst="rect">
            <a:avLst/>
          </a:prstGeom>
          <a:noFill/>
        </p:spPr>
        <p:txBody>
          <a:bodyPr wrap="square" rtlCol="0" anchor="ctr" anchorCtr="0">
            <a:spAutoFit/>
          </a:bodyPr>
          <a:lstStyle/>
          <a:p>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39" name="文本框 38"/>
          <p:cNvSpPr txBox="1"/>
          <p:nvPr/>
        </p:nvSpPr>
        <p:spPr>
          <a:xfrm>
            <a:off x="7146850" y="5499403"/>
            <a:ext cx="2088717" cy="369332"/>
          </a:xfrm>
          <a:prstGeom prst="rect">
            <a:avLst/>
          </a:prstGeom>
          <a:noFill/>
        </p:spPr>
        <p:txBody>
          <a:bodyPr wrap="square" rtlCol="0" anchor="ctr" anchorCtr="0">
            <a:spAutoFit/>
          </a:bodyPr>
          <a:lstStyle/>
          <a:p>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40" name="文本框 39"/>
          <p:cNvSpPr txBox="1"/>
          <p:nvPr/>
        </p:nvSpPr>
        <p:spPr>
          <a:xfrm>
            <a:off x="3228780" y="5501463"/>
            <a:ext cx="2088717" cy="369332"/>
          </a:xfrm>
          <a:prstGeom prst="rect">
            <a:avLst/>
          </a:prstGeom>
          <a:noFill/>
        </p:spPr>
        <p:txBody>
          <a:bodyPr wrap="square" rtlCol="0" anchor="ctr" anchorCtr="0">
            <a:spAutoFit/>
          </a:bodyPr>
          <a:lstStyle/>
          <a:p>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500"/>
                                        <p:tgtEl>
                                          <p:spTgt spid="22"/>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Title"/>
  <p:tag name="MH_ORDER" val="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宽屏</PresentationFormat>
  <Paragraphs>149</Paragraphs>
  <Slides>19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阿里巴巴普惠体 R</vt:lpstr>
      <vt:lpstr>宋体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1179</cp:revision>
  <dcterms:created xsi:type="dcterms:W3CDTF">2019-06-12T06:58:00Z</dcterms:created>
  <dcterms:modified xsi:type="dcterms:W3CDTF">2021-01-06T03:21:22Z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