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7" r:id="rId2"/>
    <p:sldId id="258" r:id="rId3"/>
    <p:sldId id="259" r:id="rId4"/>
    <p:sldId id="268" r:id="rId5"/>
    <p:sldId id="269" r:id="rId6"/>
    <p:sldId id="270" r:id="rId7"/>
    <p:sldId id="289" r:id="rId8"/>
    <p:sldId id="280" r:id="rId9"/>
    <p:sldId id="281" r:id="rId10"/>
    <p:sldId id="290" r:id="rId11"/>
    <p:sldId id="278" r:id="rId12"/>
    <p:sldId id="283" r:id="rId13"/>
    <p:sldId id="291" r:id="rId14"/>
    <p:sldId id="279" r:id="rId15"/>
    <p:sldId id="263" r:id="rId16"/>
    <p:sldId id="288"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B5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96AF0C7-4C97-4829-B582-FDEA7D12F02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A6D44D-63B6-4AC1-9A88-026804B7DB9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96AF0C7-4C97-4829-B582-FDEA7D12F02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A6D44D-63B6-4AC1-9A88-026804B7DB9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96AF0C7-4C97-4829-B582-FDEA7D12F02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A6D44D-63B6-4AC1-9A88-026804B7DB9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96AF0C7-4C97-4829-B582-FDEA7D12F02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A6D44D-63B6-4AC1-9A88-026804B7DB9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96AF0C7-4C97-4829-B582-FDEA7D12F02E}"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A6D44D-63B6-4AC1-9A88-026804B7DB9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996AF0C7-4C97-4829-B582-FDEA7D12F02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A6D44D-63B6-4AC1-9A88-026804B7DB9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996AF0C7-4C97-4829-B582-FDEA7D12F02E}"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2A6D44D-63B6-4AC1-9A88-026804B7DB9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96AF0C7-4C97-4829-B582-FDEA7D12F02E}"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2A6D44D-63B6-4AC1-9A88-026804B7DB9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96AF0C7-4C97-4829-B582-FDEA7D12F02E}"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2A6D44D-63B6-4AC1-9A88-026804B7DB9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96AF0C7-4C97-4829-B582-FDEA7D12F02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A6D44D-63B6-4AC1-9A88-026804B7DB9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96AF0C7-4C97-4829-B582-FDEA7D12F02E}"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A6D44D-63B6-4AC1-9A88-026804B7DB9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宋体 CN" panose="02020400000000000000" pitchFamily="18" charset="-122"/>
                <a:ea typeface="思源宋体 CN" panose="02020400000000000000" pitchFamily="18" charset="-122"/>
              </a:defRPr>
            </a:lvl1pPr>
          </a:lstStyle>
          <a:p>
            <a:fld id="{996AF0C7-4C97-4829-B582-FDEA7D12F02E}"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宋体 CN" panose="02020400000000000000" pitchFamily="18" charset="-122"/>
                <a:ea typeface="思源宋体 CN" panose="02020400000000000000"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宋体 CN" panose="02020400000000000000" pitchFamily="18" charset="-122"/>
                <a:ea typeface="思源宋体 CN" panose="02020400000000000000" pitchFamily="18" charset="-122"/>
              </a:defRPr>
            </a:lvl1pPr>
          </a:lstStyle>
          <a:p>
            <a:fld id="{B2A6D44D-63B6-4AC1-9A88-026804B7DB96}"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思源宋体 CN" panose="02020400000000000000" pitchFamily="18" charset="-122"/>
          <a:ea typeface="思源宋体 CN" panose="02020400000000000000"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宋体 CN" panose="02020400000000000000" pitchFamily="18" charset="-122"/>
          <a:ea typeface="思源宋体 CN" panose="02020400000000000000"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宋体 CN" panose="02020400000000000000" pitchFamily="18" charset="-122"/>
          <a:ea typeface="思源宋体 CN" panose="02020400000000000000"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宋体 CN" panose="02020400000000000000" pitchFamily="18" charset="-122"/>
          <a:ea typeface="思源宋体 CN" panose="02020400000000000000"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宋体 CN" panose="02020400000000000000" pitchFamily="18" charset="-122"/>
          <a:ea typeface="思源宋体 CN" panose="02020400000000000000"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宋体 CN" panose="02020400000000000000" pitchFamily="18" charset="-122"/>
          <a:ea typeface="思源宋体 CN" panose="02020400000000000000"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2"/>
          <p:cNvSpPr txBox="1"/>
          <p:nvPr/>
        </p:nvSpPr>
        <p:spPr>
          <a:xfrm>
            <a:off x="-274681" y="1826229"/>
            <a:ext cx="7241310" cy="1200329"/>
          </a:xfrm>
          <a:prstGeom prst="rect">
            <a:avLst/>
          </a:prstGeom>
          <a:noFill/>
          <a:effectLst/>
        </p:spPr>
        <p:txBody>
          <a:bodyPr wrap="square" rtlCol="0">
            <a:spAutoFit/>
          </a:bodyPr>
          <a:lstStyle/>
          <a:p>
            <a:pPr algn="ctr"/>
            <a:r>
              <a:rPr lang="zh-CN" altLang="en-US" sz="7200" b="1" spc="600" dirty="0">
                <a:solidFill>
                  <a:srgbClr val="EBB52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字魂58号-创中黑" panose="00000500000000000000" pitchFamily="2" charset="-122"/>
              </a:rPr>
              <a:t>简约暑假总结</a:t>
            </a:r>
          </a:p>
        </p:txBody>
      </p:sp>
      <p:sp>
        <p:nvSpPr>
          <p:cNvPr id="3" name="圆角矩形 18"/>
          <p:cNvSpPr/>
          <p:nvPr/>
        </p:nvSpPr>
        <p:spPr>
          <a:xfrm>
            <a:off x="488694" y="3076238"/>
            <a:ext cx="4801619" cy="503342"/>
          </a:xfrm>
          <a:prstGeom prst="roundRect">
            <a:avLst/>
          </a:prstGeom>
          <a:solidFill>
            <a:srgbClr val="FFFFFF">
              <a:alpha val="87843"/>
            </a:srgbClr>
          </a:solidFill>
          <a:ln w="28575">
            <a:solidFill>
              <a:srgbClr val="EBB52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15">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字魂58号-创中黑" panose="00000500000000000000" pitchFamily="2" charset="-122"/>
              </a:rPr>
              <a:t>演讲：</a:t>
            </a:r>
            <a:r>
              <a:rPr lang="en-US" altLang="zh-CN" sz="1315">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字魂58号-创中黑" panose="00000500000000000000" pitchFamily="2" charset="-122"/>
              </a:rPr>
              <a:t>xiazaii  </a:t>
            </a:r>
            <a:r>
              <a:rPr lang="zh-CN" altLang="en-US" sz="1315">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字魂58号-创中黑" panose="00000500000000000000" pitchFamily="2" charset="-122"/>
              </a:rPr>
              <a:t>班级：****   时间：</a:t>
            </a:r>
            <a:r>
              <a:rPr lang="en-US" altLang="zh-CN" sz="1315">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字魂58号-创中黑" panose="00000500000000000000" pitchFamily="2" charset="-122"/>
              </a:rPr>
              <a:t>20XX.XX.XX</a:t>
            </a:r>
            <a:endParaRPr lang="zh-CN" altLang="en-US" sz="1315" dirty="0">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字魂58号-创中黑" panose="00000500000000000000" pitchFamily="2" charset="-122"/>
            </a:endParaRPr>
          </a:p>
        </p:txBody>
      </p:sp>
      <p:sp>
        <p:nvSpPr>
          <p:cNvPr id="4" name="TextBox 19"/>
          <p:cNvSpPr txBox="1"/>
          <p:nvPr/>
        </p:nvSpPr>
        <p:spPr>
          <a:xfrm>
            <a:off x="397110" y="3789438"/>
            <a:ext cx="5832536" cy="461024"/>
          </a:xfrm>
          <a:prstGeom prst="rect">
            <a:avLst/>
          </a:prstGeom>
          <a:noFill/>
          <a:effectLst/>
        </p:spPr>
        <p:txBody>
          <a:bodyPr wrap="square" rtlCol="0">
            <a:spAutoFit/>
          </a:bodyPr>
          <a:lstStyle/>
          <a:p>
            <a:pPr fontAlgn="base">
              <a:lnSpc>
                <a:spcPts val="1500"/>
              </a:lnSpc>
              <a:spcBef>
                <a:spcPct val="0"/>
              </a:spcBef>
              <a:spcAft>
                <a:spcPct val="0"/>
              </a:spcAft>
            </a:pPr>
            <a:r>
              <a:rPr lang="zh-CN" altLang="en-US" sz="1050" dirty="0">
                <a:latin typeface="宋体" panose="02010600030101010101" pitchFamily="2" charset="-122"/>
                <a:ea typeface="宋体" panose="02010600030101010101" pitchFamily="2" charset="-122"/>
                <a:sym typeface="方正姚体" panose="02010601030101010101" pitchFamily="2" charset="-122"/>
              </a:rPr>
              <a:t>双击输入替换内容编辑文字双击输入替换内容编辑文字双击输入替换内容编辑文字双击输入替换内容编辑文字双击输入替换内容编辑文字双击输入替换内容编辑文字双击输入替换内容编辑文字</a:t>
            </a:r>
          </a:p>
        </p:txBody>
      </p:sp>
      <p:sp>
        <p:nvSpPr>
          <p:cNvPr id="5" name="文本框 4"/>
          <p:cNvSpPr txBox="1"/>
          <p:nvPr/>
        </p:nvSpPr>
        <p:spPr>
          <a:xfrm>
            <a:off x="370870" y="1024454"/>
            <a:ext cx="5525632" cy="830997"/>
          </a:xfrm>
          <a:prstGeom prst="rect">
            <a:avLst/>
          </a:prstGeom>
          <a:noFill/>
        </p:spPr>
        <p:txBody>
          <a:bodyPr wrap="square" rtlCol="0">
            <a:spAutoFit/>
          </a:bodyPr>
          <a:lstStyle/>
          <a:p>
            <a:r>
              <a:rPr lang="en-US" altLang="zh-CN" sz="4800" b="1" dirty="0">
                <a:latin typeface="宋体" panose="02010600030101010101" pitchFamily="2" charset="-122"/>
                <a:ea typeface="宋体" panose="02010600030101010101" pitchFamily="2" charset="-122"/>
                <a:cs typeface="阿里巴巴普惠体 B" panose="00020600040101010101" pitchFamily="18" charset="-122"/>
                <a:sym typeface="字魂58号-创中黑" panose="00000500000000000000" pitchFamily="2" charset="-122"/>
              </a:rPr>
              <a:t>POWERPOINT</a:t>
            </a:r>
            <a:endParaRPr lang="zh-CN" altLang="en-US" sz="4800" b="1" dirty="0">
              <a:latin typeface="宋体" panose="02010600030101010101" pitchFamily="2" charset="-122"/>
              <a:ea typeface="宋体" panose="02010600030101010101" pitchFamily="2" charset="-122"/>
              <a:cs typeface="阿里巴巴普惠体 B" panose="00020600040101010101" pitchFamily="18" charset="-122"/>
              <a:sym typeface="字魂58号-创中黑" panose="00000500000000000000" pitchFamily="2" charset="-122"/>
            </a:endParaRPr>
          </a:p>
        </p:txBody>
      </p:sp>
      <p:pic>
        <p:nvPicPr>
          <p:cNvPr id="7" name="图形 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03539" y="0"/>
            <a:ext cx="7241310" cy="7193902"/>
          </a:xfrm>
          <a:prstGeom prst="rect">
            <a:avLst/>
          </a:prstGeom>
        </p:spPr>
      </p:pic>
      <p:grpSp>
        <p:nvGrpSpPr>
          <p:cNvPr id="547" name="组合 546"/>
          <p:cNvGrpSpPr/>
          <p:nvPr/>
        </p:nvGrpSpPr>
        <p:grpSpPr>
          <a:xfrm>
            <a:off x="7105016" y="-161817"/>
            <a:ext cx="5071714" cy="7019817"/>
            <a:chOff x="7481676" y="-237914"/>
            <a:chExt cx="4852098" cy="7019817"/>
          </a:xfrm>
        </p:grpSpPr>
        <p:grpSp>
          <p:nvGrpSpPr>
            <p:cNvPr id="11" name="组合 10"/>
            <p:cNvGrpSpPr/>
            <p:nvPr/>
          </p:nvGrpSpPr>
          <p:grpSpPr>
            <a:xfrm>
              <a:off x="9269507" y="2986768"/>
              <a:ext cx="1599653" cy="1416955"/>
              <a:chOff x="1951037" y="3057926"/>
              <a:chExt cx="1820863" cy="1612900"/>
            </a:xfrm>
          </p:grpSpPr>
          <p:sp>
            <p:nvSpPr>
              <p:cNvPr id="12" name="Freeform 5"/>
              <p:cNvSpPr/>
              <p:nvPr/>
            </p:nvSpPr>
            <p:spPr bwMode="auto">
              <a:xfrm>
                <a:off x="3228975" y="3699276"/>
                <a:ext cx="0" cy="36513"/>
              </a:xfrm>
              <a:custGeom>
                <a:avLst/>
                <a:gdLst>
                  <a:gd name="T0" fmla="*/ 0 h 10"/>
                  <a:gd name="T1" fmla="*/ 10 h 10"/>
                </a:gdLst>
                <a:ahLst/>
                <a:cxnLst>
                  <a:cxn ang="0">
                    <a:pos x="0" y="T0"/>
                  </a:cxn>
                  <a:cxn ang="0">
                    <a:pos x="0" y="T1"/>
                  </a:cxn>
                </a:cxnLst>
                <a:rect l="0" t="0" r="r" b="b"/>
                <a:pathLst>
                  <a:path h="10">
                    <a:moveTo>
                      <a:pt x="0" y="0"/>
                    </a:moveTo>
                    <a:cubicBezTo>
                      <a:pt x="0" y="3"/>
                      <a:pt x="0" y="7"/>
                      <a:pt x="0"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 name="Freeform 6"/>
              <p:cNvSpPr/>
              <p:nvPr/>
            </p:nvSpPr>
            <p:spPr bwMode="auto">
              <a:xfrm>
                <a:off x="3257550" y="3713563"/>
                <a:ext cx="11113" cy="30163"/>
              </a:xfrm>
              <a:custGeom>
                <a:avLst/>
                <a:gdLst>
                  <a:gd name="T0" fmla="*/ 3 w 3"/>
                  <a:gd name="T1" fmla="*/ 0 h 8"/>
                  <a:gd name="T2" fmla="*/ 0 w 3"/>
                  <a:gd name="T3" fmla="*/ 8 h 8"/>
                </a:gdLst>
                <a:ahLst/>
                <a:cxnLst>
                  <a:cxn ang="0">
                    <a:pos x="T0" y="T1"/>
                  </a:cxn>
                  <a:cxn ang="0">
                    <a:pos x="T2" y="T3"/>
                  </a:cxn>
                </a:cxnLst>
                <a:rect l="0" t="0" r="r" b="b"/>
                <a:pathLst>
                  <a:path w="3" h="8">
                    <a:moveTo>
                      <a:pt x="3" y="0"/>
                    </a:moveTo>
                    <a:cubicBezTo>
                      <a:pt x="2" y="3"/>
                      <a:pt x="1" y="6"/>
                      <a:pt x="0" y="8"/>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 name="Freeform 7"/>
              <p:cNvSpPr/>
              <p:nvPr/>
            </p:nvSpPr>
            <p:spPr bwMode="auto">
              <a:xfrm>
                <a:off x="2620962" y="3727851"/>
                <a:ext cx="17463" cy="25400"/>
              </a:xfrm>
              <a:custGeom>
                <a:avLst/>
                <a:gdLst>
                  <a:gd name="T0" fmla="*/ 0 w 5"/>
                  <a:gd name="T1" fmla="*/ 0 h 7"/>
                  <a:gd name="T2" fmla="*/ 5 w 5"/>
                  <a:gd name="T3" fmla="*/ 7 h 7"/>
                </a:gdLst>
                <a:ahLst/>
                <a:cxnLst>
                  <a:cxn ang="0">
                    <a:pos x="T0" y="T1"/>
                  </a:cxn>
                  <a:cxn ang="0">
                    <a:pos x="T2" y="T3"/>
                  </a:cxn>
                </a:cxnLst>
                <a:rect l="0" t="0" r="r" b="b"/>
                <a:pathLst>
                  <a:path w="5" h="7">
                    <a:moveTo>
                      <a:pt x="0" y="0"/>
                    </a:moveTo>
                    <a:cubicBezTo>
                      <a:pt x="1" y="3"/>
                      <a:pt x="3" y="5"/>
                      <a:pt x="5" y="7"/>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 name="Freeform 8"/>
              <p:cNvSpPr/>
              <p:nvPr/>
            </p:nvSpPr>
            <p:spPr bwMode="auto">
              <a:xfrm>
                <a:off x="2259012" y="4196163"/>
                <a:ext cx="14288" cy="33338"/>
              </a:xfrm>
              <a:custGeom>
                <a:avLst/>
                <a:gdLst>
                  <a:gd name="T0" fmla="*/ 0 w 4"/>
                  <a:gd name="T1" fmla="*/ 9 h 9"/>
                  <a:gd name="T2" fmla="*/ 4 w 4"/>
                  <a:gd name="T3" fmla="*/ 0 h 9"/>
                </a:gdLst>
                <a:ahLst/>
                <a:cxnLst>
                  <a:cxn ang="0">
                    <a:pos x="T0" y="T1"/>
                  </a:cxn>
                  <a:cxn ang="0">
                    <a:pos x="T2" y="T3"/>
                  </a:cxn>
                </a:cxnLst>
                <a:rect l="0" t="0" r="r" b="b"/>
                <a:pathLst>
                  <a:path w="4" h="9">
                    <a:moveTo>
                      <a:pt x="0" y="9"/>
                    </a:moveTo>
                    <a:cubicBezTo>
                      <a:pt x="1" y="6"/>
                      <a:pt x="2" y="3"/>
                      <a:pt x="4"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 name="Freeform 9"/>
              <p:cNvSpPr/>
              <p:nvPr/>
            </p:nvSpPr>
            <p:spPr bwMode="auto">
              <a:xfrm>
                <a:off x="2290762" y="4232676"/>
                <a:ext cx="4763" cy="28575"/>
              </a:xfrm>
              <a:custGeom>
                <a:avLst/>
                <a:gdLst>
                  <a:gd name="T0" fmla="*/ 1 w 1"/>
                  <a:gd name="T1" fmla="*/ 0 h 8"/>
                  <a:gd name="T2" fmla="*/ 0 w 1"/>
                  <a:gd name="T3" fmla="*/ 8 h 8"/>
                </a:gdLst>
                <a:ahLst/>
                <a:cxnLst>
                  <a:cxn ang="0">
                    <a:pos x="T0" y="T1"/>
                  </a:cxn>
                  <a:cxn ang="0">
                    <a:pos x="T2" y="T3"/>
                  </a:cxn>
                </a:cxnLst>
                <a:rect l="0" t="0" r="r" b="b"/>
                <a:pathLst>
                  <a:path w="1" h="8">
                    <a:moveTo>
                      <a:pt x="1" y="0"/>
                    </a:moveTo>
                    <a:cubicBezTo>
                      <a:pt x="0" y="3"/>
                      <a:pt x="0" y="5"/>
                      <a:pt x="0" y="8"/>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7" name="Freeform 10"/>
              <p:cNvSpPr/>
              <p:nvPr/>
            </p:nvSpPr>
            <p:spPr bwMode="auto">
              <a:xfrm>
                <a:off x="2482850" y="4294588"/>
                <a:ext cx="4763" cy="34925"/>
              </a:xfrm>
              <a:custGeom>
                <a:avLst/>
                <a:gdLst>
                  <a:gd name="T0" fmla="*/ 1 w 1"/>
                  <a:gd name="T1" fmla="*/ 0 h 10"/>
                  <a:gd name="T2" fmla="*/ 1 w 1"/>
                  <a:gd name="T3" fmla="*/ 10 h 10"/>
                </a:gdLst>
                <a:ahLst/>
                <a:cxnLst>
                  <a:cxn ang="0">
                    <a:pos x="T0" y="T1"/>
                  </a:cxn>
                  <a:cxn ang="0">
                    <a:pos x="T2" y="T3"/>
                  </a:cxn>
                </a:cxnLst>
                <a:rect l="0" t="0" r="r" b="b"/>
                <a:pathLst>
                  <a:path w="1" h="10">
                    <a:moveTo>
                      <a:pt x="1" y="0"/>
                    </a:moveTo>
                    <a:cubicBezTo>
                      <a:pt x="0" y="3"/>
                      <a:pt x="0" y="7"/>
                      <a:pt x="1"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 name="Freeform 11"/>
              <p:cNvSpPr/>
              <p:nvPr/>
            </p:nvSpPr>
            <p:spPr bwMode="auto">
              <a:xfrm>
                <a:off x="2197100" y="3880251"/>
                <a:ext cx="246063" cy="631825"/>
              </a:xfrm>
              <a:custGeom>
                <a:avLst/>
                <a:gdLst>
                  <a:gd name="T0" fmla="*/ 55 w 68"/>
                  <a:gd name="T1" fmla="*/ 0 h 174"/>
                  <a:gd name="T2" fmla="*/ 29 w 68"/>
                  <a:gd name="T3" fmla="*/ 9 h 174"/>
                  <a:gd name="T4" fmla="*/ 8 w 68"/>
                  <a:gd name="T5" fmla="*/ 32 h 174"/>
                  <a:gd name="T6" fmla="*/ 3 w 68"/>
                  <a:gd name="T7" fmla="*/ 64 h 174"/>
                  <a:gd name="T8" fmla="*/ 11 w 68"/>
                  <a:gd name="T9" fmla="*/ 153 h 174"/>
                  <a:gd name="T10" fmla="*/ 20 w 68"/>
                  <a:gd name="T11" fmla="*/ 167 h 174"/>
                  <a:gd name="T12" fmla="*/ 32 w 68"/>
                  <a:gd name="T13" fmla="*/ 172 h 174"/>
                  <a:gd name="T14" fmla="*/ 68 w 68"/>
                  <a:gd name="T15" fmla="*/ 168 h 1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174">
                    <a:moveTo>
                      <a:pt x="55" y="0"/>
                    </a:moveTo>
                    <a:cubicBezTo>
                      <a:pt x="48" y="3"/>
                      <a:pt x="36" y="6"/>
                      <a:pt x="29" y="9"/>
                    </a:cubicBezTo>
                    <a:cubicBezTo>
                      <a:pt x="19" y="13"/>
                      <a:pt x="12" y="22"/>
                      <a:pt x="8" y="32"/>
                    </a:cubicBezTo>
                    <a:cubicBezTo>
                      <a:pt x="4" y="42"/>
                      <a:pt x="4" y="53"/>
                      <a:pt x="3" y="64"/>
                    </a:cubicBezTo>
                    <a:cubicBezTo>
                      <a:pt x="1" y="94"/>
                      <a:pt x="0" y="125"/>
                      <a:pt x="11" y="153"/>
                    </a:cubicBezTo>
                    <a:cubicBezTo>
                      <a:pt x="13" y="158"/>
                      <a:pt x="15" y="164"/>
                      <a:pt x="20" y="167"/>
                    </a:cubicBezTo>
                    <a:cubicBezTo>
                      <a:pt x="23" y="170"/>
                      <a:pt x="28" y="171"/>
                      <a:pt x="32" y="172"/>
                    </a:cubicBezTo>
                    <a:cubicBezTo>
                      <a:pt x="44" y="174"/>
                      <a:pt x="57" y="173"/>
                      <a:pt x="68" y="168"/>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 name="Freeform 12"/>
              <p:cNvSpPr/>
              <p:nvPr/>
            </p:nvSpPr>
            <p:spPr bwMode="auto">
              <a:xfrm>
                <a:off x="3511550" y="3826276"/>
                <a:ext cx="260350" cy="627063"/>
              </a:xfrm>
              <a:custGeom>
                <a:avLst/>
                <a:gdLst>
                  <a:gd name="T0" fmla="*/ 0 w 72"/>
                  <a:gd name="T1" fmla="*/ 4 h 173"/>
                  <a:gd name="T2" fmla="*/ 35 w 72"/>
                  <a:gd name="T3" fmla="*/ 8 h 173"/>
                  <a:gd name="T4" fmla="*/ 53 w 72"/>
                  <a:gd name="T5" fmla="*/ 35 h 173"/>
                  <a:gd name="T6" fmla="*/ 67 w 72"/>
                  <a:gd name="T7" fmla="*/ 129 h 173"/>
                  <a:gd name="T8" fmla="*/ 55 w 72"/>
                  <a:gd name="T9" fmla="*/ 160 h 173"/>
                  <a:gd name="T10" fmla="*/ 23 w 72"/>
                  <a:gd name="T11" fmla="*/ 170 h 173"/>
                </a:gdLst>
                <a:ahLst/>
                <a:cxnLst>
                  <a:cxn ang="0">
                    <a:pos x="T0" y="T1"/>
                  </a:cxn>
                  <a:cxn ang="0">
                    <a:pos x="T2" y="T3"/>
                  </a:cxn>
                  <a:cxn ang="0">
                    <a:pos x="T4" y="T5"/>
                  </a:cxn>
                  <a:cxn ang="0">
                    <a:pos x="T6" y="T7"/>
                  </a:cxn>
                  <a:cxn ang="0">
                    <a:pos x="T8" y="T9"/>
                  </a:cxn>
                  <a:cxn ang="0">
                    <a:pos x="T10" y="T11"/>
                  </a:cxn>
                </a:cxnLst>
                <a:rect l="0" t="0" r="r" b="b"/>
                <a:pathLst>
                  <a:path w="72" h="173">
                    <a:moveTo>
                      <a:pt x="0" y="4"/>
                    </a:moveTo>
                    <a:cubicBezTo>
                      <a:pt x="10" y="0"/>
                      <a:pt x="26" y="1"/>
                      <a:pt x="35" y="8"/>
                    </a:cubicBezTo>
                    <a:cubicBezTo>
                      <a:pt x="44" y="15"/>
                      <a:pt x="49" y="25"/>
                      <a:pt x="53" y="35"/>
                    </a:cubicBezTo>
                    <a:cubicBezTo>
                      <a:pt x="66" y="64"/>
                      <a:pt x="72" y="97"/>
                      <a:pt x="67" y="129"/>
                    </a:cubicBezTo>
                    <a:cubicBezTo>
                      <a:pt x="66" y="140"/>
                      <a:pt x="62" y="151"/>
                      <a:pt x="55" y="160"/>
                    </a:cubicBezTo>
                    <a:cubicBezTo>
                      <a:pt x="48" y="168"/>
                      <a:pt x="34" y="173"/>
                      <a:pt x="23" y="17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 name="Freeform 13"/>
              <p:cNvSpPr/>
              <p:nvPr/>
            </p:nvSpPr>
            <p:spPr bwMode="auto">
              <a:xfrm>
                <a:off x="3587750" y="3888188"/>
                <a:ext cx="130175" cy="441325"/>
              </a:xfrm>
              <a:custGeom>
                <a:avLst/>
                <a:gdLst>
                  <a:gd name="T0" fmla="*/ 0 w 36"/>
                  <a:gd name="T1" fmla="*/ 1 h 122"/>
                  <a:gd name="T2" fmla="*/ 13 w 36"/>
                  <a:gd name="T3" fmla="*/ 6 h 122"/>
                  <a:gd name="T4" fmla="*/ 19 w 36"/>
                  <a:gd name="T5" fmla="*/ 19 h 122"/>
                  <a:gd name="T6" fmla="*/ 33 w 36"/>
                  <a:gd name="T7" fmla="*/ 70 h 122"/>
                  <a:gd name="T8" fmla="*/ 31 w 36"/>
                  <a:gd name="T9" fmla="*/ 122 h 122"/>
                </a:gdLst>
                <a:ahLst/>
                <a:cxnLst>
                  <a:cxn ang="0">
                    <a:pos x="T0" y="T1"/>
                  </a:cxn>
                  <a:cxn ang="0">
                    <a:pos x="T2" y="T3"/>
                  </a:cxn>
                  <a:cxn ang="0">
                    <a:pos x="T4" y="T5"/>
                  </a:cxn>
                  <a:cxn ang="0">
                    <a:pos x="T6" y="T7"/>
                  </a:cxn>
                  <a:cxn ang="0">
                    <a:pos x="T8" y="T9"/>
                  </a:cxn>
                </a:cxnLst>
                <a:rect l="0" t="0" r="r" b="b"/>
                <a:pathLst>
                  <a:path w="36" h="122">
                    <a:moveTo>
                      <a:pt x="0" y="1"/>
                    </a:moveTo>
                    <a:cubicBezTo>
                      <a:pt x="5" y="0"/>
                      <a:pt x="10" y="2"/>
                      <a:pt x="13" y="6"/>
                    </a:cubicBezTo>
                    <a:cubicBezTo>
                      <a:pt x="16" y="10"/>
                      <a:pt x="17" y="14"/>
                      <a:pt x="19" y="19"/>
                    </a:cubicBezTo>
                    <a:cubicBezTo>
                      <a:pt x="25" y="35"/>
                      <a:pt x="30" y="52"/>
                      <a:pt x="33" y="70"/>
                    </a:cubicBezTo>
                    <a:cubicBezTo>
                      <a:pt x="36" y="87"/>
                      <a:pt x="36" y="105"/>
                      <a:pt x="31" y="122"/>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 name="Freeform 14"/>
              <p:cNvSpPr/>
              <p:nvPr/>
            </p:nvSpPr>
            <p:spPr bwMode="auto">
              <a:xfrm>
                <a:off x="2725737" y="3057926"/>
                <a:ext cx="466725" cy="217488"/>
              </a:xfrm>
              <a:custGeom>
                <a:avLst/>
                <a:gdLst>
                  <a:gd name="T0" fmla="*/ 11 w 129"/>
                  <a:gd name="T1" fmla="*/ 60 h 60"/>
                  <a:gd name="T2" fmla="*/ 0 w 129"/>
                  <a:gd name="T3" fmla="*/ 34 h 60"/>
                  <a:gd name="T4" fmla="*/ 1 w 129"/>
                  <a:gd name="T5" fmla="*/ 28 h 60"/>
                  <a:gd name="T6" fmla="*/ 6 w 129"/>
                  <a:gd name="T7" fmla="*/ 22 h 60"/>
                  <a:gd name="T8" fmla="*/ 42 w 129"/>
                  <a:gd name="T9" fmla="*/ 4 h 60"/>
                  <a:gd name="T10" fmla="*/ 88 w 129"/>
                  <a:gd name="T11" fmla="*/ 0 h 60"/>
                  <a:gd name="T12" fmla="*/ 119 w 129"/>
                  <a:gd name="T13" fmla="*/ 5 h 60"/>
                  <a:gd name="T14" fmla="*/ 123 w 129"/>
                  <a:gd name="T15" fmla="*/ 7 h 60"/>
                  <a:gd name="T16" fmla="*/ 124 w 129"/>
                  <a:gd name="T17" fmla="*/ 10 h 60"/>
                  <a:gd name="T18" fmla="*/ 118 w 129"/>
                  <a:gd name="T19" fmla="*/ 5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60">
                    <a:moveTo>
                      <a:pt x="11" y="60"/>
                    </a:moveTo>
                    <a:cubicBezTo>
                      <a:pt x="5" y="53"/>
                      <a:pt x="0" y="43"/>
                      <a:pt x="0" y="34"/>
                    </a:cubicBezTo>
                    <a:cubicBezTo>
                      <a:pt x="0" y="32"/>
                      <a:pt x="0" y="30"/>
                      <a:pt x="1" y="28"/>
                    </a:cubicBezTo>
                    <a:cubicBezTo>
                      <a:pt x="2" y="26"/>
                      <a:pt x="4" y="24"/>
                      <a:pt x="6" y="22"/>
                    </a:cubicBezTo>
                    <a:cubicBezTo>
                      <a:pt x="17" y="14"/>
                      <a:pt x="29" y="8"/>
                      <a:pt x="42" y="4"/>
                    </a:cubicBezTo>
                    <a:cubicBezTo>
                      <a:pt x="57" y="0"/>
                      <a:pt x="73" y="0"/>
                      <a:pt x="88" y="0"/>
                    </a:cubicBezTo>
                    <a:cubicBezTo>
                      <a:pt x="98" y="1"/>
                      <a:pt x="109" y="2"/>
                      <a:pt x="119" y="5"/>
                    </a:cubicBezTo>
                    <a:cubicBezTo>
                      <a:pt x="120" y="5"/>
                      <a:pt x="122" y="6"/>
                      <a:pt x="123" y="7"/>
                    </a:cubicBezTo>
                    <a:cubicBezTo>
                      <a:pt x="124" y="8"/>
                      <a:pt x="124" y="9"/>
                      <a:pt x="124" y="10"/>
                    </a:cubicBezTo>
                    <a:cubicBezTo>
                      <a:pt x="129" y="25"/>
                      <a:pt x="125" y="45"/>
                      <a:pt x="118" y="59"/>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 name="Freeform 15"/>
              <p:cNvSpPr/>
              <p:nvPr/>
            </p:nvSpPr>
            <p:spPr bwMode="auto">
              <a:xfrm>
                <a:off x="2805112" y="3137301"/>
                <a:ext cx="271463" cy="120650"/>
              </a:xfrm>
              <a:custGeom>
                <a:avLst/>
                <a:gdLst>
                  <a:gd name="T0" fmla="*/ 5 w 75"/>
                  <a:gd name="T1" fmla="*/ 33 h 33"/>
                  <a:gd name="T2" fmla="*/ 1 w 75"/>
                  <a:gd name="T3" fmla="*/ 20 h 33"/>
                  <a:gd name="T4" fmla="*/ 4 w 75"/>
                  <a:gd name="T5" fmla="*/ 11 h 33"/>
                  <a:gd name="T6" fmla="*/ 10 w 75"/>
                  <a:gd name="T7" fmla="*/ 8 h 33"/>
                  <a:gd name="T8" fmla="*/ 61 w 75"/>
                  <a:gd name="T9" fmla="*/ 3 h 33"/>
                  <a:gd name="T10" fmla="*/ 70 w 75"/>
                  <a:gd name="T11" fmla="*/ 6 h 33"/>
                  <a:gd name="T12" fmla="*/ 74 w 75"/>
                  <a:gd name="T13" fmla="*/ 18 h 33"/>
                  <a:gd name="T14" fmla="*/ 74 w 75"/>
                  <a:gd name="T15" fmla="*/ 3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 h="33">
                    <a:moveTo>
                      <a:pt x="5" y="33"/>
                    </a:moveTo>
                    <a:cubicBezTo>
                      <a:pt x="3" y="30"/>
                      <a:pt x="1" y="24"/>
                      <a:pt x="1" y="20"/>
                    </a:cubicBezTo>
                    <a:cubicBezTo>
                      <a:pt x="0" y="17"/>
                      <a:pt x="1" y="13"/>
                      <a:pt x="4" y="11"/>
                    </a:cubicBezTo>
                    <a:cubicBezTo>
                      <a:pt x="6" y="9"/>
                      <a:pt x="8" y="8"/>
                      <a:pt x="10" y="8"/>
                    </a:cubicBezTo>
                    <a:cubicBezTo>
                      <a:pt x="26" y="2"/>
                      <a:pt x="44" y="0"/>
                      <a:pt x="61" y="3"/>
                    </a:cubicBezTo>
                    <a:cubicBezTo>
                      <a:pt x="64" y="3"/>
                      <a:pt x="67" y="4"/>
                      <a:pt x="70" y="6"/>
                    </a:cubicBezTo>
                    <a:cubicBezTo>
                      <a:pt x="73" y="9"/>
                      <a:pt x="74" y="13"/>
                      <a:pt x="74" y="18"/>
                    </a:cubicBezTo>
                    <a:cubicBezTo>
                      <a:pt x="75" y="21"/>
                      <a:pt x="74" y="27"/>
                      <a:pt x="74" y="3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 name="Freeform 16"/>
              <p:cNvSpPr/>
              <p:nvPr/>
            </p:nvSpPr>
            <p:spPr bwMode="auto">
              <a:xfrm>
                <a:off x="2592387" y="3391301"/>
                <a:ext cx="50800" cy="169863"/>
              </a:xfrm>
              <a:custGeom>
                <a:avLst/>
                <a:gdLst>
                  <a:gd name="T0" fmla="*/ 1 w 14"/>
                  <a:gd name="T1" fmla="*/ 6 h 47"/>
                  <a:gd name="T2" fmla="*/ 0 w 14"/>
                  <a:gd name="T3" fmla="*/ 16 h 47"/>
                  <a:gd name="T4" fmla="*/ 1 w 14"/>
                  <a:gd name="T5" fmla="*/ 39 h 47"/>
                  <a:gd name="T6" fmla="*/ 3 w 14"/>
                  <a:gd name="T7" fmla="*/ 45 h 47"/>
                  <a:gd name="T8" fmla="*/ 9 w 14"/>
                  <a:gd name="T9" fmla="*/ 47 h 47"/>
                  <a:gd name="T10" fmla="*/ 11 w 14"/>
                  <a:gd name="T11" fmla="*/ 46 h 47"/>
                  <a:gd name="T12" fmla="*/ 13 w 14"/>
                  <a:gd name="T13" fmla="*/ 44 h 47"/>
                  <a:gd name="T14" fmla="*/ 13 w 14"/>
                  <a:gd name="T15" fmla="*/ 33 h 47"/>
                  <a:gd name="T16" fmla="*/ 8 w 14"/>
                  <a:gd name="T17" fmla="*/ 2 h 47"/>
                  <a:gd name="T18" fmla="*/ 6 w 14"/>
                  <a:gd name="T19" fmla="*/ 0 h 47"/>
                  <a:gd name="T20" fmla="*/ 2 w 14"/>
                  <a:gd name="T21" fmla="*/ 2 h 47"/>
                  <a:gd name="T22" fmla="*/ 1 w 14"/>
                  <a:gd name="T23" fmla="*/ 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47">
                    <a:moveTo>
                      <a:pt x="1" y="6"/>
                    </a:moveTo>
                    <a:cubicBezTo>
                      <a:pt x="0" y="9"/>
                      <a:pt x="0" y="13"/>
                      <a:pt x="0" y="16"/>
                    </a:cubicBezTo>
                    <a:cubicBezTo>
                      <a:pt x="0" y="24"/>
                      <a:pt x="1" y="32"/>
                      <a:pt x="1" y="39"/>
                    </a:cubicBezTo>
                    <a:cubicBezTo>
                      <a:pt x="1" y="41"/>
                      <a:pt x="1" y="44"/>
                      <a:pt x="3" y="45"/>
                    </a:cubicBezTo>
                    <a:cubicBezTo>
                      <a:pt x="5" y="47"/>
                      <a:pt x="7" y="47"/>
                      <a:pt x="9" y="47"/>
                    </a:cubicBezTo>
                    <a:cubicBezTo>
                      <a:pt x="10" y="47"/>
                      <a:pt x="10" y="47"/>
                      <a:pt x="11" y="46"/>
                    </a:cubicBezTo>
                    <a:cubicBezTo>
                      <a:pt x="12" y="46"/>
                      <a:pt x="12" y="45"/>
                      <a:pt x="13" y="44"/>
                    </a:cubicBezTo>
                    <a:cubicBezTo>
                      <a:pt x="14" y="41"/>
                      <a:pt x="13" y="37"/>
                      <a:pt x="13" y="33"/>
                    </a:cubicBezTo>
                    <a:cubicBezTo>
                      <a:pt x="13" y="23"/>
                      <a:pt x="12" y="12"/>
                      <a:pt x="8" y="2"/>
                    </a:cubicBezTo>
                    <a:cubicBezTo>
                      <a:pt x="8" y="2"/>
                      <a:pt x="7" y="1"/>
                      <a:pt x="6" y="0"/>
                    </a:cubicBezTo>
                    <a:cubicBezTo>
                      <a:pt x="5" y="0"/>
                      <a:pt x="3" y="1"/>
                      <a:pt x="2" y="2"/>
                    </a:cubicBezTo>
                    <a:cubicBezTo>
                      <a:pt x="2" y="4"/>
                      <a:pt x="1" y="5"/>
                      <a:pt x="1" y="6"/>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 name="Freeform 17"/>
              <p:cNvSpPr/>
              <p:nvPr/>
            </p:nvSpPr>
            <p:spPr bwMode="auto">
              <a:xfrm>
                <a:off x="2366962" y="3232551"/>
                <a:ext cx="1241425" cy="1438275"/>
              </a:xfrm>
              <a:custGeom>
                <a:avLst/>
                <a:gdLst>
                  <a:gd name="T0" fmla="*/ 293 w 343"/>
                  <a:gd name="T1" fmla="*/ 101 h 397"/>
                  <a:gd name="T2" fmla="*/ 339 w 343"/>
                  <a:gd name="T3" fmla="*/ 302 h 397"/>
                  <a:gd name="T4" fmla="*/ 337 w 343"/>
                  <a:gd name="T5" fmla="*/ 340 h 397"/>
                  <a:gd name="T6" fmla="*/ 315 w 343"/>
                  <a:gd name="T7" fmla="*/ 360 h 397"/>
                  <a:gd name="T8" fmla="*/ 78 w 343"/>
                  <a:gd name="T9" fmla="*/ 376 h 397"/>
                  <a:gd name="T10" fmla="*/ 32 w 343"/>
                  <a:gd name="T11" fmla="*/ 359 h 397"/>
                  <a:gd name="T12" fmla="*/ 11 w 343"/>
                  <a:gd name="T13" fmla="*/ 312 h 397"/>
                  <a:gd name="T14" fmla="*/ 16 w 343"/>
                  <a:gd name="T15" fmla="*/ 140 h 397"/>
                  <a:gd name="T16" fmla="*/ 49 w 343"/>
                  <a:gd name="T17" fmla="*/ 63 h 397"/>
                  <a:gd name="T18" fmla="*/ 113 w 343"/>
                  <a:gd name="T19" fmla="*/ 11 h 397"/>
                  <a:gd name="T20" fmla="*/ 148 w 343"/>
                  <a:gd name="T21" fmla="*/ 4 h 397"/>
                  <a:gd name="T22" fmla="*/ 234 w 343"/>
                  <a:gd name="T23" fmla="*/ 20 h 397"/>
                  <a:gd name="T24" fmla="*/ 271 w 343"/>
                  <a:gd name="T25" fmla="*/ 61 h 397"/>
                  <a:gd name="T26" fmla="*/ 293 w 343"/>
                  <a:gd name="T27" fmla="*/ 101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3" h="397">
                    <a:moveTo>
                      <a:pt x="293" y="101"/>
                    </a:moveTo>
                    <a:cubicBezTo>
                      <a:pt x="321" y="163"/>
                      <a:pt x="330" y="234"/>
                      <a:pt x="339" y="302"/>
                    </a:cubicBezTo>
                    <a:cubicBezTo>
                      <a:pt x="341" y="315"/>
                      <a:pt x="343" y="329"/>
                      <a:pt x="337" y="340"/>
                    </a:cubicBezTo>
                    <a:cubicBezTo>
                      <a:pt x="332" y="349"/>
                      <a:pt x="323" y="355"/>
                      <a:pt x="315" y="360"/>
                    </a:cubicBezTo>
                    <a:cubicBezTo>
                      <a:pt x="315" y="360"/>
                      <a:pt x="248" y="397"/>
                      <a:pt x="78" y="376"/>
                    </a:cubicBezTo>
                    <a:cubicBezTo>
                      <a:pt x="62" y="373"/>
                      <a:pt x="45" y="370"/>
                      <a:pt x="32" y="359"/>
                    </a:cubicBezTo>
                    <a:cubicBezTo>
                      <a:pt x="20" y="347"/>
                      <a:pt x="14" y="329"/>
                      <a:pt x="11" y="312"/>
                    </a:cubicBezTo>
                    <a:cubicBezTo>
                      <a:pt x="0" y="255"/>
                      <a:pt x="2" y="196"/>
                      <a:pt x="16" y="140"/>
                    </a:cubicBezTo>
                    <a:cubicBezTo>
                      <a:pt x="23" y="113"/>
                      <a:pt x="33" y="86"/>
                      <a:pt x="49" y="63"/>
                    </a:cubicBezTo>
                    <a:cubicBezTo>
                      <a:pt x="65" y="40"/>
                      <a:pt x="87" y="21"/>
                      <a:pt x="113" y="11"/>
                    </a:cubicBezTo>
                    <a:cubicBezTo>
                      <a:pt x="124" y="7"/>
                      <a:pt x="136" y="5"/>
                      <a:pt x="148" y="4"/>
                    </a:cubicBezTo>
                    <a:cubicBezTo>
                      <a:pt x="178" y="0"/>
                      <a:pt x="210" y="3"/>
                      <a:pt x="234" y="20"/>
                    </a:cubicBezTo>
                    <a:cubicBezTo>
                      <a:pt x="250" y="31"/>
                      <a:pt x="262" y="46"/>
                      <a:pt x="271" y="61"/>
                    </a:cubicBezTo>
                    <a:cubicBezTo>
                      <a:pt x="280" y="74"/>
                      <a:pt x="287" y="87"/>
                      <a:pt x="293" y="10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 name="Freeform 18"/>
              <p:cNvSpPr/>
              <p:nvPr/>
            </p:nvSpPr>
            <p:spPr bwMode="auto">
              <a:xfrm>
                <a:off x="3330575" y="3518301"/>
                <a:ext cx="212725" cy="771525"/>
              </a:xfrm>
              <a:custGeom>
                <a:avLst/>
                <a:gdLst>
                  <a:gd name="T0" fmla="*/ 0 w 59"/>
                  <a:gd name="T1" fmla="*/ 0 h 213"/>
                  <a:gd name="T2" fmla="*/ 19 w 59"/>
                  <a:gd name="T3" fmla="*/ 37 h 213"/>
                  <a:gd name="T4" fmla="*/ 28 w 59"/>
                  <a:gd name="T5" fmla="*/ 59 h 213"/>
                  <a:gd name="T6" fmla="*/ 59 w 59"/>
                  <a:gd name="T7" fmla="*/ 213 h 213"/>
                </a:gdLst>
                <a:ahLst/>
                <a:cxnLst>
                  <a:cxn ang="0">
                    <a:pos x="T0" y="T1"/>
                  </a:cxn>
                  <a:cxn ang="0">
                    <a:pos x="T2" y="T3"/>
                  </a:cxn>
                  <a:cxn ang="0">
                    <a:pos x="T4" y="T5"/>
                  </a:cxn>
                  <a:cxn ang="0">
                    <a:pos x="T6" y="T7"/>
                  </a:cxn>
                </a:cxnLst>
                <a:rect l="0" t="0" r="r" b="b"/>
                <a:pathLst>
                  <a:path w="59" h="213">
                    <a:moveTo>
                      <a:pt x="0" y="0"/>
                    </a:moveTo>
                    <a:cubicBezTo>
                      <a:pt x="9" y="13"/>
                      <a:pt x="13" y="24"/>
                      <a:pt x="19" y="37"/>
                    </a:cubicBezTo>
                    <a:cubicBezTo>
                      <a:pt x="22" y="44"/>
                      <a:pt x="25" y="52"/>
                      <a:pt x="28" y="59"/>
                    </a:cubicBezTo>
                    <a:cubicBezTo>
                      <a:pt x="46" y="108"/>
                      <a:pt x="55" y="161"/>
                      <a:pt x="59" y="213"/>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 name="Freeform 19"/>
              <p:cNvSpPr/>
              <p:nvPr/>
            </p:nvSpPr>
            <p:spPr bwMode="auto">
              <a:xfrm>
                <a:off x="2406650" y="4334276"/>
                <a:ext cx="1192213" cy="234950"/>
              </a:xfrm>
              <a:custGeom>
                <a:avLst/>
                <a:gdLst>
                  <a:gd name="T0" fmla="*/ 0 w 329"/>
                  <a:gd name="T1" fmla="*/ 8 h 65"/>
                  <a:gd name="T2" fmla="*/ 329 w 329"/>
                  <a:gd name="T3" fmla="*/ 0 h 65"/>
                </a:gdLst>
                <a:ahLst/>
                <a:cxnLst>
                  <a:cxn ang="0">
                    <a:pos x="T0" y="T1"/>
                  </a:cxn>
                  <a:cxn ang="0">
                    <a:pos x="T2" y="T3"/>
                  </a:cxn>
                </a:cxnLst>
                <a:rect l="0" t="0" r="r" b="b"/>
                <a:pathLst>
                  <a:path w="329" h="65">
                    <a:moveTo>
                      <a:pt x="0" y="8"/>
                    </a:moveTo>
                    <a:cubicBezTo>
                      <a:pt x="0" y="8"/>
                      <a:pt x="165" y="65"/>
                      <a:pt x="329"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 name="Freeform 20"/>
              <p:cNvSpPr/>
              <p:nvPr/>
            </p:nvSpPr>
            <p:spPr bwMode="auto">
              <a:xfrm>
                <a:off x="2425700" y="4377138"/>
                <a:ext cx="11113" cy="50800"/>
              </a:xfrm>
              <a:custGeom>
                <a:avLst/>
                <a:gdLst>
                  <a:gd name="T0" fmla="*/ 0 w 3"/>
                  <a:gd name="T1" fmla="*/ 14 h 14"/>
                  <a:gd name="T2" fmla="*/ 3 w 3"/>
                  <a:gd name="T3" fmla="*/ 0 h 14"/>
                </a:gdLst>
                <a:ahLst/>
                <a:cxnLst>
                  <a:cxn ang="0">
                    <a:pos x="T0" y="T1"/>
                  </a:cxn>
                  <a:cxn ang="0">
                    <a:pos x="T2" y="T3"/>
                  </a:cxn>
                </a:cxnLst>
                <a:rect l="0" t="0" r="r" b="b"/>
                <a:pathLst>
                  <a:path w="3" h="14">
                    <a:moveTo>
                      <a:pt x="0" y="14"/>
                    </a:moveTo>
                    <a:cubicBezTo>
                      <a:pt x="0" y="9"/>
                      <a:pt x="1" y="5"/>
                      <a:pt x="3"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 name="Freeform 21"/>
              <p:cNvSpPr/>
              <p:nvPr/>
            </p:nvSpPr>
            <p:spPr bwMode="auto">
              <a:xfrm>
                <a:off x="2432050" y="4373963"/>
                <a:ext cx="19050" cy="79375"/>
              </a:xfrm>
              <a:custGeom>
                <a:avLst/>
                <a:gdLst>
                  <a:gd name="T0" fmla="*/ 0 w 5"/>
                  <a:gd name="T1" fmla="*/ 22 h 22"/>
                  <a:gd name="T2" fmla="*/ 5 w 5"/>
                  <a:gd name="T3" fmla="*/ 0 h 22"/>
                </a:gdLst>
                <a:ahLst/>
                <a:cxnLst>
                  <a:cxn ang="0">
                    <a:pos x="T0" y="T1"/>
                  </a:cxn>
                  <a:cxn ang="0">
                    <a:pos x="T2" y="T3"/>
                  </a:cxn>
                </a:cxnLst>
                <a:rect l="0" t="0" r="r" b="b"/>
                <a:pathLst>
                  <a:path w="5" h="22">
                    <a:moveTo>
                      <a:pt x="0" y="22"/>
                    </a:moveTo>
                    <a:cubicBezTo>
                      <a:pt x="1" y="15"/>
                      <a:pt x="3" y="8"/>
                      <a:pt x="5"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 name="Freeform 22"/>
              <p:cNvSpPr/>
              <p:nvPr/>
            </p:nvSpPr>
            <p:spPr bwMode="auto">
              <a:xfrm>
                <a:off x="2446337" y="4391426"/>
                <a:ext cx="19050" cy="84138"/>
              </a:xfrm>
              <a:custGeom>
                <a:avLst/>
                <a:gdLst>
                  <a:gd name="T0" fmla="*/ 0 w 5"/>
                  <a:gd name="T1" fmla="*/ 23 h 23"/>
                  <a:gd name="T2" fmla="*/ 5 w 5"/>
                  <a:gd name="T3" fmla="*/ 0 h 23"/>
                </a:gdLst>
                <a:ahLst/>
                <a:cxnLst>
                  <a:cxn ang="0">
                    <a:pos x="T0" y="T1"/>
                  </a:cxn>
                  <a:cxn ang="0">
                    <a:pos x="T2" y="T3"/>
                  </a:cxn>
                </a:cxnLst>
                <a:rect l="0" t="0" r="r" b="b"/>
                <a:pathLst>
                  <a:path w="5" h="23">
                    <a:moveTo>
                      <a:pt x="0" y="23"/>
                    </a:moveTo>
                    <a:cubicBezTo>
                      <a:pt x="1" y="15"/>
                      <a:pt x="2" y="7"/>
                      <a:pt x="5"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 name="Freeform 23"/>
              <p:cNvSpPr/>
              <p:nvPr/>
            </p:nvSpPr>
            <p:spPr bwMode="auto">
              <a:xfrm>
                <a:off x="2462212" y="4396188"/>
                <a:ext cx="20638" cy="93663"/>
              </a:xfrm>
              <a:custGeom>
                <a:avLst/>
                <a:gdLst>
                  <a:gd name="T0" fmla="*/ 0 w 6"/>
                  <a:gd name="T1" fmla="*/ 26 h 26"/>
                  <a:gd name="T2" fmla="*/ 6 w 6"/>
                  <a:gd name="T3" fmla="*/ 0 h 26"/>
                </a:gdLst>
                <a:ahLst/>
                <a:cxnLst>
                  <a:cxn ang="0">
                    <a:pos x="T0" y="T1"/>
                  </a:cxn>
                  <a:cxn ang="0">
                    <a:pos x="T2" y="T3"/>
                  </a:cxn>
                </a:cxnLst>
                <a:rect l="0" t="0" r="r" b="b"/>
                <a:pathLst>
                  <a:path w="6" h="26">
                    <a:moveTo>
                      <a:pt x="0" y="26"/>
                    </a:moveTo>
                    <a:cubicBezTo>
                      <a:pt x="1" y="17"/>
                      <a:pt x="3" y="8"/>
                      <a:pt x="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 name="Freeform 24"/>
              <p:cNvSpPr/>
              <p:nvPr/>
            </p:nvSpPr>
            <p:spPr bwMode="auto">
              <a:xfrm>
                <a:off x="2476500" y="4396188"/>
                <a:ext cx="20638" cy="119063"/>
              </a:xfrm>
              <a:custGeom>
                <a:avLst/>
                <a:gdLst>
                  <a:gd name="T0" fmla="*/ 0 w 6"/>
                  <a:gd name="T1" fmla="*/ 33 h 33"/>
                  <a:gd name="T2" fmla="*/ 6 w 6"/>
                  <a:gd name="T3" fmla="*/ 0 h 33"/>
                </a:gdLst>
                <a:ahLst/>
                <a:cxnLst>
                  <a:cxn ang="0">
                    <a:pos x="T0" y="T1"/>
                  </a:cxn>
                  <a:cxn ang="0">
                    <a:pos x="T2" y="T3"/>
                  </a:cxn>
                </a:cxnLst>
                <a:rect l="0" t="0" r="r" b="b"/>
                <a:pathLst>
                  <a:path w="6" h="33">
                    <a:moveTo>
                      <a:pt x="0" y="33"/>
                    </a:moveTo>
                    <a:cubicBezTo>
                      <a:pt x="1" y="22"/>
                      <a:pt x="3" y="10"/>
                      <a:pt x="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 name="Freeform 25"/>
              <p:cNvSpPr/>
              <p:nvPr/>
            </p:nvSpPr>
            <p:spPr bwMode="auto">
              <a:xfrm>
                <a:off x="2490787" y="4399363"/>
                <a:ext cx="28575" cy="130175"/>
              </a:xfrm>
              <a:custGeom>
                <a:avLst/>
                <a:gdLst>
                  <a:gd name="T0" fmla="*/ 0 w 8"/>
                  <a:gd name="T1" fmla="*/ 36 h 36"/>
                  <a:gd name="T2" fmla="*/ 8 w 8"/>
                  <a:gd name="T3" fmla="*/ 0 h 36"/>
                </a:gdLst>
                <a:ahLst/>
                <a:cxnLst>
                  <a:cxn ang="0">
                    <a:pos x="T0" y="T1"/>
                  </a:cxn>
                  <a:cxn ang="0">
                    <a:pos x="T2" y="T3"/>
                  </a:cxn>
                </a:cxnLst>
                <a:rect l="0" t="0" r="r" b="b"/>
                <a:pathLst>
                  <a:path w="8" h="36">
                    <a:moveTo>
                      <a:pt x="0" y="36"/>
                    </a:moveTo>
                    <a:cubicBezTo>
                      <a:pt x="2" y="24"/>
                      <a:pt x="5" y="12"/>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 name="Freeform 26"/>
              <p:cNvSpPr/>
              <p:nvPr/>
            </p:nvSpPr>
            <p:spPr bwMode="auto">
              <a:xfrm>
                <a:off x="2508250" y="4388251"/>
                <a:ext cx="33338" cy="149225"/>
              </a:xfrm>
              <a:custGeom>
                <a:avLst/>
                <a:gdLst>
                  <a:gd name="T0" fmla="*/ 0 w 9"/>
                  <a:gd name="T1" fmla="*/ 41 h 41"/>
                  <a:gd name="T2" fmla="*/ 9 w 9"/>
                  <a:gd name="T3" fmla="*/ 0 h 41"/>
                </a:gdLst>
                <a:ahLst/>
                <a:cxnLst>
                  <a:cxn ang="0">
                    <a:pos x="T0" y="T1"/>
                  </a:cxn>
                  <a:cxn ang="0">
                    <a:pos x="T2" y="T3"/>
                  </a:cxn>
                </a:cxnLst>
                <a:rect l="0" t="0" r="r" b="b"/>
                <a:pathLst>
                  <a:path w="9" h="41">
                    <a:moveTo>
                      <a:pt x="0" y="41"/>
                    </a:moveTo>
                    <a:cubicBezTo>
                      <a:pt x="3" y="28"/>
                      <a:pt x="6" y="14"/>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 name="Freeform 27"/>
              <p:cNvSpPr/>
              <p:nvPr/>
            </p:nvSpPr>
            <p:spPr bwMode="auto">
              <a:xfrm>
                <a:off x="2527300" y="4405713"/>
                <a:ext cx="31750" cy="160338"/>
              </a:xfrm>
              <a:custGeom>
                <a:avLst/>
                <a:gdLst>
                  <a:gd name="T0" fmla="*/ 0 w 9"/>
                  <a:gd name="T1" fmla="*/ 44 h 44"/>
                  <a:gd name="T2" fmla="*/ 1 w 9"/>
                  <a:gd name="T3" fmla="*/ 36 h 44"/>
                  <a:gd name="T4" fmla="*/ 8 w 9"/>
                  <a:gd name="T5" fmla="*/ 0 h 44"/>
                  <a:gd name="T6" fmla="*/ 8 w 9"/>
                  <a:gd name="T7" fmla="*/ 0 h 44"/>
                  <a:gd name="T8" fmla="*/ 8 w 9"/>
                  <a:gd name="T9" fmla="*/ 0 h 44"/>
                </a:gdLst>
                <a:ahLst/>
                <a:cxnLst>
                  <a:cxn ang="0">
                    <a:pos x="T0" y="T1"/>
                  </a:cxn>
                  <a:cxn ang="0">
                    <a:pos x="T2" y="T3"/>
                  </a:cxn>
                  <a:cxn ang="0">
                    <a:pos x="T4" y="T5"/>
                  </a:cxn>
                  <a:cxn ang="0">
                    <a:pos x="T6" y="T7"/>
                  </a:cxn>
                  <a:cxn ang="0">
                    <a:pos x="T8" y="T9"/>
                  </a:cxn>
                </a:cxnLst>
                <a:rect l="0" t="0" r="r" b="b"/>
                <a:pathLst>
                  <a:path w="9" h="44">
                    <a:moveTo>
                      <a:pt x="0" y="44"/>
                    </a:moveTo>
                    <a:cubicBezTo>
                      <a:pt x="0" y="41"/>
                      <a:pt x="0" y="39"/>
                      <a:pt x="1" y="36"/>
                    </a:cubicBezTo>
                    <a:cubicBezTo>
                      <a:pt x="2" y="24"/>
                      <a:pt x="5" y="12"/>
                      <a:pt x="8" y="0"/>
                    </a:cubicBezTo>
                    <a:cubicBezTo>
                      <a:pt x="8" y="0"/>
                      <a:pt x="8" y="0"/>
                      <a:pt x="8" y="0"/>
                    </a:cubicBezTo>
                    <a:cubicBezTo>
                      <a:pt x="9" y="0"/>
                      <a:pt x="9" y="0"/>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 name="Freeform 28"/>
              <p:cNvSpPr/>
              <p:nvPr/>
            </p:nvSpPr>
            <p:spPr bwMode="auto">
              <a:xfrm>
                <a:off x="2547937" y="4405713"/>
                <a:ext cx="30163" cy="157163"/>
              </a:xfrm>
              <a:custGeom>
                <a:avLst/>
                <a:gdLst>
                  <a:gd name="T0" fmla="*/ 0 w 8"/>
                  <a:gd name="T1" fmla="*/ 43 h 43"/>
                  <a:gd name="T2" fmla="*/ 8 w 8"/>
                  <a:gd name="T3" fmla="*/ 0 h 43"/>
                </a:gdLst>
                <a:ahLst/>
                <a:cxnLst>
                  <a:cxn ang="0">
                    <a:pos x="T0" y="T1"/>
                  </a:cxn>
                  <a:cxn ang="0">
                    <a:pos x="T2" y="T3"/>
                  </a:cxn>
                </a:cxnLst>
                <a:rect l="0" t="0" r="r" b="b"/>
                <a:pathLst>
                  <a:path w="8" h="43">
                    <a:moveTo>
                      <a:pt x="0" y="43"/>
                    </a:moveTo>
                    <a:cubicBezTo>
                      <a:pt x="1" y="29"/>
                      <a:pt x="4" y="14"/>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 name="Freeform 29"/>
              <p:cNvSpPr/>
              <p:nvPr/>
            </p:nvSpPr>
            <p:spPr bwMode="auto">
              <a:xfrm>
                <a:off x="2566987" y="4410476"/>
                <a:ext cx="20638" cy="161925"/>
              </a:xfrm>
              <a:custGeom>
                <a:avLst/>
                <a:gdLst>
                  <a:gd name="T0" fmla="*/ 0 w 6"/>
                  <a:gd name="T1" fmla="*/ 45 h 45"/>
                  <a:gd name="T2" fmla="*/ 1 w 6"/>
                  <a:gd name="T3" fmla="*/ 37 h 45"/>
                  <a:gd name="T4" fmla="*/ 6 w 6"/>
                  <a:gd name="T5" fmla="*/ 0 h 45"/>
                </a:gdLst>
                <a:ahLst/>
                <a:cxnLst>
                  <a:cxn ang="0">
                    <a:pos x="T0" y="T1"/>
                  </a:cxn>
                  <a:cxn ang="0">
                    <a:pos x="T2" y="T3"/>
                  </a:cxn>
                  <a:cxn ang="0">
                    <a:pos x="T4" y="T5"/>
                  </a:cxn>
                </a:cxnLst>
                <a:rect l="0" t="0" r="r" b="b"/>
                <a:pathLst>
                  <a:path w="6" h="45">
                    <a:moveTo>
                      <a:pt x="0" y="45"/>
                    </a:moveTo>
                    <a:cubicBezTo>
                      <a:pt x="0" y="42"/>
                      <a:pt x="0" y="39"/>
                      <a:pt x="1" y="37"/>
                    </a:cubicBezTo>
                    <a:cubicBezTo>
                      <a:pt x="3" y="24"/>
                      <a:pt x="5" y="12"/>
                      <a:pt x="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 name="Freeform 30"/>
              <p:cNvSpPr/>
              <p:nvPr/>
            </p:nvSpPr>
            <p:spPr bwMode="auto">
              <a:xfrm>
                <a:off x="2584450" y="4416826"/>
                <a:ext cx="28575" cy="155575"/>
              </a:xfrm>
              <a:custGeom>
                <a:avLst/>
                <a:gdLst>
                  <a:gd name="T0" fmla="*/ 0 w 8"/>
                  <a:gd name="T1" fmla="*/ 43 h 43"/>
                  <a:gd name="T2" fmla="*/ 8 w 8"/>
                  <a:gd name="T3" fmla="*/ 0 h 43"/>
                </a:gdLst>
                <a:ahLst/>
                <a:cxnLst>
                  <a:cxn ang="0">
                    <a:pos x="T0" y="T1"/>
                  </a:cxn>
                  <a:cxn ang="0">
                    <a:pos x="T2" y="T3"/>
                  </a:cxn>
                </a:cxnLst>
                <a:rect l="0" t="0" r="r" b="b"/>
                <a:pathLst>
                  <a:path w="8" h="43">
                    <a:moveTo>
                      <a:pt x="0" y="43"/>
                    </a:moveTo>
                    <a:cubicBezTo>
                      <a:pt x="1" y="29"/>
                      <a:pt x="4" y="14"/>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 name="Freeform 31"/>
              <p:cNvSpPr/>
              <p:nvPr/>
            </p:nvSpPr>
            <p:spPr bwMode="auto">
              <a:xfrm>
                <a:off x="2603500" y="4416826"/>
                <a:ext cx="31750" cy="163513"/>
              </a:xfrm>
              <a:custGeom>
                <a:avLst/>
                <a:gdLst>
                  <a:gd name="T0" fmla="*/ 0 w 9"/>
                  <a:gd name="T1" fmla="*/ 45 h 45"/>
                  <a:gd name="T2" fmla="*/ 9 w 9"/>
                  <a:gd name="T3" fmla="*/ 0 h 45"/>
                </a:gdLst>
                <a:ahLst/>
                <a:cxnLst>
                  <a:cxn ang="0">
                    <a:pos x="T0" y="T1"/>
                  </a:cxn>
                  <a:cxn ang="0">
                    <a:pos x="T2" y="T3"/>
                  </a:cxn>
                </a:cxnLst>
                <a:rect l="0" t="0" r="r" b="b"/>
                <a:pathLst>
                  <a:path w="9" h="45">
                    <a:moveTo>
                      <a:pt x="0" y="45"/>
                    </a:moveTo>
                    <a:cubicBezTo>
                      <a:pt x="2" y="29"/>
                      <a:pt x="5" y="14"/>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 name="Freeform 32"/>
              <p:cNvSpPr/>
              <p:nvPr/>
            </p:nvSpPr>
            <p:spPr bwMode="auto">
              <a:xfrm>
                <a:off x="2620962" y="4424763"/>
                <a:ext cx="39688" cy="158750"/>
              </a:xfrm>
              <a:custGeom>
                <a:avLst/>
                <a:gdLst>
                  <a:gd name="T0" fmla="*/ 0 w 11"/>
                  <a:gd name="T1" fmla="*/ 44 h 44"/>
                  <a:gd name="T2" fmla="*/ 11 w 11"/>
                  <a:gd name="T3" fmla="*/ 0 h 44"/>
                </a:gdLst>
                <a:ahLst/>
                <a:cxnLst>
                  <a:cxn ang="0">
                    <a:pos x="T0" y="T1"/>
                  </a:cxn>
                  <a:cxn ang="0">
                    <a:pos x="T2" y="T3"/>
                  </a:cxn>
                </a:cxnLst>
                <a:rect l="0" t="0" r="r" b="b"/>
                <a:pathLst>
                  <a:path w="11" h="44">
                    <a:moveTo>
                      <a:pt x="0" y="44"/>
                    </a:moveTo>
                    <a:cubicBezTo>
                      <a:pt x="4" y="30"/>
                      <a:pt x="7" y="15"/>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 name="Freeform 33"/>
              <p:cNvSpPr/>
              <p:nvPr/>
            </p:nvSpPr>
            <p:spPr bwMode="auto">
              <a:xfrm>
                <a:off x="2643187" y="4431113"/>
                <a:ext cx="31750" cy="157163"/>
              </a:xfrm>
              <a:custGeom>
                <a:avLst/>
                <a:gdLst>
                  <a:gd name="T0" fmla="*/ 0 w 9"/>
                  <a:gd name="T1" fmla="*/ 43 h 43"/>
                  <a:gd name="T2" fmla="*/ 9 w 9"/>
                  <a:gd name="T3" fmla="*/ 0 h 43"/>
                </a:gdLst>
                <a:ahLst/>
                <a:cxnLst>
                  <a:cxn ang="0">
                    <a:pos x="T0" y="T1"/>
                  </a:cxn>
                  <a:cxn ang="0">
                    <a:pos x="T2" y="T3"/>
                  </a:cxn>
                </a:cxnLst>
                <a:rect l="0" t="0" r="r" b="b"/>
                <a:pathLst>
                  <a:path w="9" h="43">
                    <a:moveTo>
                      <a:pt x="0" y="43"/>
                    </a:moveTo>
                    <a:cubicBezTo>
                      <a:pt x="2" y="28"/>
                      <a:pt x="5" y="14"/>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 name="Freeform 34"/>
              <p:cNvSpPr/>
              <p:nvPr/>
            </p:nvSpPr>
            <p:spPr bwMode="auto">
              <a:xfrm>
                <a:off x="2660650" y="4442226"/>
                <a:ext cx="28575" cy="152400"/>
              </a:xfrm>
              <a:custGeom>
                <a:avLst/>
                <a:gdLst>
                  <a:gd name="T0" fmla="*/ 0 w 8"/>
                  <a:gd name="T1" fmla="*/ 42 h 42"/>
                  <a:gd name="T2" fmla="*/ 8 w 8"/>
                  <a:gd name="T3" fmla="*/ 0 h 42"/>
                </a:gdLst>
                <a:ahLst/>
                <a:cxnLst>
                  <a:cxn ang="0">
                    <a:pos x="T0" y="T1"/>
                  </a:cxn>
                  <a:cxn ang="0">
                    <a:pos x="T2" y="T3"/>
                  </a:cxn>
                </a:cxnLst>
                <a:rect l="0" t="0" r="r" b="b"/>
                <a:pathLst>
                  <a:path w="8" h="42">
                    <a:moveTo>
                      <a:pt x="0" y="42"/>
                    </a:moveTo>
                    <a:cubicBezTo>
                      <a:pt x="2" y="28"/>
                      <a:pt x="5" y="14"/>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 name="Freeform 35"/>
              <p:cNvSpPr/>
              <p:nvPr/>
            </p:nvSpPr>
            <p:spPr bwMode="auto">
              <a:xfrm>
                <a:off x="2682875" y="4427938"/>
                <a:ext cx="25400" cy="163513"/>
              </a:xfrm>
              <a:custGeom>
                <a:avLst/>
                <a:gdLst>
                  <a:gd name="T0" fmla="*/ 0 w 7"/>
                  <a:gd name="T1" fmla="*/ 45 h 45"/>
                  <a:gd name="T2" fmla="*/ 7 w 7"/>
                  <a:gd name="T3" fmla="*/ 0 h 45"/>
                </a:gdLst>
                <a:ahLst/>
                <a:cxnLst>
                  <a:cxn ang="0">
                    <a:pos x="T0" y="T1"/>
                  </a:cxn>
                  <a:cxn ang="0">
                    <a:pos x="T2" y="T3"/>
                  </a:cxn>
                </a:cxnLst>
                <a:rect l="0" t="0" r="r" b="b"/>
                <a:pathLst>
                  <a:path w="7" h="45">
                    <a:moveTo>
                      <a:pt x="0" y="45"/>
                    </a:moveTo>
                    <a:cubicBezTo>
                      <a:pt x="1" y="30"/>
                      <a:pt x="3" y="15"/>
                      <a:pt x="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 name="Freeform 36"/>
              <p:cNvSpPr/>
              <p:nvPr/>
            </p:nvSpPr>
            <p:spPr bwMode="auto">
              <a:xfrm>
                <a:off x="2693987" y="4431113"/>
                <a:ext cx="39688" cy="166688"/>
              </a:xfrm>
              <a:custGeom>
                <a:avLst/>
                <a:gdLst>
                  <a:gd name="T0" fmla="*/ 0 w 11"/>
                  <a:gd name="T1" fmla="*/ 46 h 46"/>
                  <a:gd name="T2" fmla="*/ 11 w 11"/>
                  <a:gd name="T3" fmla="*/ 0 h 46"/>
                </a:gdLst>
                <a:ahLst/>
                <a:cxnLst>
                  <a:cxn ang="0">
                    <a:pos x="T0" y="T1"/>
                  </a:cxn>
                  <a:cxn ang="0">
                    <a:pos x="T2" y="T3"/>
                  </a:cxn>
                </a:cxnLst>
                <a:rect l="0" t="0" r="r" b="b"/>
                <a:pathLst>
                  <a:path w="11" h="46">
                    <a:moveTo>
                      <a:pt x="0" y="46"/>
                    </a:moveTo>
                    <a:cubicBezTo>
                      <a:pt x="3" y="30"/>
                      <a:pt x="7" y="15"/>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 name="Freeform 37"/>
              <p:cNvSpPr/>
              <p:nvPr/>
            </p:nvSpPr>
            <p:spPr bwMode="auto">
              <a:xfrm>
                <a:off x="2711450" y="4424763"/>
                <a:ext cx="39688" cy="173038"/>
              </a:xfrm>
              <a:custGeom>
                <a:avLst/>
                <a:gdLst>
                  <a:gd name="T0" fmla="*/ 0 w 11"/>
                  <a:gd name="T1" fmla="*/ 48 h 48"/>
                  <a:gd name="T2" fmla="*/ 11 w 11"/>
                  <a:gd name="T3" fmla="*/ 0 h 48"/>
                </a:gdLst>
                <a:ahLst/>
                <a:cxnLst>
                  <a:cxn ang="0">
                    <a:pos x="T0" y="T1"/>
                  </a:cxn>
                  <a:cxn ang="0">
                    <a:pos x="T2" y="T3"/>
                  </a:cxn>
                </a:cxnLst>
                <a:rect l="0" t="0" r="r" b="b"/>
                <a:pathLst>
                  <a:path w="11" h="48">
                    <a:moveTo>
                      <a:pt x="0" y="48"/>
                    </a:moveTo>
                    <a:cubicBezTo>
                      <a:pt x="3" y="32"/>
                      <a:pt x="7" y="16"/>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5" name="Freeform 38"/>
              <p:cNvSpPr/>
              <p:nvPr/>
            </p:nvSpPr>
            <p:spPr bwMode="auto">
              <a:xfrm>
                <a:off x="2733675" y="4427938"/>
                <a:ext cx="39688" cy="166688"/>
              </a:xfrm>
              <a:custGeom>
                <a:avLst/>
                <a:gdLst>
                  <a:gd name="T0" fmla="*/ 0 w 11"/>
                  <a:gd name="T1" fmla="*/ 46 h 46"/>
                  <a:gd name="T2" fmla="*/ 11 w 11"/>
                  <a:gd name="T3" fmla="*/ 0 h 46"/>
                </a:gdLst>
                <a:ahLst/>
                <a:cxnLst>
                  <a:cxn ang="0">
                    <a:pos x="T0" y="T1"/>
                  </a:cxn>
                  <a:cxn ang="0">
                    <a:pos x="T2" y="T3"/>
                  </a:cxn>
                </a:cxnLst>
                <a:rect l="0" t="0" r="r" b="b"/>
                <a:pathLst>
                  <a:path w="11" h="46">
                    <a:moveTo>
                      <a:pt x="0" y="46"/>
                    </a:moveTo>
                    <a:cubicBezTo>
                      <a:pt x="2" y="30"/>
                      <a:pt x="6" y="15"/>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 name="Freeform 39"/>
              <p:cNvSpPr/>
              <p:nvPr/>
            </p:nvSpPr>
            <p:spPr bwMode="auto">
              <a:xfrm>
                <a:off x="2751137" y="4439051"/>
                <a:ext cx="36513" cy="166688"/>
              </a:xfrm>
              <a:custGeom>
                <a:avLst/>
                <a:gdLst>
                  <a:gd name="T0" fmla="*/ 0 w 10"/>
                  <a:gd name="T1" fmla="*/ 46 h 46"/>
                  <a:gd name="T2" fmla="*/ 10 w 10"/>
                  <a:gd name="T3" fmla="*/ 0 h 46"/>
                </a:gdLst>
                <a:ahLst/>
                <a:cxnLst>
                  <a:cxn ang="0">
                    <a:pos x="T0" y="T1"/>
                  </a:cxn>
                  <a:cxn ang="0">
                    <a:pos x="T2" y="T3"/>
                  </a:cxn>
                </a:cxnLst>
                <a:rect l="0" t="0" r="r" b="b"/>
                <a:pathLst>
                  <a:path w="10" h="46">
                    <a:moveTo>
                      <a:pt x="0" y="46"/>
                    </a:moveTo>
                    <a:cubicBezTo>
                      <a:pt x="3" y="30"/>
                      <a:pt x="6" y="15"/>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 name="Freeform 40"/>
              <p:cNvSpPr/>
              <p:nvPr/>
            </p:nvSpPr>
            <p:spPr bwMode="auto">
              <a:xfrm>
                <a:off x="2768600" y="4439051"/>
                <a:ext cx="41275" cy="163513"/>
              </a:xfrm>
              <a:custGeom>
                <a:avLst/>
                <a:gdLst>
                  <a:gd name="T0" fmla="*/ 0 w 11"/>
                  <a:gd name="T1" fmla="*/ 45 h 45"/>
                  <a:gd name="T2" fmla="*/ 11 w 11"/>
                  <a:gd name="T3" fmla="*/ 0 h 45"/>
                  <a:gd name="T4" fmla="*/ 11 w 11"/>
                  <a:gd name="T5" fmla="*/ 0 h 45"/>
                </a:gdLst>
                <a:ahLst/>
                <a:cxnLst>
                  <a:cxn ang="0">
                    <a:pos x="T0" y="T1"/>
                  </a:cxn>
                  <a:cxn ang="0">
                    <a:pos x="T2" y="T3"/>
                  </a:cxn>
                  <a:cxn ang="0">
                    <a:pos x="T4" y="T5"/>
                  </a:cxn>
                </a:cxnLst>
                <a:rect l="0" t="0" r="r" b="b"/>
                <a:pathLst>
                  <a:path w="11" h="45">
                    <a:moveTo>
                      <a:pt x="0" y="45"/>
                    </a:moveTo>
                    <a:cubicBezTo>
                      <a:pt x="3" y="30"/>
                      <a:pt x="6" y="15"/>
                      <a:pt x="11" y="0"/>
                    </a:cubicBezTo>
                    <a:cubicBezTo>
                      <a:pt x="11" y="0"/>
                      <a:pt x="11" y="0"/>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 name="Freeform 41"/>
              <p:cNvSpPr/>
              <p:nvPr/>
            </p:nvSpPr>
            <p:spPr bwMode="auto">
              <a:xfrm>
                <a:off x="2790825" y="4435876"/>
                <a:ext cx="39688" cy="161925"/>
              </a:xfrm>
              <a:custGeom>
                <a:avLst/>
                <a:gdLst>
                  <a:gd name="T0" fmla="*/ 0 w 11"/>
                  <a:gd name="T1" fmla="*/ 45 h 45"/>
                  <a:gd name="T2" fmla="*/ 11 w 11"/>
                  <a:gd name="T3" fmla="*/ 0 h 45"/>
                </a:gdLst>
                <a:ahLst/>
                <a:cxnLst>
                  <a:cxn ang="0">
                    <a:pos x="T0" y="T1"/>
                  </a:cxn>
                  <a:cxn ang="0">
                    <a:pos x="T2" y="T3"/>
                  </a:cxn>
                </a:cxnLst>
                <a:rect l="0" t="0" r="r" b="b"/>
                <a:pathLst>
                  <a:path w="11" h="45">
                    <a:moveTo>
                      <a:pt x="0" y="45"/>
                    </a:moveTo>
                    <a:cubicBezTo>
                      <a:pt x="4" y="30"/>
                      <a:pt x="7" y="15"/>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 name="Freeform 42"/>
              <p:cNvSpPr/>
              <p:nvPr/>
            </p:nvSpPr>
            <p:spPr bwMode="auto">
              <a:xfrm>
                <a:off x="2809875" y="4435876"/>
                <a:ext cx="34925" cy="166688"/>
              </a:xfrm>
              <a:custGeom>
                <a:avLst/>
                <a:gdLst>
                  <a:gd name="T0" fmla="*/ 0 w 10"/>
                  <a:gd name="T1" fmla="*/ 46 h 46"/>
                  <a:gd name="T2" fmla="*/ 10 w 10"/>
                  <a:gd name="T3" fmla="*/ 0 h 46"/>
                </a:gdLst>
                <a:ahLst/>
                <a:cxnLst>
                  <a:cxn ang="0">
                    <a:pos x="T0" y="T1"/>
                  </a:cxn>
                  <a:cxn ang="0">
                    <a:pos x="T2" y="T3"/>
                  </a:cxn>
                </a:cxnLst>
                <a:rect l="0" t="0" r="r" b="b"/>
                <a:pathLst>
                  <a:path w="10" h="46">
                    <a:moveTo>
                      <a:pt x="0" y="46"/>
                    </a:moveTo>
                    <a:cubicBezTo>
                      <a:pt x="3" y="31"/>
                      <a:pt x="6" y="16"/>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 name="Freeform 43"/>
              <p:cNvSpPr/>
              <p:nvPr/>
            </p:nvSpPr>
            <p:spPr bwMode="auto">
              <a:xfrm>
                <a:off x="2833687" y="4450163"/>
                <a:ext cx="30163" cy="163513"/>
              </a:xfrm>
              <a:custGeom>
                <a:avLst/>
                <a:gdLst>
                  <a:gd name="T0" fmla="*/ 0 w 8"/>
                  <a:gd name="T1" fmla="*/ 45 h 45"/>
                  <a:gd name="T2" fmla="*/ 8 w 8"/>
                  <a:gd name="T3" fmla="*/ 0 h 45"/>
                </a:gdLst>
                <a:ahLst/>
                <a:cxnLst>
                  <a:cxn ang="0">
                    <a:pos x="T0" y="T1"/>
                  </a:cxn>
                  <a:cxn ang="0">
                    <a:pos x="T2" y="T3"/>
                  </a:cxn>
                </a:cxnLst>
                <a:rect l="0" t="0" r="r" b="b"/>
                <a:pathLst>
                  <a:path w="8" h="45">
                    <a:moveTo>
                      <a:pt x="0" y="45"/>
                    </a:moveTo>
                    <a:cubicBezTo>
                      <a:pt x="1" y="30"/>
                      <a:pt x="4" y="14"/>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 name="Freeform 44"/>
              <p:cNvSpPr/>
              <p:nvPr/>
            </p:nvSpPr>
            <p:spPr bwMode="auto">
              <a:xfrm>
                <a:off x="2852737" y="4439051"/>
                <a:ext cx="39688" cy="169863"/>
              </a:xfrm>
              <a:custGeom>
                <a:avLst/>
                <a:gdLst>
                  <a:gd name="T0" fmla="*/ 0 w 11"/>
                  <a:gd name="T1" fmla="*/ 47 h 47"/>
                  <a:gd name="T2" fmla="*/ 11 w 11"/>
                  <a:gd name="T3" fmla="*/ 0 h 47"/>
                </a:gdLst>
                <a:ahLst/>
                <a:cxnLst>
                  <a:cxn ang="0">
                    <a:pos x="T0" y="T1"/>
                  </a:cxn>
                  <a:cxn ang="0">
                    <a:pos x="T2" y="T3"/>
                  </a:cxn>
                </a:cxnLst>
                <a:rect l="0" t="0" r="r" b="b"/>
                <a:pathLst>
                  <a:path w="11" h="47">
                    <a:moveTo>
                      <a:pt x="0" y="47"/>
                    </a:moveTo>
                    <a:cubicBezTo>
                      <a:pt x="3" y="31"/>
                      <a:pt x="7" y="16"/>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 name="Freeform 45"/>
              <p:cNvSpPr/>
              <p:nvPr/>
            </p:nvSpPr>
            <p:spPr bwMode="auto">
              <a:xfrm>
                <a:off x="2870200" y="4450163"/>
                <a:ext cx="33338" cy="155575"/>
              </a:xfrm>
              <a:custGeom>
                <a:avLst/>
                <a:gdLst>
                  <a:gd name="T0" fmla="*/ 0 w 9"/>
                  <a:gd name="T1" fmla="*/ 43 h 43"/>
                  <a:gd name="T2" fmla="*/ 9 w 9"/>
                  <a:gd name="T3" fmla="*/ 0 h 43"/>
                </a:gdLst>
                <a:ahLst/>
                <a:cxnLst>
                  <a:cxn ang="0">
                    <a:pos x="T0" y="T1"/>
                  </a:cxn>
                  <a:cxn ang="0">
                    <a:pos x="T2" y="T3"/>
                  </a:cxn>
                </a:cxnLst>
                <a:rect l="0" t="0" r="r" b="b"/>
                <a:pathLst>
                  <a:path w="9" h="43">
                    <a:moveTo>
                      <a:pt x="0" y="43"/>
                    </a:moveTo>
                    <a:cubicBezTo>
                      <a:pt x="3" y="29"/>
                      <a:pt x="6" y="14"/>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 name="Freeform 46"/>
              <p:cNvSpPr/>
              <p:nvPr/>
            </p:nvSpPr>
            <p:spPr bwMode="auto">
              <a:xfrm>
                <a:off x="2884487" y="4435876"/>
                <a:ext cx="39688" cy="177800"/>
              </a:xfrm>
              <a:custGeom>
                <a:avLst/>
                <a:gdLst>
                  <a:gd name="T0" fmla="*/ 0 w 11"/>
                  <a:gd name="T1" fmla="*/ 49 h 49"/>
                  <a:gd name="T2" fmla="*/ 11 w 11"/>
                  <a:gd name="T3" fmla="*/ 0 h 49"/>
                </a:gdLst>
                <a:ahLst/>
                <a:cxnLst>
                  <a:cxn ang="0">
                    <a:pos x="T0" y="T1"/>
                  </a:cxn>
                  <a:cxn ang="0">
                    <a:pos x="T2" y="T3"/>
                  </a:cxn>
                </a:cxnLst>
                <a:rect l="0" t="0" r="r" b="b"/>
                <a:pathLst>
                  <a:path w="11" h="49">
                    <a:moveTo>
                      <a:pt x="0" y="49"/>
                    </a:moveTo>
                    <a:cubicBezTo>
                      <a:pt x="4" y="32"/>
                      <a:pt x="7" y="16"/>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4" name="Freeform 47"/>
              <p:cNvSpPr/>
              <p:nvPr/>
            </p:nvSpPr>
            <p:spPr bwMode="auto">
              <a:xfrm>
                <a:off x="2909887" y="4446988"/>
                <a:ext cx="30163" cy="166688"/>
              </a:xfrm>
              <a:custGeom>
                <a:avLst/>
                <a:gdLst>
                  <a:gd name="T0" fmla="*/ 0 w 8"/>
                  <a:gd name="T1" fmla="*/ 46 h 46"/>
                  <a:gd name="T2" fmla="*/ 8 w 8"/>
                  <a:gd name="T3" fmla="*/ 0 h 46"/>
                </a:gdLst>
                <a:ahLst/>
                <a:cxnLst>
                  <a:cxn ang="0">
                    <a:pos x="T0" y="T1"/>
                  </a:cxn>
                  <a:cxn ang="0">
                    <a:pos x="T2" y="T3"/>
                  </a:cxn>
                </a:cxnLst>
                <a:rect l="0" t="0" r="r" b="b"/>
                <a:pathLst>
                  <a:path w="8" h="46">
                    <a:moveTo>
                      <a:pt x="0" y="46"/>
                    </a:moveTo>
                    <a:cubicBezTo>
                      <a:pt x="2" y="31"/>
                      <a:pt x="5" y="15"/>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5" name="Freeform 48"/>
              <p:cNvSpPr/>
              <p:nvPr/>
            </p:nvSpPr>
            <p:spPr bwMode="auto">
              <a:xfrm>
                <a:off x="2928937" y="4442226"/>
                <a:ext cx="28575" cy="163513"/>
              </a:xfrm>
              <a:custGeom>
                <a:avLst/>
                <a:gdLst>
                  <a:gd name="T0" fmla="*/ 0 w 8"/>
                  <a:gd name="T1" fmla="*/ 45 h 45"/>
                  <a:gd name="T2" fmla="*/ 8 w 8"/>
                  <a:gd name="T3" fmla="*/ 0 h 45"/>
                </a:gdLst>
                <a:ahLst/>
                <a:cxnLst>
                  <a:cxn ang="0">
                    <a:pos x="T0" y="T1"/>
                  </a:cxn>
                  <a:cxn ang="0">
                    <a:pos x="T2" y="T3"/>
                  </a:cxn>
                </a:cxnLst>
                <a:rect l="0" t="0" r="r" b="b"/>
                <a:pathLst>
                  <a:path w="8" h="45">
                    <a:moveTo>
                      <a:pt x="0" y="45"/>
                    </a:moveTo>
                    <a:cubicBezTo>
                      <a:pt x="2" y="30"/>
                      <a:pt x="4" y="15"/>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6" name="Freeform 49"/>
              <p:cNvSpPr/>
              <p:nvPr/>
            </p:nvSpPr>
            <p:spPr bwMode="auto">
              <a:xfrm>
                <a:off x="2943225" y="4450163"/>
                <a:ext cx="28575" cy="166688"/>
              </a:xfrm>
              <a:custGeom>
                <a:avLst/>
                <a:gdLst>
                  <a:gd name="T0" fmla="*/ 0 w 8"/>
                  <a:gd name="T1" fmla="*/ 46 h 46"/>
                  <a:gd name="T2" fmla="*/ 8 w 8"/>
                  <a:gd name="T3" fmla="*/ 0 h 46"/>
                </a:gdLst>
                <a:ahLst/>
                <a:cxnLst>
                  <a:cxn ang="0">
                    <a:pos x="T0" y="T1"/>
                  </a:cxn>
                  <a:cxn ang="0">
                    <a:pos x="T2" y="T3"/>
                  </a:cxn>
                </a:cxnLst>
                <a:rect l="0" t="0" r="r" b="b"/>
                <a:pathLst>
                  <a:path w="8" h="46">
                    <a:moveTo>
                      <a:pt x="0" y="46"/>
                    </a:moveTo>
                    <a:cubicBezTo>
                      <a:pt x="3" y="30"/>
                      <a:pt x="6" y="15"/>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7" name="Freeform 50"/>
              <p:cNvSpPr/>
              <p:nvPr/>
            </p:nvSpPr>
            <p:spPr bwMode="auto">
              <a:xfrm>
                <a:off x="2960687" y="4439051"/>
                <a:ext cx="36513" cy="174625"/>
              </a:xfrm>
              <a:custGeom>
                <a:avLst/>
                <a:gdLst>
                  <a:gd name="T0" fmla="*/ 0 w 10"/>
                  <a:gd name="T1" fmla="*/ 48 h 48"/>
                  <a:gd name="T2" fmla="*/ 10 w 10"/>
                  <a:gd name="T3" fmla="*/ 0 h 48"/>
                </a:gdLst>
                <a:ahLst/>
                <a:cxnLst>
                  <a:cxn ang="0">
                    <a:pos x="T0" y="T1"/>
                  </a:cxn>
                  <a:cxn ang="0">
                    <a:pos x="T2" y="T3"/>
                  </a:cxn>
                </a:cxnLst>
                <a:rect l="0" t="0" r="r" b="b"/>
                <a:pathLst>
                  <a:path w="10" h="48">
                    <a:moveTo>
                      <a:pt x="0" y="48"/>
                    </a:moveTo>
                    <a:cubicBezTo>
                      <a:pt x="3" y="32"/>
                      <a:pt x="6" y="16"/>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8" name="Freeform 51"/>
              <p:cNvSpPr/>
              <p:nvPr/>
            </p:nvSpPr>
            <p:spPr bwMode="auto">
              <a:xfrm>
                <a:off x="2986087" y="4442226"/>
                <a:ext cx="33338" cy="174625"/>
              </a:xfrm>
              <a:custGeom>
                <a:avLst/>
                <a:gdLst>
                  <a:gd name="T0" fmla="*/ 0 w 9"/>
                  <a:gd name="T1" fmla="*/ 48 h 48"/>
                  <a:gd name="T2" fmla="*/ 9 w 9"/>
                  <a:gd name="T3" fmla="*/ 0 h 48"/>
                </a:gdLst>
                <a:ahLst/>
                <a:cxnLst>
                  <a:cxn ang="0">
                    <a:pos x="T0" y="T1"/>
                  </a:cxn>
                  <a:cxn ang="0">
                    <a:pos x="T2" y="T3"/>
                  </a:cxn>
                </a:cxnLst>
                <a:rect l="0" t="0" r="r" b="b"/>
                <a:pathLst>
                  <a:path w="9" h="48">
                    <a:moveTo>
                      <a:pt x="0" y="48"/>
                    </a:moveTo>
                    <a:cubicBezTo>
                      <a:pt x="2" y="32"/>
                      <a:pt x="5" y="16"/>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9" name="Freeform 52"/>
              <p:cNvSpPr/>
              <p:nvPr/>
            </p:nvSpPr>
            <p:spPr bwMode="auto">
              <a:xfrm>
                <a:off x="3008312" y="4446988"/>
                <a:ext cx="31750" cy="169863"/>
              </a:xfrm>
              <a:custGeom>
                <a:avLst/>
                <a:gdLst>
                  <a:gd name="T0" fmla="*/ 0 w 9"/>
                  <a:gd name="T1" fmla="*/ 47 h 47"/>
                  <a:gd name="T2" fmla="*/ 9 w 9"/>
                  <a:gd name="T3" fmla="*/ 0 h 47"/>
                </a:gdLst>
                <a:ahLst/>
                <a:cxnLst>
                  <a:cxn ang="0">
                    <a:pos x="T0" y="T1"/>
                  </a:cxn>
                  <a:cxn ang="0">
                    <a:pos x="T2" y="T3"/>
                  </a:cxn>
                </a:cxnLst>
                <a:rect l="0" t="0" r="r" b="b"/>
                <a:pathLst>
                  <a:path w="9" h="47">
                    <a:moveTo>
                      <a:pt x="0" y="47"/>
                    </a:moveTo>
                    <a:cubicBezTo>
                      <a:pt x="2" y="31"/>
                      <a:pt x="5" y="15"/>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0" name="Freeform 53"/>
              <p:cNvSpPr/>
              <p:nvPr/>
            </p:nvSpPr>
            <p:spPr bwMode="auto">
              <a:xfrm>
                <a:off x="3022600" y="4456513"/>
                <a:ext cx="39688" cy="152400"/>
              </a:xfrm>
              <a:custGeom>
                <a:avLst/>
                <a:gdLst>
                  <a:gd name="T0" fmla="*/ 0 w 11"/>
                  <a:gd name="T1" fmla="*/ 42 h 42"/>
                  <a:gd name="T2" fmla="*/ 8 w 11"/>
                  <a:gd name="T3" fmla="*/ 9 h 42"/>
                  <a:gd name="T4" fmla="*/ 11 w 11"/>
                  <a:gd name="T5" fmla="*/ 0 h 42"/>
                </a:gdLst>
                <a:ahLst/>
                <a:cxnLst>
                  <a:cxn ang="0">
                    <a:pos x="T0" y="T1"/>
                  </a:cxn>
                  <a:cxn ang="0">
                    <a:pos x="T2" y="T3"/>
                  </a:cxn>
                  <a:cxn ang="0">
                    <a:pos x="T4" y="T5"/>
                  </a:cxn>
                </a:cxnLst>
                <a:rect l="0" t="0" r="r" b="b"/>
                <a:pathLst>
                  <a:path w="11" h="42">
                    <a:moveTo>
                      <a:pt x="0" y="42"/>
                    </a:moveTo>
                    <a:cubicBezTo>
                      <a:pt x="3" y="31"/>
                      <a:pt x="5" y="20"/>
                      <a:pt x="8" y="9"/>
                    </a:cubicBezTo>
                    <a:cubicBezTo>
                      <a:pt x="9" y="6"/>
                      <a:pt x="9" y="3"/>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1" name="Freeform 54"/>
              <p:cNvSpPr/>
              <p:nvPr/>
            </p:nvSpPr>
            <p:spPr bwMode="auto">
              <a:xfrm>
                <a:off x="3048000" y="4453338"/>
                <a:ext cx="33338" cy="160338"/>
              </a:xfrm>
              <a:custGeom>
                <a:avLst/>
                <a:gdLst>
                  <a:gd name="T0" fmla="*/ 0 w 9"/>
                  <a:gd name="T1" fmla="*/ 44 h 44"/>
                  <a:gd name="T2" fmla="*/ 9 w 9"/>
                  <a:gd name="T3" fmla="*/ 0 h 44"/>
                </a:gdLst>
                <a:ahLst/>
                <a:cxnLst>
                  <a:cxn ang="0">
                    <a:pos x="T0" y="T1"/>
                  </a:cxn>
                  <a:cxn ang="0">
                    <a:pos x="T2" y="T3"/>
                  </a:cxn>
                </a:cxnLst>
                <a:rect l="0" t="0" r="r" b="b"/>
                <a:pathLst>
                  <a:path w="9" h="44">
                    <a:moveTo>
                      <a:pt x="0" y="44"/>
                    </a:moveTo>
                    <a:cubicBezTo>
                      <a:pt x="2" y="29"/>
                      <a:pt x="5" y="15"/>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2" name="Freeform 55"/>
              <p:cNvSpPr/>
              <p:nvPr/>
            </p:nvSpPr>
            <p:spPr bwMode="auto">
              <a:xfrm>
                <a:off x="3070225" y="4439051"/>
                <a:ext cx="31750" cy="169863"/>
              </a:xfrm>
              <a:custGeom>
                <a:avLst/>
                <a:gdLst>
                  <a:gd name="T0" fmla="*/ 0 w 9"/>
                  <a:gd name="T1" fmla="*/ 47 h 47"/>
                  <a:gd name="T2" fmla="*/ 9 w 9"/>
                  <a:gd name="T3" fmla="*/ 0 h 47"/>
                </a:gdLst>
                <a:ahLst/>
                <a:cxnLst>
                  <a:cxn ang="0">
                    <a:pos x="T0" y="T1"/>
                  </a:cxn>
                  <a:cxn ang="0">
                    <a:pos x="T2" y="T3"/>
                  </a:cxn>
                </a:cxnLst>
                <a:rect l="0" t="0" r="r" b="b"/>
                <a:pathLst>
                  <a:path w="9" h="47">
                    <a:moveTo>
                      <a:pt x="0" y="47"/>
                    </a:moveTo>
                    <a:cubicBezTo>
                      <a:pt x="1" y="31"/>
                      <a:pt x="4" y="15"/>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3" name="Freeform 56"/>
              <p:cNvSpPr/>
              <p:nvPr/>
            </p:nvSpPr>
            <p:spPr bwMode="auto">
              <a:xfrm>
                <a:off x="3084512" y="4439051"/>
                <a:ext cx="36513" cy="177800"/>
              </a:xfrm>
              <a:custGeom>
                <a:avLst/>
                <a:gdLst>
                  <a:gd name="T0" fmla="*/ 0 w 10"/>
                  <a:gd name="T1" fmla="*/ 49 h 49"/>
                  <a:gd name="T2" fmla="*/ 9 w 10"/>
                  <a:gd name="T3" fmla="*/ 2 h 49"/>
                  <a:gd name="T4" fmla="*/ 10 w 10"/>
                  <a:gd name="T5" fmla="*/ 0 h 49"/>
                </a:gdLst>
                <a:ahLst/>
                <a:cxnLst>
                  <a:cxn ang="0">
                    <a:pos x="T0" y="T1"/>
                  </a:cxn>
                  <a:cxn ang="0">
                    <a:pos x="T2" y="T3"/>
                  </a:cxn>
                  <a:cxn ang="0">
                    <a:pos x="T4" y="T5"/>
                  </a:cxn>
                </a:cxnLst>
                <a:rect l="0" t="0" r="r" b="b"/>
                <a:pathLst>
                  <a:path w="10" h="49">
                    <a:moveTo>
                      <a:pt x="0" y="49"/>
                    </a:moveTo>
                    <a:cubicBezTo>
                      <a:pt x="2" y="34"/>
                      <a:pt x="5" y="18"/>
                      <a:pt x="9" y="2"/>
                    </a:cubicBezTo>
                    <a:cubicBezTo>
                      <a:pt x="9" y="2"/>
                      <a:pt x="10" y="1"/>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4" name="Freeform 57"/>
              <p:cNvSpPr/>
              <p:nvPr/>
            </p:nvSpPr>
            <p:spPr bwMode="auto">
              <a:xfrm>
                <a:off x="3109912" y="4439051"/>
                <a:ext cx="28575" cy="169863"/>
              </a:xfrm>
              <a:custGeom>
                <a:avLst/>
                <a:gdLst>
                  <a:gd name="T0" fmla="*/ 0 w 8"/>
                  <a:gd name="T1" fmla="*/ 47 h 47"/>
                  <a:gd name="T2" fmla="*/ 8 w 8"/>
                  <a:gd name="T3" fmla="*/ 0 h 47"/>
                </a:gdLst>
                <a:ahLst/>
                <a:cxnLst>
                  <a:cxn ang="0">
                    <a:pos x="T0" y="T1"/>
                  </a:cxn>
                  <a:cxn ang="0">
                    <a:pos x="T2" y="T3"/>
                  </a:cxn>
                </a:cxnLst>
                <a:rect l="0" t="0" r="r" b="b"/>
                <a:pathLst>
                  <a:path w="8" h="47">
                    <a:moveTo>
                      <a:pt x="0" y="47"/>
                    </a:moveTo>
                    <a:cubicBezTo>
                      <a:pt x="2" y="31"/>
                      <a:pt x="5" y="16"/>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5" name="Freeform 58"/>
              <p:cNvSpPr/>
              <p:nvPr/>
            </p:nvSpPr>
            <p:spPr bwMode="auto">
              <a:xfrm>
                <a:off x="3127375" y="4442226"/>
                <a:ext cx="28575" cy="163513"/>
              </a:xfrm>
              <a:custGeom>
                <a:avLst/>
                <a:gdLst>
                  <a:gd name="T0" fmla="*/ 0 w 8"/>
                  <a:gd name="T1" fmla="*/ 45 h 45"/>
                  <a:gd name="T2" fmla="*/ 8 w 8"/>
                  <a:gd name="T3" fmla="*/ 0 h 45"/>
                </a:gdLst>
                <a:ahLst/>
                <a:cxnLst>
                  <a:cxn ang="0">
                    <a:pos x="T0" y="T1"/>
                  </a:cxn>
                  <a:cxn ang="0">
                    <a:pos x="T2" y="T3"/>
                  </a:cxn>
                </a:cxnLst>
                <a:rect l="0" t="0" r="r" b="b"/>
                <a:pathLst>
                  <a:path w="8" h="45">
                    <a:moveTo>
                      <a:pt x="0" y="45"/>
                    </a:moveTo>
                    <a:cubicBezTo>
                      <a:pt x="2" y="30"/>
                      <a:pt x="4" y="15"/>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6" name="Freeform 59"/>
              <p:cNvSpPr/>
              <p:nvPr/>
            </p:nvSpPr>
            <p:spPr bwMode="auto">
              <a:xfrm>
                <a:off x="3138487" y="4435876"/>
                <a:ext cx="36513" cy="173038"/>
              </a:xfrm>
              <a:custGeom>
                <a:avLst/>
                <a:gdLst>
                  <a:gd name="T0" fmla="*/ 0 w 10"/>
                  <a:gd name="T1" fmla="*/ 48 h 48"/>
                  <a:gd name="T2" fmla="*/ 10 w 10"/>
                  <a:gd name="T3" fmla="*/ 0 h 48"/>
                </a:gdLst>
                <a:ahLst/>
                <a:cxnLst>
                  <a:cxn ang="0">
                    <a:pos x="T0" y="T1"/>
                  </a:cxn>
                  <a:cxn ang="0">
                    <a:pos x="T2" y="T3"/>
                  </a:cxn>
                </a:cxnLst>
                <a:rect l="0" t="0" r="r" b="b"/>
                <a:pathLst>
                  <a:path w="10" h="48">
                    <a:moveTo>
                      <a:pt x="0" y="48"/>
                    </a:moveTo>
                    <a:cubicBezTo>
                      <a:pt x="3" y="32"/>
                      <a:pt x="6" y="16"/>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7" name="Freeform 60"/>
              <p:cNvSpPr/>
              <p:nvPr/>
            </p:nvSpPr>
            <p:spPr bwMode="auto">
              <a:xfrm>
                <a:off x="3152775" y="4439051"/>
                <a:ext cx="36513" cy="174625"/>
              </a:xfrm>
              <a:custGeom>
                <a:avLst/>
                <a:gdLst>
                  <a:gd name="T0" fmla="*/ 0 w 10"/>
                  <a:gd name="T1" fmla="*/ 48 h 48"/>
                  <a:gd name="T2" fmla="*/ 10 w 10"/>
                  <a:gd name="T3" fmla="*/ 0 h 48"/>
                </a:gdLst>
                <a:ahLst/>
                <a:cxnLst>
                  <a:cxn ang="0">
                    <a:pos x="T0" y="T1"/>
                  </a:cxn>
                  <a:cxn ang="0">
                    <a:pos x="T2" y="T3"/>
                  </a:cxn>
                </a:cxnLst>
                <a:rect l="0" t="0" r="r" b="b"/>
                <a:pathLst>
                  <a:path w="10" h="48">
                    <a:moveTo>
                      <a:pt x="0" y="48"/>
                    </a:moveTo>
                    <a:cubicBezTo>
                      <a:pt x="4" y="32"/>
                      <a:pt x="7" y="16"/>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8" name="Freeform 61"/>
              <p:cNvSpPr/>
              <p:nvPr/>
            </p:nvSpPr>
            <p:spPr bwMode="auto">
              <a:xfrm>
                <a:off x="3175000" y="4442226"/>
                <a:ext cx="31750" cy="155575"/>
              </a:xfrm>
              <a:custGeom>
                <a:avLst/>
                <a:gdLst>
                  <a:gd name="T0" fmla="*/ 0 w 9"/>
                  <a:gd name="T1" fmla="*/ 43 h 43"/>
                  <a:gd name="T2" fmla="*/ 9 w 9"/>
                  <a:gd name="T3" fmla="*/ 0 h 43"/>
                </a:gdLst>
                <a:ahLst/>
                <a:cxnLst>
                  <a:cxn ang="0">
                    <a:pos x="T0" y="T1"/>
                  </a:cxn>
                  <a:cxn ang="0">
                    <a:pos x="T2" y="T3"/>
                  </a:cxn>
                </a:cxnLst>
                <a:rect l="0" t="0" r="r" b="b"/>
                <a:pathLst>
                  <a:path w="9" h="43">
                    <a:moveTo>
                      <a:pt x="0" y="43"/>
                    </a:moveTo>
                    <a:cubicBezTo>
                      <a:pt x="4" y="29"/>
                      <a:pt x="7" y="14"/>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9" name="Freeform 62"/>
              <p:cNvSpPr/>
              <p:nvPr/>
            </p:nvSpPr>
            <p:spPr bwMode="auto">
              <a:xfrm>
                <a:off x="3192462" y="4421588"/>
                <a:ext cx="33338" cy="176213"/>
              </a:xfrm>
              <a:custGeom>
                <a:avLst/>
                <a:gdLst>
                  <a:gd name="T0" fmla="*/ 0 w 9"/>
                  <a:gd name="T1" fmla="*/ 49 h 49"/>
                  <a:gd name="T2" fmla="*/ 9 w 9"/>
                  <a:gd name="T3" fmla="*/ 0 h 49"/>
                </a:gdLst>
                <a:ahLst/>
                <a:cxnLst>
                  <a:cxn ang="0">
                    <a:pos x="T0" y="T1"/>
                  </a:cxn>
                  <a:cxn ang="0">
                    <a:pos x="T2" y="T3"/>
                  </a:cxn>
                </a:cxnLst>
                <a:rect l="0" t="0" r="r" b="b"/>
                <a:pathLst>
                  <a:path w="9" h="49">
                    <a:moveTo>
                      <a:pt x="0" y="49"/>
                    </a:moveTo>
                    <a:cubicBezTo>
                      <a:pt x="2" y="33"/>
                      <a:pt x="6" y="16"/>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0" name="Freeform 63"/>
              <p:cNvSpPr/>
              <p:nvPr/>
            </p:nvSpPr>
            <p:spPr bwMode="auto">
              <a:xfrm>
                <a:off x="3214687" y="4424763"/>
                <a:ext cx="31750" cy="173038"/>
              </a:xfrm>
              <a:custGeom>
                <a:avLst/>
                <a:gdLst>
                  <a:gd name="T0" fmla="*/ 0 w 9"/>
                  <a:gd name="T1" fmla="*/ 48 h 48"/>
                  <a:gd name="T2" fmla="*/ 9 w 9"/>
                  <a:gd name="T3" fmla="*/ 0 h 48"/>
                </a:gdLst>
                <a:ahLst/>
                <a:cxnLst>
                  <a:cxn ang="0">
                    <a:pos x="T0" y="T1"/>
                  </a:cxn>
                  <a:cxn ang="0">
                    <a:pos x="T2" y="T3"/>
                  </a:cxn>
                </a:cxnLst>
                <a:rect l="0" t="0" r="r" b="b"/>
                <a:pathLst>
                  <a:path w="9" h="48">
                    <a:moveTo>
                      <a:pt x="0" y="48"/>
                    </a:moveTo>
                    <a:cubicBezTo>
                      <a:pt x="2" y="32"/>
                      <a:pt x="5" y="16"/>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1" name="Freeform 64"/>
              <p:cNvSpPr/>
              <p:nvPr/>
            </p:nvSpPr>
            <p:spPr bwMode="auto">
              <a:xfrm>
                <a:off x="3232150" y="4427938"/>
                <a:ext cx="33338" cy="174625"/>
              </a:xfrm>
              <a:custGeom>
                <a:avLst/>
                <a:gdLst>
                  <a:gd name="T0" fmla="*/ 0 w 9"/>
                  <a:gd name="T1" fmla="*/ 48 h 48"/>
                  <a:gd name="T2" fmla="*/ 9 w 9"/>
                  <a:gd name="T3" fmla="*/ 0 h 48"/>
                </a:gdLst>
                <a:ahLst/>
                <a:cxnLst>
                  <a:cxn ang="0">
                    <a:pos x="T0" y="T1"/>
                  </a:cxn>
                  <a:cxn ang="0">
                    <a:pos x="T2" y="T3"/>
                  </a:cxn>
                </a:cxnLst>
                <a:rect l="0" t="0" r="r" b="b"/>
                <a:pathLst>
                  <a:path w="9" h="48">
                    <a:moveTo>
                      <a:pt x="0" y="48"/>
                    </a:moveTo>
                    <a:cubicBezTo>
                      <a:pt x="2" y="32"/>
                      <a:pt x="5" y="16"/>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2" name="Freeform 65"/>
              <p:cNvSpPr/>
              <p:nvPr/>
            </p:nvSpPr>
            <p:spPr bwMode="auto">
              <a:xfrm>
                <a:off x="3251200" y="4421588"/>
                <a:ext cx="34925" cy="176213"/>
              </a:xfrm>
              <a:custGeom>
                <a:avLst/>
                <a:gdLst>
                  <a:gd name="T0" fmla="*/ 0 w 10"/>
                  <a:gd name="T1" fmla="*/ 49 h 49"/>
                  <a:gd name="T2" fmla="*/ 10 w 10"/>
                  <a:gd name="T3" fmla="*/ 0 h 49"/>
                </a:gdLst>
                <a:ahLst/>
                <a:cxnLst>
                  <a:cxn ang="0">
                    <a:pos x="T0" y="T1"/>
                  </a:cxn>
                  <a:cxn ang="0">
                    <a:pos x="T2" y="T3"/>
                  </a:cxn>
                </a:cxnLst>
                <a:rect l="0" t="0" r="r" b="b"/>
                <a:pathLst>
                  <a:path w="10" h="49">
                    <a:moveTo>
                      <a:pt x="0" y="49"/>
                    </a:moveTo>
                    <a:cubicBezTo>
                      <a:pt x="2" y="33"/>
                      <a:pt x="6" y="16"/>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3" name="Freeform 66"/>
              <p:cNvSpPr/>
              <p:nvPr/>
            </p:nvSpPr>
            <p:spPr bwMode="auto">
              <a:xfrm>
                <a:off x="3271837" y="4416826"/>
                <a:ext cx="39688" cy="174625"/>
              </a:xfrm>
              <a:custGeom>
                <a:avLst/>
                <a:gdLst>
                  <a:gd name="T0" fmla="*/ 0 w 11"/>
                  <a:gd name="T1" fmla="*/ 48 h 48"/>
                  <a:gd name="T2" fmla="*/ 11 w 11"/>
                  <a:gd name="T3" fmla="*/ 0 h 48"/>
                </a:gdLst>
                <a:ahLst/>
                <a:cxnLst>
                  <a:cxn ang="0">
                    <a:pos x="T0" y="T1"/>
                  </a:cxn>
                  <a:cxn ang="0">
                    <a:pos x="T2" y="T3"/>
                  </a:cxn>
                </a:cxnLst>
                <a:rect l="0" t="0" r="r" b="b"/>
                <a:pathLst>
                  <a:path w="11" h="48">
                    <a:moveTo>
                      <a:pt x="0" y="48"/>
                    </a:moveTo>
                    <a:cubicBezTo>
                      <a:pt x="2" y="32"/>
                      <a:pt x="6" y="16"/>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4" name="Freeform 67"/>
              <p:cNvSpPr/>
              <p:nvPr/>
            </p:nvSpPr>
            <p:spPr bwMode="auto">
              <a:xfrm>
                <a:off x="3286125" y="4427938"/>
                <a:ext cx="36513" cy="169863"/>
              </a:xfrm>
              <a:custGeom>
                <a:avLst/>
                <a:gdLst>
                  <a:gd name="T0" fmla="*/ 0 w 10"/>
                  <a:gd name="T1" fmla="*/ 47 h 47"/>
                  <a:gd name="T2" fmla="*/ 10 w 10"/>
                  <a:gd name="T3" fmla="*/ 0 h 47"/>
                </a:gdLst>
                <a:ahLst/>
                <a:cxnLst>
                  <a:cxn ang="0">
                    <a:pos x="T0" y="T1"/>
                  </a:cxn>
                  <a:cxn ang="0">
                    <a:pos x="T2" y="T3"/>
                  </a:cxn>
                </a:cxnLst>
                <a:rect l="0" t="0" r="r" b="b"/>
                <a:pathLst>
                  <a:path w="10" h="47">
                    <a:moveTo>
                      <a:pt x="0" y="47"/>
                    </a:moveTo>
                    <a:cubicBezTo>
                      <a:pt x="2" y="31"/>
                      <a:pt x="6" y="15"/>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5" name="Freeform 68"/>
              <p:cNvSpPr/>
              <p:nvPr/>
            </p:nvSpPr>
            <p:spPr bwMode="auto">
              <a:xfrm>
                <a:off x="3308350" y="4416826"/>
                <a:ext cx="33338" cy="171450"/>
              </a:xfrm>
              <a:custGeom>
                <a:avLst/>
                <a:gdLst>
                  <a:gd name="T0" fmla="*/ 0 w 9"/>
                  <a:gd name="T1" fmla="*/ 47 h 47"/>
                  <a:gd name="T2" fmla="*/ 9 w 9"/>
                  <a:gd name="T3" fmla="*/ 0 h 47"/>
                </a:gdLst>
                <a:ahLst/>
                <a:cxnLst>
                  <a:cxn ang="0">
                    <a:pos x="T0" y="T1"/>
                  </a:cxn>
                  <a:cxn ang="0">
                    <a:pos x="T2" y="T3"/>
                  </a:cxn>
                </a:cxnLst>
                <a:rect l="0" t="0" r="r" b="b"/>
                <a:pathLst>
                  <a:path w="9" h="47">
                    <a:moveTo>
                      <a:pt x="0" y="47"/>
                    </a:moveTo>
                    <a:cubicBezTo>
                      <a:pt x="1" y="31"/>
                      <a:pt x="4" y="15"/>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6" name="Freeform 69"/>
              <p:cNvSpPr/>
              <p:nvPr/>
            </p:nvSpPr>
            <p:spPr bwMode="auto">
              <a:xfrm>
                <a:off x="3327400" y="4416826"/>
                <a:ext cx="31750" cy="166688"/>
              </a:xfrm>
              <a:custGeom>
                <a:avLst/>
                <a:gdLst>
                  <a:gd name="T0" fmla="*/ 0 w 9"/>
                  <a:gd name="T1" fmla="*/ 46 h 46"/>
                  <a:gd name="T2" fmla="*/ 9 w 9"/>
                  <a:gd name="T3" fmla="*/ 0 h 46"/>
                </a:gdLst>
                <a:ahLst/>
                <a:cxnLst>
                  <a:cxn ang="0">
                    <a:pos x="T0" y="T1"/>
                  </a:cxn>
                  <a:cxn ang="0">
                    <a:pos x="T2" y="T3"/>
                  </a:cxn>
                </a:cxnLst>
                <a:rect l="0" t="0" r="r" b="b"/>
                <a:pathLst>
                  <a:path w="9" h="46">
                    <a:moveTo>
                      <a:pt x="0" y="46"/>
                    </a:moveTo>
                    <a:cubicBezTo>
                      <a:pt x="2" y="30"/>
                      <a:pt x="5" y="15"/>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7" name="Freeform 70"/>
              <p:cNvSpPr/>
              <p:nvPr/>
            </p:nvSpPr>
            <p:spPr bwMode="auto">
              <a:xfrm>
                <a:off x="3344862" y="4399363"/>
                <a:ext cx="31750" cy="184150"/>
              </a:xfrm>
              <a:custGeom>
                <a:avLst/>
                <a:gdLst>
                  <a:gd name="T0" fmla="*/ 0 w 9"/>
                  <a:gd name="T1" fmla="*/ 51 h 51"/>
                  <a:gd name="T2" fmla="*/ 9 w 9"/>
                  <a:gd name="T3" fmla="*/ 0 h 51"/>
                </a:gdLst>
                <a:ahLst/>
                <a:cxnLst>
                  <a:cxn ang="0">
                    <a:pos x="T0" y="T1"/>
                  </a:cxn>
                  <a:cxn ang="0">
                    <a:pos x="T2" y="T3"/>
                  </a:cxn>
                </a:cxnLst>
                <a:rect l="0" t="0" r="r" b="b"/>
                <a:pathLst>
                  <a:path w="9" h="51">
                    <a:moveTo>
                      <a:pt x="0" y="51"/>
                    </a:moveTo>
                    <a:cubicBezTo>
                      <a:pt x="2" y="34"/>
                      <a:pt x="5" y="17"/>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8" name="Freeform 71"/>
              <p:cNvSpPr/>
              <p:nvPr/>
            </p:nvSpPr>
            <p:spPr bwMode="auto">
              <a:xfrm>
                <a:off x="3370262" y="4410476"/>
                <a:ext cx="28575" cy="173038"/>
              </a:xfrm>
              <a:custGeom>
                <a:avLst/>
                <a:gdLst>
                  <a:gd name="T0" fmla="*/ 0 w 8"/>
                  <a:gd name="T1" fmla="*/ 48 h 48"/>
                  <a:gd name="T2" fmla="*/ 8 w 8"/>
                  <a:gd name="T3" fmla="*/ 0 h 48"/>
                </a:gdLst>
                <a:ahLst/>
                <a:cxnLst>
                  <a:cxn ang="0">
                    <a:pos x="T0" y="T1"/>
                  </a:cxn>
                  <a:cxn ang="0">
                    <a:pos x="T2" y="T3"/>
                  </a:cxn>
                </a:cxnLst>
                <a:rect l="0" t="0" r="r" b="b"/>
                <a:pathLst>
                  <a:path w="8" h="48">
                    <a:moveTo>
                      <a:pt x="0" y="48"/>
                    </a:moveTo>
                    <a:cubicBezTo>
                      <a:pt x="1" y="32"/>
                      <a:pt x="4" y="16"/>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9" name="Freeform 72"/>
              <p:cNvSpPr/>
              <p:nvPr/>
            </p:nvSpPr>
            <p:spPr bwMode="auto">
              <a:xfrm>
                <a:off x="3381375" y="4405713"/>
                <a:ext cx="31750" cy="171450"/>
              </a:xfrm>
              <a:custGeom>
                <a:avLst/>
                <a:gdLst>
                  <a:gd name="T0" fmla="*/ 0 w 9"/>
                  <a:gd name="T1" fmla="*/ 47 h 47"/>
                  <a:gd name="T2" fmla="*/ 9 w 9"/>
                  <a:gd name="T3" fmla="*/ 0 h 47"/>
                </a:gdLst>
                <a:ahLst/>
                <a:cxnLst>
                  <a:cxn ang="0">
                    <a:pos x="T0" y="T1"/>
                  </a:cxn>
                  <a:cxn ang="0">
                    <a:pos x="T2" y="T3"/>
                  </a:cxn>
                </a:cxnLst>
                <a:rect l="0" t="0" r="r" b="b"/>
                <a:pathLst>
                  <a:path w="9" h="47">
                    <a:moveTo>
                      <a:pt x="0" y="47"/>
                    </a:moveTo>
                    <a:cubicBezTo>
                      <a:pt x="3" y="31"/>
                      <a:pt x="6" y="16"/>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0" name="Freeform 73"/>
              <p:cNvSpPr/>
              <p:nvPr/>
            </p:nvSpPr>
            <p:spPr bwMode="auto">
              <a:xfrm>
                <a:off x="3395662" y="4380313"/>
                <a:ext cx="39688" cy="192088"/>
              </a:xfrm>
              <a:custGeom>
                <a:avLst/>
                <a:gdLst>
                  <a:gd name="T0" fmla="*/ 0 w 11"/>
                  <a:gd name="T1" fmla="*/ 53 h 53"/>
                  <a:gd name="T2" fmla="*/ 11 w 11"/>
                  <a:gd name="T3" fmla="*/ 0 h 53"/>
                </a:gdLst>
                <a:ahLst/>
                <a:cxnLst>
                  <a:cxn ang="0">
                    <a:pos x="T0" y="T1"/>
                  </a:cxn>
                  <a:cxn ang="0">
                    <a:pos x="T2" y="T3"/>
                  </a:cxn>
                </a:cxnLst>
                <a:rect l="0" t="0" r="r" b="b"/>
                <a:pathLst>
                  <a:path w="11" h="53">
                    <a:moveTo>
                      <a:pt x="0" y="53"/>
                    </a:moveTo>
                    <a:cubicBezTo>
                      <a:pt x="5" y="35"/>
                      <a:pt x="8" y="18"/>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1" name="Freeform 74"/>
              <p:cNvSpPr/>
              <p:nvPr/>
            </p:nvSpPr>
            <p:spPr bwMode="auto">
              <a:xfrm>
                <a:off x="3417887" y="4396188"/>
                <a:ext cx="31750" cy="169863"/>
              </a:xfrm>
              <a:custGeom>
                <a:avLst/>
                <a:gdLst>
                  <a:gd name="T0" fmla="*/ 0 w 9"/>
                  <a:gd name="T1" fmla="*/ 47 h 47"/>
                  <a:gd name="T2" fmla="*/ 9 w 9"/>
                  <a:gd name="T3" fmla="*/ 0 h 47"/>
                </a:gdLst>
                <a:ahLst/>
                <a:cxnLst>
                  <a:cxn ang="0">
                    <a:pos x="T0" y="T1"/>
                  </a:cxn>
                  <a:cxn ang="0">
                    <a:pos x="T2" y="T3"/>
                  </a:cxn>
                </a:cxnLst>
                <a:rect l="0" t="0" r="r" b="b"/>
                <a:pathLst>
                  <a:path w="9" h="47">
                    <a:moveTo>
                      <a:pt x="0" y="47"/>
                    </a:moveTo>
                    <a:cubicBezTo>
                      <a:pt x="3" y="31"/>
                      <a:pt x="6" y="16"/>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2" name="Freeform 75"/>
              <p:cNvSpPr/>
              <p:nvPr/>
            </p:nvSpPr>
            <p:spPr bwMode="auto">
              <a:xfrm>
                <a:off x="3438525" y="4370788"/>
                <a:ext cx="36513" cy="187325"/>
              </a:xfrm>
              <a:custGeom>
                <a:avLst/>
                <a:gdLst>
                  <a:gd name="T0" fmla="*/ 0 w 10"/>
                  <a:gd name="T1" fmla="*/ 52 h 52"/>
                  <a:gd name="T2" fmla="*/ 10 w 10"/>
                  <a:gd name="T3" fmla="*/ 0 h 52"/>
                </a:gdLst>
                <a:ahLst/>
                <a:cxnLst>
                  <a:cxn ang="0">
                    <a:pos x="T0" y="T1"/>
                  </a:cxn>
                  <a:cxn ang="0">
                    <a:pos x="T2" y="T3"/>
                  </a:cxn>
                </a:cxnLst>
                <a:rect l="0" t="0" r="r" b="b"/>
                <a:pathLst>
                  <a:path w="10" h="52">
                    <a:moveTo>
                      <a:pt x="0" y="52"/>
                    </a:moveTo>
                    <a:cubicBezTo>
                      <a:pt x="3" y="35"/>
                      <a:pt x="6" y="17"/>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3" name="Freeform 76"/>
              <p:cNvSpPr/>
              <p:nvPr/>
            </p:nvSpPr>
            <p:spPr bwMode="auto">
              <a:xfrm>
                <a:off x="3457575" y="4370788"/>
                <a:ext cx="39688" cy="180975"/>
              </a:xfrm>
              <a:custGeom>
                <a:avLst/>
                <a:gdLst>
                  <a:gd name="T0" fmla="*/ 0 w 11"/>
                  <a:gd name="T1" fmla="*/ 50 h 50"/>
                  <a:gd name="T2" fmla="*/ 11 w 11"/>
                  <a:gd name="T3" fmla="*/ 0 h 50"/>
                </a:gdLst>
                <a:ahLst/>
                <a:cxnLst>
                  <a:cxn ang="0">
                    <a:pos x="T0" y="T1"/>
                  </a:cxn>
                  <a:cxn ang="0">
                    <a:pos x="T2" y="T3"/>
                  </a:cxn>
                </a:cxnLst>
                <a:rect l="0" t="0" r="r" b="b"/>
                <a:pathLst>
                  <a:path w="11" h="50">
                    <a:moveTo>
                      <a:pt x="0" y="50"/>
                    </a:moveTo>
                    <a:cubicBezTo>
                      <a:pt x="4" y="33"/>
                      <a:pt x="8" y="17"/>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4" name="Freeform 77"/>
              <p:cNvSpPr/>
              <p:nvPr/>
            </p:nvSpPr>
            <p:spPr bwMode="auto">
              <a:xfrm>
                <a:off x="3468687" y="4354913"/>
                <a:ext cx="46038" cy="192088"/>
              </a:xfrm>
              <a:custGeom>
                <a:avLst/>
                <a:gdLst>
                  <a:gd name="T0" fmla="*/ 0 w 13"/>
                  <a:gd name="T1" fmla="*/ 53 h 53"/>
                  <a:gd name="T2" fmla="*/ 13 w 13"/>
                  <a:gd name="T3" fmla="*/ 0 h 53"/>
                </a:gdLst>
                <a:ahLst/>
                <a:cxnLst>
                  <a:cxn ang="0">
                    <a:pos x="T0" y="T1"/>
                  </a:cxn>
                  <a:cxn ang="0">
                    <a:pos x="T2" y="T3"/>
                  </a:cxn>
                </a:cxnLst>
                <a:rect l="0" t="0" r="r" b="b"/>
                <a:pathLst>
                  <a:path w="13" h="53">
                    <a:moveTo>
                      <a:pt x="0" y="53"/>
                    </a:moveTo>
                    <a:cubicBezTo>
                      <a:pt x="6" y="35"/>
                      <a:pt x="10" y="18"/>
                      <a:pt x="13"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5" name="Freeform 78"/>
              <p:cNvSpPr/>
              <p:nvPr/>
            </p:nvSpPr>
            <p:spPr bwMode="auto">
              <a:xfrm>
                <a:off x="3492500" y="4362851"/>
                <a:ext cx="33338" cy="180975"/>
              </a:xfrm>
              <a:custGeom>
                <a:avLst/>
                <a:gdLst>
                  <a:gd name="T0" fmla="*/ 0 w 9"/>
                  <a:gd name="T1" fmla="*/ 50 h 50"/>
                  <a:gd name="T2" fmla="*/ 9 w 9"/>
                  <a:gd name="T3" fmla="*/ 0 h 50"/>
                </a:gdLst>
                <a:ahLst/>
                <a:cxnLst>
                  <a:cxn ang="0">
                    <a:pos x="T0" y="T1"/>
                  </a:cxn>
                  <a:cxn ang="0">
                    <a:pos x="T2" y="T3"/>
                  </a:cxn>
                </a:cxnLst>
                <a:rect l="0" t="0" r="r" b="b"/>
                <a:pathLst>
                  <a:path w="9" h="50">
                    <a:moveTo>
                      <a:pt x="0" y="50"/>
                    </a:moveTo>
                    <a:cubicBezTo>
                      <a:pt x="4" y="34"/>
                      <a:pt x="8" y="17"/>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6" name="Freeform 79"/>
              <p:cNvSpPr/>
              <p:nvPr/>
            </p:nvSpPr>
            <p:spPr bwMode="auto">
              <a:xfrm>
                <a:off x="3517900" y="4348563"/>
                <a:ext cx="33338" cy="174625"/>
              </a:xfrm>
              <a:custGeom>
                <a:avLst/>
                <a:gdLst>
                  <a:gd name="T0" fmla="*/ 0 w 9"/>
                  <a:gd name="T1" fmla="*/ 48 h 48"/>
                  <a:gd name="T2" fmla="*/ 7 w 9"/>
                  <a:gd name="T3" fmla="*/ 16 h 48"/>
                  <a:gd name="T4" fmla="*/ 9 w 9"/>
                  <a:gd name="T5" fmla="*/ 0 h 48"/>
                </a:gdLst>
                <a:ahLst/>
                <a:cxnLst>
                  <a:cxn ang="0">
                    <a:pos x="T0" y="T1"/>
                  </a:cxn>
                  <a:cxn ang="0">
                    <a:pos x="T2" y="T3"/>
                  </a:cxn>
                  <a:cxn ang="0">
                    <a:pos x="T4" y="T5"/>
                  </a:cxn>
                </a:cxnLst>
                <a:rect l="0" t="0" r="r" b="b"/>
                <a:pathLst>
                  <a:path w="9" h="48">
                    <a:moveTo>
                      <a:pt x="0" y="48"/>
                    </a:moveTo>
                    <a:cubicBezTo>
                      <a:pt x="2" y="37"/>
                      <a:pt x="4" y="27"/>
                      <a:pt x="7" y="16"/>
                    </a:cubicBezTo>
                    <a:cubicBezTo>
                      <a:pt x="8" y="11"/>
                      <a:pt x="9" y="5"/>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7" name="Freeform 80"/>
              <p:cNvSpPr/>
              <p:nvPr/>
            </p:nvSpPr>
            <p:spPr bwMode="auto">
              <a:xfrm>
                <a:off x="3529012" y="4351738"/>
                <a:ext cx="39688" cy="166688"/>
              </a:xfrm>
              <a:custGeom>
                <a:avLst/>
                <a:gdLst>
                  <a:gd name="T0" fmla="*/ 0 w 11"/>
                  <a:gd name="T1" fmla="*/ 46 h 46"/>
                  <a:gd name="T2" fmla="*/ 11 w 11"/>
                  <a:gd name="T3" fmla="*/ 0 h 46"/>
                </a:gdLst>
                <a:ahLst/>
                <a:cxnLst>
                  <a:cxn ang="0">
                    <a:pos x="T0" y="T1"/>
                  </a:cxn>
                  <a:cxn ang="0">
                    <a:pos x="T2" y="T3"/>
                  </a:cxn>
                </a:cxnLst>
                <a:rect l="0" t="0" r="r" b="b"/>
                <a:pathLst>
                  <a:path w="11" h="46">
                    <a:moveTo>
                      <a:pt x="0" y="46"/>
                    </a:moveTo>
                    <a:cubicBezTo>
                      <a:pt x="4" y="30"/>
                      <a:pt x="8" y="15"/>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8" name="Freeform 81"/>
              <p:cNvSpPr/>
              <p:nvPr/>
            </p:nvSpPr>
            <p:spPr bwMode="auto">
              <a:xfrm>
                <a:off x="3554412" y="4348563"/>
                <a:ext cx="28575" cy="149225"/>
              </a:xfrm>
              <a:custGeom>
                <a:avLst/>
                <a:gdLst>
                  <a:gd name="T0" fmla="*/ 0 w 8"/>
                  <a:gd name="T1" fmla="*/ 41 h 41"/>
                  <a:gd name="T2" fmla="*/ 8 w 8"/>
                  <a:gd name="T3" fmla="*/ 0 h 41"/>
                </a:gdLst>
                <a:ahLst/>
                <a:cxnLst>
                  <a:cxn ang="0">
                    <a:pos x="T0" y="T1"/>
                  </a:cxn>
                  <a:cxn ang="0">
                    <a:pos x="T2" y="T3"/>
                  </a:cxn>
                </a:cxnLst>
                <a:rect l="0" t="0" r="r" b="b"/>
                <a:pathLst>
                  <a:path w="8" h="41">
                    <a:moveTo>
                      <a:pt x="0" y="41"/>
                    </a:moveTo>
                    <a:cubicBezTo>
                      <a:pt x="4" y="27"/>
                      <a:pt x="7" y="14"/>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9" name="Freeform 82"/>
              <p:cNvSpPr/>
              <p:nvPr/>
            </p:nvSpPr>
            <p:spPr bwMode="auto">
              <a:xfrm>
                <a:off x="2552700" y="3845326"/>
                <a:ext cx="800100" cy="477838"/>
              </a:xfrm>
              <a:custGeom>
                <a:avLst/>
                <a:gdLst>
                  <a:gd name="T0" fmla="*/ 17 w 221"/>
                  <a:gd name="T1" fmla="*/ 113 h 132"/>
                  <a:gd name="T2" fmla="*/ 38 w 221"/>
                  <a:gd name="T3" fmla="*/ 122 h 132"/>
                  <a:gd name="T4" fmla="*/ 128 w 221"/>
                  <a:gd name="T5" fmla="*/ 131 h 132"/>
                  <a:gd name="T6" fmla="*/ 152 w 221"/>
                  <a:gd name="T7" fmla="*/ 131 h 132"/>
                  <a:gd name="T8" fmla="*/ 206 w 221"/>
                  <a:gd name="T9" fmla="*/ 126 h 132"/>
                  <a:gd name="T10" fmla="*/ 213 w 221"/>
                  <a:gd name="T11" fmla="*/ 123 h 132"/>
                  <a:gd name="T12" fmla="*/ 217 w 221"/>
                  <a:gd name="T13" fmla="*/ 116 h 132"/>
                  <a:gd name="T14" fmla="*/ 221 w 221"/>
                  <a:gd name="T15" fmla="*/ 77 h 132"/>
                  <a:gd name="T16" fmla="*/ 220 w 221"/>
                  <a:gd name="T17" fmla="*/ 46 h 132"/>
                  <a:gd name="T18" fmla="*/ 214 w 221"/>
                  <a:gd name="T19" fmla="*/ 20 h 132"/>
                  <a:gd name="T20" fmla="*/ 199 w 221"/>
                  <a:gd name="T21" fmla="*/ 11 h 132"/>
                  <a:gd name="T22" fmla="*/ 168 w 221"/>
                  <a:gd name="T23" fmla="*/ 7 h 132"/>
                  <a:gd name="T24" fmla="*/ 89 w 221"/>
                  <a:gd name="T25" fmla="*/ 4 h 132"/>
                  <a:gd name="T26" fmla="*/ 70 w 221"/>
                  <a:gd name="T27" fmla="*/ 4 h 132"/>
                  <a:gd name="T28" fmla="*/ 49 w 221"/>
                  <a:gd name="T29" fmla="*/ 3 h 132"/>
                  <a:gd name="T30" fmla="*/ 21 w 221"/>
                  <a:gd name="T31" fmla="*/ 4 h 132"/>
                  <a:gd name="T32" fmla="*/ 4 w 221"/>
                  <a:gd name="T33" fmla="*/ 30 h 132"/>
                  <a:gd name="T34" fmla="*/ 5 w 221"/>
                  <a:gd name="T35" fmla="*/ 88 h 132"/>
                  <a:gd name="T36" fmla="*/ 17 w 221"/>
                  <a:gd name="T37" fmla="*/ 11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1" h="132">
                    <a:moveTo>
                      <a:pt x="17" y="113"/>
                    </a:moveTo>
                    <a:cubicBezTo>
                      <a:pt x="23" y="118"/>
                      <a:pt x="30" y="121"/>
                      <a:pt x="38" y="122"/>
                    </a:cubicBezTo>
                    <a:cubicBezTo>
                      <a:pt x="67" y="130"/>
                      <a:pt x="98" y="130"/>
                      <a:pt x="128" y="131"/>
                    </a:cubicBezTo>
                    <a:cubicBezTo>
                      <a:pt x="136" y="131"/>
                      <a:pt x="144" y="131"/>
                      <a:pt x="152" y="131"/>
                    </a:cubicBezTo>
                    <a:cubicBezTo>
                      <a:pt x="170" y="131"/>
                      <a:pt x="189" y="132"/>
                      <a:pt x="206" y="126"/>
                    </a:cubicBezTo>
                    <a:cubicBezTo>
                      <a:pt x="209" y="125"/>
                      <a:pt x="211" y="124"/>
                      <a:pt x="213" y="123"/>
                    </a:cubicBezTo>
                    <a:cubicBezTo>
                      <a:pt x="215" y="121"/>
                      <a:pt x="216" y="118"/>
                      <a:pt x="217" y="116"/>
                    </a:cubicBezTo>
                    <a:cubicBezTo>
                      <a:pt x="221" y="103"/>
                      <a:pt x="221" y="90"/>
                      <a:pt x="221" y="77"/>
                    </a:cubicBezTo>
                    <a:cubicBezTo>
                      <a:pt x="221" y="66"/>
                      <a:pt x="221" y="56"/>
                      <a:pt x="220" y="46"/>
                    </a:cubicBezTo>
                    <a:cubicBezTo>
                      <a:pt x="220" y="37"/>
                      <a:pt x="220" y="27"/>
                      <a:pt x="214" y="20"/>
                    </a:cubicBezTo>
                    <a:cubicBezTo>
                      <a:pt x="210" y="15"/>
                      <a:pt x="204" y="13"/>
                      <a:pt x="199" y="11"/>
                    </a:cubicBezTo>
                    <a:cubicBezTo>
                      <a:pt x="189" y="8"/>
                      <a:pt x="178" y="8"/>
                      <a:pt x="168" y="7"/>
                    </a:cubicBezTo>
                    <a:cubicBezTo>
                      <a:pt x="142" y="6"/>
                      <a:pt x="116" y="5"/>
                      <a:pt x="89" y="4"/>
                    </a:cubicBezTo>
                    <a:cubicBezTo>
                      <a:pt x="83" y="4"/>
                      <a:pt x="76" y="4"/>
                      <a:pt x="70" y="4"/>
                    </a:cubicBezTo>
                    <a:cubicBezTo>
                      <a:pt x="62" y="4"/>
                      <a:pt x="56" y="3"/>
                      <a:pt x="49" y="3"/>
                    </a:cubicBezTo>
                    <a:cubicBezTo>
                      <a:pt x="40" y="2"/>
                      <a:pt x="30" y="0"/>
                      <a:pt x="21" y="4"/>
                    </a:cubicBezTo>
                    <a:cubicBezTo>
                      <a:pt x="11" y="8"/>
                      <a:pt x="7" y="20"/>
                      <a:pt x="4" y="30"/>
                    </a:cubicBezTo>
                    <a:cubicBezTo>
                      <a:pt x="0" y="49"/>
                      <a:pt x="1" y="69"/>
                      <a:pt x="5" y="88"/>
                    </a:cubicBezTo>
                    <a:cubicBezTo>
                      <a:pt x="7" y="97"/>
                      <a:pt x="10" y="107"/>
                      <a:pt x="17" y="113"/>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0" name="Freeform 83"/>
              <p:cNvSpPr/>
              <p:nvPr/>
            </p:nvSpPr>
            <p:spPr bwMode="auto">
              <a:xfrm>
                <a:off x="2566987" y="3967563"/>
                <a:ext cx="781050" cy="58738"/>
              </a:xfrm>
              <a:custGeom>
                <a:avLst/>
                <a:gdLst>
                  <a:gd name="T0" fmla="*/ 0 w 216"/>
                  <a:gd name="T1" fmla="*/ 0 h 16"/>
                  <a:gd name="T2" fmla="*/ 216 w 216"/>
                  <a:gd name="T3" fmla="*/ 8 h 16"/>
                </a:gdLst>
                <a:ahLst/>
                <a:cxnLst>
                  <a:cxn ang="0">
                    <a:pos x="T0" y="T1"/>
                  </a:cxn>
                  <a:cxn ang="0">
                    <a:pos x="T2" y="T3"/>
                  </a:cxn>
                </a:cxnLst>
                <a:rect l="0" t="0" r="r" b="b"/>
                <a:pathLst>
                  <a:path w="216" h="16">
                    <a:moveTo>
                      <a:pt x="0" y="0"/>
                    </a:moveTo>
                    <a:cubicBezTo>
                      <a:pt x="0" y="0"/>
                      <a:pt x="109" y="16"/>
                      <a:pt x="216" y="8"/>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1" name="Freeform 84"/>
              <p:cNvSpPr/>
              <p:nvPr/>
            </p:nvSpPr>
            <p:spPr bwMode="auto">
              <a:xfrm>
                <a:off x="3214687" y="4000901"/>
                <a:ext cx="47625" cy="152400"/>
              </a:xfrm>
              <a:custGeom>
                <a:avLst/>
                <a:gdLst>
                  <a:gd name="T0" fmla="*/ 9 w 13"/>
                  <a:gd name="T1" fmla="*/ 42 h 42"/>
                  <a:gd name="T2" fmla="*/ 11 w 13"/>
                  <a:gd name="T3" fmla="*/ 42 h 42"/>
                  <a:gd name="T4" fmla="*/ 12 w 13"/>
                  <a:gd name="T5" fmla="*/ 41 h 42"/>
                  <a:gd name="T6" fmla="*/ 13 w 13"/>
                  <a:gd name="T7" fmla="*/ 32 h 42"/>
                  <a:gd name="T8" fmla="*/ 10 w 13"/>
                  <a:gd name="T9" fmla="*/ 7 h 42"/>
                  <a:gd name="T10" fmla="*/ 8 w 13"/>
                  <a:gd name="T11" fmla="*/ 2 h 42"/>
                  <a:gd name="T12" fmla="*/ 1 w 13"/>
                  <a:gd name="T13" fmla="*/ 3 h 42"/>
                  <a:gd name="T14" fmla="*/ 0 w 13"/>
                  <a:gd name="T15" fmla="*/ 6 h 42"/>
                  <a:gd name="T16" fmla="*/ 0 w 13"/>
                  <a:gd name="T17" fmla="*/ 30 h 42"/>
                  <a:gd name="T18" fmla="*/ 1 w 13"/>
                  <a:gd name="T19" fmla="*/ 38 h 42"/>
                  <a:gd name="T20" fmla="*/ 3 w 13"/>
                  <a:gd name="T21" fmla="*/ 41 h 42"/>
                  <a:gd name="T22" fmla="*/ 9 w 13"/>
                  <a:gd name="T23"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42">
                    <a:moveTo>
                      <a:pt x="9" y="42"/>
                    </a:moveTo>
                    <a:cubicBezTo>
                      <a:pt x="10" y="42"/>
                      <a:pt x="11" y="42"/>
                      <a:pt x="11" y="42"/>
                    </a:cubicBezTo>
                    <a:cubicBezTo>
                      <a:pt x="11" y="42"/>
                      <a:pt x="12" y="41"/>
                      <a:pt x="12" y="41"/>
                    </a:cubicBezTo>
                    <a:cubicBezTo>
                      <a:pt x="13" y="38"/>
                      <a:pt x="13" y="35"/>
                      <a:pt x="13" y="32"/>
                    </a:cubicBezTo>
                    <a:cubicBezTo>
                      <a:pt x="12" y="23"/>
                      <a:pt x="11" y="15"/>
                      <a:pt x="10" y="7"/>
                    </a:cubicBezTo>
                    <a:cubicBezTo>
                      <a:pt x="10" y="5"/>
                      <a:pt x="9" y="3"/>
                      <a:pt x="8" y="2"/>
                    </a:cubicBezTo>
                    <a:cubicBezTo>
                      <a:pt x="6" y="0"/>
                      <a:pt x="3" y="0"/>
                      <a:pt x="1" y="3"/>
                    </a:cubicBezTo>
                    <a:cubicBezTo>
                      <a:pt x="1" y="4"/>
                      <a:pt x="1" y="5"/>
                      <a:pt x="0" y="6"/>
                    </a:cubicBezTo>
                    <a:cubicBezTo>
                      <a:pt x="0" y="14"/>
                      <a:pt x="0" y="22"/>
                      <a:pt x="0" y="30"/>
                    </a:cubicBezTo>
                    <a:cubicBezTo>
                      <a:pt x="0" y="33"/>
                      <a:pt x="0" y="36"/>
                      <a:pt x="1" y="38"/>
                    </a:cubicBezTo>
                    <a:cubicBezTo>
                      <a:pt x="1" y="39"/>
                      <a:pt x="2" y="40"/>
                      <a:pt x="3" y="41"/>
                    </a:cubicBezTo>
                    <a:cubicBezTo>
                      <a:pt x="5" y="42"/>
                      <a:pt x="7" y="42"/>
                      <a:pt x="9" y="42"/>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2" name="Freeform 85"/>
              <p:cNvSpPr/>
              <p:nvPr/>
            </p:nvSpPr>
            <p:spPr bwMode="auto">
              <a:xfrm>
                <a:off x="2613025" y="4069163"/>
                <a:ext cx="104775" cy="169863"/>
              </a:xfrm>
              <a:custGeom>
                <a:avLst/>
                <a:gdLst>
                  <a:gd name="T0" fmla="*/ 0 w 29"/>
                  <a:gd name="T1" fmla="*/ 0 h 47"/>
                  <a:gd name="T2" fmla="*/ 3 w 29"/>
                  <a:gd name="T3" fmla="*/ 19 h 47"/>
                  <a:gd name="T4" fmla="*/ 11 w 29"/>
                  <a:gd name="T5" fmla="*/ 38 h 47"/>
                  <a:gd name="T6" fmla="*/ 29 w 29"/>
                  <a:gd name="T7" fmla="*/ 47 h 47"/>
                </a:gdLst>
                <a:ahLst/>
                <a:cxnLst>
                  <a:cxn ang="0">
                    <a:pos x="T0" y="T1"/>
                  </a:cxn>
                  <a:cxn ang="0">
                    <a:pos x="T2" y="T3"/>
                  </a:cxn>
                  <a:cxn ang="0">
                    <a:pos x="T4" y="T5"/>
                  </a:cxn>
                  <a:cxn ang="0">
                    <a:pos x="T6" y="T7"/>
                  </a:cxn>
                </a:cxnLst>
                <a:rect l="0" t="0" r="r" b="b"/>
                <a:pathLst>
                  <a:path w="29" h="47">
                    <a:moveTo>
                      <a:pt x="0" y="0"/>
                    </a:moveTo>
                    <a:cubicBezTo>
                      <a:pt x="1" y="6"/>
                      <a:pt x="2" y="13"/>
                      <a:pt x="3" y="19"/>
                    </a:cubicBezTo>
                    <a:cubicBezTo>
                      <a:pt x="5" y="26"/>
                      <a:pt x="6" y="33"/>
                      <a:pt x="11" y="38"/>
                    </a:cubicBezTo>
                    <a:cubicBezTo>
                      <a:pt x="15" y="43"/>
                      <a:pt x="22" y="45"/>
                      <a:pt x="29" y="47"/>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3" name="Freeform 86"/>
              <p:cNvSpPr/>
              <p:nvPr/>
            </p:nvSpPr>
            <p:spPr bwMode="auto">
              <a:xfrm>
                <a:off x="2725737" y="3456388"/>
                <a:ext cx="449263" cy="279400"/>
              </a:xfrm>
              <a:custGeom>
                <a:avLst/>
                <a:gdLst>
                  <a:gd name="T0" fmla="*/ 118 w 124"/>
                  <a:gd name="T1" fmla="*/ 44 h 77"/>
                  <a:gd name="T2" fmla="*/ 123 w 124"/>
                  <a:gd name="T3" fmla="*/ 5 h 77"/>
                  <a:gd name="T4" fmla="*/ 118 w 124"/>
                  <a:gd name="T5" fmla="*/ 1 h 77"/>
                  <a:gd name="T6" fmla="*/ 88 w 124"/>
                  <a:gd name="T7" fmla="*/ 3 h 77"/>
                  <a:gd name="T8" fmla="*/ 45 w 124"/>
                  <a:gd name="T9" fmla="*/ 3 h 77"/>
                  <a:gd name="T10" fmla="*/ 6 w 124"/>
                  <a:gd name="T11" fmla="*/ 3 h 77"/>
                  <a:gd name="T12" fmla="*/ 0 w 124"/>
                  <a:gd name="T13" fmla="*/ 8 h 77"/>
                  <a:gd name="T14" fmla="*/ 2 w 124"/>
                  <a:gd name="T15" fmla="*/ 18 h 77"/>
                  <a:gd name="T16" fmla="*/ 14 w 124"/>
                  <a:gd name="T17" fmla="*/ 54 h 77"/>
                  <a:gd name="T18" fmla="*/ 21 w 124"/>
                  <a:gd name="T19" fmla="*/ 61 h 77"/>
                  <a:gd name="T20" fmla="*/ 68 w 124"/>
                  <a:gd name="T21" fmla="*/ 76 h 77"/>
                  <a:gd name="T22" fmla="*/ 112 w 124"/>
                  <a:gd name="T23" fmla="*/ 53 h 77"/>
                  <a:gd name="T24" fmla="*/ 118 w 124"/>
                  <a:gd name="T25" fmla="*/ 4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 h="77">
                    <a:moveTo>
                      <a:pt x="118" y="44"/>
                    </a:moveTo>
                    <a:cubicBezTo>
                      <a:pt x="124" y="33"/>
                      <a:pt x="124" y="19"/>
                      <a:pt x="123" y="5"/>
                    </a:cubicBezTo>
                    <a:cubicBezTo>
                      <a:pt x="123" y="2"/>
                      <a:pt x="120" y="0"/>
                      <a:pt x="118" y="1"/>
                    </a:cubicBezTo>
                    <a:cubicBezTo>
                      <a:pt x="108" y="2"/>
                      <a:pt x="98" y="2"/>
                      <a:pt x="88" y="3"/>
                    </a:cubicBezTo>
                    <a:cubicBezTo>
                      <a:pt x="74" y="3"/>
                      <a:pt x="59" y="3"/>
                      <a:pt x="45" y="3"/>
                    </a:cubicBezTo>
                    <a:cubicBezTo>
                      <a:pt x="6" y="3"/>
                      <a:pt x="6" y="3"/>
                      <a:pt x="6" y="3"/>
                    </a:cubicBezTo>
                    <a:cubicBezTo>
                      <a:pt x="3" y="3"/>
                      <a:pt x="0" y="5"/>
                      <a:pt x="0" y="8"/>
                    </a:cubicBezTo>
                    <a:cubicBezTo>
                      <a:pt x="0" y="11"/>
                      <a:pt x="1" y="15"/>
                      <a:pt x="2" y="18"/>
                    </a:cubicBezTo>
                    <a:cubicBezTo>
                      <a:pt x="4" y="31"/>
                      <a:pt x="6" y="44"/>
                      <a:pt x="14" y="54"/>
                    </a:cubicBezTo>
                    <a:cubicBezTo>
                      <a:pt x="16" y="56"/>
                      <a:pt x="18" y="59"/>
                      <a:pt x="21" y="61"/>
                    </a:cubicBezTo>
                    <a:cubicBezTo>
                      <a:pt x="34" y="72"/>
                      <a:pt x="51" y="77"/>
                      <a:pt x="68" y="76"/>
                    </a:cubicBezTo>
                    <a:cubicBezTo>
                      <a:pt x="85" y="74"/>
                      <a:pt x="101" y="66"/>
                      <a:pt x="112" y="53"/>
                    </a:cubicBezTo>
                    <a:cubicBezTo>
                      <a:pt x="114" y="50"/>
                      <a:pt x="116" y="47"/>
                      <a:pt x="118" y="44"/>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4" name="Freeform 87"/>
              <p:cNvSpPr/>
              <p:nvPr/>
            </p:nvSpPr>
            <p:spPr bwMode="auto">
              <a:xfrm>
                <a:off x="2776537" y="3532588"/>
                <a:ext cx="11113" cy="44450"/>
              </a:xfrm>
              <a:custGeom>
                <a:avLst/>
                <a:gdLst>
                  <a:gd name="T0" fmla="*/ 0 w 3"/>
                  <a:gd name="T1" fmla="*/ 0 h 12"/>
                  <a:gd name="T2" fmla="*/ 2 w 3"/>
                  <a:gd name="T3" fmla="*/ 11 h 12"/>
                  <a:gd name="T4" fmla="*/ 3 w 3"/>
                  <a:gd name="T5" fmla="*/ 12 h 12"/>
                </a:gdLst>
                <a:ahLst/>
                <a:cxnLst>
                  <a:cxn ang="0">
                    <a:pos x="T0" y="T1"/>
                  </a:cxn>
                  <a:cxn ang="0">
                    <a:pos x="T2" y="T3"/>
                  </a:cxn>
                  <a:cxn ang="0">
                    <a:pos x="T4" y="T5"/>
                  </a:cxn>
                </a:cxnLst>
                <a:rect l="0" t="0" r="r" b="b"/>
                <a:pathLst>
                  <a:path w="3" h="12">
                    <a:moveTo>
                      <a:pt x="0" y="0"/>
                    </a:moveTo>
                    <a:cubicBezTo>
                      <a:pt x="0" y="4"/>
                      <a:pt x="1" y="7"/>
                      <a:pt x="2" y="11"/>
                    </a:cubicBezTo>
                    <a:cubicBezTo>
                      <a:pt x="2" y="11"/>
                      <a:pt x="3" y="12"/>
                      <a:pt x="3" y="12"/>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5" name="Freeform 88"/>
              <p:cNvSpPr/>
              <p:nvPr/>
            </p:nvSpPr>
            <p:spPr bwMode="auto">
              <a:xfrm>
                <a:off x="2784475" y="3507188"/>
                <a:ext cx="60325" cy="7938"/>
              </a:xfrm>
              <a:custGeom>
                <a:avLst/>
                <a:gdLst>
                  <a:gd name="T0" fmla="*/ 0 w 17"/>
                  <a:gd name="T1" fmla="*/ 2 h 2"/>
                  <a:gd name="T2" fmla="*/ 16 w 17"/>
                  <a:gd name="T3" fmla="*/ 1 h 2"/>
                  <a:gd name="T4" fmla="*/ 17 w 17"/>
                  <a:gd name="T5" fmla="*/ 1 h 2"/>
                </a:gdLst>
                <a:ahLst/>
                <a:cxnLst>
                  <a:cxn ang="0">
                    <a:pos x="T0" y="T1"/>
                  </a:cxn>
                  <a:cxn ang="0">
                    <a:pos x="T2" y="T3"/>
                  </a:cxn>
                  <a:cxn ang="0">
                    <a:pos x="T4" y="T5"/>
                  </a:cxn>
                </a:cxnLst>
                <a:rect l="0" t="0" r="r" b="b"/>
                <a:pathLst>
                  <a:path w="17" h="2">
                    <a:moveTo>
                      <a:pt x="0" y="2"/>
                    </a:moveTo>
                    <a:cubicBezTo>
                      <a:pt x="6" y="1"/>
                      <a:pt x="11" y="0"/>
                      <a:pt x="16" y="1"/>
                    </a:cubicBezTo>
                    <a:cubicBezTo>
                      <a:pt x="17" y="1"/>
                      <a:pt x="17" y="1"/>
                      <a:pt x="17" y="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6" name="Freeform 89"/>
              <p:cNvSpPr/>
              <p:nvPr/>
            </p:nvSpPr>
            <p:spPr bwMode="auto">
              <a:xfrm>
                <a:off x="2874962" y="3504013"/>
                <a:ext cx="60325" cy="6350"/>
              </a:xfrm>
              <a:custGeom>
                <a:avLst/>
                <a:gdLst>
                  <a:gd name="T0" fmla="*/ 0 w 17"/>
                  <a:gd name="T1" fmla="*/ 2 h 2"/>
                  <a:gd name="T2" fmla="*/ 17 w 17"/>
                  <a:gd name="T3" fmla="*/ 1 h 2"/>
                </a:gdLst>
                <a:ahLst/>
                <a:cxnLst>
                  <a:cxn ang="0">
                    <a:pos x="T0" y="T1"/>
                  </a:cxn>
                  <a:cxn ang="0">
                    <a:pos x="T2" y="T3"/>
                  </a:cxn>
                </a:cxnLst>
                <a:rect l="0" t="0" r="r" b="b"/>
                <a:pathLst>
                  <a:path w="17" h="2">
                    <a:moveTo>
                      <a:pt x="0" y="2"/>
                    </a:moveTo>
                    <a:cubicBezTo>
                      <a:pt x="6" y="2"/>
                      <a:pt x="11" y="0"/>
                      <a:pt x="17" y="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7" name="Freeform 90"/>
              <p:cNvSpPr/>
              <p:nvPr/>
            </p:nvSpPr>
            <p:spPr bwMode="auto">
              <a:xfrm>
                <a:off x="2957512" y="3504013"/>
                <a:ext cx="57150" cy="6350"/>
              </a:xfrm>
              <a:custGeom>
                <a:avLst/>
                <a:gdLst>
                  <a:gd name="T0" fmla="*/ 0 w 16"/>
                  <a:gd name="T1" fmla="*/ 1 h 2"/>
                  <a:gd name="T2" fmla="*/ 2 w 16"/>
                  <a:gd name="T3" fmla="*/ 2 h 2"/>
                  <a:gd name="T4" fmla="*/ 12 w 16"/>
                  <a:gd name="T5" fmla="*/ 1 h 2"/>
                  <a:gd name="T6" fmla="*/ 16 w 16"/>
                  <a:gd name="T7" fmla="*/ 0 h 2"/>
                </a:gdLst>
                <a:ahLst/>
                <a:cxnLst>
                  <a:cxn ang="0">
                    <a:pos x="T0" y="T1"/>
                  </a:cxn>
                  <a:cxn ang="0">
                    <a:pos x="T2" y="T3"/>
                  </a:cxn>
                  <a:cxn ang="0">
                    <a:pos x="T4" y="T5"/>
                  </a:cxn>
                  <a:cxn ang="0">
                    <a:pos x="T6" y="T7"/>
                  </a:cxn>
                </a:cxnLst>
                <a:rect l="0" t="0" r="r" b="b"/>
                <a:pathLst>
                  <a:path w="16" h="2">
                    <a:moveTo>
                      <a:pt x="0" y="1"/>
                    </a:moveTo>
                    <a:cubicBezTo>
                      <a:pt x="1" y="2"/>
                      <a:pt x="1" y="2"/>
                      <a:pt x="2" y="2"/>
                    </a:cubicBezTo>
                    <a:cubicBezTo>
                      <a:pt x="5" y="1"/>
                      <a:pt x="9" y="1"/>
                      <a:pt x="12" y="1"/>
                    </a:cubicBezTo>
                    <a:cubicBezTo>
                      <a:pt x="13" y="1"/>
                      <a:pt x="15" y="1"/>
                      <a:pt x="16"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8" name="Freeform 91"/>
              <p:cNvSpPr/>
              <p:nvPr/>
            </p:nvSpPr>
            <p:spPr bwMode="auto">
              <a:xfrm>
                <a:off x="3036887" y="3500838"/>
                <a:ext cx="53975" cy="6350"/>
              </a:xfrm>
              <a:custGeom>
                <a:avLst/>
                <a:gdLst>
                  <a:gd name="T0" fmla="*/ 0 w 15"/>
                  <a:gd name="T1" fmla="*/ 1 h 2"/>
                  <a:gd name="T2" fmla="*/ 15 w 15"/>
                  <a:gd name="T3" fmla="*/ 0 h 2"/>
                </a:gdLst>
                <a:ahLst/>
                <a:cxnLst>
                  <a:cxn ang="0">
                    <a:pos x="T0" y="T1"/>
                  </a:cxn>
                  <a:cxn ang="0">
                    <a:pos x="T2" y="T3"/>
                  </a:cxn>
                </a:cxnLst>
                <a:rect l="0" t="0" r="r" b="b"/>
                <a:pathLst>
                  <a:path w="15" h="2">
                    <a:moveTo>
                      <a:pt x="0" y="1"/>
                    </a:moveTo>
                    <a:cubicBezTo>
                      <a:pt x="5" y="2"/>
                      <a:pt x="10" y="0"/>
                      <a:pt x="15"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9" name="Freeform 92"/>
              <p:cNvSpPr/>
              <p:nvPr/>
            </p:nvSpPr>
            <p:spPr bwMode="auto">
              <a:xfrm>
                <a:off x="3116262" y="3496076"/>
                <a:ext cx="30163" cy="55563"/>
              </a:xfrm>
              <a:custGeom>
                <a:avLst/>
                <a:gdLst>
                  <a:gd name="T0" fmla="*/ 0 w 8"/>
                  <a:gd name="T1" fmla="*/ 2 h 15"/>
                  <a:gd name="T2" fmla="*/ 8 w 8"/>
                  <a:gd name="T3" fmla="*/ 0 h 15"/>
                  <a:gd name="T4" fmla="*/ 6 w 8"/>
                  <a:gd name="T5" fmla="*/ 15 h 15"/>
                </a:gdLst>
                <a:ahLst/>
                <a:cxnLst>
                  <a:cxn ang="0">
                    <a:pos x="T0" y="T1"/>
                  </a:cxn>
                  <a:cxn ang="0">
                    <a:pos x="T2" y="T3"/>
                  </a:cxn>
                  <a:cxn ang="0">
                    <a:pos x="T4" y="T5"/>
                  </a:cxn>
                </a:cxnLst>
                <a:rect l="0" t="0" r="r" b="b"/>
                <a:pathLst>
                  <a:path w="8" h="15">
                    <a:moveTo>
                      <a:pt x="0" y="2"/>
                    </a:moveTo>
                    <a:cubicBezTo>
                      <a:pt x="2" y="2"/>
                      <a:pt x="5" y="1"/>
                      <a:pt x="8" y="0"/>
                    </a:cubicBezTo>
                    <a:cubicBezTo>
                      <a:pt x="8" y="5"/>
                      <a:pt x="8" y="10"/>
                      <a:pt x="6" y="1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0" name="Freeform 93"/>
              <p:cNvSpPr/>
              <p:nvPr/>
            </p:nvSpPr>
            <p:spPr bwMode="auto">
              <a:xfrm>
                <a:off x="3101975" y="3586563"/>
                <a:ext cx="25400" cy="36513"/>
              </a:xfrm>
              <a:custGeom>
                <a:avLst/>
                <a:gdLst>
                  <a:gd name="T0" fmla="*/ 7 w 7"/>
                  <a:gd name="T1" fmla="*/ 0 h 10"/>
                  <a:gd name="T2" fmla="*/ 6 w 7"/>
                  <a:gd name="T3" fmla="*/ 1 h 10"/>
                  <a:gd name="T4" fmla="*/ 0 w 7"/>
                  <a:gd name="T5" fmla="*/ 10 h 10"/>
                </a:gdLst>
                <a:ahLst/>
                <a:cxnLst>
                  <a:cxn ang="0">
                    <a:pos x="T0" y="T1"/>
                  </a:cxn>
                  <a:cxn ang="0">
                    <a:pos x="T2" y="T3"/>
                  </a:cxn>
                  <a:cxn ang="0">
                    <a:pos x="T4" y="T5"/>
                  </a:cxn>
                </a:cxnLst>
                <a:rect l="0" t="0" r="r" b="b"/>
                <a:pathLst>
                  <a:path w="7" h="10">
                    <a:moveTo>
                      <a:pt x="7" y="0"/>
                    </a:moveTo>
                    <a:cubicBezTo>
                      <a:pt x="6" y="1"/>
                      <a:pt x="6" y="1"/>
                      <a:pt x="6" y="1"/>
                    </a:cubicBezTo>
                    <a:cubicBezTo>
                      <a:pt x="5" y="4"/>
                      <a:pt x="3" y="7"/>
                      <a:pt x="0"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1" name="Freeform 94"/>
              <p:cNvSpPr/>
              <p:nvPr/>
            </p:nvSpPr>
            <p:spPr bwMode="auto">
              <a:xfrm>
                <a:off x="3055937" y="3642126"/>
                <a:ext cx="31750" cy="25400"/>
              </a:xfrm>
              <a:custGeom>
                <a:avLst/>
                <a:gdLst>
                  <a:gd name="T0" fmla="*/ 9 w 9"/>
                  <a:gd name="T1" fmla="*/ 0 h 7"/>
                  <a:gd name="T2" fmla="*/ 0 w 9"/>
                  <a:gd name="T3" fmla="*/ 7 h 7"/>
                </a:gdLst>
                <a:ahLst/>
                <a:cxnLst>
                  <a:cxn ang="0">
                    <a:pos x="T0" y="T1"/>
                  </a:cxn>
                  <a:cxn ang="0">
                    <a:pos x="T2" y="T3"/>
                  </a:cxn>
                </a:cxnLst>
                <a:rect l="0" t="0" r="r" b="b"/>
                <a:pathLst>
                  <a:path w="9" h="7">
                    <a:moveTo>
                      <a:pt x="9" y="0"/>
                    </a:moveTo>
                    <a:cubicBezTo>
                      <a:pt x="7" y="3"/>
                      <a:pt x="4" y="5"/>
                      <a:pt x="0" y="7"/>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2" name="Freeform 95"/>
              <p:cNvSpPr/>
              <p:nvPr/>
            </p:nvSpPr>
            <p:spPr bwMode="auto">
              <a:xfrm>
                <a:off x="2990850" y="3677051"/>
                <a:ext cx="42863" cy="19050"/>
              </a:xfrm>
              <a:custGeom>
                <a:avLst/>
                <a:gdLst>
                  <a:gd name="T0" fmla="*/ 12 w 12"/>
                  <a:gd name="T1" fmla="*/ 0 h 5"/>
                  <a:gd name="T2" fmla="*/ 0 w 12"/>
                  <a:gd name="T3" fmla="*/ 5 h 5"/>
                </a:gdLst>
                <a:ahLst/>
                <a:cxnLst>
                  <a:cxn ang="0">
                    <a:pos x="T0" y="T1"/>
                  </a:cxn>
                  <a:cxn ang="0">
                    <a:pos x="T2" y="T3"/>
                  </a:cxn>
                </a:cxnLst>
                <a:rect l="0" t="0" r="r" b="b"/>
                <a:pathLst>
                  <a:path w="12" h="5">
                    <a:moveTo>
                      <a:pt x="12" y="0"/>
                    </a:moveTo>
                    <a:cubicBezTo>
                      <a:pt x="9" y="3"/>
                      <a:pt x="4" y="4"/>
                      <a:pt x="0" y="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3" name="Freeform 96"/>
              <p:cNvSpPr/>
              <p:nvPr/>
            </p:nvSpPr>
            <p:spPr bwMode="auto">
              <a:xfrm>
                <a:off x="2914650" y="3696101"/>
                <a:ext cx="46038" cy="3175"/>
              </a:xfrm>
              <a:custGeom>
                <a:avLst/>
                <a:gdLst>
                  <a:gd name="T0" fmla="*/ 13 w 13"/>
                  <a:gd name="T1" fmla="*/ 0 h 1"/>
                  <a:gd name="T2" fmla="*/ 13 w 13"/>
                  <a:gd name="T3" fmla="*/ 1 h 1"/>
                  <a:gd name="T4" fmla="*/ 4 w 13"/>
                  <a:gd name="T5" fmla="*/ 1 h 1"/>
                  <a:gd name="T6" fmla="*/ 1 w 13"/>
                  <a:gd name="T7" fmla="*/ 1 h 1"/>
                  <a:gd name="T8" fmla="*/ 0 w 13"/>
                  <a:gd name="T9" fmla="*/ 0 h 1"/>
                </a:gdLst>
                <a:ahLst/>
                <a:cxnLst>
                  <a:cxn ang="0">
                    <a:pos x="T0" y="T1"/>
                  </a:cxn>
                  <a:cxn ang="0">
                    <a:pos x="T2" y="T3"/>
                  </a:cxn>
                  <a:cxn ang="0">
                    <a:pos x="T4" y="T5"/>
                  </a:cxn>
                  <a:cxn ang="0">
                    <a:pos x="T6" y="T7"/>
                  </a:cxn>
                  <a:cxn ang="0">
                    <a:pos x="T8" y="T9"/>
                  </a:cxn>
                </a:cxnLst>
                <a:rect l="0" t="0" r="r" b="b"/>
                <a:pathLst>
                  <a:path w="13" h="1">
                    <a:moveTo>
                      <a:pt x="13" y="0"/>
                    </a:moveTo>
                    <a:cubicBezTo>
                      <a:pt x="13" y="0"/>
                      <a:pt x="13" y="0"/>
                      <a:pt x="13" y="1"/>
                    </a:cubicBezTo>
                    <a:cubicBezTo>
                      <a:pt x="10" y="1"/>
                      <a:pt x="7" y="1"/>
                      <a:pt x="4" y="1"/>
                    </a:cubicBezTo>
                    <a:cubicBezTo>
                      <a:pt x="3" y="1"/>
                      <a:pt x="2" y="1"/>
                      <a:pt x="1" y="1"/>
                    </a:cubicBezTo>
                    <a:cubicBezTo>
                      <a:pt x="1" y="1"/>
                      <a:pt x="0" y="1"/>
                      <a:pt x="0"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4" name="Freeform 97"/>
              <p:cNvSpPr/>
              <p:nvPr/>
            </p:nvSpPr>
            <p:spPr bwMode="auto">
              <a:xfrm>
                <a:off x="2844800" y="3667526"/>
                <a:ext cx="44450" cy="17463"/>
              </a:xfrm>
              <a:custGeom>
                <a:avLst/>
                <a:gdLst>
                  <a:gd name="T0" fmla="*/ 0 w 12"/>
                  <a:gd name="T1" fmla="*/ 0 h 5"/>
                  <a:gd name="T2" fmla="*/ 12 w 12"/>
                  <a:gd name="T3" fmla="*/ 5 h 5"/>
                </a:gdLst>
                <a:ahLst/>
                <a:cxnLst>
                  <a:cxn ang="0">
                    <a:pos x="T0" y="T1"/>
                  </a:cxn>
                  <a:cxn ang="0">
                    <a:pos x="T2" y="T3"/>
                  </a:cxn>
                </a:cxnLst>
                <a:rect l="0" t="0" r="r" b="b"/>
                <a:pathLst>
                  <a:path w="12" h="5">
                    <a:moveTo>
                      <a:pt x="0" y="0"/>
                    </a:moveTo>
                    <a:cubicBezTo>
                      <a:pt x="4" y="2"/>
                      <a:pt x="7" y="4"/>
                      <a:pt x="12" y="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5" name="Freeform 98"/>
              <p:cNvSpPr/>
              <p:nvPr/>
            </p:nvSpPr>
            <p:spPr bwMode="auto">
              <a:xfrm>
                <a:off x="2801937" y="3608788"/>
                <a:ext cx="28575" cy="36513"/>
              </a:xfrm>
              <a:custGeom>
                <a:avLst/>
                <a:gdLst>
                  <a:gd name="T0" fmla="*/ 0 w 8"/>
                  <a:gd name="T1" fmla="*/ 0 h 10"/>
                  <a:gd name="T2" fmla="*/ 8 w 8"/>
                  <a:gd name="T3" fmla="*/ 10 h 10"/>
                </a:gdLst>
                <a:ahLst/>
                <a:cxnLst>
                  <a:cxn ang="0">
                    <a:pos x="T0" y="T1"/>
                  </a:cxn>
                  <a:cxn ang="0">
                    <a:pos x="T2" y="T3"/>
                  </a:cxn>
                </a:cxnLst>
                <a:rect l="0" t="0" r="r" b="b"/>
                <a:pathLst>
                  <a:path w="8" h="10">
                    <a:moveTo>
                      <a:pt x="0" y="0"/>
                    </a:moveTo>
                    <a:cubicBezTo>
                      <a:pt x="2" y="4"/>
                      <a:pt x="4" y="8"/>
                      <a:pt x="8"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6" name="Freeform 705"/>
              <p:cNvSpPr/>
              <p:nvPr/>
            </p:nvSpPr>
            <p:spPr bwMode="auto">
              <a:xfrm>
                <a:off x="1951037" y="4012013"/>
                <a:ext cx="28575" cy="169863"/>
              </a:xfrm>
              <a:custGeom>
                <a:avLst/>
                <a:gdLst>
                  <a:gd name="T0" fmla="*/ 6 w 8"/>
                  <a:gd name="T1" fmla="*/ 0 h 47"/>
                  <a:gd name="T2" fmla="*/ 8 w 8"/>
                  <a:gd name="T3" fmla="*/ 47 h 47"/>
                </a:gdLst>
                <a:ahLst/>
                <a:cxnLst>
                  <a:cxn ang="0">
                    <a:pos x="T0" y="T1"/>
                  </a:cxn>
                  <a:cxn ang="0">
                    <a:pos x="T2" y="T3"/>
                  </a:cxn>
                </a:cxnLst>
                <a:rect l="0" t="0" r="r" b="b"/>
                <a:pathLst>
                  <a:path w="8" h="47">
                    <a:moveTo>
                      <a:pt x="6" y="0"/>
                    </a:moveTo>
                    <a:cubicBezTo>
                      <a:pt x="0" y="15"/>
                      <a:pt x="1" y="33"/>
                      <a:pt x="8" y="47"/>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7" name="Freeform 706"/>
              <p:cNvSpPr/>
              <p:nvPr/>
            </p:nvSpPr>
            <p:spPr bwMode="auto">
              <a:xfrm>
                <a:off x="2044700" y="4037413"/>
                <a:ext cx="36513" cy="122238"/>
              </a:xfrm>
              <a:custGeom>
                <a:avLst/>
                <a:gdLst>
                  <a:gd name="T0" fmla="*/ 6 w 10"/>
                  <a:gd name="T1" fmla="*/ 0 h 34"/>
                  <a:gd name="T2" fmla="*/ 10 w 10"/>
                  <a:gd name="T3" fmla="*/ 34 h 34"/>
                </a:gdLst>
                <a:ahLst/>
                <a:cxnLst>
                  <a:cxn ang="0">
                    <a:pos x="T0" y="T1"/>
                  </a:cxn>
                  <a:cxn ang="0">
                    <a:pos x="T2" y="T3"/>
                  </a:cxn>
                </a:cxnLst>
                <a:rect l="0" t="0" r="r" b="b"/>
                <a:pathLst>
                  <a:path w="10" h="34">
                    <a:moveTo>
                      <a:pt x="6" y="0"/>
                    </a:moveTo>
                    <a:cubicBezTo>
                      <a:pt x="0" y="11"/>
                      <a:pt x="2" y="25"/>
                      <a:pt x="10" y="34"/>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108" name="组合 107"/>
            <p:cNvGrpSpPr/>
            <p:nvPr/>
          </p:nvGrpSpPr>
          <p:grpSpPr>
            <a:xfrm>
              <a:off x="7481676" y="184741"/>
              <a:ext cx="1133201" cy="1266036"/>
              <a:chOff x="4879975" y="586188"/>
              <a:chExt cx="1096963" cy="1225550"/>
            </a:xfrm>
          </p:grpSpPr>
          <p:sp>
            <p:nvSpPr>
              <p:cNvPr id="109" name="Freeform 276"/>
              <p:cNvSpPr/>
              <p:nvPr/>
            </p:nvSpPr>
            <p:spPr bwMode="auto">
              <a:xfrm>
                <a:off x="4879975" y="586188"/>
                <a:ext cx="1096963" cy="1225550"/>
              </a:xfrm>
              <a:custGeom>
                <a:avLst/>
                <a:gdLst>
                  <a:gd name="T0" fmla="*/ 241 w 303"/>
                  <a:gd name="T1" fmla="*/ 323 h 338"/>
                  <a:gd name="T2" fmla="*/ 284 w 303"/>
                  <a:gd name="T3" fmla="*/ 308 h 338"/>
                  <a:gd name="T4" fmla="*/ 295 w 303"/>
                  <a:gd name="T5" fmla="*/ 302 h 338"/>
                  <a:gd name="T6" fmla="*/ 298 w 303"/>
                  <a:gd name="T7" fmla="*/ 293 h 338"/>
                  <a:gd name="T8" fmla="*/ 301 w 303"/>
                  <a:gd name="T9" fmla="*/ 255 h 338"/>
                  <a:gd name="T10" fmla="*/ 255 w 303"/>
                  <a:gd name="T11" fmla="*/ 16 h 338"/>
                  <a:gd name="T12" fmla="*/ 250 w 303"/>
                  <a:gd name="T13" fmla="*/ 10 h 338"/>
                  <a:gd name="T14" fmla="*/ 244 w 303"/>
                  <a:gd name="T15" fmla="*/ 8 h 338"/>
                  <a:gd name="T16" fmla="*/ 16 w 303"/>
                  <a:gd name="T17" fmla="*/ 50 h 338"/>
                  <a:gd name="T18" fmla="*/ 11 w 303"/>
                  <a:gd name="T19" fmla="*/ 54 h 338"/>
                  <a:gd name="T20" fmla="*/ 9 w 303"/>
                  <a:gd name="T21" fmla="*/ 60 h 338"/>
                  <a:gd name="T22" fmla="*/ 45 w 303"/>
                  <a:gd name="T23" fmla="*/ 318 h 338"/>
                  <a:gd name="T24" fmla="*/ 49 w 303"/>
                  <a:gd name="T25" fmla="*/ 326 h 338"/>
                  <a:gd name="T26" fmla="*/ 69 w 303"/>
                  <a:gd name="T27" fmla="*/ 335 h 338"/>
                  <a:gd name="T28" fmla="*/ 152 w 303"/>
                  <a:gd name="T29" fmla="*/ 337 h 338"/>
                  <a:gd name="T30" fmla="*/ 197 w 303"/>
                  <a:gd name="T31" fmla="*/ 333 h 338"/>
                  <a:gd name="T32" fmla="*/ 241 w 303"/>
                  <a:gd name="T33" fmla="*/ 323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3" h="338">
                    <a:moveTo>
                      <a:pt x="241" y="323"/>
                    </a:moveTo>
                    <a:cubicBezTo>
                      <a:pt x="256" y="318"/>
                      <a:pt x="270" y="313"/>
                      <a:pt x="284" y="308"/>
                    </a:cubicBezTo>
                    <a:cubicBezTo>
                      <a:pt x="288" y="306"/>
                      <a:pt x="292" y="305"/>
                      <a:pt x="295" y="302"/>
                    </a:cubicBezTo>
                    <a:cubicBezTo>
                      <a:pt x="297" y="299"/>
                      <a:pt x="297" y="296"/>
                      <a:pt x="298" y="293"/>
                    </a:cubicBezTo>
                    <a:cubicBezTo>
                      <a:pt x="301" y="281"/>
                      <a:pt x="301" y="268"/>
                      <a:pt x="301" y="255"/>
                    </a:cubicBezTo>
                    <a:cubicBezTo>
                      <a:pt x="303" y="174"/>
                      <a:pt x="287" y="92"/>
                      <a:pt x="255" y="16"/>
                    </a:cubicBezTo>
                    <a:cubicBezTo>
                      <a:pt x="254" y="14"/>
                      <a:pt x="253" y="11"/>
                      <a:pt x="250" y="10"/>
                    </a:cubicBezTo>
                    <a:cubicBezTo>
                      <a:pt x="249" y="9"/>
                      <a:pt x="246" y="8"/>
                      <a:pt x="244" y="8"/>
                    </a:cubicBezTo>
                    <a:cubicBezTo>
                      <a:pt x="166" y="0"/>
                      <a:pt x="86" y="15"/>
                      <a:pt x="16" y="50"/>
                    </a:cubicBezTo>
                    <a:cubicBezTo>
                      <a:pt x="14" y="51"/>
                      <a:pt x="12" y="52"/>
                      <a:pt x="11" y="54"/>
                    </a:cubicBezTo>
                    <a:cubicBezTo>
                      <a:pt x="10" y="56"/>
                      <a:pt x="9" y="58"/>
                      <a:pt x="9" y="60"/>
                    </a:cubicBezTo>
                    <a:cubicBezTo>
                      <a:pt x="0" y="147"/>
                      <a:pt x="13" y="237"/>
                      <a:pt x="45" y="318"/>
                    </a:cubicBezTo>
                    <a:cubicBezTo>
                      <a:pt x="46" y="321"/>
                      <a:pt x="47" y="324"/>
                      <a:pt x="49" y="326"/>
                    </a:cubicBezTo>
                    <a:cubicBezTo>
                      <a:pt x="54" y="332"/>
                      <a:pt x="62" y="334"/>
                      <a:pt x="69" y="335"/>
                    </a:cubicBezTo>
                    <a:cubicBezTo>
                      <a:pt x="97" y="338"/>
                      <a:pt x="124" y="337"/>
                      <a:pt x="152" y="337"/>
                    </a:cubicBezTo>
                    <a:cubicBezTo>
                      <a:pt x="165" y="337"/>
                      <a:pt x="184" y="336"/>
                      <a:pt x="197" y="333"/>
                    </a:cubicBezTo>
                    <a:cubicBezTo>
                      <a:pt x="217" y="329"/>
                      <a:pt x="225" y="328"/>
                      <a:pt x="241" y="323"/>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nvGrpSpPr>
              <p:cNvPr id="110" name="组合 109"/>
              <p:cNvGrpSpPr/>
              <p:nvPr/>
            </p:nvGrpSpPr>
            <p:grpSpPr>
              <a:xfrm>
                <a:off x="4933950" y="636988"/>
                <a:ext cx="973138" cy="1133475"/>
                <a:chOff x="4933950" y="636988"/>
                <a:chExt cx="973138" cy="1133475"/>
              </a:xfrm>
            </p:grpSpPr>
            <p:sp>
              <p:nvSpPr>
                <p:cNvPr id="111" name="Freeform 271"/>
                <p:cNvSpPr/>
                <p:nvPr/>
              </p:nvSpPr>
              <p:spPr bwMode="auto">
                <a:xfrm>
                  <a:off x="5759450" y="1564088"/>
                  <a:ext cx="31750" cy="44450"/>
                </a:xfrm>
                <a:custGeom>
                  <a:avLst/>
                  <a:gdLst>
                    <a:gd name="T0" fmla="*/ 0 w 9"/>
                    <a:gd name="T1" fmla="*/ 0 h 12"/>
                    <a:gd name="T2" fmla="*/ 9 w 9"/>
                    <a:gd name="T3" fmla="*/ 12 h 12"/>
                  </a:gdLst>
                  <a:ahLst/>
                  <a:cxnLst>
                    <a:cxn ang="0">
                      <a:pos x="T0" y="T1"/>
                    </a:cxn>
                    <a:cxn ang="0">
                      <a:pos x="T2" y="T3"/>
                    </a:cxn>
                  </a:cxnLst>
                  <a:rect l="0" t="0" r="r" b="b"/>
                  <a:pathLst>
                    <a:path w="9" h="12">
                      <a:moveTo>
                        <a:pt x="0" y="0"/>
                      </a:moveTo>
                      <a:cubicBezTo>
                        <a:pt x="2" y="5"/>
                        <a:pt x="5" y="10"/>
                        <a:pt x="9" y="12"/>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2" name="Freeform 272"/>
                <p:cNvSpPr/>
                <p:nvPr/>
              </p:nvSpPr>
              <p:spPr bwMode="auto">
                <a:xfrm>
                  <a:off x="5872163" y="1224363"/>
                  <a:ext cx="6350" cy="53975"/>
                </a:xfrm>
                <a:custGeom>
                  <a:avLst/>
                  <a:gdLst>
                    <a:gd name="T0" fmla="*/ 0 w 2"/>
                    <a:gd name="T1" fmla="*/ 0 h 15"/>
                    <a:gd name="T2" fmla="*/ 2 w 2"/>
                    <a:gd name="T3" fmla="*/ 15 h 15"/>
                  </a:gdLst>
                  <a:ahLst/>
                  <a:cxnLst>
                    <a:cxn ang="0">
                      <a:pos x="T0" y="T1"/>
                    </a:cxn>
                    <a:cxn ang="0">
                      <a:pos x="T2" y="T3"/>
                    </a:cxn>
                  </a:cxnLst>
                  <a:rect l="0" t="0" r="r" b="b"/>
                  <a:pathLst>
                    <a:path w="2" h="15">
                      <a:moveTo>
                        <a:pt x="0" y="0"/>
                      </a:moveTo>
                      <a:cubicBezTo>
                        <a:pt x="1" y="5"/>
                        <a:pt x="2" y="10"/>
                        <a:pt x="2" y="15"/>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3" name="Freeform 273"/>
                <p:cNvSpPr/>
                <p:nvPr/>
              </p:nvSpPr>
              <p:spPr bwMode="auto">
                <a:xfrm>
                  <a:off x="5903913" y="1230713"/>
                  <a:ext cx="3175" cy="36513"/>
                </a:xfrm>
                <a:custGeom>
                  <a:avLst/>
                  <a:gdLst>
                    <a:gd name="T0" fmla="*/ 1 w 1"/>
                    <a:gd name="T1" fmla="*/ 0 h 10"/>
                    <a:gd name="T2" fmla="*/ 0 w 1"/>
                    <a:gd name="T3" fmla="*/ 10 h 10"/>
                  </a:gdLst>
                  <a:ahLst/>
                  <a:cxnLst>
                    <a:cxn ang="0">
                      <a:pos x="T0" y="T1"/>
                    </a:cxn>
                    <a:cxn ang="0">
                      <a:pos x="T2" y="T3"/>
                    </a:cxn>
                  </a:cxnLst>
                  <a:rect l="0" t="0" r="r" b="b"/>
                  <a:pathLst>
                    <a:path w="1" h="10">
                      <a:moveTo>
                        <a:pt x="1" y="0"/>
                      </a:moveTo>
                      <a:cubicBezTo>
                        <a:pt x="1" y="4"/>
                        <a:pt x="1" y="7"/>
                        <a:pt x="0" y="10"/>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4" name="Freeform 274"/>
                <p:cNvSpPr/>
                <p:nvPr/>
              </p:nvSpPr>
              <p:spPr bwMode="auto">
                <a:xfrm>
                  <a:off x="4962525" y="1202138"/>
                  <a:ext cx="7938" cy="50800"/>
                </a:xfrm>
                <a:custGeom>
                  <a:avLst/>
                  <a:gdLst>
                    <a:gd name="T0" fmla="*/ 0 w 2"/>
                    <a:gd name="T1" fmla="*/ 0 h 14"/>
                    <a:gd name="T2" fmla="*/ 2 w 2"/>
                    <a:gd name="T3" fmla="*/ 14 h 14"/>
                  </a:gdLst>
                  <a:ahLst/>
                  <a:cxnLst>
                    <a:cxn ang="0">
                      <a:pos x="T0" y="T1"/>
                    </a:cxn>
                    <a:cxn ang="0">
                      <a:pos x="T2" y="T3"/>
                    </a:cxn>
                  </a:cxnLst>
                  <a:rect l="0" t="0" r="r" b="b"/>
                  <a:pathLst>
                    <a:path w="2" h="14">
                      <a:moveTo>
                        <a:pt x="0" y="0"/>
                      </a:moveTo>
                      <a:cubicBezTo>
                        <a:pt x="1" y="5"/>
                        <a:pt x="1" y="9"/>
                        <a:pt x="2" y="14"/>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5" name="Freeform 275"/>
                <p:cNvSpPr/>
                <p:nvPr/>
              </p:nvSpPr>
              <p:spPr bwMode="auto">
                <a:xfrm>
                  <a:off x="4984750" y="1187851"/>
                  <a:ext cx="11113" cy="42863"/>
                </a:xfrm>
                <a:custGeom>
                  <a:avLst/>
                  <a:gdLst>
                    <a:gd name="T0" fmla="*/ 0 w 3"/>
                    <a:gd name="T1" fmla="*/ 0 h 12"/>
                    <a:gd name="T2" fmla="*/ 3 w 3"/>
                    <a:gd name="T3" fmla="*/ 12 h 12"/>
                  </a:gdLst>
                  <a:ahLst/>
                  <a:cxnLst>
                    <a:cxn ang="0">
                      <a:pos x="T0" y="T1"/>
                    </a:cxn>
                    <a:cxn ang="0">
                      <a:pos x="T2" y="T3"/>
                    </a:cxn>
                  </a:cxnLst>
                  <a:rect l="0" t="0" r="r" b="b"/>
                  <a:pathLst>
                    <a:path w="3" h="12">
                      <a:moveTo>
                        <a:pt x="0" y="0"/>
                      </a:moveTo>
                      <a:cubicBezTo>
                        <a:pt x="0" y="4"/>
                        <a:pt x="1" y="8"/>
                        <a:pt x="3" y="12"/>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6" name="Freeform 277"/>
                <p:cNvSpPr/>
                <p:nvPr/>
              </p:nvSpPr>
              <p:spPr bwMode="auto">
                <a:xfrm>
                  <a:off x="4933950" y="636988"/>
                  <a:ext cx="774700" cy="282575"/>
                </a:xfrm>
                <a:custGeom>
                  <a:avLst/>
                  <a:gdLst>
                    <a:gd name="T0" fmla="*/ 1 w 214"/>
                    <a:gd name="T1" fmla="*/ 78 h 78"/>
                    <a:gd name="T2" fmla="*/ 2 w 214"/>
                    <a:gd name="T3" fmla="*/ 54 h 78"/>
                    <a:gd name="T4" fmla="*/ 4 w 214"/>
                    <a:gd name="T5" fmla="*/ 48 h 78"/>
                    <a:gd name="T6" fmla="*/ 18 w 214"/>
                    <a:gd name="T7" fmla="*/ 39 h 78"/>
                    <a:gd name="T8" fmla="*/ 111 w 214"/>
                    <a:gd name="T9" fmla="*/ 10 h 78"/>
                    <a:gd name="T10" fmla="*/ 214 w 214"/>
                    <a:gd name="T11" fmla="*/ 7 h 78"/>
                  </a:gdLst>
                  <a:ahLst/>
                  <a:cxnLst>
                    <a:cxn ang="0">
                      <a:pos x="T0" y="T1"/>
                    </a:cxn>
                    <a:cxn ang="0">
                      <a:pos x="T2" y="T3"/>
                    </a:cxn>
                    <a:cxn ang="0">
                      <a:pos x="T4" y="T5"/>
                    </a:cxn>
                    <a:cxn ang="0">
                      <a:pos x="T6" y="T7"/>
                    </a:cxn>
                    <a:cxn ang="0">
                      <a:pos x="T8" y="T9"/>
                    </a:cxn>
                    <a:cxn ang="0">
                      <a:pos x="T10" y="T11"/>
                    </a:cxn>
                  </a:cxnLst>
                  <a:rect l="0" t="0" r="r" b="b"/>
                  <a:pathLst>
                    <a:path w="214" h="78">
                      <a:moveTo>
                        <a:pt x="1" y="78"/>
                      </a:moveTo>
                      <a:cubicBezTo>
                        <a:pt x="0" y="70"/>
                        <a:pt x="0" y="62"/>
                        <a:pt x="2" y="54"/>
                      </a:cubicBezTo>
                      <a:cubicBezTo>
                        <a:pt x="3" y="52"/>
                        <a:pt x="3" y="50"/>
                        <a:pt x="4" y="48"/>
                      </a:cubicBezTo>
                      <a:cubicBezTo>
                        <a:pt x="7" y="43"/>
                        <a:pt x="13" y="41"/>
                        <a:pt x="18" y="39"/>
                      </a:cubicBezTo>
                      <a:cubicBezTo>
                        <a:pt x="48" y="26"/>
                        <a:pt x="79" y="16"/>
                        <a:pt x="111" y="10"/>
                      </a:cubicBezTo>
                      <a:cubicBezTo>
                        <a:pt x="144" y="3"/>
                        <a:pt x="182" y="0"/>
                        <a:pt x="214" y="7"/>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7" name="Freeform 278"/>
                <p:cNvSpPr/>
                <p:nvPr/>
              </p:nvSpPr>
              <p:spPr bwMode="auto">
                <a:xfrm>
                  <a:off x="5680075" y="1281513"/>
                  <a:ext cx="195263" cy="395288"/>
                </a:xfrm>
                <a:custGeom>
                  <a:avLst/>
                  <a:gdLst>
                    <a:gd name="T0" fmla="*/ 18 w 54"/>
                    <a:gd name="T1" fmla="*/ 107 h 109"/>
                    <a:gd name="T2" fmla="*/ 48 w 54"/>
                    <a:gd name="T3" fmla="*/ 104 h 109"/>
                    <a:gd name="T4" fmla="*/ 51 w 54"/>
                    <a:gd name="T5" fmla="*/ 102 h 109"/>
                    <a:gd name="T6" fmla="*/ 52 w 54"/>
                    <a:gd name="T7" fmla="*/ 98 h 109"/>
                    <a:gd name="T8" fmla="*/ 44 w 54"/>
                    <a:gd name="T9" fmla="*/ 8 h 109"/>
                    <a:gd name="T10" fmla="*/ 41 w 54"/>
                    <a:gd name="T11" fmla="*/ 2 h 109"/>
                    <a:gd name="T12" fmla="*/ 36 w 54"/>
                    <a:gd name="T13" fmla="*/ 1 h 109"/>
                    <a:gd name="T14" fmla="*/ 7 w 54"/>
                    <a:gd name="T15" fmla="*/ 5 h 109"/>
                    <a:gd name="T16" fmla="*/ 3 w 54"/>
                    <a:gd name="T17" fmla="*/ 7 h 109"/>
                    <a:gd name="T18" fmla="*/ 2 w 54"/>
                    <a:gd name="T19" fmla="*/ 12 h 109"/>
                    <a:gd name="T20" fmla="*/ 10 w 54"/>
                    <a:gd name="T21" fmla="*/ 98 h 109"/>
                    <a:gd name="T22" fmla="*/ 13 w 54"/>
                    <a:gd name="T23" fmla="*/ 105 h 109"/>
                    <a:gd name="T24" fmla="*/ 18 w 54"/>
                    <a:gd name="T25" fmla="*/ 10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109">
                      <a:moveTo>
                        <a:pt x="18" y="107"/>
                      </a:moveTo>
                      <a:cubicBezTo>
                        <a:pt x="28" y="109"/>
                        <a:pt x="38" y="108"/>
                        <a:pt x="48" y="104"/>
                      </a:cubicBezTo>
                      <a:cubicBezTo>
                        <a:pt x="49" y="104"/>
                        <a:pt x="50" y="103"/>
                        <a:pt x="51" y="102"/>
                      </a:cubicBezTo>
                      <a:cubicBezTo>
                        <a:pt x="52" y="101"/>
                        <a:pt x="52" y="99"/>
                        <a:pt x="52" y="98"/>
                      </a:cubicBezTo>
                      <a:cubicBezTo>
                        <a:pt x="54" y="68"/>
                        <a:pt x="51" y="37"/>
                        <a:pt x="44" y="8"/>
                      </a:cubicBezTo>
                      <a:cubicBezTo>
                        <a:pt x="44" y="6"/>
                        <a:pt x="43" y="4"/>
                        <a:pt x="41" y="2"/>
                      </a:cubicBezTo>
                      <a:cubicBezTo>
                        <a:pt x="40" y="1"/>
                        <a:pt x="38" y="1"/>
                        <a:pt x="36" y="1"/>
                      </a:cubicBezTo>
                      <a:cubicBezTo>
                        <a:pt x="26" y="0"/>
                        <a:pt x="16" y="1"/>
                        <a:pt x="7" y="5"/>
                      </a:cubicBezTo>
                      <a:cubicBezTo>
                        <a:pt x="6" y="5"/>
                        <a:pt x="4" y="6"/>
                        <a:pt x="3" y="7"/>
                      </a:cubicBezTo>
                      <a:cubicBezTo>
                        <a:pt x="2" y="9"/>
                        <a:pt x="2" y="10"/>
                        <a:pt x="2" y="12"/>
                      </a:cubicBezTo>
                      <a:cubicBezTo>
                        <a:pt x="0" y="41"/>
                        <a:pt x="3" y="70"/>
                        <a:pt x="10" y="98"/>
                      </a:cubicBezTo>
                      <a:cubicBezTo>
                        <a:pt x="10" y="101"/>
                        <a:pt x="11" y="103"/>
                        <a:pt x="13" y="105"/>
                      </a:cubicBezTo>
                      <a:cubicBezTo>
                        <a:pt x="14" y="106"/>
                        <a:pt x="16" y="106"/>
                        <a:pt x="18" y="107"/>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8" name="Freeform 279"/>
                <p:cNvSpPr/>
                <p:nvPr/>
              </p:nvSpPr>
              <p:spPr bwMode="auto">
                <a:xfrm>
                  <a:off x="5081588" y="1346601"/>
                  <a:ext cx="120650" cy="120650"/>
                </a:xfrm>
                <a:custGeom>
                  <a:avLst/>
                  <a:gdLst>
                    <a:gd name="T0" fmla="*/ 27 w 33"/>
                    <a:gd name="T1" fmla="*/ 0 h 33"/>
                    <a:gd name="T2" fmla="*/ 8 w 33"/>
                    <a:gd name="T3" fmla="*/ 2 h 33"/>
                    <a:gd name="T4" fmla="*/ 1 w 33"/>
                    <a:gd name="T5" fmla="*/ 5 h 33"/>
                    <a:gd name="T6" fmla="*/ 0 w 33"/>
                    <a:gd name="T7" fmla="*/ 11 h 33"/>
                    <a:gd name="T8" fmla="*/ 2 w 33"/>
                    <a:gd name="T9" fmla="*/ 29 h 33"/>
                    <a:gd name="T10" fmla="*/ 3 w 33"/>
                    <a:gd name="T11" fmla="*/ 30 h 33"/>
                    <a:gd name="T12" fmla="*/ 4 w 33"/>
                    <a:gd name="T13" fmla="*/ 31 h 33"/>
                    <a:gd name="T14" fmla="*/ 30 w 33"/>
                    <a:gd name="T15" fmla="*/ 30 h 33"/>
                    <a:gd name="T16" fmla="*/ 31 w 33"/>
                    <a:gd name="T17" fmla="*/ 29 h 33"/>
                    <a:gd name="T18" fmla="*/ 31 w 33"/>
                    <a:gd name="T19" fmla="*/ 28 h 33"/>
                    <a:gd name="T20" fmla="*/ 31 w 33"/>
                    <a:gd name="T21" fmla="*/ 4 h 33"/>
                    <a:gd name="T22" fmla="*/ 30 w 33"/>
                    <a:gd name="T23" fmla="*/ 1 h 33"/>
                    <a:gd name="T24" fmla="*/ 27 w 33"/>
                    <a:gd name="T2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3">
                      <a:moveTo>
                        <a:pt x="27" y="0"/>
                      </a:moveTo>
                      <a:cubicBezTo>
                        <a:pt x="21" y="0"/>
                        <a:pt x="14" y="1"/>
                        <a:pt x="8" y="2"/>
                      </a:cubicBezTo>
                      <a:cubicBezTo>
                        <a:pt x="5" y="2"/>
                        <a:pt x="2" y="3"/>
                        <a:pt x="1" y="5"/>
                      </a:cubicBezTo>
                      <a:cubicBezTo>
                        <a:pt x="0" y="7"/>
                        <a:pt x="0" y="9"/>
                        <a:pt x="0" y="11"/>
                      </a:cubicBezTo>
                      <a:cubicBezTo>
                        <a:pt x="1" y="17"/>
                        <a:pt x="2" y="23"/>
                        <a:pt x="2" y="29"/>
                      </a:cubicBezTo>
                      <a:cubicBezTo>
                        <a:pt x="2" y="29"/>
                        <a:pt x="2" y="30"/>
                        <a:pt x="3" y="30"/>
                      </a:cubicBezTo>
                      <a:cubicBezTo>
                        <a:pt x="3" y="30"/>
                        <a:pt x="3" y="31"/>
                        <a:pt x="4" y="31"/>
                      </a:cubicBezTo>
                      <a:cubicBezTo>
                        <a:pt x="12" y="33"/>
                        <a:pt x="21" y="33"/>
                        <a:pt x="30" y="30"/>
                      </a:cubicBezTo>
                      <a:cubicBezTo>
                        <a:pt x="30" y="29"/>
                        <a:pt x="30" y="29"/>
                        <a:pt x="31" y="29"/>
                      </a:cubicBezTo>
                      <a:cubicBezTo>
                        <a:pt x="31" y="29"/>
                        <a:pt x="31" y="28"/>
                        <a:pt x="31" y="28"/>
                      </a:cubicBezTo>
                      <a:cubicBezTo>
                        <a:pt x="32" y="20"/>
                        <a:pt x="33" y="12"/>
                        <a:pt x="31" y="4"/>
                      </a:cubicBezTo>
                      <a:cubicBezTo>
                        <a:pt x="31" y="3"/>
                        <a:pt x="31" y="1"/>
                        <a:pt x="30" y="1"/>
                      </a:cubicBezTo>
                      <a:cubicBezTo>
                        <a:pt x="29" y="0"/>
                        <a:pt x="28" y="0"/>
                        <a:pt x="27" y="0"/>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9" name="Freeform 280"/>
                <p:cNvSpPr/>
                <p:nvPr/>
              </p:nvSpPr>
              <p:spPr bwMode="auto">
                <a:xfrm>
                  <a:off x="5267325" y="1335488"/>
                  <a:ext cx="122238" cy="117475"/>
                </a:xfrm>
                <a:custGeom>
                  <a:avLst/>
                  <a:gdLst>
                    <a:gd name="T0" fmla="*/ 32 w 34"/>
                    <a:gd name="T1" fmla="*/ 27 h 32"/>
                    <a:gd name="T2" fmla="*/ 33 w 34"/>
                    <a:gd name="T3" fmla="*/ 24 h 32"/>
                    <a:gd name="T4" fmla="*/ 32 w 34"/>
                    <a:gd name="T5" fmla="*/ 3 h 32"/>
                    <a:gd name="T6" fmla="*/ 31 w 34"/>
                    <a:gd name="T7" fmla="*/ 1 h 32"/>
                    <a:gd name="T8" fmla="*/ 29 w 34"/>
                    <a:gd name="T9" fmla="*/ 1 h 32"/>
                    <a:gd name="T10" fmla="*/ 10 w 34"/>
                    <a:gd name="T11" fmla="*/ 1 h 32"/>
                    <a:gd name="T12" fmla="*/ 1 w 34"/>
                    <a:gd name="T13" fmla="*/ 4 h 32"/>
                    <a:gd name="T14" fmla="*/ 1 w 34"/>
                    <a:gd name="T15" fmla="*/ 8 h 32"/>
                    <a:gd name="T16" fmla="*/ 6 w 34"/>
                    <a:gd name="T17" fmla="*/ 31 h 32"/>
                    <a:gd name="T18" fmla="*/ 13 w 34"/>
                    <a:gd name="T19" fmla="*/ 31 h 32"/>
                    <a:gd name="T20" fmla="*/ 31 w 34"/>
                    <a:gd name="T21" fmla="*/ 28 h 32"/>
                    <a:gd name="T22" fmla="*/ 32 w 34"/>
                    <a:gd name="T23" fmla="*/ 2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32">
                      <a:moveTo>
                        <a:pt x="32" y="27"/>
                      </a:moveTo>
                      <a:cubicBezTo>
                        <a:pt x="33" y="26"/>
                        <a:pt x="33" y="25"/>
                        <a:pt x="33" y="24"/>
                      </a:cubicBezTo>
                      <a:cubicBezTo>
                        <a:pt x="34" y="17"/>
                        <a:pt x="34" y="10"/>
                        <a:pt x="32" y="3"/>
                      </a:cubicBezTo>
                      <a:cubicBezTo>
                        <a:pt x="32" y="2"/>
                        <a:pt x="31" y="2"/>
                        <a:pt x="31" y="1"/>
                      </a:cubicBezTo>
                      <a:cubicBezTo>
                        <a:pt x="30" y="1"/>
                        <a:pt x="30" y="1"/>
                        <a:pt x="29" y="1"/>
                      </a:cubicBezTo>
                      <a:cubicBezTo>
                        <a:pt x="23" y="0"/>
                        <a:pt x="16" y="0"/>
                        <a:pt x="10" y="1"/>
                      </a:cubicBezTo>
                      <a:cubicBezTo>
                        <a:pt x="7" y="1"/>
                        <a:pt x="3" y="1"/>
                        <a:pt x="1" y="4"/>
                      </a:cubicBezTo>
                      <a:cubicBezTo>
                        <a:pt x="1" y="5"/>
                        <a:pt x="1" y="7"/>
                        <a:pt x="1" y="8"/>
                      </a:cubicBezTo>
                      <a:cubicBezTo>
                        <a:pt x="0" y="16"/>
                        <a:pt x="2" y="24"/>
                        <a:pt x="6" y="31"/>
                      </a:cubicBezTo>
                      <a:cubicBezTo>
                        <a:pt x="8" y="31"/>
                        <a:pt x="10" y="31"/>
                        <a:pt x="13" y="31"/>
                      </a:cubicBezTo>
                      <a:cubicBezTo>
                        <a:pt x="19" y="32"/>
                        <a:pt x="26" y="32"/>
                        <a:pt x="31" y="28"/>
                      </a:cubicBezTo>
                      <a:cubicBezTo>
                        <a:pt x="31" y="28"/>
                        <a:pt x="32" y="27"/>
                        <a:pt x="32" y="27"/>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0" name="Freeform 281"/>
                <p:cNvSpPr/>
                <p:nvPr/>
              </p:nvSpPr>
              <p:spPr bwMode="auto">
                <a:xfrm>
                  <a:off x="5459413" y="1314851"/>
                  <a:ext cx="122238" cy="122238"/>
                </a:xfrm>
                <a:custGeom>
                  <a:avLst/>
                  <a:gdLst>
                    <a:gd name="T0" fmla="*/ 31 w 34"/>
                    <a:gd name="T1" fmla="*/ 3 h 34"/>
                    <a:gd name="T2" fmla="*/ 23 w 34"/>
                    <a:gd name="T3" fmla="*/ 0 h 34"/>
                    <a:gd name="T4" fmla="*/ 3 w 34"/>
                    <a:gd name="T5" fmla="*/ 3 h 34"/>
                    <a:gd name="T6" fmla="*/ 1 w 34"/>
                    <a:gd name="T7" fmla="*/ 4 h 34"/>
                    <a:gd name="T8" fmla="*/ 0 w 34"/>
                    <a:gd name="T9" fmla="*/ 8 h 34"/>
                    <a:gd name="T10" fmla="*/ 4 w 34"/>
                    <a:gd name="T11" fmla="*/ 31 h 34"/>
                    <a:gd name="T12" fmla="*/ 33 w 34"/>
                    <a:gd name="T13" fmla="*/ 30 h 34"/>
                    <a:gd name="T14" fmla="*/ 34 w 34"/>
                    <a:gd name="T15" fmla="*/ 29 h 34"/>
                    <a:gd name="T16" fmla="*/ 34 w 34"/>
                    <a:gd name="T17" fmla="*/ 27 h 34"/>
                    <a:gd name="T18" fmla="*/ 32 w 34"/>
                    <a:gd name="T19" fmla="*/ 6 h 34"/>
                    <a:gd name="T20" fmla="*/ 31 w 34"/>
                    <a:gd name="T21"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4">
                      <a:moveTo>
                        <a:pt x="31" y="3"/>
                      </a:moveTo>
                      <a:cubicBezTo>
                        <a:pt x="29" y="0"/>
                        <a:pt x="26" y="0"/>
                        <a:pt x="23" y="0"/>
                      </a:cubicBezTo>
                      <a:cubicBezTo>
                        <a:pt x="16" y="1"/>
                        <a:pt x="10" y="2"/>
                        <a:pt x="3" y="3"/>
                      </a:cubicBezTo>
                      <a:cubicBezTo>
                        <a:pt x="3" y="4"/>
                        <a:pt x="2" y="4"/>
                        <a:pt x="1" y="4"/>
                      </a:cubicBezTo>
                      <a:cubicBezTo>
                        <a:pt x="0" y="5"/>
                        <a:pt x="0" y="7"/>
                        <a:pt x="0" y="8"/>
                      </a:cubicBezTo>
                      <a:cubicBezTo>
                        <a:pt x="1" y="16"/>
                        <a:pt x="2" y="23"/>
                        <a:pt x="4" y="31"/>
                      </a:cubicBezTo>
                      <a:cubicBezTo>
                        <a:pt x="13" y="34"/>
                        <a:pt x="24" y="34"/>
                        <a:pt x="33" y="30"/>
                      </a:cubicBezTo>
                      <a:cubicBezTo>
                        <a:pt x="33" y="30"/>
                        <a:pt x="34" y="30"/>
                        <a:pt x="34" y="29"/>
                      </a:cubicBezTo>
                      <a:cubicBezTo>
                        <a:pt x="34" y="29"/>
                        <a:pt x="34" y="28"/>
                        <a:pt x="34" y="27"/>
                      </a:cubicBezTo>
                      <a:cubicBezTo>
                        <a:pt x="34" y="20"/>
                        <a:pt x="33" y="13"/>
                        <a:pt x="32" y="6"/>
                      </a:cubicBezTo>
                      <a:cubicBezTo>
                        <a:pt x="32" y="5"/>
                        <a:pt x="31" y="4"/>
                        <a:pt x="31" y="3"/>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1" name="Freeform 282"/>
                <p:cNvSpPr/>
                <p:nvPr/>
              </p:nvSpPr>
              <p:spPr bwMode="auto">
                <a:xfrm>
                  <a:off x="5465763" y="1467251"/>
                  <a:ext cx="127000" cy="119063"/>
                </a:xfrm>
                <a:custGeom>
                  <a:avLst/>
                  <a:gdLst>
                    <a:gd name="T0" fmla="*/ 34 w 35"/>
                    <a:gd name="T1" fmla="*/ 29 h 33"/>
                    <a:gd name="T2" fmla="*/ 32 w 35"/>
                    <a:gd name="T3" fmla="*/ 3 h 33"/>
                    <a:gd name="T4" fmla="*/ 32 w 35"/>
                    <a:gd name="T5" fmla="*/ 2 h 33"/>
                    <a:gd name="T6" fmla="*/ 31 w 35"/>
                    <a:gd name="T7" fmla="*/ 1 h 33"/>
                    <a:gd name="T8" fmla="*/ 10 w 35"/>
                    <a:gd name="T9" fmla="*/ 2 h 33"/>
                    <a:gd name="T10" fmla="*/ 3 w 35"/>
                    <a:gd name="T11" fmla="*/ 4 h 33"/>
                    <a:gd name="T12" fmla="*/ 0 w 35"/>
                    <a:gd name="T13" fmla="*/ 11 h 33"/>
                    <a:gd name="T14" fmla="*/ 2 w 35"/>
                    <a:gd name="T15" fmla="*/ 28 h 33"/>
                    <a:gd name="T16" fmla="*/ 3 w 35"/>
                    <a:gd name="T17" fmla="*/ 30 h 33"/>
                    <a:gd name="T18" fmla="*/ 4 w 35"/>
                    <a:gd name="T19" fmla="*/ 31 h 33"/>
                    <a:gd name="T20" fmla="*/ 32 w 35"/>
                    <a:gd name="T21" fmla="*/ 31 h 33"/>
                    <a:gd name="T22" fmla="*/ 34 w 35"/>
                    <a:gd name="T23" fmla="*/ 31 h 33"/>
                    <a:gd name="T24" fmla="*/ 34 w 35"/>
                    <a:gd name="T25" fmla="*/ 2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33">
                      <a:moveTo>
                        <a:pt x="34" y="29"/>
                      </a:moveTo>
                      <a:cubicBezTo>
                        <a:pt x="35" y="20"/>
                        <a:pt x="34" y="12"/>
                        <a:pt x="32" y="3"/>
                      </a:cubicBezTo>
                      <a:cubicBezTo>
                        <a:pt x="32" y="3"/>
                        <a:pt x="32" y="2"/>
                        <a:pt x="32" y="2"/>
                      </a:cubicBezTo>
                      <a:cubicBezTo>
                        <a:pt x="31" y="2"/>
                        <a:pt x="31" y="2"/>
                        <a:pt x="31" y="1"/>
                      </a:cubicBezTo>
                      <a:cubicBezTo>
                        <a:pt x="24" y="0"/>
                        <a:pt x="17" y="1"/>
                        <a:pt x="10" y="2"/>
                      </a:cubicBezTo>
                      <a:cubicBezTo>
                        <a:pt x="7" y="2"/>
                        <a:pt x="5" y="2"/>
                        <a:pt x="3" y="4"/>
                      </a:cubicBezTo>
                      <a:cubicBezTo>
                        <a:pt x="1" y="6"/>
                        <a:pt x="0" y="9"/>
                        <a:pt x="0" y="11"/>
                      </a:cubicBezTo>
                      <a:cubicBezTo>
                        <a:pt x="0" y="17"/>
                        <a:pt x="1" y="23"/>
                        <a:pt x="2" y="28"/>
                      </a:cubicBezTo>
                      <a:cubicBezTo>
                        <a:pt x="2" y="29"/>
                        <a:pt x="2" y="30"/>
                        <a:pt x="3" y="30"/>
                      </a:cubicBezTo>
                      <a:cubicBezTo>
                        <a:pt x="3" y="31"/>
                        <a:pt x="3" y="31"/>
                        <a:pt x="4" y="31"/>
                      </a:cubicBezTo>
                      <a:cubicBezTo>
                        <a:pt x="13" y="33"/>
                        <a:pt x="23" y="33"/>
                        <a:pt x="32" y="31"/>
                      </a:cubicBezTo>
                      <a:cubicBezTo>
                        <a:pt x="33" y="31"/>
                        <a:pt x="34" y="31"/>
                        <a:pt x="34" y="31"/>
                      </a:cubicBezTo>
                      <a:cubicBezTo>
                        <a:pt x="34" y="30"/>
                        <a:pt x="34" y="30"/>
                        <a:pt x="34" y="29"/>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2" name="Freeform 283"/>
                <p:cNvSpPr/>
                <p:nvPr/>
              </p:nvSpPr>
              <p:spPr bwMode="auto">
                <a:xfrm>
                  <a:off x="5494338" y="1626001"/>
                  <a:ext cx="120650" cy="112713"/>
                </a:xfrm>
                <a:custGeom>
                  <a:avLst/>
                  <a:gdLst>
                    <a:gd name="T0" fmla="*/ 5 w 33"/>
                    <a:gd name="T1" fmla="*/ 31 h 31"/>
                    <a:gd name="T2" fmla="*/ 6 w 33"/>
                    <a:gd name="T3" fmla="*/ 31 h 31"/>
                    <a:gd name="T4" fmla="*/ 27 w 33"/>
                    <a:gd name="T5" fmla="*/ 30 h 31"/>
                    <a:gd name="T6" fmla="*/ 31 w 33"/>
                    <a:gd name="T7" fmla="*/ 29 h 31"/>
                    <a:gd name="T8" fmla="*/ 33 w 33"/>
                    <a:gd name="T9" fmla="*/ 21 h 31"/>
                    <a:gd name="T10" fmla="*/ 31 w 33"/>
                    <a:gd name="T11" fmla="*/ 2 h 31"/>
                    <a:gd name="T12" fmla="*/ 3 w 33"/>
                    <a:gd name="T13" fmla="*/ 4 h 31"/>
                    <a:gd name="T14" fmla="*/ 1 w 33"/>
                    <a:gd name="T15" fmla="*/ 5 h 31"/>
                    <a:gd name="T16" fmla="*/ 1 w 33"/>
                    <a:gd name="T17" fmla="*/ 9 h 31"/>
                    <a:gd name="T18" fmla="*/ 3 w 33"/>
                    <a:gd name="T19" fmla="*/ 26 h 31"/>
                    <a:gd name="T20" fmla="*/ 4 w 33"/>
                    <a:gd name="T21" fmla="*/ 29 h 31"/>
                    <a:gd name="T22" fmla="*/ 5 w 33"/>
                    <a:gd name="T2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31">
                      <a:moveTo>
                        <a:pt x="5" y="31"/>
                      </a:moveTo>
                      <a:cubicBezTo>
                        <a:pt x="5" y="31"/>
                        <a:pt x="6" y="31"/>
                        <a:pt x="6" y="31"/>
                      </a:cubicBezTo>
                      <a:cubicBezTo>
                        <a:pt x="13" y="31"/>
                        <a:pt x="20" y="31"/>
                        <a:pt x="27" y="30"/>
                      </a:cubicBezTo>
                      <a:cubicBezTo>
                        <a:pt x="28" y="30"/>
                        <a:pt x="30" y="30"/>
                        <a:pt x="31" y="29"/>
                      </a:cubicBezTo>
                      <a:cubicBezTo>
                        <a:pt x="33" y="27"/>
                        <a:pt x="33" y="24"/>
                        <a:pt x="33" y="21"/>
                      </a:cubicBezTo>
                      <a:cubicBezTo>
                        <a:pt x="32" y="15"/>
                        <a:pt x="31" y="8"/>
                        <a:pt x="31" y="2"/>
                      </a:cubicBezTo>
                      <a:cubicBezTo>
                        <a:pt x="22" y="0"/>
                        <a:pt x="12" y="0"/>
                        <a:pt x="3" y="4"/>
                      </a:cubicBezTo>
                      <a:cubicBezTo>
                        <a:pt x="2" y="4"/>
                        <a:pt x="1" y="5"/>
                        <a:pt x="1" y="5"/>
                      </a:cubicBezTo>
                      <a:cubicBezTo>
                        <a:pt x="0" y="6"/>
                        <a:pt x="0" y="8"/>
                        <a:pt x="1" y="9"/>
                      </a:cubicBezTo>
                      <a:cubicBezTo>
                        <a:pt x="1" y="14"/>
                        <a:pt x="2" y="20"/>
                        <a:pt x="3" y="26"/>
                      </a:cubicBezTo>
                      <a:cubicBezTo>
                        <a:pt x="3" y="27"/>
                        <a:pt x="4" y="28"/>
                        <a:pt x="4" y="29"/>
                      </a:cubicBezTo>
                      <a:cubicBezTo>
                        <a:pt x="4" y="30"/>
                        <a:pt x="5" y="30"/>
                        <a:pt x="5" y="31"/>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3" name="Freeform 284"/>
                <p:cNvSpPr/>
                <p:nvPr/>
              </p:nvSpPr>
              <p:spPr bwMode="auto">
                <a:xfrm>
                  <a:off x="5295900" y="1659338"/>
                  <a:ext cx="123825" cy="111125"/>
                </a:xfrm>
                <a:custGeom>
                  <a:avLst/>
                  <a:gdLst>
                    <a:gd name="T0" fmla="*/ 1 w 34"/>
                    <a:gd name="T1" fmla="*/ 9 h 31"/>
                    <a:gd name="T2" fmla="*/ 2 w 34"/>
                    <a:gd name="T3" fmla="*/ 26 h 31"/>
                    <a:gd name="T4" fmla="*/ 3 w 34"/>
                    <a:gd name="T5" fmla="*/ 28 h 31"/>
                    <a:gd name="T6" fmla="*/ 4 w 34"/>
                    <a:gd name="T7" fmla="*/ 29 h 31"/>
                    <a:gd name="T8" fmla="*/ 33 w 34"/>
                    <a:gd name="T9" fmla="*/ 27 h 31"/>
                    <a:gd name="T10" fmla="*/ 31 w 34"/>
                    <a:gd name="T11" fmla="*/ 5 h 31"/>
                    <a:gd name="T12" fmla="*/ 30 w 34"/>
                    <a:gd name="T13" fmla="*/ 2 h 31"/>
                    <a:gd name="T14" fmla="*/ 28 w 34"/>
                    <a:gd name="T15" fmla="*/ 1 h 31"/>
                    <a:gd name="T16" fmla="*/ 7 w 34"/>
                    <a:gd name="T17" fmla="*/ 2 h 31"/>
                    <a:gd name="T18" fmla="*/ 2 w 34"/>
                    <a:gd name="T19" fmla="*/ 4 h 31"/>
                    <a:gd name="T20" fmla="*/ 1 w 34"/>
                    <a:gd name="T21" fmla="*/ 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1">
                      <a:moveTo>
                        <a:pt x="1" y="9"/>
                      </a:moveTo>
                      <a:cubicBezTo>
                        <a:pt x="0" y="14"/>
                        <a:pt x="1" y="20"/>
                        <a:pt x="2" y="26"/>
                      </a:cubicBezTo>
                      <a:cubicBezTo>
                        <a:pt x="2" y="27"/>
                        <a:pt x="2" y="27"/>
                        <a:pt x="3" y="28"/>
                      </a:cubicBezTo>
                      <a:cubicBezTo>
                        <a:pt x="3" y="28"/>
                        <a:pt x="4" y="29"/>
                        <a:pt x="4" y="29"/>
                      </a:cubicBezTo>
                      <a:cubicBezTo>
                        <a:pt x="14" y="31"/>
                        <a:pt x="24" y="29"/>
                        <a:pt x="33" y="27"/>
                      </a:cubicBezTo>
                      <a:cubicBezTo>
                        <a:pt x="34" y="20"/>
                        <a:pt x="33" y="12"/>
                        <a:pt x="31" y="5"/>
                      </a:cubicBezTo>
                      <a:cubicBezTo>
                        <a:pt x="31" y="4"/>
                        <a:pt x="31" y="3"/>
                        <a:pt x="30" y="2"/>
                      </a:cubicBezTo>
                      <a:cubicBezTo>
                        <a:pt x="29" y="2"/>
                        <a:pt x="29" y="1"/>
                        <a:pt x="28" y="1"/>
                      </a:cubicBezTo>
                      <a:cubicBezTo>
                        <a:pt x="21" y="0"/>
                        <a:pt x="14" y="0"/>
                        <a:pt x="7" y="2"/>
                      </a:cubicBezTo>
                      <a:cubicBezTo>
                        <a:pt x="6" y="2"/>
                        <a:pt x="4" y="2"/>
                        <a:pt x="2" y="4"/>
                      </a:cubicBezTo>
                      <a:cubicBezTo>
                        <a:pt x="1" y="5"/>
                        <a:pt x="1" y="7"/>
                        <a:pt x="1" y="9"/>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4" name="Freeform 285"/>
                <p:cNvSpPr/>
                <p:nvPr/>
              </p:nvSpPr>
              <p:spPr bwMode="auto">
                <a:xfrm>
                  <a:off x="5284788" y="1499001"/>
                  <a:ext cx="123825" cy="120650"/>
                </a:xfrm>
                <a:custGeom>
                  <a:avLst/>
                  <a:gdLst>
                    <a:gd name="T0" fmla="*/ 3 w 34"/>
                    <a:gd name="T1" fmla="*/ 5 h 33"/>
                    <a:gd name="T2" fmla="*/ 2 w 34"/>
                    <a:gd name="T3" fmla="*/ 6 h 33"/>
                    <a:gd name="T4" fmla="*/ 2 w 34"/>
                    <a:gd name="T5" fmla="*/ 30 h 33"/>
                    <a:gd name="T6" fmla="*/ 33 w 34"/>
                    <a:gd name="T7" fmla="*/ 29 h 33"/>
                    <a:gd name="T8" fmla="*/ 29 w 34"/>
                    <a:gd name="T9" fmla="*/ 2 h 33"/>
                    <a:gd name="T10" fmla="*/ 4 w 34"/>
                    <a:gd name="T11" fmla="*/ 4 h 33"/>
                    <a:gd name="T12" fmla="*/ 3 w 34"/>
                    <a:gd name="T13" fmla="*/ 5 h 33"/>
                  </a:gdLst>
                  <a:ahLst/>
                  <a:cxnLst>
                    <a:cxn ang="0">
                      <a:pos x="T0" y="T1"/>
                    </a:cxn>
                    <a:cxn ang="0">
                      <a:pos x="T2" y="T3"/>
                    </a:cxn>
                    <a:cxn ang="0">
                      <a:pos x="T4" y="T5"/>
                    </a:cxn>
                    <a:cxn ang="0">
                      <a:pos x="T6" y="T7"/>
                    </a:cxn>
                    <a:cxn ang="0">
                      <a:pos x="T8" y="T9"/>
                    </a:cxn>
                    <a:cxn ang="0">
                      <a:pos x="T10" y="T11"/>
                    </a:cxn>
                    <a:cxn ang="0">
                      <a:pos x="T12" y="T13"/>
                    </a:cxn>
                  </a:cxnLst>
                  <a:rect l="0" t="0" r="r" b="b"/>
                  <a:pathLst>
                    <a:path w="34" h="33">
                      <a:moveTo>
                        <a:pt x="3" y="5"/>
                      </a:moveTo>
                      <a:cubicBezTo>
                        <a:pt x="2" y="5"/>
                        <a:pt x="2" y="6"/>
                        <a:pt x="2" y="6"/>
                      </a:cubicBezTo>
                      <a:cubicBezTo>
                        <a:pt x="0" y="14"/>
                        <a:pt x="0" y="22"/>
                        <a:pt x="2" y="30"/>
                      </a:cubicBezTo>
                      <a:cubicBezTo>
                        <a:pt x="12" y="33"/>
                        <a:pt x="23" y="33"/>
                        <a:pt x="33" y="29"/>
                      </a:cubicBezTo>
                      <a:cubicBezTo>
                        <a:pt x="34" y="20"/>
                        <a:pt x="32" y="11"/>
                        <a:pt x="29" y="2"/>
                      </a:cubicBezTo>
                      <a:cubicBezTo>
                        <a:pt x="21" y="0"/>
                        <a:pt x="12" y="1"/>
                        <a:pt x="4" y="4"/>
                      </a:cubicBezTo>
                      <a:cubicBezTo>
                        <a:pt x="4" y="4"/>
                        <a:pt x="3" y="5"/>
                        <a:pt x="3" y="5"/>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5" name="Freeform 286"/>
                <p:cNvSpPr/>
                <p:nvPr/>
              </p:nvSpPr>
              <p:spPr bwMode="auto">
                <a:xfrm>
                  <a:off x="5089525" y="1513288"/>
                  <a:ext cx="130175" cy="120650"/>
                </a:xfrm>
                <a:custGeom>
                  <a:avLst/>
                  <a:gdLst>
                    <a:gd name="T0" fmla="*/ 36 w 36"/>
                    <a:gd name="T1" fmla="*/ 24 h 33"/>
                    <a:gd name="T2" fmla="*/ 34 w 36"/>
                    <a:gd name="T3" fmla="*/ 8 h 33"/>
                    <a:gd name="T4" fmla="*/ 31 w 36"/>
                    <a:gd name="T5" fmla="*/ 1 h 33"/>
                    <a:gd name="T6" fmla="*/ 25 w 36"/>
                    <a:gd name="T7" fmla="*/ 0 h 33"/>
                    <a:gd name="T8" fmla="*/ 13 w 36"/>
                    <a:gd name="T9" fmla="*/ 1 h 33"/>
                    <a:gd name="T10" fmla="*/ 4 w 36"/>
                    <a:gd name="T11" fmla="*/ 5 h 33"/>
                    <a:gd name="T12" fmla="*/ 1 w 36"/>
                    <a:gd name="T13" fmla="*/ 19 h 33"/>
                    <a:gd name="T14" fmla="*/ 3 w 36"/>
                    <a:gd name="T15" fmla="*/ 29 h 33"/>
                    <a:gd name="T16" fmla="*/ 5 w 36"/>
                    <a:gd name="T17" fmla="*/ 31 h 33"/>
                    <a:gd name="T18" fmla="*/ 7 w 36"/>
                    <a:gd name="T19" fmla="*/ 32 h 33"/>
                    <a:gd name="T20" fmla="*/ 33 w 36"/>
                    <a:gd name="T21" fmla="*/ 29 h 33"/>
                    <a:gd name="T22" fmla="*/ 35 w 36"/>
                    <a:gd name="T23" fmla="*/ 27 h 33"/>
                    <a:gd name="T24" fmla="*/ 36 w 36"/>
                    <a:gd name="T25" fmla="*/ 2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3">
                      <a:moveTo>
                        <a:pt x="36" y="24"/>
                      </a:moveTo>
                      <a:cubicBezTo>
                        <a:pt x="36" y="19"/>
                        <a:pt x="35" y="14"/>
                        <a:pt x="34" y="8"/>
                      </a:cubicBezTo>
                      <a:cubicBezTo>
                        <a:pt x="34" y="6"/>
                        <a:pt x="33" y="2"/>
                        <a:pt x="31" y="1"/>
                      </a:cubicBezTo>
                      <a:cubicBezTo>
                        <a:pt x="29" y="0"/>
                        <a:pt x="27" y="0"/>
                        <a:pt x="25" y="0"/>
                      </a:cubicBezTo>
                      <a:cubicBezTo>
                        <a:pt x="21" y="0"/>
                        <a:pt x="17" y="1"/>
                        <a:pt x="13" y="1"/>
                      </a:cubicBezTo>
                      <a:cubicBezTo>
                        <a:pt x="10" y="2"/>
                        <a:pt x="6" y="3"/>
                        <a:pt x="4" y="5"/>
                      </a:cubicBezTo>
                      <a:cubicBezTo>
                        <a:pt x="0" y="8"/>
                        <a:pt x="0" y="14"/>
                        <a:pt x="1" y="19"/>
                      </a:cubicBezTo>
                      <a:cubicBezTo>
                        <a:pt x="2" y="22"/>
                        <a:pt x="2" y="25"/>
                        <a:pt x="3" y="29"/>
                      </a:cubicBezTo>
                      <a:cubicBezTo>
                        <a:pt x="4" y="30"/>
                        <a:pt x="4" y="31"/>
                        <a:pt x="5" y="31"/>
                      </a:cubicBezTo>
                      <a:cubicBezTo>
                        <a:pt x="5" y="31"/>
                        <a:pt x="6" y="32"/>
                        <a:pt x="7" y="32"/>
                      </a:cubicBezTo>
                      <a:cubicBezTo>
                        <a:pt x="16" y="32"/>
                        <a:pt x="25" y="33"/>
                        <a:pt x="33" y="29"/>
                      </a:cubicBezTo>
                      <a:cubicBezTo>
                        <a:pt x="34" y="28"/>
                        <a:pt x="34" y="28"/>
                        <a:pt x="35" y="27"/>
                      </a:cubicBezTo>
                      <a:cubicBezTo>
                        <a:pt x="35" y="27"/>
                        <a:pt x="36" y="25"/>
                        <a:pt x="36" y="24"/>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6" name="Freeform 287"/>
                <p:cNvSpPr/>
                <p:nvPr/>
              </p:nvSpPr>
              <p:spPr bwMode="auto">
                <a:xfrm>
                  <a:off x="5122863" y="1662513"/>
                  <a:ext cx="119063" cy="104775"/>
                </a:xfrm>
                <a:custGeom>
                  <a:avLst/>
                  <a:gdLst>
                    <a:gd name="T0" fmla="*/ 12 w 33"/>
                    <a:gd name="T1" fmla="*/ 0 h 29"/>
                    <a:gd name="T2" fmla="*/ 3 w 33"/>
                    <a:gd name="T3" fmla="*/ 3 h 29"/>
                    <a:gd name="T4" fmla="*/ 0 w 33"/>
                    <a:gd name="T5" fmla="*/ 14 h 29"/>
                    <a:gd name="T6" fmla="*/ 2 w 33"/>
                    <a:gd name="T7" fmla="*/ 25 h 29"/>
                    <a:gd name="T8" fmla="*/ 29 w 33"/>
                    <a:gd name="T9" fmla="*/ 27 h 29"/>
                    <a:gd name="T10" fmla="*/ 31 w 33"/>
                    <a:gd name="T11" fmla="*/ 25 h 29"/>
                    <a:gd name="T12" fmla="*/ 32 w 33"/>
                    <a:gd name="T13" fmla="*/ 23 h 29"/>
                    <a:gd name="T14" fmla="*/ 29 w 33"/>
                    <a:gd name="T15" fmla="*/ 1 h 29"/>
                    <a:gd name="T16" fmla="*/ 12 w 3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12" y="0"/>
                      </a:moveTo>
                      <a:cubicBezTo>
                        <a:pt x="9" y="0"/>
                        <a:pt x="5" y="1"/>
                        <a:pt x="3" y="3"/>
                      </a:cubicBezTo>
                      <a:cubicBezTo>
                        <a:pt x="0" y="6"/>
                        <a:pt x="0" y="10"/>
                        <a:pt x="0" y="14"/>
                      </a:cubicBezTo>
                      <a:cubicBezTo>
                        <a:pt x="0" y="18"/>
                        <a:pt x="0" y="22"/>
                        <a:pt x="2" y="25"/>
                      </a:cubicBezTo>
                      <a:cubicBezTo>
                        <a:pt x="10" y="28"/>
                        <a:pt x="20" y="29"/>
                        <a:pt x="29" y="27"/>
                      </a:cubicBezTo>
                      <a:cubicBezTo>
                        <a:pt x="30" y="26"/>
                        <a:pt x="31" y="26"/>
                        <a:pt x="31" y="25"/>
                      </a:cubicBezTo>
                      <a:cubicBezTo>
                        <a:pt x="32" y="25"/>
                        <a:pt x="32" y="24"/>
                        <a:pt x="32" y="23"/>
                      </a:cubicBezTo>
                      <a:cubicBezTo>
                        <a:pt x="33" y="16"/>
                        <a:pt x="32" y="8"/>
                        <a:pt x="29" y="1"/>
                      </a:cubicBezTo>
                      <a:cubicBezTo>
                        <a:pt x="24" y="0"/>
                        <a:pt x="18" y="0"/>
                        <a:pt x="12" y="0"/>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7" name="Freeform 288"/>
                <p:cNvSpPr/>
                <p:nvPr/>
              </p:nvSpPr>
              <p:spPr bwMode="auto">
                <a:xfrm>
                  <a:off x="5041900" y="1176738"/>
                  <a:ext cx="276225" cy="130175"/>
                </a:xfrm>
                <a:custGeom>
                  <a:avLst/>
                  <a:gdLst>
                    <a:gd name="T0" fmla="*/ 2 w 76"/>
                    <a:gd name="T1" fmla="*/ 32 h 36"/>
                    <a:gd name="T2" fmla="*/ 31 w 76"/>
                    <a:gd name="T3" fmla="*/ 35 h 36"/>
                    <a:gd name="T4" fmla="*/ 44 w 76"/>
                    <a:gd name="T5" fmla="*/ 34 h 36"/>
                    <a:gd name="T6" fmla="*/ 74 w 76"/>
                    <a:gd name="T7" fmla="*/ 27 h 36"/>
                    <a:gd name="T8" fmla="*/ 76 w 76"/>
                    <a:gd name="T9" fmla="*/ 26 h 36"/>
                    <a:gd name="T10" fmla="*/ 76 w 76"/>
                    <a:gd name="T11" fmla="*/ 24 h 36"/>
                    <a:gd name="T12" fmla="*/ 73 w 76"/>
                    <a:gd name="T13" fmla="*/ 4 h 36"/>
                    <a:gd name="T14" fmla="*/ 71 w 76"/>
                    <a:gd name="T15" fmla="*/ 1 h 36"/>
                    <a:gd name="T16" fmla="*/ 67 w 76"/>
                    <a:gd name="T17" fmla="*/ 0 h 36"/>
                    <a:gd name="T18" fmla="*/ 5 w 76"/>
                    <a:gd name="T19" fmla="*/ 8 h 36"/>
                    <a:gd name="T20" fmla="*/ 3 w 76"/>
                    <a:gd name="T21" fmla="*/ 9 h 36"/>
                    <a:gd name="T22" fmla="*/ 2 w 76"/>
                    <a:gd name="T23" fmla="*/ 11 h 36"/>
                    <a:gd name="T24" fmla="*/ 2 w 76"/>
                    <a:gd name="T25"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36">
                      <a:moveTo>
                        <a:pt x="2" y="32"/>
                      </a:moveTo>
                      <a:cubicBezTo>
                        <a:pt x="12" y="35"/>
                        <a:pt x="21" y="36"/>
                        <a:pt x="31" y="35"/>
                      </a:cubicBezTo>
                      <a:cubicBezTo>
                        <a:pt x="35" y="35"/>
                        <a:pt x="40" y="35"/>
                        <a:pt x="44" y="34"/>
                      </a:cubicBezTo>
                      <a:cubicBezTo>
                        <a:pt x="54" y="33"/>
                        <a:pt x="65" y="32"/>
                        <a:pt x="74" y="27"/>
                      </a:cubicBezTo>
                      <a:cubicBezTo>
                        <a:pt x="75" y="27"/>
                        <a:pt x="75" y="27"/>
                        <a:pt x="76" y="26"/>
                      </a:cubicBezTo>
                      <a:cubicBezTo>
                        <a:pt x="76" y="26"/>
                        <a:pt x="76" y="25"/>
                        <a:pt x="76" y="24"/>
                      </a:cubicBezTo>
                      <a:cubicBezTo>
                        <a:pt x="75" y="18"/>
                        <a:pt x="74" y="11"/>
                        <a:pt x="73" y="4"/>
                      </a:cubicBezTo>
                      <a:cubicBezTo>
                        <a:pt x="72" y="3"/>
                        <a:pt x="72" y="2"/>
                        <a:pt x="71" y="1"/>
                      </a:cubicBezTo>
                      <a:cubicBezTo>
                        <a:pt x="70" y="0"/>
                        <a:pt x="68" y="0"/>
                        <a:pt x="67" y="0"/>
                      </a:cubicBezTo>
                      <a:cubicBezTo>
                        <a:pt x="46" y="1"/>
                        <a:pt x="26" y="3"/>
                        <a:pt x="5" y="8"/>
                      </a:cubicBezTo>
                      <a:cubicBezTo>
                        <a:pt x="5" y="8"/>
                        <a:pt x="4" y="8"/>
                        <a:pt x="3" y="9"/>
                      </a:cubicBezTo>
                      <a:cubicBezTo>
                        <a:pt x="2" y="9"/>
                        <a:pt x="2" y="10"/>
                        <a:pt x="2" y="11"/>
                      </a:cubicBezTo>
                      <a:cubicBezTo>
                        <a:pt x="0" y="18"/>
                        <a:pt x="0" y="25"/>
                        <a:pt x="2" y="32"/>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8" name="Freeform 289"/>
                <p:cNvSpPr/>
                <p:nvPr/>
              </p:nvSpPr>
              <p:spPr bwMode="auto">
                <a:xfrm>
                  <a:off x="5368925" y="1140226"/>
                  <a:ext cx="274638" cy="134938"/>
                </a:xfrm>
                <a:custGeom>
                  <a:avLst/>
                  <a:gdLst>
                    <a:gd name="T0" fmla="*/ 71 w 76"/>
                    <a:gd name="T1" fmla="*/ 1 h 37"/>
                    <a:gd name="T2" fmla="*/ 68 w 76"/>
                    <a:gd name="T3" fmla="*/ 0 h 37"/>
                    <a:gd name="T4" fmla="*/ 5 w 76"/>
                    <a:gd name="T5" fmla="*/ 10 h 37"/>
                    <a:gd name="T6" fmla="*/ 2 w 76"/>
                    <a:gd name="T7" fmla="*/ 12 h 37"/>
                    <a:gd name="T8" fmla="*/ 1 w 76"/>
                    <a:gd name="T9" fmla="*/ 16 h 37"/>
                    <a:gd name="T10" fmla="*/ 1 w 76"/>
                    <a:gd name="T11" fmla="*/ 31 h 37"/>
                    <a:gd name="T12" fmla="*/ 5 w 76"/>
                    <a:gd name="T13" fmla="*/ 35 h 37"/>
                    <a:gd name="T14" fmla="*/ 73 w 76"/>
                    <a:gd name="T15" fmla="*/ 27 h 37"/>
                    <a:gd name="T16" fmla="*/ 76 w 76"/>
                    <a:gd name="T17" fmla="*/ 22 h 37"/>
                    <a:gd name="T18" fmla="*/ 73 w 76"/>
                    <a:gd name="T19" fmla="*/ 3 h 37"/>
                    <a:gd name="T20" fmla="*/ 71 w 76"/>
                    <a:gd name="T21"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37">
                      <a:moveTo>
                        <a:pt x="71" y="1"/>
                      </a:moveTo>
                      <a:cubicBezTo>
                        <a:pt x="70" y="0"/>
                        <a:pt x="69" y="0"/>
                        <a:pt x="68" y="0"/>
                      </a:cubicBezTo>
                      <a:cubicBezTo>
                        <a:pt x="47" y="0"/>
                        <a:pt x="25" y="2"/>
                        <a:pt x="5" y="10"/>
                      </a:cubicBezTo>
                      <a:cubicBezTo>
                        <a:pt x="4" y="10"/>
                        <a:pt x="3" y="11"/>
                        <a:pt x="2" y="12"/>
                      </a:cubicBezTo>
                      <a:cubicBezTo>
                        <a:pt x="1" y="13"/>
                        <a:pt x="1" y="14"/>
                        <a:pt x="1" y="16"/>
                      </a:cubicBezTo>
                      <a:cubicBezTo>
                        <a:pt x="0" y="21"/>
                        <a:pt x="0" y="26"/>
                        <a:pt x="1" y="31"/>
                      </a:cubicBezTo>
                      <a:cubicBezTo>
                        <a:pt x="1" y="33"/>
                        <a:pt x="3" y="35"/>
                        <a:pt x="5" y="35"/>
                      </a:cubicBezTo>
                      <a:cubicBezTo>
                        <a:pt x="28" y="37"/>
                        <a:pt x="52" y="36"/>
                        <a:pt x="73" y="27"/>
                      </a:cubicBezTo>
                      <a:cubicBezTo>
                        <a:pt x="75" y="26"/>
                        <a:pt x="76" y="24"/>
                        <a:pt x="76" y="22"/>
                      </a:cubicBezTo>
                      <a:cubicBezTo>
                        <a:pt x="76" y="16"/>
                        <a:pt x="75" y="10"/>
                        <a:pt x="73" y="3"/>
                      </a:cubicBezTo>
                      <a:cubicBezTo>
                        <a:pt x="72" y="2"/>
                        <a:pt x="72" y="1"/>
                        <a:pt x="71" y="1"/>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9" name="Freeform 290"/>
                <p:cNvSpPr/>
                <p:nvPr/>
              </p:nvSpPr>
              <p:spPr bwMode="auto">
                <a:xfrm>
                  <a:off x="5686425" y="1118001"/>
                  <a:ext cx="134938" cy="106363"/>
                </a:xfrm>
                <a:custGeom>
                  <a:avLst/>
                  <a:gdLst>
                    <a:gd name="T0" fmla="*/ 37 w 37"/>
                    <a:gd name="T1" fmla="*/ 22 h 29"/>
                    <a:gd name="T2" fmla="*/ 35 w 37"/>
                    <a:gd name="T3" fmla="*/ 6 h 29"/>
                    <a:gd name="T4" fmla="*/ 34 w 37"/>
                    <a:gd name="T5" fmla="*/ 4 h 29"/>
                    <a:gd name="T6" fmla="*/ 27 w 37"/>
                    <a:gd name="T7" fmla="*/ 0 h 29"/>
                    <a:gd name="T8" fmla="*/ 3 w 37"/>
                    <a:gd name="T9" fmla="*/ 5 h 29"/>
                    <a:gd name="T10" fmla="*/ 1 w 37"/>
                    <a:gd name="T11" fmla="*/ 6 h 29"/>
                    <a:gd name="T12" fmla="*/ 0 w 37"/>
                    <a:gd name="T13" fmla="*/ 9 h 29"/>
                    <a:gd name="T14" fmla="*/ 4 w 37"/>
                    <a:gd name="T15" fmla="*/ 29 h 29"/>
                    <a:gd name="T16" fmla="*/ 15 w 37"/>
                    <a:gd name="T17" fmla="*/ 29 h 29"/>
                    <a:gd name="T18" fmla="*/ 35 w 37"/>
                    <a:gd name="T19" fmla="*/ 26 h 29"/>
                    <a:gd name="T20" fmla="*/ 36 w 37"/>
                    <a:gd name="T21" fmla="*/ 25 h 29"/>
                    <a:gd name="T22" fmla="*/ 37 w 37"/>
                    <a:gd name="T23" fmla="*/ 2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9">
                      <a:moveTo>
                        <a:pt x="37" y="22"/>
                      </a:moveTo>
                      <a:cubicBezTo>
                        <a:pt x="37" y="17"/>
                        <a:pt x="36" y="11"/>
                        <a:pt x="35" y="6"/>
                      </a:cubicBezTo>
                      <a:cubicBezTo>
                        <a:pt x="35" y="5"/>
                        <a:pt x="35" y="4"/>
                        <a:pt x="34" y="4"/>
                      </a:cubicBezTo>
                      <a:cubicBezTo>
                        <a:pt x="33" y="1"/>
                        <a:pt x="30" y="1"/>
                        <a:pt x="27" y="0"/>
                      </a:cubicBezTo>
                      <a:cubicBezTo>
                        <a:pt x="19" y="0"/>
                        <a:pt x="11" y="2"/>
                        <a:pt x="3" y="5"/>
                      </a:cubicBezTo>
                      <a:cubicBezTo>
                        <a:pt x="2" y="6"/>
                        <a:pt x="2" y="6"/>
                        <a:pt x="1" y="6"/>
                      </a:cubicBezTo>
                      <a:cubicBezTo>
                        <a:pt x="1" y="7"/>
                        <a:pt x="1" y="8"/>
                        <a:pt x="0" y="9"/>
                      </a:cubicBezTo>
                      <a:cubicBezTo>
                        <a:pt x="0" y="16"/>
                        <a:pt x="1" y="23"/>
                        <a:pt x="4" y="29"/>
                      </a:cubicBezTo>
                      <a:cubicBezTo>
                        <a:pt x="7" y="29"/>
                        <a:pt x="11" y="29"/>
                        <a:pt x="15" y="29"/>
                      </a:cubicBezTo>
                      <a:cubicBezTo>
                        <a:pt x="22" y="29"/>
                        <a:pt x="29" y="29"/>
                        <a:pt x="35" y="26"/>
                      </a:cubicBezTo>
                      <a:cubicBezTo>
                        <a:pt x="35" y="26"/>
                        <a:pt x="36" y="25"/>
                        <a:pt x="36" y="25"/>
                      </a:cubicBezTo>
                      <a:cubicBezTo>
                        <a:pt x="37" y="24"/>
                        <a:pt x="37" y="23"/>
                        <a:pt x="37" y="22"/>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0" name="Freeform 291"/>
                <p:cNvSpPr/>
                <p:nvPr/>
              </p:nvSpPr>
              <p:spPr bwMode="auto">
                <a:xfrm>
                  <a:off x="4984750" y="752876"/>
                  <a:ext cx="825500" cy="344488"/>
                </a:xfrm>
                <a:custGeom>
                  <a:avLst/>
                  <a:gdLst>
                    <a:gd name="T0" fmla="*/ 3 w 228"/>
                    <a:gd name="T1" fmla="*/ 39 h 95"/>
                    <a:gd name="T2" fmla="*/ 2 w 228"/>
                    <a:gd name="T3" fmla="*/ 43 h 95"/>
                    <a:gd name="T4" fmla="*/ 5 w 228"/>
                    <a:gd name="T5" fmla="*/ 85 h 95"/>
                    <a:gd name="T6" fmla="*/ 7 w 228"/>
                    <a:gd name="T7" fmla="*/ 90 h 95"/>
                    <a:gd name="T8" fmla="*/ 13 w 228"/>
                    <a:gd name="T9" fmla="*/ 93 h 95"/>
                    <a:gd name="T10" fmla="*/ 38 w 228"/>
                    <a:gd name="T11" fmla="*/ 95 h 95"/>
                    <a:gd name="T12" fmla="*/ 224 w 228"/>
                    <a:gd name="T13" fmla="*/ 71 h 95"/>
                    <a:gd name="T14" fmla="*/ 209 w 228"/>
                    <a:gd name="T15" fmla="*/ 4 h 95"/>
                    <a:gd name="T16" fmla="*/ 205 w 228"/>
                    <a:gd name="T17" fmla="*/ 1 h 95"/>
                    <a:gd name="T18" fmla="*/ 201 w 228"/>
                    <a:gd name="T19" fmla="*/ 0 h 95"/>
                    <a:gd name="T20" fmla="*/ 171 w 228"/>
                    <a:gd name="T21" fmla="*/ 0 h 95"/>
                    <a:gd name="T22" fmla="*/ 64 w 228"/>
                    <a:gd name="T23" fmla="*/ 15 h 95"/>
                    <a:gd name="T24" fmla="*/ 6 w 228"/>
                    <a:gd name="T25" fmla="*/ 37 h 95"/>
                    <a:gd name="T26" fmla="*/ 3 w 228"/>
                    <a:gd name="T27" fmla="*/ 3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8" h="95">
                      <a:moveTo>
                        <a:pt x="3" y="39"/>
                      </a:moveTo>
                      <a:cubicBezTo>
                        <a:pt x="2" y="40"/>
                        <a:pt x="2" y="42"/>
                        <a:pt x="2" y="43"/>
                      </a:cubicBezTo>
                      <a:cubicBezTo>
                        <a:pt x="0" y="57"/>
                        <a:pt x="3" y="71"/>
                        <a:pt x="5" y="85"/>
                      </a:cubicBezTo>
                      <a:cubicBezTo>
                        <a:pt x="6" y="86"/>
                        <a:pt x="6" y="88"/>
                        <a:pt x="7" y="90"/>
                      </a:cubicBezTo>
                      <a:cubicBezTo>
                        <a:pt x="9" y="92"/>
                        <a:pt x="11" y="93"/>
                        <a:pt x="13" y="93"/>
                      </a:cubicBezTo>
                      <a:cubicBezTo>
                        <a:pt x="21" y="95"/>
                        <a:pt x="30" y="95"/>
                        <a:pt x="38" y="95"/>
                      </a:cubicBezTo>
                      <a:cubicBezTo>
                        <a:pt x="101" y="92"/>
                        <a:pt x="163" y="84"/>
                        <a:pt x="224" y="71"/>
                      </a:cubicBezTo>
                      <a:cubicBezTo>
                        <a:pt x="228" y="48"/>
                        <a:pt x="224" y="23"/>
                        <a:pt x="209" y="4"/>
                      </a:cubicBezTo>
                      <a:cubicBezTo>
                        <a:pt x="208" y="3"/>
                        <a:pt x="207" y="2"/>
                        <a:pt x="205" y="1"/>
                      </a:cubicBezTo>
                      <a:cubicBezTo>
                        <a:pt x="204" y="1"/>
                        <a:pt x="203" y="0"/>
                        <a:pt x="201" y="0"/>
                      </a:cubicBezTo>
                      <a:cubicBezTo>
                        <a:pt x="191" y="0"/>
                        <a:pt x="181" y="0"/>
                        <a:pt x="171" y="0"/>
                      </a:cubicBezTo>
                      <a:cubicBezTo>
                        <a:pt x="135" y="0"/>
                        <a:pt x="99" y="6"/>
                        <a:pt x="64" y="15"/>
                      </a:cubicBezTo>
                      <a:cubicBezTo>
                        <a:pt x="44" y="20"/>
                        <a:pt x="23" y="26"/>
                        <a:pt x="6" y="37"/>
                      </a:cubicBezTo>
                      <a:cubicBezTo>
                        <a:pt x="5" y="38"/>
                        <a:pt x="3" y="38"/>
                        <a:pt x="3" y="39"/>
                      </a:cubicBezTo>
                      <a:close/>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1" name="Freeform 292"/>
                <p:cNvSpPr/>
                <p:nvPr/>
              </p:nvSpPr>
              <p:spPr bwMode="auto">
                <a:xfrm>
                  <a:off x="4987925" y="883051"/>
                  <a:ext cx="28575" cy="68263"/>
                </a:xfrm>
                <a:custGeom>
                  <a:avLst/>
                  <a:gdLst>
                    <a:gd name="T0" fmla="*/ 0 w 8"/>
                    <a:gd name="T1" fmla="*/ 19 h 19"/>
                    <a:gd name="T2" fmla="*/ 8 w 8"/>
                    <a:gd name="T3" fmla="*/ 0 h 19"/>
                  </a:gdLst>
                  <a:ahLst/>
                  <a:cxnLst>
                    <a:cxn ang="0">
                      <a:pos x="T0" y="T1"/>
                    </a:cxn>
                    <a:cxn ang="0">
                      <a:pos x="T2" y="T3"/>
                    </a:cxn>
                  </a:cxnLst>
                  <a:rect l="0" t="0" r="r" b="b"/>
                  <a:pathLst>
                    <a:path w="8" h="19">
                      <a:moveTo>
                        <a:pt x="0" y="19"/>
                      </a:moveTo>
                      <a:cubicBezTo>
                        <a:pt x="3" y="13"/>
                        <a:pt x="5" y="6"/>
                        <a:pt x="8"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2" name="Freeform 293"/>
                <p:cNvSpPr/>
                <p:nvPr/>
              </p:nvSpPr>
              <p:spPr bwMode="auto">
                <a:xfrm>
                  <a:off x="4995863" y="865588"/>
                  <a:ext cx="39688" cy="115888"/>
                </a:xfrm>
                <a:custGeom>
                  <a:avLst/>
                  <a:gdLst>
                    <a:gd name="T0" fmla="*/ 0 w 11"/>
                    <a:gd name="T1" fmla="*/ 32 h 32"/>
                    <a:gd name="T2" fmla="*/ 11 w 11"/>
                    <a:gd name="T3" fmla="*/ 0 h 32"/>
                  </a:gdLst>
                  <a:ahLst/>
                  <a:cxnLst>
                    <a:cxn ang="0">
                      <a:pos x="T0" y="T1"/>
                    </a:cxn>
                    <a:cxn ang="0">
                      <a:pos x="T2" y="T3"/>
                    </a:cxn>
                  </a:cxnLst>
                  <a:rect l="0" t="0" r="r" b="b"/>
                  <a:pathLst>
                    <a:path w="11" h="32">
                      <a:moveTo>
                        <a:pt x="0" y="32"/>
                      </a:moveTo>
                      <a:cubicBezTo>
                        <a:pt x="3" y="21"/>
                        <a:pt x="7" y="10"/>
                        <a:pt x="11"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3" name="Freeform 294"/>
                <p:cNvSpPr/>
                <p:nvPr/>
              </p:nvSpPr>
              <p:spPr bwMode="auto">
                <a:xfrm>
                  <a:off x="4995863" y="857651"/>
                  <a:ext cx="61913" cy="144463"/>
                </a:xfrm>
                <a:custGeom>
                  <a:avLst/>
                  <a:gdLst>
                    <a:gd name="T0" fmla="*/ 0 w 17"/>
                    <a:gd name="T1" fmla="*/ 40 h 40"/>
                    <a:gd name="T2" fmla="*/ 17 w 17"/>
                    <a:gd name="T3" fmla="*/ 0 h 40"/>
                  </a:gdLst>
                  <a:ahLst/>
                  <a:cxnLst>
                    <a:cxn ang="0">
                      <a:pos x="T0" y="T1"/>
                    </a:cxn>
                    <a:cxn ang="0">
                      <a:pos x="T2" y="T3"/>
                    </a:cxn>
                  </a:cxnLst>
                  <a:rect l="0" t="0" r="r" b="b"/>
                  <a:pathLst>
                    <a:path w="17" h="40">
                      <a:moveTo>
                        <a:pt x="0" y="40"/>
                      </a:moveTo>
                      <a:cubicBezTo>
                        <a:pt x="5" y="27"/>
                        <a:pt x="10" y="13"/>
                        <a:pt x="17"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4" name="Freeform 295"/>
                <p:cNvSpPr/>
                <p:nvPr/>
              </p:nvSpPr>
              <p:spPr bwMode="auto">
                <a:xfrm>
                  <a:off x="4999038" y="854476"/>
                  <a:ext cx="79375" cy="177800"/>
                </a:xfrm>
                <a:custGeom>
                  <a:avLst/>
                  <a:gdLst>
                    <a:gd name="T0" fmla="*/ 0 w 22"/>
                    <a:gd name="T1" fmla="*/ 49 h 49"/>
                    <a:gd name="T2" fmla="*/ 22 w 22"/>
                    <a:gd name="T3" fmla="*/ 0 h 49"/>
                    <a:gd name="T4" fmla="*/ 22 w 22"/>
                    <a:gd name="T5" fmla="*/ 1 h 49"/>
                  </a:gdLst>
                  <a:ahLst/>
                  <a:cxnLst>
                    <a:cxn ang="0">
                      <a:pos x="T0" y="T1"/>
                    </a:cxn>
                    <a:cxn ang="0">
                      <a:pos x="T2" y="T3"/>
                    </a:cxn>
                    <a:cxn ang="0">
                      <a:pos x="T4" y="T5"/>
                    </a:cxn>
                  </a:cxnLst>
                  <a:rect l="0" t="0" r="r" b="b"/>
                  <a:pathLst>
                    <a:path w="22" h="49">
                      <a:moveTo>
                        <a:pt x="0" y="49"/>
                      </a:moveTo>
                      <a:cubicBezTo>
                        <a:pt x="7" y="32"/>
                        <a:pt x="14" y="16"/>
                        <a:pt x="22" y="0"/>
                      </a:cubicBezTo>
                      <a:cubicBezTo>
                        <a:pt x="22" y="0"/>
                        <a:pt x="22" y="1"/>
                        <a:pt x="22"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5" name="Freeform 296"/>
                <p:cNvSpPr/>
                <p:nvPr/>
              </p:nvSpPr>
              <p:spPr bwMode="auto">
                <a:xfrm>
                  <a:off x="5002213" y="846538"/>
                  <a:ext cx="98425" cy="214313"/>
                </a:xfrm>
                <a:custGeom>
                  <a:avLst/>
                  <a:gdLst>
                    <a:gd name="T0" fmla="*/ 0 w 27"/>
                    <a:gd name="T1" fmla="*/ 59 h 59"/>
                    <a:gd name="T2" fmla="*/ 27 w 27"/>
                    <a:gd name="T3" fmla="*/ 0 h 59"/>
                  </a:gdLst>
                  <a:ahLst/>
                  <a:cxnLst>
                    <a:cxn ang="0">
                      <a:pos x="T0" y="T1"/>
                    </a:cxn>
                    <a:cxn ang="0">
                      <a:pos x="T2" y="T3"/>
                    </a:cxn>
                  </a:cxnLst>
                  <a:rect l="0" t="0" r="r" b="b"/>
                  <a:pathLst>
                    <a:path w="27" h="59">
                      <a:moveTo>
                        <a:pt x="0" y="59"/>
                      </a:moveTo>
                      <a:cubicBezTo>
                        <a:pt x="9" y="40"/>
                        <a:pt x="18" y="20"/>
                        <a:pt x="27"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6" name="Freeform 297"/>
                <p:cNvSpPr/>
                <p:nvPr/>
              </p:nvSpPr>
              <p:spPr bwMode="auto">
                <a:xfrm>
                  <a:off x="5010150" y="849713"/>
                  <a:ext cx="104775" cy="239713"/>
                </a:xfrm>
                <a:custGeom>
                  <a:avLst/>
                  <a:gdLst>
                    <a:gd name="T0" fmla="*/ 0 w 29"/>
                    <a:gd name="T1" fmla="*/ 66 h 66"/>
                    <a:gd name="T2" fmla="*/ 29 w 29"/>
                    <a:gd name="T3" fmla="*/ 0 h 66"/>
                  </a:gdLst>
                  <a:ahLst/>
                  <a:cxnLst>
                    <a:cxn ang="0">
                      <a:pos x="T0" y="T1"/>
                    </a:cxn>
                    <a:cxn ang="0">
                      <a:pos x="T2" y="T3"/>
                    </a:cxn>
                  </a:cxnLst>
                  <a:rect l="0" t="0" r="r" b="b"/>
                  <a:pathLst>
                    <a:path w="29" h="66">
                      <a:moveTo>
                        <a:pt x="0" y="66"/>
                      </a:moveTo>
                      <a:cubicBezTo>
                        <a:pt x="10" y="44"/>
                        <a:pt x="19" y="22"/>
                        <a:pt x="29"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7" name="Freeform 298"/>
                <p:cNvSpPr/>
                <p:nvPr/>
              </p:nvSpPr>
              <p:spPr bwMode="auto">
                <a:xfrm>
                  <a:off x="5032375" y="832251"/>
                  <a:ext cx="107950" cy="260350"/>
                </a:xfrm>
                <a:custGeom>
                  <a:avLst/>
                  <a:gdLst>
                    <a:gd name="T0" fmla="*/ 0 w 30"/>
                    <a:gd name="T1" fmla="*/ 72 h 72"/>
                    <a:gd name="T2" fmla="*/ 30 w 30"/>
                    <a:gd name="T3" fmla="*/ 0 h 72"/>
                  </a:gdLst>
                  <a:ahLst/>
                  <a:cxnLst>
                    <a:cxn ang="0">
                      <a:pos x="T0" y="T1"/>
                    </a:cxn>
                    <a:cxn ang="0">
                      <a:pos x="T2" y="T3"/>
                    </a:cxn>
                  </a:cxnLst>
                  <a:rect l="0" t="0" r="r" b="b"/>
                  <a:pathLst>
                    <a:path w="30" h="72">
                      <a:moveTo>
                        <a:pt x="0" y="72"/>
                      </a:moveTo>
                      <a:cubicBezTo>
                        <a:pt x="10" y="48"/>
                        <a:pt x="20" y="24"/>
                        <a:pt x="30"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8" name="Freeform 299"/>
                <p:cNvSpPr/>
                <p:nvPr/>
              </p:nvSpPr>
              <p:spPr bwMode="auto">
                <a:xfrm>
                  <a:off x="5046663" y="821138"/>
                  <a:ext cx="115888" cy="271463"/>
                </a:xfrm>
                <a:custGeom>
                  <a:avLst/>
                  <a:gdLst>
                    <a:gd name="T0" fmla="*/ 0 w 32"/>
                    <a:gd name="T1" fmla="*/ 75 h 75"/>
                    <a:gd name="T2" fmla="*/ 32 w 32"/>
                    <a:gd name="T3" fmla="*/ 0 h 75"/>
                  </a:gdLst>
                  <a:ahLst/>
                  <a:cxnLst>
                    <a:cxn ang="0">
                      <a:pos x="T0" y="T1"/>
                    </a:cxn>
                    <a:cxn ang="0">
                      <a:pos x="T2" y="T3"/>
                    </a:cxn>
                  </a:cxnLst>
                  <a:rect l="0" t="0" r="r" b="b"/>
                  <a:pathLst>
                    <a:path w="32" h="75">
                      <a:moveTo>
                        <a:pt x="0" y="75"/>
                      </a:moveTo>
                      <a:cubicBezTo>
                        <a:pt x="11" y="50"/>
                        <a:pt x="22" y="25"/>
                        <a:pt x="32"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9" name="Freeform 300"/>
                <p:cNvSpPr/>
                <p:nvPr/>
              </p:nvSpPr>
              <p:spPr bwMode="auto">
                <a:xfrm>
                  <a:off x="5067300" y="814788"/>
                  <a:ext cx="112713" cy="277813"/>
                </a:xfrm>
                <a:custGeom>
                  <a:avLst/>
                  <a:gdLst>
                    <a:gd name="T0" fmla="*/ 0 w 31"/>
                    <a:gd name="T1" fmla="*/ 77 h 77"/>
                    <a:gd name="T2" fmla="*/ 31 w 31"/>
                    <a:gd name="T3" fmla="*/ 0 h 77"/>
                  </a:gdLst>
                  <a:ahLst/>
                  <a:cxnLst>
                    <a:cxn ang="0">
                      <a:pos x="T0" y="T1"/>
                    </a:cxn>
                    <a:cxn ang="0">
                      <a:pos x="T2" y="T3"/>
                    </a:cxn>
                  </a:cxnLst>
                  <a:rect l="0" t="0" r="r" b="b"/>
                  <a:pathLst>
                    <a:path w="31" h="77">
                      <a:moveTo>
                        <a:pt x="0" y="77"/>
                      </a:moveTo>
                      <a:cubicBezTo>
                        <a:pt x="9" y="51"/>
                        <a:pt x="20" y="26"/>
                        <a:pt x="31"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0" name="Freeform 301"/>
                <p:cNvSpPr/>
                <p:nvPr/>
              </p:nvSpPr>
              <p:spPr bwMode="auto">
                <a:xfrm>
                  <a:off x="5081588" y="814788"/>
                  <a:ext cx="115888" cy="282575"/>
                </a:xfrm>
                <a:custGeom>
                  <a:avLst/>
                  <a:gdLst>
                    <a:gd name="T0" fmla="*/ 0 w 32"/>
                    <a:gd name="T1" fmla="*/ 78 h 78"/>
                    <a:gd name="T2" fmla="*/ 32 w 32"/>
                    <a:gd name="T3" fmla="*/ 0 h 78"/>
                  </a:gdLst>
                  <a:ahLst/>
                  <a:cxnLst>
                    <a:cxn ang="0">
                      <a:pos x="T0" y="T1"/>
                    </a:cxn>
                    <a:cxn ang="0">
                      <a:pos x="T2" y="T3"/>
                    </a:cxn>
                  </a:cxnLst>
                  <a:rect l="0" t="0" r="r" b="b"/>
                  <a:pathLst>
                    <a:path w="32" h="78">
                      <a:moveTo>
                        <a:pt x="0" y="78"/>
                      </a:moveTo>
                      <a:cubicBezTo>
                        <a:pt x="9" y="51"/>
                        <a:pt x="20" y="26"/>
                        <a:pt x="32"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1" name="Freeform 302"/>
                <p:cNvSpPr/>
                <p:nvPr/>
              </p:nvSpPr>
              <p:spPr bwMode="auto">
                <a:xfrm>
                  <a:off x="5103813" y="803676"/>
                  <a:ext cx="119063" cy="293688"/>
                </a:xfrm>
                <a:custGeom>
                  <a:avLst/>
                  <a:gdLst>
                    <a:gd name="T0" fmla="*/ 0 w 33"/>
                    <a:gd name="T1" fmla="*/ 81 h 81"/>
                    <a:gd name="T2" fmla="*/ 33 w 33"/>
                    <a:gd name="T3" fmla="*/ 0 h 81"/>
                    <a:gd name="T4" fmla="*/ 31 w 33"/>
                    <a:gd name="T5" fmla="*/ 3 h 81"/>
                  </a:gdLst>
                  <a:ahLst/>
                  <a:cxnLst>
                    <a:cxn ang="0">
                      <a:pos x="T0" y="T1"/>
                    </a:cxn>
                    <a:cxn ang="0">
                      <a:pos x="T2" y="T3"/>
                    </a:cxn>
                    <a:cxn ang="0">
                      <a:pos x="T4" y="T5"/>
                    </a:cxn>
                  </a:cxnLst>
                  <a:rect l="0" t="0" r="r" b="b"/>
                  <a:pathLst>
                    <a:path w="33" h="81">
                      <a:moveTo>
                        <a:pt x="0" y="81"/>
                      </a:moveTo>
                      <a:cubicBezTo>
                        <a:pt x="10" y="54"/>
                        <a:pt x="21" y="27"/>
                        <a:pt x="33" y="0"/>
                      </a:cubicBezTo>
                      <a:cubicBezTo>
                        <a:pt x="32" y="1"/>
                        <a:pt x="32" y="2"/>
                        <a:pt x="31" y="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2" name="Freeform 303"/>
                <p:cNvSpPr/>
                <p:nvPr/>
              </p:nvSpPr>
              <p:spPr bwMode="auto">
                <a:xfrm>
                  <a:off x="5122863" y="795738"/>
                  <a:ext cx="122238" cy="296863"/>
                </a:xfrm>
                <a:custGeom>
                  <a:avLst/>
                  <a:gdLst>
                    <a:gd name="T0" fmla="*/ 0 w 34"/>
                    <a:gd name="T1" fmla="*/ 82 h 82"/>
                    <a:gd name="T2" fmla="*/ 34 w 34"/>
                    <a:gd name="T3" fmla="*/ 0 h 82"/>
                  </a:gdLst>
                  <a:ahLst/>
                  <a:cxnLst>
                    <a:cxn ang="0">
                      <a:pos x="T0" y="T1"/>
                    </a:cxn>
                    <a:cxn ang="0">
                      <a:pos x="T2" y="T3"/>
                    </a:cxn>
                  </a:cxnLst>
                  <a:rect l="0" t="0" r="r" b="b"/>
                  <a:pathLst>
                    <a:path w="34" h="82">
                      <a:moveTo>
                        <a:pt x="0" y="82"/>
                      </a:moveTo>
                      <a:cubicBezTo>
                        <a:pt x="11" y="54"/>
                        <a:pt x="22" y="27"/>
                        <a:pt x="34"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3" name="Freeform 304"/>
                <p:cNvSpPr/>
                <p:nvPr/>
              </p:nvSpPr>
              <p:spPr bwMode="auto">
                <a:xfrm>
                  <a:off x="5140325" y="803676"/>
                  <a:ext cx="115888" cy="293688"/>
                </a:xfrm>
                <a:custGeom>
                  <a:avLst/>
                  <a:gdLst>
                    <a:gd name="T0" fmla="*/ 0 w 32"/>
                    <a:gd name="T1" fmla="*/ 81 h 81"/>
                    <a:gd name="T2" fmla="*/ 32 w 32"/>
                    <a:gd name="T3" fmla="*/ 0 h 81"/>
                    <a:gd name="T4" fmla="*/ 31 w 32"/>
                    <a:gd name="T5" fmla="*/ 3 h 81"/>
                  </a:gdLst>
                  <a:ahLst/>
                  <a:cxnLst>
                    <a:cxn ang="0">
                      <a:pos x="T0" y="T1"/>
                    </a:cxn>
                    <a:cxn ang="0">
                      <a:pos x="T2" y="T3"/>
                    </a:cxn>
                    <a:cxn ang="0">
                      <a:pos x="T4" y="T5"/>
                    </a:cxn>
                  </a:cxnLst>
                  <a:rect l="0" t="0" r="r" b="b"/>
                  <a:pathLst>
                    <a:path w="32" h="81">
                      <a:moveTo>
                        <a:pt x="0" y="81"/>
                      </a:moveTo>
                      <a:cubicBezTo>
                        <a:pt x="9" y="54"/>
                        <a:pt x="20" y="27"/>
                        <a:pt x="32" y="0"/>
                      </a:cubicBezTo>
                      <a:cubicBezTo>
                        <a:pt x="31" y="1"/>
                        <a:pt x="31" y="2"/>
                        <a:pt x="31" y="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4" name="Freeform 305"/>
                <p:cNvSpPr/>
                <p:nvPr/>
              </p:nvSpPr>
              <p:spPr bwMode="auto">
                <a:xfrm>
                  <a:off x="5157788" y="803676"/>
                  <a:ext cx="115888" cy="293688"/>
                </a:xfrm>
                <a:custGeom>
                  <a:avLst/>
                  <a:gdLst>
                    <a:gd name="T0" fmla="*/ 0 w 32"/>
                    <a:gd name="T1" fmla="*/ 81 h 81"/>
                    <a:gd name="T2" fmla="*/ 32 w 32"/>
                    <a:gd name="T3" fmla="*/ 0 h 81"/>
                  </a:gdLst>
                  <a:ahLst/>
                  <a:cxnLst>
                    <a:cxn ang="0">
                      <a:pos x="T0" y="T1"/>
                    </a:cxn>
                    <a:cxn ang="0">
                      <a:pos x="T2" y="T3"/>
                    </a:cxn>
                  </a:cxnLst>
                  <a:rect l="0" t="0" r="r" b="b"/>
                  <a:pathLst>
                    <a:path w="32" h="81">
                      <a:moveTo>
                        <a:pt x="0" y="81"/>
                      </a:moveTo>
                      <a:cubicBezTo>
                        <a:pt x="10" y="53"/>
                        <a:pt x="20" y="26"/>
                        <a:pt x="32"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5" name="Freeform 306"/>
                <p:cNvSpPr/>
                <p:nvPr/>
              </p:nvSpPr>
              <p:spPr bwMode="auto">
                <a:xfrm>
                  <a:off x="5180013" y="795738"/>
                  <a:ext cx="123825" cy="296863"/>
                </a:xfrm>
                <a:custGeom>
                  <a:avLst/>
                  <a:gdLst>
                    <a:gd name="T0" fmla="*/ 0 w 34"/>
                    <a:gd name="T1" fmla="*/ 82 h 82"/>
                    <a:gd name="T2" fmla="*/ 34 w 34"/>
                    <a:gd name="T3" fmla="*/ 0 h 82"/>
                  </a:gdLst>
                  <a:ahLst/>
                  <a:cxnLst>
                    <a:cxn ang="0">
                      <a:pos x="T0" y="T1"/>
                    </a:cxn>
                    <a:cxn ang="0">
                      <a:pos x="T2" y="T3"/>
                    </a:cxn>
                  </a:cxnLst>
                  <a:rect l="0" t="0" r="r" b="b"/>
                  <a:pathLst>
                    <a:path w="34" h="82">
                      <a:moveTo>
                        <a:pt x="0" y="82"/>
                      </a:moveTo>
                      <a:cubicBezTo>
                        <a:pt x="11" y="55"/>
                        <a:pt x="23" y="27"/>
                        <a:pt x="34"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6" name="Freeform 307"/>
                <p:cNvSpPr/>
                <p:nvPr/>
              </p:nvSpPr>
              <p:spPr bwMode="auto">
                <a:xfrm>
                  <a:off x="5208588" y="775101"/>
                  <a:ext cx="138113" cy="311150"/>
                </a:xfrm>
                <a:custGeom>
                  <a:avLst/>
                  <a:gdLst>
                    <a:gd name="T0" fmla="*/ 32 w 38"/>
                    <a:gd name="T1" fmla="*/ 2 h 86"/>
                    <a:gd name="T2" fmla="*/ 33 w 38"/>
                    <a:gd name="T3" fmla="*/ 0 h 86"/>
                    <a:gd name="T4" fmla="*/ 0 w 38"/>
                    <a:gd name="T5" fmla="*/ 86 h 86"/>
                    <a:gd name="T6" fmla="*/ 38 w 38"/>
                    <a:gd name="T7" fmla="*/ 0 h 86"/>
                  </a:gdLst>
                  <a:ahLst/>
                  <a:cxnLst>
                    <a:cxn ang="0">
                      <a:pos x="T0" y="T1"/>
                    </a:cxn>
                    <a:cxn ang="0">
                      <a:pos x="T2" y="T3"/>
                    </a:cxn>
                    <a:cxn ang="0">
                      <a:pos x="T4" y="T5"/>
                    </a:cxn>
                    <a:cxn ang="0">
                      <a:pos x="T6" y="T7"/>
                    </a:cxn>
                  </a:cxnLst>
                  <a:rect l="0" t="0" r="r" b="b"/>
                  <a:pathLst>
                    <a:path w="38" h="86">
                      <a:moveTo>
                        <a:pt x="32" y="2"/>
                      </a:moveTo>
                      <a:cubicBezTo>
                        <a:pt x="32" y="1"/>
                        <a:pt x="32" y="1"/>
                        <a:pt x="33" y="0"/>
                      </a:cubicBezTo>
                      <a:cubicBezTo>
                        <a:pt x="21" y="29"/>
                        <a:pt x="10" y="57"/>
                        <a:pt x="0" y="86"/>
                      </a:cubicBezTo>
                      <a:cubicBezTo>
                        <a:pt x="10" y="56"/>
                        <a:pt x="25" y="29"/>
                        <a:pt x="38"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7" name="Freeform 308"/>
                <p:cNvSpPr/>
                <p:nvPr/>
              </p:nvSpPr>
              <p:spPr bwMode="auto">
                <a:xfrm>
                  <a:off x="5230813" y="784626"/>
                  <a:ext cx="130175" cy="304800"/>
                </a:xfrm>
                <a:custGeom>
                  <a:avLst/>
                  <a:gdLst>
                    <a:gd name="T0" fmla="*/ 0 w 36"/>
                    <a:gd name="T1" fmla="*/ 84 h 84"/>
                    <a:gd name="T2" fmla="*/ 36 w 36"/>
                    <a:gd name="T3" fmla="*/ 0 h 84"/>
                  </a:gdLst>
                  <a:ahLst/>
                  <a:cxnLst>
                    <a:cxn ang="0">
                      <a:pos x="T0" y="T1"/>
                    </a:cxn>
                    <a:cxn ang="0">
                      <a:pos x="T2" y="T3"/>
                    </a:cxn>
                  </a:cxnLst>
                  <a:rect l="0" t="0" r="r" b="b"/>
                  <a:pathLst>
                    <a:path w="36" h="84">
                      <a:moveTo>
                        <a:pt x="0" y="84"/>
                      </a:moveTo>
                      <a:cubicBezTo>
                        <a:pt x="11" y="56"/>
                        <a:pt x="23" y="28"/>
                        <a:pt x="36"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8" name="Freeform 309"/>
                <p:cNvSpPr/>
                <p:nvPr/>
              </p:nvSpPr>
              <p:spPr bwMode="auto">
                <a:xfrm>
                  <a:off x="5256213" y="778276"/>
                  <a:ext cx="119063" cy="311150"/>
                </a:xfrm>
                <a:custGeom>
                  <a:avLst/>
                  <a:gdLst>
                    <a:gd name="T0" fmla="*/ 0 w 33"/>
                    <a:gd name="T1" fmla="*/ 86 h 86"/>
                    <a:gd name="T2" fmla="*/ 33 w 33"/>
                    <a:gd name="T3" fmla="*/ 0 h 86"/>
                  </a:gdLst>
                  <a:ahLst/>
                  <a:cxnLst>
                    <a:cxn ang="0">
                      <a:pos x="T0" y="T1"/>
                    </a:cxn>
                    <a:cxn ang="0">
                      <a:pos x="T2" y="T3"/>
                    </a:cxn>
                  </a:cxnLst>
                  <a:rect l="0" t="0" r="r" b="b"/>
                  <a:pathLst>
                    <a:path w="33" h="86">
                      <a:moveTo>
                        <a:pt x="0" y="86"/>
                      </a:moveTo>
                      <a:cubicBezTo>
                        <a:pt x="10" y="57"/>
                        <a:pt x="21" y="28"/>
                        <a:pt x="33"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9" name="Freeform 310"/>
                <p:cNvSpPr/>
                <p:nvPr/>
              </p:nvSpPr>
              <p:spPr bwMode="auto">
                <a:xfrm>
                  <a:off x="5273675" y="770338"/>
                  <a:ext cx="134938" cy="319088"/>
                </a:xfrm>
                <a:custGeom>
                  <a:avLst/>
                  <a:gdLst>
                    <a:gd name="T0" fmla="*/ 0 w 37"/>
                    <a:gd name="T1" fmla="*/ 88 h 88"/>
                    <a:gd name="T2" fmla="*/ 37 w 37"/>
                    <a:gd name="T3" fmla="*/ 0 h 88"/>
                  </a:gdLst>
                  <a:ahLst/>
                  <a:cxnLst>
                    <a:cxn ang="0">
                      <a:pos x="T0" y="T1"/>
                    </a:cxn>
                    <a:cxn ang="0">
                      <a:pos x="T2" y="T3"/>
                    </a:cxn>
                  </a:cxnLst>
                  <a:rect l="0" t="0" r="r" b="b"/>
                  <a:pathLst>
                    <a:path w="37" h="88">
                      <a:moveTo>
                        <a:pt x="0" y="88"/>
                      </a:moveTo>
                      <a:cubicBezTo>
                        <a:pt x="12" y="58"/>
                        <a:pt x="25" y="29"/>
                        <a:pt x="37"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0" name="Freeform 311"/>
                <p:cNvSpPr/>
                <p:nvPr/>
              </p:nvSpPr>
              <p:spPr bwMode="auto">
                <a:xfrm>
                  <a:off x="5773738" y="962426"/>
                  <a:ext cx="17463" cy="44450"/>
                </a:xfrm>
                <a:custGeom>
                  <a:avLst/>
                  <a:gdLst>
                    <a:gd name="T0" fmla="*/ 0 w 5"/>
                    <a:gd name="T1" fmla="*/ 12 h 12"/>
                    <a:gd name="T2" fmla="*/ 5 w 5"/>
                    <a:gd name="T3" fmla="*/ 0 h 12"/>
                  </a:gdLst>
                  <a:ahLst/>
                  <a:cxnLst>
                    <a:cxn ang="0">
                      <a:pos x="T0" y="T1"/>
                    </a:cxn>
                    <a:cxn ang="0">
                      <a:pos x="T2" y="T3"/>
                    </a:cxn>
                  </a:cxnLst>
                  <a:rect l="0" t="0" r="r" b="b"/>
                  <a:pathLst>
                    <a:path w="5" h="12">
                      <a:moveTo>
                        <a:pt x="0" y="12"/>
                      </a:moveTo>
                      <a:cubicBezTo>
                        <a:pt x="1" y="8"/>
                        <a:pt x="3" y="4"/>
                        <a:pt x="5"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1" name="Freeform 312"/>
                <p:cNvSpPr/>
                <p:nvPr/>
              </p:nvSpPr>
              <p:spPr bwMode="auto">
                <a:xfrm>
                  <a:off x="5748338" y="908451"/>
                  <a:ext cx="50800" cy="112713"/>
                </a:xfrm>
                <a:custGeom>
                  <a:avLst/>
                  <a:gdLst>
                    <a:gd name="T0" fmla="*/ 0 w 14"/>
                    <a:gd name="T1" fmla="*/ 31 h 31"/>
                    <a:gd name="T2" fmla="*/ 14 w 14"/>
                    <a:gd name="T3" fmla="*/ 0 h 31"/>
                    <a:gd name="T4" fmla="*/ 13 w 14"/>
                    <a:gd name="T5" fmla="*/ 2 h 31"/>
                  </a:gdLst>
                  <a:ahLst/>
                  <a:cxnLst>
                    <a:cxn ang="0">
                      <a:pos x="T0" y="T1"/>
                    </a:cxn>
                    <a:cxn ang="0">
                      <a:pos x="T2" y="T3"/>
                    </a:cxn>
                    <a:cxn ang="0">
                      <a:pos x="T4" y="T5"/>
                    </a:cxn>
                  </a:cxnLst>
                  <a:rect l="0" t="0" r="r" b="b"/>
                  <a:pathLst>
                    <a:path w="14" h="31">
                      <a:moveTo>
                        <a:pt x="0" y="31"/>
                      </a:moveTo>
                      <a:cubicBezTo>
                        <a:pt x="5" y="20"/>
                        <a:pt x="9" y="10"/>
                        <a:pt x="14" y="0"/>
                      </a:cubicBezTo>
                      <a:cubicBezTo>
                        <a:pt x="13" y="0"/>
                        <a:pt x="13" y="1"/>
                        <a:pt x="13" y="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2" name="Freeform 313"/>
                <p:cNvSpPr/>
                <p:nvPr/>
              </p:nvSpPr>
              <p:spPr bwMode="auto">
                <a:xfrm>
                  <a:off x="5730875" y="879876"/>
                  <a:ext cx="53975" cy="147638"/>
                </a:xfrm>
                <a:custGeom>
                  <a:avLst/>
                  <a:gdLst>
                    <a:gd name="T0" fmla="*/ 0 w 15"/>
                    <a:gd name="T1" fmla="*/ 41 h 41"/>
                    <a:gd name="T2" fmla="*/ 15 w 15"/>
                    <a:gd name="T3" fmla="*/ 0 h 41"/>
                  </a:gdLst>
                  <a:ahLst/>
                  <a:cxnLst>
                    <a:cxn ang="0">
                      <a:pos x="T0" y="T1"/>
                    </a:cxn>
                    <a:cxn ang="0">
                      <a:pos x="T2" y="T3"/>
                    </a:cxn>
                  </a:cxnLst>
                  <a:rect l="0" t="0" r="r" b="b"/>
                  <a:pathLst>
                    <a:path w="15" h="41">
                      <a:moveTo>
                        <a:pt x="0" y="41"/>
                      </a:moveTo>
                      <a:cubicBezTo>
                        <a:pt x="5" y="27"/>
                        <a:pt x="10" y="14"/>
                        <a:pt x="15"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3" name="Freeform 314"/>
                <p:cNvSpPr/>
                <p:nvPr/>
              </p:nvSpPr>
              <p:spPr bwMode="auto">
                <a:xfrm>
                  <a:off x="5711825" y="857651"/>
                  <a:ext cx="69850" cy="177800"/>
                </a:xfrm>
                <a:custGeom>
                  <a:avLst/>
                  <a:gdLst>
                    <a:gd name="T0" fmla="*/ 0 w 19"/>
                    <a:gd name="T1" fmla="*/ 49 h 49"/>
                    <a:gd name="T2" fmla="*/ 19 w 19"/>
                    <a:gd name="T3" fmla="*/ 1 h 49"/>
                    <a:gd name="T4" fmla="*/ 19 w 19"/>
                    <a:gd name="T5" fmla="*/ 1 h 49"/>
                    <a:gd name="T6" fmla="*/ 18 w 19"/>
                    <a:gd name="T7" fmla="*/ 1 h 49"/>
                  </a:gdLst>
                  <a:ahLst/>
                  <a:cxnLst>
                    <a:cxn ang="0">
                      <a:pos x="T0" y="T1"/>
                    </a:cxn>
                    <a:cxn ang="0">
                      <a:pos x="T2" y="T3"/>
                    </a:cxn>
                    <a:cxn ang="0">
                      <a:pos x="T4" y="T5"/>
                    </a:cxn>
                    <a:cxn ang="0">
                      <a:pos x="T6" y="T7"/>
                    </a:cxn>
                  </a:cxnLst>
                  <a:rect l="0" t="0" r="r" b="b"/>
                  <a:pathLst>
                    <a:path w="19" h="49">
                      <a:moveTo>
                        <a:pt x="0" y="49"/>
                      </a:moveTo>
                      <a:cubicBezTo>
                        <a:pt x="6" y="33"/>
                        <a:pt x="12" y="17"/>
                        <a:pt x="19" y="1"/>
                      </a:cubicBezTo>
                      <a:cubicBezTo>
                        <a:pt x="19" y="1"/>
                        <a:pt x="19" y="1"/>
                        <a:pt x="19" y="1"/>
                      </a:cubicBezTo>
                      <a:cubicBezTo>
                        <a:pt x="18" y="0"/>
                        <a:pt x="18" y="1"/>
                        <a:pt x="18"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4" name="Freeform 315"/>
                <p:cNvSpPr/>
                <p:nvPr/>
              </p:nvSpPr>
              <p:spPr bwMode="auto">
                <a:xfrm>
                  <a:off x="5292725" y="759226"/>
                  <a:ext cx="136525" cy="323850"/>
                </a:xfrm>
                <a:custGeom>
                  <a:avLst/>
                  <a:gdLst>
                    <a:gd name="T0" fmla="*/ 0 w 38"/>
                    <a:gd name="T1" fmla="*/ 89 h 89"/>
                    <a:gd name="T2" fmla="*/ 36 w 38"/>
                    <a:gd name="T3" fmla="*/ 1 h 89"/>
                    <a:gd name="T4" fmla="*/ 37 w 38"/>
                    <a:gd name="T5" fmla="*/ 0 h 89"/>
                    <a:gd name="T6" fmla="*/ 38 w 38"/>
                    <a:gd name="T7" fmla="*/ 1 h 89"/>
                  </a:gdLst>
                  <a:ahLst/>
                  <a:cxnLst>
                    <a:cxn ang="0">
                      <a:pos x="T0" y="T1"/>
                    </a:cxn>
                    <a:cxn ang="0">
                      <a:pos x="T2" y="T3"/>
                    </a:cxn>
                    <a:cxn ang="0">
                      <a:pos x="T4" y="T5"/>
                    </a:cxn>
                    <a:cxn ang="0">
                      <a:pos x="T6" y="T7"/>
                    </a:cxn>
                  </a:cxnLst>
                  <a:rect l="0" t="0" r="r" b="b"/>
                  <a:pathLst>
                    <a:path w="38" h="89">
                      <a:moveTo>
                        <a:pt x="0" y="89"/>
                      </a:moveTo>
                      <a:cubicBezTo>
                        <a:pt x="11" y="59"/>
                        <a:pt x="23" y="30"/>
                        <a:pt x="36" y="1"/>
                      </a:cubicBezTo>
                      <a:cubicBezTo>
                        <a:pt x="37" y="0"/>
                        <a:pt x="37" y="0"/>
                        <a:pt x="37" y="0"/>
                      </a:cubicBezTo>
                      <a:cubicBezTo>
                        <a:pt x="38" y="0"/>
                        <a:pt x="38" y="1"/>
                        <a:pt x="38"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5" name="Freeform 316"/>
                <p:cNvSpPr/>
                <p:nvPr/>
              </p:nvSpPr>
              <p:spPr bwMode="auto">
                <a:xfrm>
                  <a:off x="5299075" y="752876"/>
                  <a:ext cx="149225" cy="330200"/>
                </a:xfrm>
                <a:custGeom>
                  <a:avLst/>
                  <a:gdLst>
                    <a:gd name="T0" fmla="*/ 1 w 41"/>
                    <a:gd name="T1" fmla="*/ 90 h 91"/>
                    <a:gd name="T2" fmla="*/ 1 w 41"/>
                    <a:gd name="T3" fmla="*/ 91 h 91"/>
                    <a:gd name="T4" fmla="*/ 3 w 41"/>
                    <a:gd name="T5" fmla="*/ 90 h 91"/>
                    <a:gd name="T6" fmla="*/ 41 w 41"/>
                    <a:gd name="T7" fmla="*/ 0 h 91"/>
                    <a:gd name="T8" fmla="*/ 40 w 41"/>
                    <a:gd name="T9" fmla="*/ 3 h 91"/>
                  </a:gdLst>
                  <a:ahLst/>
                  <a:cxnLst>
                    <a:cxn ang="0">
                      <a:pos x="T0" y="T1"/>
                    </a:cxn>
                    <a:cxn ang="0">
                      <a:pos x="T2" y="T3"/>
                    </a:cxn>
                    <a:cxn ang="0">
                      <a:pos x="T4" y="T5"/>
                    </a:cxn>
                    <a:cxn ang="0">
                      <a:pos x="T6" y="T7"/>
                    </a:cxn>
                    <a:cxn ang="0">
                      <a:pos x="T8" y="T9"/>
                    </a:cxn>
                  </a:cxnLst>
                  <a:rect l="0" t="0" r="r" b="b"/>
                  <a:pathLst>
                    <a:path w="41" h="91">
                      <a:moveTo>
                        <a:pt x="1" y="90"/>
                      </a:moveTo>
                      <a:cubicBezTo>
                        <a:pt x="1" y="90"/>
                        <a:pt x="0" y="91"/>
                        <a:pt x="1" y="91"/>
                      </a:cubicBezTo>
                      <a:cubicBezTo>
                        <a:pt x="2" y="91"/>
                        <a:pt x="2" y="91"/>
                        <a:pt x="3" y="90"/>
                      </a:cubicBezTo>
                      <a:cubicBezTo>
                        <a:pt x="15" y="60"/>
                        <a:pt x="28" y="30"/>
                        <a:pt x="41" y="0"/>
                      </a:cubicBezTo>
                      <a:cubicBezTo>
                        <a:pt x="40" y="1"/>
                        <a:pt x="40" y="2"/>
                        <a:pt x="40" y="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6" name="Freeform 317"/>
                <p:cNvSpPr/>
                <p:nvPr/>
              </p:nvSpPr>
              <p:spPr bwMode="auto">
                <a:xfrm>
                  <a:off x="5332413" y="767163"/>
                  <a:ext cx="130175" cy="319088"/>
                </a:xfrm>
                <a:custGeom>
                  <a:avLst/>
                  <a:gdLst>
                    <a:gd name="T0" fmla="*/ 0 w 36"/>
                    <a:gd name="T1" fmla="*/ 88 h 88"/>
                    <a:gd name="T2" fmla="*/ 36 w 36"/>
                    <a:gd name="T3" fmla="*/ 0 h 88"/>
                  </a:gdLst>
                  <a:ahLst/>
                  <a:cxnLst>
                    <a:cxn ang="0">
                      <a:pos x="T0" y="T1"/>
                    </a:cxn>
                    <a:cxn ang="0">
                      <a:pos x="T2" y="T3"/>
                    </a:cxn>
                  </a:cxnLst>
                  <a:rect l="0" t="0" r="r" b="b"/>
                  <a:pathLst>
                    <a:path w="36" h="88">
                      <a:moveTo>
                        <a:pt x="0" y="88"/>
                      </a:moveTo>
                      <a:cubicBezTo>
                        <a:pt x="11" y="58"/>
                        <a:pt x="23" y="29"/>
                        <a:pt x="36"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7" name="Freeform 318"/>
                <p:cNvSpPr/>
                <p:nvPr/>
              </p:nvSpPr>
              <p:spPr bwMode="auto">
                <a:xfrm>
                  <a:off x="5349875" y="759226"/>
                  <a:ext cx="130175" cy="323850"/>
                </a:xfrm>
                <a:custGeom>
                  <a:avLst/>
                  <a:gdLst>
                    <a:gd name="T0" fmla="*/ 0 w 36"/>
                    <a:gd name="T1" fmla="*/ 89 h 89"/>
                    <a:gd name="T2" fmla="*/ 36 w 36"/>
                    <a:gd name="T3" fmla="*/ 0 h 89"/>
                  </a:gdLst>
                  <a:ahLst/>
                  <a:cxnLst>
                    <a:cxn ang="0">
                      <a:pos x="T0" y="T1"/>
                    </a:cxn>
                    <a:cxn ang="0">
                      <a:pos x="T2" y="T3"/>
                    </a:cxn>
                  </a:cxnLst>
                  <a:rect l="0" t="0" r="r" b="b"/>
                  <a:pathLst>
                    <a:path w="36" h="89">
                      <a:moveTo>
                        <a:pt x="0" y="89"/>
                      </a:moveTo>
                      <a:cubicBezTo>
                        <a:pt x="11" y="59"/>
                        <a:pt x="23" y="29"/>
                        <a:pt x="36"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8" name="Freeform 319"/>
                <p:cNvSpPr/>
                <p:nvPr/>
              </p:nvSpPr>
              <p:spPr bwMode="auto">
                <a:xfrm>
                  <a:off x="5368925" y="770338"/>
                  <a:ext cx="125413" cy="307975"/>
                </a:xfrm>
                <a:custGeom>
                  <a:avLst/>
                  <a:gdLst>
                    <a:gd name="T0" fmla="*/ 0 w 35"/>
                    <a:gd name="T1" fmla="*/ 85 h 85"/>
                    <a:gd name="T2" fmla="*/ 35 w 35"/>
                    <a:gd name="T3" fmla="*/ 0 h 85"/>
                  </a:gdLst>
                  <a:ahLst/>
                  <a:cxnLst>
                    <a:cxn ang="0">
                      <a:pos x="T0" y="T1"/>
                    </a:cxn>
                    <a:cxn ang="0">
                      <a:pos x="T2" y="T3"/>
                    </a:cxn>
                  </a:cxnLst>
                  <a:rect l="0" t="0" r="r" b="b"/>
                  <a:pathLst>
                    <a:path w="35" h="85">
                      <a:moveTo>
                        <a:pt x="0" y="85"/>
                      </a:moveTo>
                      <a:cubicBezTo>
                        <a:pt x="11" y="56"/>
                        <a:pt x="23" y="28"/>
                        <a:pt x="35"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9" name="Freeform 320"/>
                <p:cNvSpPr/>
                <p:nvPr/>
              </p:nvSpPr>
              <p:spPr bwMode="auto">
                <a:xfrm>
                  <a:off x="5383213" y="756051"/>
                  <a:ext cx="133350" cy="322263"/>
                </a:xfrm>
                <a:custGeom>
                  <a:avLst/>
                  <a:gdLst>
                    <a:gd name="T0" fmla="*/ 0 w 37"/>
                    <a:gd name="T1" fmla="*/ 89 h 89"/>
                    <a:gd name="T2" fmla="*/ 37 w 37"/>
                    <a:gd name="T3" fmla="*/ 0 h 89"/>
                  </a:gdLst>
                  <a:ahLst/>
                  <a:cxnLst>
                    <a:cxn ang="0">
                      <a:pos x="T0" y="T1"/>
                    </a:cxn>
                    <a:cxn ang="0">
                      <a:pos x="T2" y="T3"/>
                    </a:cxn>
                  </a:cxnLst>
                  <a:rect l="0" t="0" r="r" b="b"/>
                  <a:pathLst>
                    <a:path w="37" h="89">
                      <a:moveTo>
                        <a:pt x="0" y="89"/>
                      </a:moveTo>
                      <a:cubicBezTo>
                        <a:pt x="12" y="60"/>
                        <a:pt x="24" y="30"/>
                        <a:pt x="37"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0" name="Freeform 321"/>
                <p:cNvSpPr/>
                <p:nvPr/>
              </p:nvSpPr>
              <p:spPr bwMode="auto">
                <a:xfrm>
                  <a:off x="5403850" y="767163"/>
                  <a:ext cx="123825" cy="304800"/>
                </a:xfrm>
                <a:custGeom>
                  <a:avLst/>
                  <a:gdLst>
                    <a:gd name="T0" fmla="*/ 0 w 34"/>
                    <a:gd name="T1" fmla="*/ 84 h 84"/>
                    <a:gd name="T2" fmla="*/ 34 w 34"/>
                    <a:gd name="T3" fmla="*/ 0 h 84"/>
                  </a:gdLst>
                  <a:ahLst/>
                  <a:cxnLst>
                    <a:cxn ang="0">
                      <a:pos x="T0" y="T1"/>
                    </a:cxn>
                    <a:cxn ang="0">
                      <a:pos x="T2" y="T3"/>
                    </a:cxn>
                  </a:cxnLst>
                  <a:rect l="0" t="0" r="r" b="b"/>
                  <a:pathLst>
                    <a:path w="34" h="84">
                      <a:moveTo>
                        <a:pt x="0" y="84"/>
                      </a:moveTo>
                      <a:cubicBezTo>
                        <a:pt x="12" y="56"/>
                        <a:pt x="23" y="28"/>
                        <a:pt x="34"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1" name="Freeform 322"/>
                <p:cNvSpPr/>
                <p:nvPr/>
              </p:nvSpPr>
              <p:spPr bwMode="auto">
                <a:xfrm>
                  <a:off x="5426075" y="752876"/>
                  <a:ext cx="127000" cy="314325"/>
                </a:xfrm>
                <a:custGeom>
                  <a:avLst/>
                  <a:gdLst>
                    <a:gd name="T0" fmla="*/ 0 w 35"/>
                    <a:gd name="T1" fmla="*/ 87 h 87"/>
                    <a:gd name="T2" fmla="*/ 35 w 35"/>
                    <a:gd name="T3" fmla="*/ 0 h 87"/>
                  </a:gdLst>
                  <a:ahLst/>
                  <a:cxnLst>
                    <a:cxn ang="0">
                      <a:pos x="T0" y="T1"/>
                    </a:cxn>
                    <a:cxn ang="0">
                      <a:pos x="T2" y="T3"/>
                    </a:cxn>
                  </a:cxnLst>
                  <a:rect l="0" t="0" r="r" b="b"/>
                  <a:pathLst>
                    <a:path w="35" h="87">
                      <a:moveTo>
                        <a:pt x="0" y="87"/>
                      </a:moveTo>
                      <a:cubicBezTo>
                        <a:pt x="11" y="58"/>
                        <a:pt x="23" y="29"/>
                        <a:pt x="35"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2" name="Freeform 323"/>
                <p:cNvSpPr/>
                <p:nvPr/>
              </p:nvSpPr>
              <p:spPr bwMode="auto">
                <a:xfrm>
                  <a:off x="5448300" y="752876"/>
                  <a:ext cx="119063" cy="314325"/>
                </a:xfrm>
                <a:custGeom>
                  <a:avLst/>
                  <a:gdLst>
                    <a:gd name="T0" fmla="*/ 0 w 33"/>
                    <a:gd name="T1" fmla="*/ 87 h 87"/>
                    <a:gd name="T2" fmla="*/ 33 w 33"/>
                    <a:gd name="T3" fmla="*/ 0 h 87"/>
                  </a:gdLst>
                  <a:ahLst/>
                  <a:cxnLst>
                    <a:cxn ang="0">
                      <a:pos x="T0" y="T1"/>
                    </a:cxn>
                    <a:cxn ang="0">
                      <a:pos x="T2" y="T3"/>
                    </a:cxn>
                  </a:cxnLst>
                  <a:rect l="0" t="0" r="r" b="b"/>
                  <a:pathLst>
                    <a:path w="33" h="87">
                      <a:moveTo>
                        <a:pt x="0" y="87"/>
                      </a:moveTo>
                      <a:cubicBezTo>
                        <a:pt x="11" y="58"/>
                        <a:pt x="23" y="29"/>
                        <a:pt x="33"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3" name="Freeform 324"/>
                <p:cNvSpPr/>
                <p:nvPr/>
              </p:nvSpPr>
              <p:spPr bwMode="auto">
                <a:xfrm>
                  <a:off x="5468938" y="767163"/>
                  <a:ext cx="115888" cy="296863"/>
                </a:xfrm>
                <a:custGeom>
                  <a:avLst/>
                  <a:gdLst>
                    <a:gd name="T0" fmla="*/ 0 w 32"/>
                    <a:gd name="T1" fmla="*/ 82 h 82"/>
                    <a:gd name="T2" fmla="*/ 32 w 32"/>
                    <a:gd name="T3" fmla="*/ 0 h 82"/>
                  </a:gdLst>
                  <a:ahLst/>
                  <a:cxnLst>
                    <a:cxn ang="0">
                      <a:pos x="T0" y="T1"/>
                    </a:cxn>
                    <a:cxn ang="0">
                      <a:pos x="T2" y="T3"/>
                    </a:cxn>
                  </a:cxnLst>
                  <a:rect l="0" t="0" r="r" b="b"/>
                  <a:pathLst>
                    <a:path w="32" h="82">
                      <a:moveTo>
                        <a:pt x="0" y="82"/>
                      </a:moveTo>
                      <a:cubicBezTo>
                        <a:pt x="10" y="55"/>
                        <a:pt x="21" y="28"/>
                        <a:pt x="32"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4" name="Freeform 325"/>
                <p:cNvSpPr/>
                <p:nvPr/>
              </p:nvSpPr>
              <p:spPr bwMode="auto">
                <a:xfrm>
                  <a:off x="5491163" y="759226"/>
                  <a:ext cx="119063" cy="304800"/>
                </a:xfrm>
                <a:custGeom>
                  <a:avLst/>
                  <a:gdLst>
                    <a:gd name="T0" fmla="*/ 0 w 33"/>
                    <a:gd name="T1" fmla="*/ 84 h 84"/>
                    <a:gd name="T2" fmla="*/ 33 w 33"/>
                    <a:gd name="T3" fmla="*/ 0 h 84"/>
                    <a:gd name="T4" fmla="*/ 32 w 33"/>
                    <a:gd name="T5" fmla="*/ 2 h 84"/>
                  </a:gdLst>
                  <a:ahLst/>
                  <a:cxnLst>
                    <a:cxn ang="0">
                      <a:pos x="T0" y="T1"/>
                    </a:cxn>
                    <a:cxn ang="0">
                      <a:pos x="T2" y="T3"/>
                    </a:cxn>
                    <a:cxn ang="0">
                      <a:pos x="T4" y="T5"/>
                    </a:cxn>
                  </a:cxnLst>
                  <a:rect l="0" t="0" r="r" b="b"/>
                  <a:pathLst>
                    <a:path w="33" h="84">
                      <a:moveTo>
                        <a:pt x="0" y="84"/>
                      </a:moveTo>
                      <a:cubicBezTo>
                        <a:pt x="11" y="56"/>
                        <a:pt x="22" y="28"/>
                        <a:pt x="33" y="0"/>
                      </a:cubicBezTo>
                      <a:cubicBezTo>
                        <a:pt x="33" y="1"/>
                        <a:pt x="33" y="2"/>
                        <a:pt x="32" y="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5" name="Freeform 326"/>
                <p:cNvSpPr/>
                <p:nvPr/>
              </p:nvSpPr>
              <p:spPr bwMode="auto">
                <a:xfrm>
                  <a:off x="5510213" y="763988"/>
                  <a:ext cx="111125" cy="300038"/>
                </a:xfrm>
                <a:custGeom>
                  <a:avLst/>
                  <a:gdLst>
                    <a:gd name="T0" fmla="*/ 0 w 31"/>
                    <a:gd name="T1" fmla="*/ 83 h 83"/>
                    <a:gd name="T2" fmla="*/ 31 w 31"/>
                    <a:gd name="T3" fmla="*/ 0 h 83"/>
                  </a:gdLst>
                  <a:ahLst/>
                  <a:cxnLst>
                    <a:cxn ang="0">
                      <a:pos x="T0" y="T1"/>
                    </a:cxn>
                    <a:cxn ang="0">
                      <a:pos x="T2" y="T3"/>
                    </a:cxn>
                  </a:cxnLst>
                  <a:rect l="0" t="0" r="r" b="b"/>
                  <a:pathLst>
                    <a:path w="31" h="83">
                      <a:moveTo>
                        <a:pt x="0" y="83"/>
                      </a:moveTo>
                      <a:cubicBezTo>
                        <a:pt x="11" y="55"/>
                        <a:pt x="21" y="28"/>
                        <a:pt x="31"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6" name="Freeform 327"/>
                <p:cNvSpPr/>
                <p:nvPr/>
              </p:nvSpPr>
              <p:spPr bwMode="auto">
                <a:xfrm>
                  <a:off x="5530850" y="759226"/>
                  <a:ext cx="104775" cy="293688"/>
                </a:xfrm>
                <a:custGeom>
                  <a:avLst/>
                  <a:gdLst>
                    <a:gd name="T0" fmla="*/ 0 w 29"/>
                    <a:gd name="T1" fmla="*/ 81 h 81"/>
                    <a:gd name="T2" fmla="*/ 29 w 29"/>
                    <a:gd name="T3" fmla="*/ 0 h 81"/>
                    <a:gd name="T4" fmla="*/ 29 w 29"/>
                    <a:gd name="T5" fmla="*/ 2 h 81"/>
                  </a:gdLst>
                  <a:ahLst/>
                  <a:cxnLst>
                    <a:cxn ang="0">
                      <a:pos x="T0" y="T1"/>
                    </a:cxn>
                    <a:cxn ang="0">
                      <a:pos x="T2" y="T3"/>
                    </a:cxn>
                    <a:cxn ang="0">
                      <a:pos x="T4" y="T5"/>
                    </a:cxn>
                  </a:cxnLst>
                  <a:rect l="0" t="0" r="r" b="b"/>
                  <a:pathLst>
                    <a:path w="29" h="81">
                      <a:moveTo>
                        <a:pt x="0" y="81"/>
                      </a:moveTo>
                      <a:cubicBezTo>
                        <a:pt x="10" y="54"/>
                        <a:pt x="20" y="27"/>
                        <a:pt x="29" y="0"/>
                      </a:cubicBezTo>
                      <a:cubicBezTo>
                        <a:pt x="29" y="1"/>
                        <a:pt x="29" y="1"/>
                        <a:pt x="29" y="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7" name="Freeform 328"/>
                <p:cNvSpPr/>
                <p:nvPr/>
              </p:nvSpPr>
              <p:spPr bwMode="auto">
                <a:xfrm>
                  <a:off x="5553075" y="756051"/>
                  <a:ext cx="112713" cy="296863"/>
                </a:xfrm>
                <a:custGeom>
                  <a:avLst/>
                  <a:gdLst>
                    <a:gd name="T0" fmla="*/ 0 w 31"/>
                    <a:gd name="T1" fmla="*/ 82 h 82"/>
                    <a:gd name="T2" fmla="*/ 31 w 31"/>
                    <a:gd name="T3" fmla="*/ 0 h 82"/>
                  </a:gdLst>
                  <a:ahLst/>
                  <a:cxnLst>
                    <a:cxn ang="0">
                      <a:pos x="T0" y="T1"/>
                    </a:cxn>
                    <a:cxn ang="0">
                      <a:pos x="T2" y="T3"/>
                    </a:cxn>
                  </a:cxnLst>
                  <a:rect l="0" t="0" r="r" b="b"/>
                  <a:pathLst>
                    <a:path w="31" h="82">
                      <a:moveTo>
                        <a:pt x="0" y="82"/>
                      </a:moveTo>
                      <a:cubicBezTo>
                        <a:pt x="10" y="55"/>
                        <a:pt x="20" y="27"/>
                        <a:pt x="31"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8" name="Freeform 329"/>
                <p:cNvSpPr/>
                <p:nvPr/>
              </p:nvSpPr>
              <p:spPr bwMode="auto">
                <a:xfrm>
                  <a:off x="5570538" y="759226"/>
                  <a:ext cx="112713" cy="293688"/>
                </a:xfrm>
                <a:custGeom>
                  <a:avLst/>
                  <a:gdLst>
                    <a:gd name="T0" fmla="*/ 0 w 31"/>
                    <a:gd name="T1" fmla="*/ 81 h 81"/>
                    <a:gd name="T2" fmla="*/ 31 w 31"/>
                    <a:gd name="T3" fmla="*/ 0 h 81"/>
                  </a:gdLst>
                  <a:ahLst/>
                  <a:cxnLst>
                    <a:cxn ang="0">
                      <a:pos x="T0" y="T1"/>
                    </a:cxn>
                    <a:cxn ang="0">
                      <a:pos x="T2" y="T3"/>
                    </a:cxn>
                  </a:cxnLst>
                  <a:rect l="0" t="0" r="r" b="b"/>
                  <a:pathLst>
                    <a:path w="31" h="81">
                      <a:moveTo>
                        <a:pt x="0" y="81"/>
                      </a:moveTo>
                      <a:cubicBezTo>
                        <a:pt x="11" y="54"/>
                        <a:pt x="22" y="27"/>
                        <a:pt x="31"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9" name="Freeform 330"/>
                <p:cNvSpPr/>
                <p:nvPr/>
              </p:nvSpPr>
              <p:spPr bwMode="auto">
                <a:xfrm>
                  <a:off x="5584825" y="756051"/>
                  <a:ext cx="115888" cy="293688"/>
                </a:xfrm>
                <a:custGeom>
                  <a:avLst/>
                  <a:gdLst>
                    <a:gd name="T0" fmla="*/ 0 w 32"/>
                    <a:gd name="T1" fmla="*/ 81 h 81"/>
                    <a:gd name="T2" fmla="*/ 32 w 32"/>
                    <a:gd name="T3" fmla="*/ 0 h 81"/>
                  </a:gdLst>
                  <a:ahLst/>
                  <a:cxnLst>
                    <a:cxn ang="0">
                      <a:pos x="T0" y="T1"/>
                    </a:cxn>
                    <a:cxn ang="0">
                      <a:pos x="T2" y="T3"/>
                    </a:cxn>
                  </a:cxnLst>
                  <a:rect l="0" t="0" r="r" b="b"/>
                  <a:pathLst>
                    <a:path w="32" h="81">
                      <a:moveTo>
                        <a:pt x="0" y="81"/>
                      </a:moveTo>
                      <a:cubicBezTo>
                        <a:pt x="12" y="55"/>
                        <a:pt x="22" y="27"/>
                        <a:pt x="32"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70" name="Freeform 331"/>
                <p:cNvSpPr/>
                <p:nvPr/>
              </p:nvSpPr>
              <p:spPr bwMode="auto">
                <a:xfrm>
                  <a:off x="5610225" y="759226"/>
                  <a:ext cx="109538" cy="284163"/>
                </a:xfrm>
                <a:custGeom>
                  <a:avLst/>
                  <a:gdLst>
                    <a:gd name="T0" fmla="*/ 0 w 30"/>
                    <a:gd name="T1" fmla="*/ 78 h 78"/>
                    <a:gd name="T2" fmla="*/ 30 w 30"/>
                    <a:gd name="T3" fmla="*/ 0 h 78"/>
                  </a:gdLst>
                  <a:ahLst/>
                  <a:cxnLst>
                    <a:cxn ang="0">
                      <a:pos x="T0" y="T1"/>
                    </a:cxn>
                    <a:cxn ang="0">
                      <a:pos x="T2" y="T3"/>
                    </a:cxn>
                  </a:cxnLst>
                  <a:rect l="0" t="0" r="r" b="b"/>
                  <a:pathLst>
                    <a:path w="30" h="78">
                      <a:moveTo>
                        <a:pt x="0" y="78"/>
                      </a:moveTo>
                      <a:cubicBezTo>
                        <a:pt x="10" y="52"/>
                        <a:pt x="20" y="26"/>
                        <a:pt x="30"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71" name="Freeform 332"/>
                <p:cNvSpPr/>
                <p:nvPr/>
              </p:nvSpPr>
              <p:spPr bwMode="auto">
                <a:xfrm>
                  <a:off x="5626100" y="775101"/>
                  <a:ext cx="100013" cy="268288"/>
                </a:xfrm>
                <a:custGeom>
                  <a:avLst/>
                  <a:gdLst>
                    <a:gd name="T0" fmla="*/ 0 w 28"/>
                    <a:gd name="T1" fmla="*/ 74 h 74"/>
                    <a:gd name="T2" fmla="*/ 28 w 28"/>
                    <a:gd name="T3" fmla="*/ 0 h 74"/>
                  </a:gdLst>
                  <a:ahLst/>
                  <a:cxnLst>
                    <a:cxn ang="0">
                      <a:pos x="T0" y="T1"/>
                    </a:cxn>
                    <a:cxn ang="0">
                      <a:pos x="T2" y="T3"/>
                    </a:cxn>
                  </a:cxnLst>
                  <a:rect l="0" t="0" r="r" b="b"/>
                  <a:pathLst>
                    <a:path w="28" h="74">
                      <a:moveTo>
                        <a:pt x="0" y="74"/>
                      </a:moveTo>
                      <a:cubicBezTo>
                        <a:pt x="10" y="49"/>
                        <a:pt x="19" y="24"/>
                        <a:pt x="28"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72" name="Freeform 333"/>
                <p:cNvSpPr/>
                <p:nvPr/>
              </p:nvSpPr>
              <p:spPr bwMode="auto">
                <a:xfrm>
                  <a:off x="5646738" y="803676"/>
                  <a:ext cx="98425" cy="231775"/>
                </a:xfrm>
                <a:custGeom>
                  <a:avLst/>
                  <a:gdLst>
                    <a:gd name="T0" fmla="*/ 25 w 27"/>
                    <a:gd name="T1" fmla="*/ 0 h 64"/>
                    <a:gd name="T2" fmla="*/ 0 w 27"/>
                    <a:gd name="T3" fmla="*/ 64 h 64"/>
                    <a:gd name="T4" fmla="*/ 27 w 27"/>
                    <a:gd name="T5" fmla="*/ 1 h 64"/>
                  </a:gdLst>
                  <a:ahLst/>
                  <a:cxnLst>
                    <a:cxn ang="0">
                      <a:pos x="T0" y="T1"/>
                    </a:cxn>
                    <a:cxn ang="0">
                      <a:pos x="T2" y="T3"/>
                    </a:cxn>
                    <a:cxn ang="0">
                      <a:pos x="T4" y="T5"/>
                    </a:cxn>
                  </a:cxnLst>
                  <a:rect l="0" t="0" r="r" b="b"/>
                  <a:pathLst>
                    <a:path w="27" h="64">
                      <a:moveTo>
                        <a:pt x="25" y="0"/>
                      </a:moveTo>
                      <a:cubicBezTo>
                        <a:pt x="16" y="21"/>
                        <a:pt x="8" y="43"/>
                        <a:pt x="0" y="64"/>
                      </a:cubicBezTo>
                      <a:cubicBezTo>
                        <a:pt x="8" y="43"/>
                        <a:pt x="19" y="23"/>
                        <a:pt x="27"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73" name="Freeform 334"/>
                <p:cNvSpPr/>
                <p:nvPr/>
              </p:nvSpPr>
              <p:spPr bwMode="auto">
                <a:xfrm>
                  <a:off x="5668963" y="814788"/>
                  <a:ext cx="93663" cy="220663"/>
                </a:xfrm>
                <a:custGeom>
                  <a:avLst/>
                  <a:gdLst>
                    <a:gd name="T0" fmla="*/ 0 w 26"/>
                    <a:gd name="T1" fmla="*/ 61 h 61"/>
                    <a:gd name="T2" fmla="*/ 26 w 26"/>
                    <a:gd name="T3" fmla="*/ 0 h 61"/>
                  </a:gdLst>
                  <a:ahLst/>
                  <a:cxnLst>
                    <a:cxn ang="0">
                      <a:pos x="T0" y="T1"/>
                    </a:cxn>
                    <a:cxn ang="0">
                      <a:pos x="T2" y="T3"/>
                    </a:cxn>
                  </a:cxnLst>
                  <a:rect l="0" t="0" r="r" b="b"/>
                  <a:pathLst>
                    <a:path w="26" h="61">
                      <a:moveTo>
                        <a:pt x="0" y="61"/>
                      </a:moveTo>
                      <a:cubicBezTo>
                        <a:pt x="9" y="41"/>
                        <a:pt x="17" y="20"/>
                        <a:pt x="26"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74" name="Freeform 335"/>
                <p:cNvSpPr/>
                <p:nvPr/>
              </p:nvSpPr>
              <p:spPr bwMode="auto">
                <a:xfrm>
                  <a:off x="5691188" y="832251"/>
                  <a:ext cx="79375" cy="206375"/>
                </a:xfrm>
                <a:custGeom>
                  <a:avLst/>
                  <a:gdLst>
                    <a:gd name="T0" fmla="*/ 0 w 22"/>
                    <a:gd name="T1" fmla="*/ 57 h 57"/>
                    <a:gd name="T2" fmla="*/ 22 w 22"/>
                    <a:gd name="T3" fmla="*/ 0 h 57"/>
                  </a:gdLst>
                  <a:ahLst/>
                  <a:cxnLst>
                    <a:cxn ang="0">
                      <a:pos x="T0" y="T1"/>
                    </a:cxn>
                    <a:cxn ang="0">
                      <a:pos x="T2" y="T3"/>
                    </a:cxn>
                  </a:cxnLst>
                  <a:rect l="0" t="0" r="r" b="b"/>
                  <a:pathLst>
                    <a:path w="22" h="57">
                      <a:moveTo>
                        <a:pt x="0" y="57"/>
                      </a:moveTo>
                      <a:cubicBezTo>
                        <a:pt x="7" y="38"/>
                        <a:pt x="14" y="19"/>
                        <a:pt x="22"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grpSp>
          <p:nvGrpSpPr>
            <p:cNvPr id="175" name="组合 174"/>
            <p:cNvGrpSpPr/>
            <p:nvPr/>
          </p:nvGrpSpPr>
          <p:grpSpPr>
            <a:xfrm>
              <a:off x="8409608" y="5178797"/>
              <a:ext cx="1481138" cy="1541464"/>
              <a:chOff x="6870700" y="1857775"/>
              <a:chExt cx="1481138" cy="1541464"/>
            </a:xfrm>
          </p:grpSpPr>
          <p:grpSp>
            <p:nvGrpSpPr>
              <p:cNvPr id="176" name="组合 175"/>
              <p:cNvGrpSpPr/>
              <p:nvPr/>
            </p:nvGrpSpPr>
            <p:grpSpPr>
              <a:xfrm>
                <a:off x="6870700" y="1857775"/>
                <a:ext cx="1481138" cy="1541464"/>
                <a:chOff x="6870700" y="1857775"/>
                <a:chExt cx="1481138" cy="1541464"/>
              </a:xfrm>
            </p:grpSpPr>
            <p:grpSp>
              <p:nvGrpSpPr>
                <p:cNvPr id="178" name="组合 177"/>
                <p:cNvGrpSpPr/>
                <p:nvPr/>
              </p:nvGrpSpPr>
              <p:grpSpPr>
                <a:xfrm>
                  <a:off x="6870700" y="2354663"/>
                  <a:ext cx="1481138" cy="1044576"/>
                  <a:chOff x="6870700" y="2354663"/>
                  <a:chExt cx="1481138" cy="1044576"/>
                </a:xfrm>
              </p:grpSpPr>
              <p:sp>
                <p:nvSpPr>
                  <p:cNvPr id="180" name="Freeform 100"/>
                  <p:cNvSpPr/>
                  <p:nvPr/>
                </p:nvSpPr>
                <p:spPr bwMode="auto">
                  <a:xfrm>
                    <a:off x="6870700" y="2354663"/>
                    <a:ext cx="1481138" cy="1044575"/>
                  </a:xfrm>
                  <a:custGeom>
                    <a:avLst/>
                    <a:gdLst>
                      <a:gd name="T0" fmla="*/ 169 w 409"/>
                      <a:gd name="T1" fmla="*/ 277 h 288"/>
                      <a:gd name="T2" fmla="*/ 201 w 409"/>
                      <a:gd name="T3" fmla="*/ 288 h 288"/>
                      <a:gd name="T4" fmla="*/ 409 w 409"/>
                      <a:gd name="T5" fmla="*/ 231 h 288"/>
                      <a:gd name="T6" fmla="*/ 393 w 409"/>
                      <a:gd name="T7" fmla="*/ 218 h 288"/>
                      <a:gd name="T8" fmla="*/ 397 w 409"/>
                      <a:gd name="T9" fmla="*/ 163 h 288"/>
                      <a:gd name="T10" fmla="*/ 352 w 409"/>
                      <a:gd name="T11" fmla="*/ 102 h 288"/>
                      <a:gd name="T12" fmla="*/ 229 w 409"/>
                      <a:gd name="T13" fmla="*/ 0 h 288"/>
                      <a:gd name="T14" fmla="*/ 39 w 409"/>
                      <a:gd name="T15" fmla="*/ 49 h 288"/>
                      <a:gd name="T16" fmla="*/ 15 w 409"/>
                      <a:gd name="T17" fmla="*/ 59 h 288"/>
                      <a:gd name="T18" fmla="*/ 1 w 409"/>
                      <a:gd name="T19" fmla="*/ 102 h 288"/>
                      <a:gd name="T20" fmla="*/ 5 w 409"/>
                      <a:gd name="T21" fmla="*/ 118 h 288"/>
                      <a:gd name="T22" fmla="*/ 54 w 409"/>
                      <a:gd name="T23" fmla="*/ 187 h 288"/>
                      <a:gd name="T24" fmla="*/ 169 w 409"/>
                      <a:gd name="T25" fmla="*/ 277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9" h="288">
                        <a:moveTo>
                          <a:pt x="169" y="277"/>
                        </a:moveTo>
                        <a:cubicBezTo>
                          <a:pt x="179" y="283"/>
                          <a:pt x="190" y="288"/>
                          <a:pt x="201" y="288"/>
                        </a:cubicBezTo>
                        <a:cubicBezTo>
                          <a:pt x="273" y="285"/>
                          <a:pt x="349" y="270"/>
                          <a:pt x="409" y="231"/>
                        </a:cubicBezTo>
                        <a:cubicBezTo>
                          <a:pt x="402" y="231"/>
                          <a:pt x="396" y="224"/>
                          <a:pt x="393" y="218"/>
                        </a:cubicBezTo>
                        <a:cubicBezTo>
                          <a:pt x="385" y="201"/>
                          <a:pt x="386" y="178"/>
                          <a:pt x="397" y="163"/>
                        </a:cubicBezTo>
                        <a:cubicBezTo>
                          <a:pt x="386" y="140"/>
                          <a:pt x="369" y="121"/>
                          <a:pt x="352" y="102"/>
                        </a:cubicBezTo>
                        <a:cubicBezTo>
                          <a:pt x="316" y="62"/>
                          <a:pt x="278" y="21"/>
                          <a:pt x="229" y="0"/>
                        </a:cubicBezTo>
                        <a:cubicBezTo>
                          <a:pt x="164" y="7"/>
                          <a:pt x="100" y="27"/>
                          <a:pt x="39" y="49"/>
                        </a:cubicBezTo>
                        <a:cubicBezTo>
                          <a:pt x="31" y="52"/>
                          <a:pt x="22" y="55"/>
                          <a:pt x="15" y="59"/>
                        </a:cubicBezTo>
                        <a:cubicBezTo>
                          <a:pt x="2" y="68"/>
                          <a:pt x="0" y="87"/>
                          <a:pt x="1" y="102"/>
                        </a:cubicBezTo>
                        <a:cubicBezTo>
                          <a:pt x="1" y="108"/>
                          <a:pt x="3" y="112"/>
                          <a:pt x="5" y="118"/>
                        </a:cubicBezTo>
                        <a:cubicBezTo>
                          <a:pt x="15" y="145"/>
                          <a:pt x="34" y="166"/>
                          <a:pt x="54" y="187"/>
                        </a:cubicBezTo>
                        <a:cubicBezTo>
                          <a:pt x="88" y="223"/>
                          <a:pt x="126" y="253"/>
                          <a:pt x="169" y="277"/>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nvGrpSpPr>
                  <p:cNvPr id="181" name="组合 180"/>
                  <p:cNvGrpSpPr/>
                  <p:nvPr/>
                </p:nvGrpSpPr>
                <p:grpSpPr>
                  <a:xfrm>
                    <a:off x="6877050" y="2489601"/>
                    <a:ext cx="1423988" cy="909638"/>
                    <a:chOff x="6877050" y="2489601"/>
                    <a:chExt cx="1423988" cy="909638"/>
                  </a:xfrm>
                </p:grpSpPr>
                <p:sp>
                  <p:nvSpPr>
                    <p:cNvPr id="182" name="Freeform 99"/>
                    <p:cNvSpPr/>
                    <p:nvPr/>
                  </p:nvSpPr>
                  <p:spPr bwMode="auto">
                    <a:xfrm>
                      <a:off x="7920037" y="2568976"/>
                      <a:ext cx="296863" cy="420688"/>
                    </a:xfrm>
                    <a:custGeom>
                      <a:avLst/>
                      <a:gdLst>
                        <a:gd name="T0" fmla="*/ 0 w 82"/>
                        <a:gd name="T1" fmla="*/ 0 h 116"/>
                        <a:gd name="T2" fmla="*/ 43 w 82"/>
                        <a:gd name="T3" fmla="*/ 44 h 116"/>
                        <a:gd name="T4" fmla="*/ 56 w 82"/>
                        <a:gd name="T5" fmla="*/ 60 h 116"/>
                        <a:gd name="T6" fmla="*/ 81 w 82"/>
                        <a:gd name="T7" fmla="*/ 95 h 116"/>
                        <a:gd name="T8" fmla="*/ 82 w 82"/>
                        <a:gd name="T9" fmla="*/ 98 h 116"/>
                        <a:gd name="T10" fmla="*/ 79 w 82"/>
                        <a:gd name="T11" fmla="*/ 101 h 116"/>
                        <a:gd name="T12" fmla="*/ 41 w 82"/>
                        <a:gd name="T13" fmla="*/ 116 h 116"/>
                      </a:gdLst>
                      <a:ahLst/>
                      <a:cxnLst>
                        <a:cxn ang="0">
                          <a:pos x="T0" y="T1"/>
                        </a:cxn>
                        <a:cxn ang="0">
                          <a:pos x="T2" y="T3"/>
                        </a:cxn>
                        <a:cxn ang="0">
                          <a:pos x="T4" y="T5"/>
                        </a:cxn>
                        <a:cxn ang="0">
                          <a:pos x="T6" y="T7"/>
                        </a:cxn>
                        <a:cxn ang="0">
                          <a:pos x="T8" y="T9"/>
                        </a:cxn>
                        <a:cxn ang="0">
                          <a:pos x="T10" y="T11"/>
                        </a:cxn>
                        <a:cxn ang="0">
                          <a:pos x="T12" y="T13"/>
                        </a:cxn>
                      </a:cxnLst>
                      <a:rect l="0" t="0" r="r" b="b"/>
                      <a:pathLst>
                        <a:path w="82" h="116">
                          <a:moveTo>
                            <a:pt x="0" y="0"/>
                          </a:moveTo>
                          <a:cubicBezTo>
                            <a:pt x="17" y="12"/>
                            <a:pt x="30" y="28"/>
                            <a:pt x="43" y="44"/>
                          </a:cubicBezTo>
                          <a:cubicBezTo>
                            <a:pt x="48" y="49"/>
                            <a:pt x="52" y="55"/>
                            <a:pt x="56" y="60"/>
                          </a:cubicBezTo>
                          <a:cubicBezTo>
                            <a:pt x="66" y="71"/>
                            <a:pt x="75" y="82"/>
                            <a:pt x="81" y="95"/>
                          </a:cubicBezTo>
                          <a:cubicBezTo>
                            <a:pt x="82" y="96"/>
                            <a:pt x="82" y="97"/>
                            <a:pt x="82" y="98"/>
                          </a:cubicBezTo>
                          <a:cubicBezTo>
                            <a:pt x="82" y="99"/>
                            <a:pt x="81" y="100"/>
                            <a:pt x="79" y="101"/>
                          </a:cubicBezTo>
                          <a:cubicBezTo>
                            <a:pt x="67" y="107"/>
                            <a:pt x="54" y="112"/>
                            <a:pt x="41" y="116"/>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3" name="Freeform 101"/>
                    <p:cNvSpPr/>
                    <p:nvPr/>
                  </p:nvSpPr>
                  <p:spPr bwMode="auto">
                    <a:xfrm>
                      <a:off x="7475537" y="2949976"/>
                      <a:ext cx="825500" cy="449263"/>
                    </a:xfrm>
                    <a:custGeom>
                      <a:avLst/>
                      <a:gdLst>
                        <a:gd name="T0" fmla="*/ 228 w 228"/>
                        <a:gd name="T1" fmla="*/ 0 h 124"/>
                        <a:gd name="T2" fmla="*/ 69 w 228"/>
                        <a:gd name="T3" fmla="*/ 53 h 124"/>
                        <a:gd name="T4" fmla="*/ 19 w 228"/>
                        <a:gd name="T5" fmla="*/ 58 h 124"/>
                        <a:gd name="T6" fmla="*/ 3 w 228"/>
                        <a:gd name="T7" fmla="*/ 95 h 124"/>
                        <a:gd name="T8" fmla="*/ 29 w 228"/>
                        <a:gd name="T9" fmla="*/ 124 h 124"/>
                      </a:gdLst>
                      <a:ahLst/>
                      <a:cxnLst>
                        <a:cxn ang="0">
                          <a:pos x="T0" y="T1"/>
                        </a:cxn>
                        <a:cxn ang="0">
                          <a:pos x="T2" y="T3"/>
                        </a:cxn>
                        <a:cxn ang="0">
                          <a:pos x="T4" y="T5"/>
                        </a:cxn>
                        <a:cxn ang="0">
                          <a:pos x="T6" y="T7"/>
                        </a:cxn>
                        <a:cxn ang="0">
                          <a:pos x="T8" y="T9"/>
                        </a:cxn>
                      </a:cxnLst>
                      <a:rect l="0" t="0" r="r" b="b"/>
                      <a:pathLst>
                        <a:path w="228" h="124">
                          <a:moveTo>
                            <a:pt x="228" y="0"/>
                          </a:moveTo>
                          <a:cubicBezTo>
                            <a:pt x="177" y="22"/>
                            <a:pt x="124" y="40"/>
                            <a:pt x="69" y="53"/>
                          </a:cubicBezTo>
                          <a:cubicBezTo>
                            <a:pt x="53" y="57"/>
                            <a:pt x="36" y="60"/>
                            <a:pt x="19" y="58"/>
                          </a:cubicBezTo>
                          <a:cubicBezTo>
                            <a:pt x="8" y="66"/>
                            <a:pt x="0" y="81"/>
                            <a:pt x="3" y="95"/>
                          </a:cubicBezTo>
                          <a:cubicBezTo>
                            <a:pt x="5" y="108"/>
                            <a:pt x="16" y="120"/>
                            <a:pt x="29" y="124"/>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4" name="Freeform 102"/>
                    <p:cNvSpPr/>
                    <p:nvPr/>
                  </p:nvSpPr>
                  <p:spPr bwMode="auto">
                    <a:xfrm>
                      <a:off x="7521575" y="3015063"/>
                      <a:ext cx="779463" cy="333375"/>
                    </a:xfrm>
                    <a:custGeom>
                      <a:avLst/>
                      <a:gdLst>
                        <a:gd name="T0" fmla="*/ 215 w 215"/>
                        <a:gd name="T1" fmla="*/ 42 h 92"/>
                        <a:gd name="T2" fmla="*/ 187 w 215"/>
                        <a:gd name="T3" fmla="*/ 59 h 92"/>
                        <a:gd name="T4" fmla="*/ 169 w 215"/>
                        <a:gd name="T5" fmla="*/ 66 h 92"/>
                        <a:gd name="T6" fmla="*/ 27 w 215"/>
                        <a:gd name="T7" fmla="*/ 92 h 92"/>
                        <a:gd name="T8" fmla="*/ 14 w 215"/>
                        <a:gd name="T9" fmla="*/ 91 h 92"/>
                        <a:gd name="T10" fmla="*/ 7 w 215"/>
                        <a:gd name="T11" fmla="*/ 84 h 92"/>
                        <a:gd name="T12" fmla="*/ 11 w 215"/>
                        <a:gd name="T13" fmla="*/ 52 h 92"/>
                        <a:gd name="T14" fmla="*/ 93 w 215"/>
                        <a:gd name="T15" fmla="*/ 39 h 92"/>
                        <a:gd name="T16" fmla="*/ 208 w 215"/>
                        <a:gd name="T1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5" h="92">
                          <a:moveTo>
                            <a:pt x="215" y="42"/>
                          </a:moveTo>
                          <a:cubicBezTo>
                            <a:pt x="206" y="49"/>
                            <a:pt x="197" y="54"/>
                            <a:pt x="187" y="59"/>
                          </a:cubicBezTo>
                          <a:cubicBezTo>
                            <a:pt x="181" y="61"/>
                            <a:pt x="175" y="64"/>
                            <a:pt x="169" y="66"/>
                          </a:cubicBezTo>
                          <a:cubicBezTo>
                            <a:pt x="124" y="82"/>
                            <a:pt x="75" y="88"/>
                            <a:pt x="27" y="92"/>
                          </a:cubicBezTo>
                          <a:cubicBezTo>
                            <a:pt x="23" y="92"/>
                            <a:pt x="18" y="92"/>
                            <a:pt x="14" y="91"/>
                          </a:cubicBezTo>
                          <a:cubicBezTo>
                            <a:pt x="11" y="89"/>
                            <a:pt x="9" y="87"/>
                            <a:pt x="7" y="84"/>
                          </a:cubicBezTo>
                          <a:cubicBezTo>
                            <a:pt x="0" y="74"/>
                            <a:pt x="2" y="59"/>
                            <a:pt x="11" y="52"/>
                          </a:cubicBezTo>
                          <a:cubicBezTo>
                            <a:pt x="39" y="53"/>
                            <a:pt x="66" y="46"/>
                            <a:pt x="93" y="39"/>
                          </a:cubicBezTo>
                          <a:cubicBezTo>
                            <a:pt x="133" y="30"/>
                            <a:pt x="174" y="18"/>
                            <a:pt x="208"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5" name="Freeform 103"/>
                    <p:cNvSpPr/>
                    <p:nvPr/>
                  </p:nvSpPr>
                  <p:spPr bwMode="auto">
                    <a:xfrm>
                      <a:off x="7218362" y="2515001"/>
                      <a:ext cx="614363" cy="328613"/>
                    </a:xfrm>
                    <a:custGeom>
                      <a:avLst/>
                      <a:gdLst>
                        <a:gd name="T0" fmla="*/ 170 w 170"/>
                        <a:gd name="T1" fmla="*/ 53 h 91"/>
                        <a:gd name="T2" fmla="*/ 148 w 170"/>
                        <a:gd name="T3" fmla="*/ 21 h 91"/>
                        <a:gd name="T4" fmla="*/ 116 w 170"/>
                        <a:gd name="T5" fmla="*/ 2 h 91"/>
                        <a:gd name="T6" fmla="*/ 21 w 170"/>
                        <a:gd name="T7" fmla="*/ 25 h 91"/>
                        <a:gd name="T8" fmla="*/ 0 w 170"/>
                        <a:gd name="T9" fmla="*/ 39 h 91"/>
                        <a:gd name="T10" fmla="*/ 54 w 170"/>
                        <a:gd name="T11" fmla="*/ 91 h 91"/>
                        <a:gd name="T12" fmla="*/ 170 w 170"/>
                        <a:gd name="T13" fmla="*/ 53 h 91"/>
                      </a:gdLst>
                      <a:ahLst/>
                      <a:cxnLst>
                        <a:cxn ang="0">
                          <a:pos x="T0" y="T1"/>
                        </a:cxn>
                        <a:cxn ang="0">
                          <a:pos x="T2" y="T3"/>
                        </a:cxn>
                        <a:cxn ang="0">
                          <a:pos x="T4" y="T5"/>
                        </a:cxn>
                        <a:cxn ang="0">
                          <a:pos x="T6" y="T7"/>
                        </a:cxn>
                        <a:cxn ang="0">
                          <a:pos x="T8" y="T9"/>
                        </a:cxn>
                        <a:cxn ang="0">
                          <a:pos x="T10" y="T11"/>
                        </a:cxn>
                        <a:cxn ang="0">
                          <a:pos x="T12" y="T13"/>
                        </a:cxn>
                      </a:cxnLst>
                      <a:rect l="0" t="0" r="r" b="b"/>
                      <a:pathLst>
                        <a:path w="170" h="91">
                          <a:moveTo>
                            <a:pt x="170" y="53"/>
                          </a:moveTo>
                          <a:cubicBezTo>
                            <a:pt x="164" y="41"/>
                            <a:pt x="157" y="30"/>
                            <a:pt x="148" y="21"/>
                          </a:cubicBezTo>
                          <a:cubicBezTo>
                            <a:pt x="139" y="11"/>
                            <a:pt x="129" y="2"/>
                            <a:pt x="116" y="2"/>
                          </a:cubicBezTo>
                          <a:cubicBezTo>
                            <a:pt x="83" y="0"/>
                            <a:pt x="51" y="11"/>
                            <a:pt x="21" y="25"/>
                          </a:cubicBezTo>
                          <a:cubicBezTo>
                            <a:pt x="14" y="28"/>
                            <a:pt x="6" y="33"/>
                            <a:pt x="0" y="39"/>
                          </a:cubicBezTo>
                          <a:cubicBezTo>
                            <a:pt x="12" y="61"/>
                            <a:pt x="31" y="80"/>
                            <a:pt x="54" y="91"/>
                          </a:cubicBezTo>
                          <a:cubicBezTo>
                            <a:pt x="94" y="86"/>
                            <a:pt x="135" y="72"/>
                            <a:pt x="170" y="53"/>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6" name="Freeform 104"/>
                    <p:cNvSpPr/>
                    <p:nvPr/>
                  </p:nvSpPr>
                  <p:spPr bwMode="auto">
                    <a:xfrm>
                      <a:off x="6946900" y="2611838"/>
                      <a:ext cx="593725" cy="544513"/>
                    </a:xfrm>
                    <a:custGeom>
                      <a:avLst/>
                      <a:gdLst>
                        <a:gd name="T0" fmla="*/ 0 w 164"/>
                        <a:gd name="T1" fmla="*/ 0 h 150"/>
                        <a:gd name="T2" fmla="*/ 164 w 164"/>
                        <a:gd name="T3" fmla="*/ 150 h 150"/>
                      </a:gdLst>
                      <a:ahLst/>
                      <a:cxnLst>
                        <a:cxn ang="0">
                          <a:pos x="T0" y="T1"/>
                        </a:cxn>
                        <a:cxn ang="0">
                          <a:pos x="T2" y="T3"/>
                        </a:cxn>
                      </a:cxnLst>
                      <a:rect l="0" t="0" r="r" b="b"/>
                      <a:pathLst>
                        <a:path w="164" h="150">
                          <a:moveTo>
                            <a:pt x="0" y="0"/>
                          </a:moveTo>
                          <a:cubicBezTo>
                            <a:pt x="37" y="53"/>
                            <a:pt x="98" y="118"/>
                            <a:pt x="164" y="15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7" name="Freeform 105"/>
                    <p:cNvSpPr/>
                    <p:nvPr/>
                  </p:nvSpPr>
                  <p:spPr bwMode="auto">
                    <a:xfrm>
                      <a:off x="6877050" y="2600726"/>
                      <a:ext cx="25400" cy="131763"/>
                    </a:xfrm>
                    <a:custGeom>
                      <a:avLst/>
                      <a:gdLst>
                        <a:gd name="T0" fmla="*/ 7 w 7"/>
                        <a:gd name="T1" fmla="*/ 0 h 36"/>
                        <a:gd name="T2" fmla="*/ 0 w 7"/>
                        <a:gd name="T3" fmla="*/ 36 h 36"/>
                      </a:gdLst>
                      <a:ahLst/>
                      <a:cxnLst>
                        <a:cxn ang="0">
                          <a:pos x="T0" y="T1"/>
                        </a:cxn>
                        <a:cxn ang="0">
                          <a:pos x="T2" y="T3"/>
                        </a:cxn>
                      </a:cxnLst>
                      <a:rect l="0" t="0" r="r" b="b"/>
                      <a:pathLst>
                        <a:path w="7" h="36">
                          <a:moveTo>
                            <a:pt x="7" y="0"/>
                          </a:moveTo>
                          <a:cubicBezTo>
                            <a:pt x="4" y="12"/>
                            <a:pt x="2" y="24"/>
                            <a:pt x="0" y="3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8" name="Freeform 106"/>
                    <p:cNvSpPr/>
                    <p:nvPr/>
                  </p:nvSpPr>
                  <p:spPr bwMode="auto">
                    <a:xfrm>
                      <a:off x="6892925" y="2605488"/>
                      <a:ext cx="25400" cy="152400"/>
                    </a:xfrm>
                    <a:custGeom>
                      <a:avLst/>
                      <a:gdLst>
                        <a:gd name="T0" fmla="*/ 7 w 7"/>
                        <a:gd name="T1" fmla="*/ 0 h 42"/>
                        <a:gd name="T2" fmla="*/ 0 w 7"/>
                        <a:gd name="T3" fmla="*/ 42 h 42"/>
                      </a:gdLst>
                      <a:ahLst/>
                      <a:cxnLst>
                        <a:cxn ang="0">
                          <a:pos x="T0" y="T1"/>
                        </a:cxn>
                        <a:cxn ang="0">
                          <a:pos x="T2" y="T3"/>
                        </a:cxn>
                      </a:cxnLst>
                      <a:rect l="0" t="0" r="r" b="b"/>
                      <a:pathLst>
                        <a:path w="7" h="42">
                          <a:moveTo>
                            <a:pt x="7" y="0"/>
                          </a:moveTo>
                          <a:cubicBezTo>
                            <a:pt x="5" y="14"/>
                            <a:pt x="3" y="28"/>
                            <a:pt x="0" y="4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9" name="Freeform 107"/>
                    <p:cNvSpPr/>
                    <p:nvPr/>
                  </p:nvSpPr>
                  <p:spPr bwMode="auto">
                    <a:xfrm>
                      <a:off x="6899275" y="2622951"/>
                      <a:ext cx="36513" cy="174625"/>
                    </a:xfrm>
                    <a:custGeom>
                      <a:avLst/>
                      <a:gdLst>
                        <a:gd name="T0" fmla="*/ 10 w 10"/>
                        <a:gd name="T1" fmla="*/ 0 h 48"/>
                        <a:gd name="T2" fmla="*/ 0 w 10"/>
                        <a:gd name="T3" fmla="*/ 48 h 48"/>
                      </a:gdLst>
                      <a:ahLst/>
                      <a:cxnLst>
                        <a:cxn ang="0">
                          <a:pos x="T0" y="T1"/>
                        </a:cxn>
                        <a:cxn ang="0">
                          <a:pos x="T2" y="T3"/>
                        </a:cxn>
                      </a:cxnLst>
                      <a:rect l="0" t="0" r="r" b="b"/>
                      <a:pathLst>
                        <a:path w="10" h="48">
                          <a:moveTo>
                            <a:pt x="10" y="0"/>
                          </a:moveTo>
                          <a:cubicBezTo>
                            <a:pt x="7" y="16"/>
                            <a:pt x="4" y="32"/>
                            <a:pt x="0" y="4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0" name="Freeform 108"/>
                    <p:cNvSpPr/>
                    <p:nvPr/>
                  </p:nvSpPr>
                  <p:spPr bwMode="auto">
                    <a:xfrm>
                      <a:off x="6913562" y="2640413"/>
                      <a:ext cx="36513" cy="177800"/>
                    </a:xfrm>
                    <a:custGeom>
                      <a:avLst/>
                      <a:gdLst>
                        <a:gd name="T0" fmla="*/ 10 w 10"/>
                        <a:gd name="T1" fmla="*/ 0 h 49"/>
                        <a:gd name="T2" fmla="*/ 2 w 10"/>
                        <a:gd name="T3" fmla="*/ 37 h 49"/>
                        <a:gd name="T4" fmla="*/ 0 w 10"/>
                        <a:gd name="T5" fmla="*/ 49 h 49"/>
                      </a:gdLst>
                      <a:ahLst/>
                      <a:cxnLst>
                        <a:cxn ang="0">
                          <a:pos x="T0" y="T1"/>
                        </a:cxn>
                        <a:cxn ang="0">
                          <a:pos x="T2" y="T3"/>
                        </a:cxn>
                        <a:cxn ang="0">
                          <a:pos x="T4" y="T5"/>
                        </a:cxn>
                      </a:cxnLst>
                      <a:rect l="0" t="0" r="r" b="b"/>
                      <a:pathLst>
                        <a:path w="10" h="49">
                          <a:moveTo>
                            <a:pt x="10" y="0"/>
                          </a:moveTo>
                          <a:cubicBezTo>
                            <a:pt x="9" y="12"/>
                            <a:pt x="6" y="25"/>
                            <a:pt x="2" y="37"/>
                          </a:cubicBezTo>
                          <a:cubicBezTo>
                            <a:pt x="1" y="41"/>
                            <a:pt x="0" y="45"/>
                            <a:pt x="0" y="4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1" name="Freeform 109"/>
                    <p:cNvSpPr/>
                    <p:nvPr/>
                  </p:nvSpPr>
                  <p:spPr bwMode="auto">
                    <a:xfrm>
                      <a:off x="6927850" y="2665813"/>
                      <a:ext cx="47625" cy="177800"/>
                    </a:xfrm>
                    <a:custGeom>
                      <a:avLst/>
                      <a:gdLst>
                        <a:gd name="T0" fmla="*/ 13 w 13"/>
                        <a:gd name="T1" fmla="*/ 0 h 49"/>
                        <a:gd name="T2" fmla="*/ 0 w 13"/>
                        <a:gd name="T3" fmla="*/ 49 h 49"/>
                      </a:gdLst>
                      <a:ahLst/>
                      <a:cxnLst>
                        <a:cxn ang="0">
                          <a:pos x="T0" y="T1"/>
                        </a:cxn>
                        <a:cxn ang="0">
                          <a:pos x="T2" y="T3"/>
                        </a:cxn>
                      </a:cxnLst>
                      <a:rect l="0" t="0" r="r" b="b"/>
                      <a:pathLst>
                        <a:path w="13" h="49">
                          <a:moveTo>
                            <a:pt x="13" y="0"/>
                          </a:moveTo>
                          <a:cubicBezTo>
                            <a:pt x="7" y="16"/>
                            <a:pt x="2" y="32"/>
                            <a:pt x="0" y="4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2" name="Freeform 110"/>
                    <p:cNvSpPr/>
                    <p:nvPr/>
                  </p:nvSpPr>
                  <p:spPr bwMode="auto">
                    <a:xfrm>
                      <a:off x="6938962" y="2688038"/>
                      <a:ext cx="47625" cy="185738"/>
                    </a:xfrm>
                    <a:custGeom>
                      <a:avLst/>
                      <a:gdLst>
                        <a:gd name="T0" fmla="*/ 13 w 13"/>
                        <a:gd name="T1" fmla="*/ 0 h 51"/>
                        <a:gd name="T2" fmla="*/ 0 w 13"/>
                        <a:gd name="T3" fmla="*/ 51 h 51"/>
                      </a:gdLst>
                      <a:ahLst/>
                      <a:cxnLst>
                        <a:cxn ang="0">
                          <a:pos x="T0" y="T1"/>
                        </a:cxn>
                        <a:cxn ang="0">
                          <a:pos x="T2" y="T3"/>
                        </a:cxn>
                      </a:cxnLst>
                      <a:rect l="0" t="0" r="r" b="b"/>
                      <a:pathLst>
                        <a:path w="13" h="51">
                          <a:moveTo>
                            <a:pt x="13" y="0"/>
                          </a:moveTo>
                          <a:cubicBezTo>
                            <a:pt x="7" y="17"/>
                            <a:pt x="3" y="34"/>
                            <a:pt x="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3" name="Freeform 111"/>
                    <p:cNvSpPr/>
                    <p:nvPr/>
                  </p:nvSpPr>
                  <p:spPr bwMode="auto">
                    <a:xfrm>
                      <a:off x="6961187" y="2695976"/>
                      <a:ext cx="39688" cy="187325"/>
                    </a:xfrm>
                    <a:custGeom>
                      <a:avLst/>
                      <a:gdLst>
                        <a:gd name="T0" fmla="*/ 11 w 11"/>
                        <a:gd name="T1" fmla="*/ 0 h 52"/>
                        <a:gd name="T2" fmla="*/ 0 w 11"/>
                        <a:gd name="T3" fmla="*/ 52 h 52"/>
                        <a:gd name="T4" fmla="*/ 2 w 11"/>
                        <a:gd name="T5" fmla="*/ 47 h 52"/>
                      </a:gdLst>
                      <a:ahLst/>
                      <a:cxnLst>
                        <a:cxn ang="0">
                          <a:pos x="T0" y="T1"/>
                        </a:cxn>
                        <a:cxn ang="0">
                          <a:pos x="T2" y="T3"/>
                        </a:cxn>
                        <a:cxn ang="0">
                          <a:pos x="T4" y="T5"/>
                        </a:cxn>
                      </a:cxnLst>
                      <a:rect l="0" t="0" r="r" b="b"/>
                      <a:pathLst>
                        <a:path w="11" h="52">
                          <a:moveTo>
                            <a:pt x="11" y="0"/>
                          </a:moveTo>
                          <a:cubicBezTo>
                            <a:pt x="7" y="18"/>
                            <a:pt x="3" y="35"/>
                            <a:pt x="0" y="52"/>
                          </a:cubicBezTo>
                          <a:cubicBezTo>
                            <a:pt x="0" y="50"/>
                            <a:pt x="1" y="49"/>
                            <a:pt x="2" y="4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4" name="Freeform 112"/>
                    <p:cNvSpPr/>
                    <p:nvPr/>
                  </p:nvSpPr>
                  <p:spPr bwMode="auto">
                    <a:xfrm>
                      <a:off x="6983412" y="2727726"/>
                      <a:ext cx="34925" cy="196850"/>
                    </a:xfrm>
                    <a:custGeom>
                      <a:avLst/>
                      <a:gdLst>
                        <a:gd name="T0" fmla="*/ 10 w 10"/>
                        <a:gd name="T1" fmla="*/ 0 h 54"/>
                        <a:gd name="T2" fmla="*/ 0 w 10"/>
                        <a:gd name="T3" fmla="*/ 54 h 54"/>
                      </a:gdLst>
                      <a:ahLst/>
                      <a:cxnLst>
                        <a:cxn ang="0">
                          <a:pos x="T0" y="T1"/>
                        </a:cxn>
                        <a:cxn ang="0">
                          <a:pos x="T2" y="T3"/>
                        </a:cxn>
                      </a:cxnLst>
                      <a:rect l="0" t="0" r="r" b="b"/>
                      <a:pathLst>
                        <a:path w="10" h="54">
                          <a:moveTo>
                            <a:pt x="10" y="0"/>
                          </a:moveTo>
                          <a:cubicBezTo>
                            <a:pt x="5" y="18"/>
                            <a:pt x="1" y="36"/>
                            <a:pt x="0" y="5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5" name="Freeform 113"/>
                    <p:cNvSpPr/>
                    <p:nvPr/>
                  </p:nvSpPr>
                  <p:spPr bwMode="auto">
                    <a:xfrm>
                      <a:off x="7004050" y="2749951"/>
                      <a:ext cx="44450" cy="184150"/>
                    </a:xfrm>
                    <a:custGeom>
                      <a:avLst/>
                      <a:gdLst>
                        <a:gd name="T0" fmla="*/ 12 w 12"/>
                        <a:gd name="T1" fmla="*/ 0 h 51"/>
                        <a:gd name="T2" fmla="*/ 0 w 12"/>
                        <a:gd name="T3" fmla="*/ 51 h 51"/>
                      </a:gdLst>
                      <a:ahLst/>
                      <a:cxnLst>
                        <a:cxn ang="0">
                          <a:pos x="T0" y="T1"/>
                        </a:cxn>
                        <a:cxn ang="0">
                          <a:pos x="T2" y="T3"/>
                        </a:cxn>
                      </a:cxnLst>
                      <a:rect l="0" t="0" r="r" b="b"/>
                      <a:pathLst>
                        <a:path w="12" h="51">
                          <a:moveTo>
                            <a:pt x="12" y="0"/>
                          </a:moveTo>
                          <a:cubicBezTo>
                            <a:pt x="6" y="16"/>
                            <a:pt x="2" y="33"/>
                            <a:pt x="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6" name="Freeform 114"/>
                    <p:cNvSpPr/>
                    <p:nvPr/>
                  </p:nvSpPr>
                  <p:spPr bwMode="auto">
                    <a:xfrm>
                      <a:off x="7011987" y="2764238"/>
                      <a:ext cx="50800" cy="200025"/>
                    </a:xfrm>
                    <a:custGeom>
                      <a:avLst/>
                      <a:gdLst>
                        <a:gd name="T0" fmla="*/ 14 w 14"/>
                        <a:gd name="T1" fmla="*/ 0 h 55"/>
                        <a:gd name="T2" fmla="*/ 0 w 14"/>
                        <a:gd name="T3" fmla="*/ 55 h 55"/>
                      </a:gdLst>
                      <a:ahLst/>
                      <a:cxnLst>
                        <a:cxn ang="0">
                          <a:pos x="T0" y="T1"/>
                        </a:cxn>
                        <a:cxn ang="0">
                          <a:pos x="T2" y="T3"/>
                        </a:cxn>
                      </a:cxnLst>
                      <a:rect l="0" t="0" r="r" b="b"/>
                      <a:pathLst>
                        <a:path w="14" h="55">
                          <a:moveTo>
                            <a:pt x="14" y="0"/>
                          </a:moveTo>
                          <a:cubicBezTo>
                            <a:pt x="7" y="18"/>
                            <a:pt x="3" y="36"/>
                            <a:pt x="0"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7" name="Freeform 115"/>
                    <p:cNvSpPr/>
                    <p:nvPr/>
                  </p:nvSpPr>
                  <p:spPr bwMode="auto">
                    <a:xfrm>
                      <a:off x="7029450" y="2792813"/>
                      <a:ext cx="39688" cy="192088"/>
                    </a:xfrm>
                    <a:custGeom>
                      <a:avLst/>
                      <a:gdLst>
                        <a:gd name="T0" fmla="*/ 11 w 11"/>
                        <a:gd name="T1" fmla="*/ 0 h 53"/>
                        <a:gd name="T2" fmla="*/ 11 w 11"/>
                        <a:gd name="T3" fmla="*/ 0 h 53"/>
                        <a:gd name="T4" fmla="*/ 10 w 11"/>
                        <a:gd name="T5" fmla="*/ 1 h 53"/>
                        <a:gd name="T6" fmla="*/ 9 w 11"/>
                        <a:gd name="T7" fmla="*/ 13 h 53"/>
                        <a:gd name="T8" fmla="*/ 1 w 11"/>
                        <a:gd name="T9" fmla="*/ 53 h 53"/>
                        <a:gd name="T10" fmla="*/ 0 w 11"/>
                        <a:gd name="T11" fmla="*/ 51 h 53"/>
                      </a:gdLst>
                      <a:ahLst/>
                      <a:cxnLst>
                        <a:cxn ang="0">
                          <a:pos x="T0" y="T1"/>
                        </a:cxn>
                        <a:cxn ang="0">
                          <a:pos x="T2" y="T3"/>
                        </a:cxn>
                        <a:cxn ang="0">
                          <a:pos x="T4" y="T5"/>
                        </a:cxn>
                        <a:cxn ang="0">
                          <a:pos x="T6" y="T7"/>
                        </a:cxn>
                        <a:cxn ang="0">
                          <a:pos x="T8" y="T9"/>
                        </a:cxn>
                        <a:cxn ang="0">
                          <a:pos x="T10" y="T11"/>
                        </a:cxn>
                      </a:cxnLst>
                      <a:rect l="0" t="0" r="r" b="b"/>
                      <a:pathLst>
                        <a:path w="11" h="53">
                          <a:moveTo>
                            <a:pt x="11" y="0"/>
                          </a:moveTo>
                          <a:cubicBezTo>
                            <a:pt x="11" y="1"/>
                            <a:pt x="11" y="0"/>
                            <a:pt x="11" y="0"/>
                          </a:cubicBezTo>
                          <a:cubicBezTo>
                            <a:pt x="10" y="0"/>
                            <a:pt x="10" y="0"/>
                            <a:pt x="10" y="1"/>
                          </a:cubicBezTo>
                          <a:cubicBezTo>
                            <a:pt x="11" y="5"/>
                            <a:pt x="10" y="9"/>
                            <a:pt x="9" y="13"/>
                          </a:cubicBezTo>
                          <a:cubicBezTo>
                            <a:pt x="5" y="26"/>
                            <a:pt x="2" y="39"/>
                            <a:pt x="1" y="53"/>
                          </a:cubicBezTo>
                          <a:cubicBezTo>
                            <a:pt x="1" y="52"/>
                            <a:pt x="0" y="52"/>
                            <a:pt x="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8" name="Freeform 116"/>
                    <p:cNvSpPr/>
                    <p:nvPr/>
                  </p:nvSpPr>
                  <p:spPr bwMode="auto">
                    <a:xfrm>
                      <a:off x="7058025" y="2815038"/>
                      <a:ext cx="25400" cy="174625"/>
                    </a:xfrm>
                    <a:custGeom>
                      <a:avLst/>
                      <a:gdLst>
                        <a:gd name="T0" fmla="*/ 7 w 7"/>
                        <a:gd name="T1" fmla="*/ 0 h 48"/>
                        <a:gd name="T2" fmla="*/ 0 w 7"/>
                        <a:gd name="T3" fmla="*/ 48 h 48"/>
                        <a:gd name="T4" fmla="*/ 0 w 7"/>
                        <a:gd name="T5" fmla="*/ 46 h 48"/>
                      </a:gdLst>
                      <a:ahLst/>
                      <a:cxnLst>
                        <a:cxn ang="0">
                          <a:pos x="T0" y="T1"/>
                        </a:cxn>
                        <a:cxn ang="0">
                          <a:pos x="T2" y="T3"/>
                        </a:cxn>
                        <a:cxn ang="0">
                          <a:pos x="T4" y="T5"/>
                        </a:cxn>
                      </a:cxnLst>
                      <a:rect l="0" t="0" r="r" b="b"/>
                      <a:pathLst>
                        <a:path w="7" h="48">
                          <a:moveTo>
                            <a:pt x="7" y="0"/>
                          </a:moveTo>
                          <a:cubicBezTo>
                            <a:pt x="5" y="16"/>
                            <a:pt x="3" y="32"/>
                            <a:pt x="0" y="48"/>
                          </a:cubicBezTo>
                          <a:cubicBezTo>
                            <a:pt x="0" y="47"/>
                            <a:pt x="0" y="47"/>
                            <a:pt x="0" y="4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9" name="Freeform 117"/>
                    <p:cNvSpPr/>
                    <p:nvPr/>
                  </p:nvSpPr>
                  <p:spPr bwMode="auto">
                    <a:xfrm>
                      <a:off x="7073900" y="2822976"/>
                      <a:ext cx="28575" cy="198438"/>
                    </a:xfrm>
                    <a:custGeom>
                      <a:avLst/>
                      <a:gdLst>
                        <a:gd name="T0" fmla="*/ 8 w 8"/>
                        <a:gd name="T1" fmla="*/ 0 h 55"/>
                        <a:gd name="T2" fmla="*/ 0 w 8"/>
                        <a:gd name="T3" fmla="*/ 55 h 55"/>
                      </a:gdLst>
                      <a:ahLst/>
                      <a:cxnLst>
                        <a:cxn ang="0">
                          <a:pos x="T0" y="T1"/>
                        </a:cxn>
                        <a:cxn ang="0">
                          <a:pos x="T2" y="T3"/>
                        </a:cxn>
                      </a:cxnLst>
                      <a:rect l="0" t="0" r="r" b="b"/>
                      <a:pathLst>
                        <a:path w="8" h="55">
                          <a:moveTo>
                            <a:pt x="8" y="0"/>
                          </a:moveTo>
                          <a:cubicBezTo>
                            <a:pt x="5" y="18"/>
                            <a:pt x="2" y="36"/>
                            <a:pt x="0"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0" name="Freeform 118"/>
                    <p:cNvSpPr/>
                    <p:nvPr/>
                  </p:nvSpPr>
                  <p:spPr bwMode="auto">
                    <a:xfrm>
                      <a:off x="7088187" y="2837263"/>
                      <a:ext cx="31750" cy="198438"/>
                    </a:xfrm>
                    <a:custGeom>
                      <a:avLst/>
                      <a:gdLst>
                        <a:gd name="T0" fmla="*/ 9 w 9"/>
                        <a:gd name="T1" fmla="*/ 0 h 55"/>
                        <a:gd name="T2" fmla="*/ 0 w 9"/>
                        <a:gd name="T3" fmla="*/ 55 h 55"/>
                      </a:gdLst>
                      <a:ahLst/>
                      <a:cxnLst>
                        <a:cxn ang="0">
                          <a:pos x="T0" y="T1"/>
                        </a:cxn>
                        <a:cxn ang="0">
                          <a:pos x="T2" y="T3"/>
                        </a:cxn>
                      </a:cxnLst>
                      <a:rect l="0" t="0" r="r" b="b"/>
                      <a:pathLst>
                        <a:path w="9" h="55">
                          <a:moveTo>
                            <a:pt x="9" y="0"/>
                          </a:moveTo>
                          <a:cubicBezTo>
                            <a:pt x="5" y="18"/>
                            <a:pt x="2" y="36"/>
                            <a:pt x="0"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1" name="Freeform 119"/>
                    <p:cNvSpPr/>
                    <p:nvPr/>
                  </p:nvSpPr>
                  <p:spPr bwMode="auto">
                    <a:xfrm>
                      <a:off x="7099300" y="2854726"/>
                      <a:ext cx="39688" cy="211138"/>
                    </a:xfrm>
                    <a:custGeom>
                      <a:avLst/>
                      <a:gdLst>
                        <a:gd name="T0" fmla="*/ 11 w 11"/>
                        <a:gd name="T1" fmla="*/ 0 h 58"/>
                        <a:gd name="T2" fmla="*/ 4 w 11"/>
                        <a:gd name="T3" fmla="*/ 32 h 58"/>
                        <a:gd name="T4" fmla="*/ 0 w 11"/>
                        <a:gd name="T5" fmla="*/ 58 h 58"/>
                      </a:gdLst>
                      <a:ahLst/>
                      <a:cxnLst>
                        <a:cxn ang="0">
                          <a:pos x="T0" y="T1"/>
                        </a:cxn>
                        <a:cxn ang="0">
                          <a:pos x="T2" y="T3"/>
                        </a:cxn>
                        <a:cxn ang="0">
                          <a:pos x="T4" y="T5"/>
                        </a:cxn>
                      </a:cxnLst>
                      <a:rect l="0" t="0" r="r" b="b"/>
                      <a:pathLst>
                        <a:path w="11" h="58">
                          <a:moveTo>
                            <a:pt x="11" y="0"/>
                          </a:moveTo>
                          <a:cubicBezTo>
                            <a:pt x="9" y="10"/>
                            <a:pt x="6" y="21"/>
                            <a:pt x="4" y="32"/>
                          </a:cubicBezTo>
                          <a:cubicBezTo>
                            <a:pt x="2" y="40"/>
                            <a:pt x="0" y="49"/>
                            <a:pt x="0" y="5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2" name="Freeform 120"/>
                    <p:cNvSpPr/>
                    <p:nvPr/>
                  </p:nvSpPr>
                  <p:spPr bwMode="auto">
                    <a:xfrm>
                      <a:off x="7119937" y="2891238"/>
                      <a:ext cx="36513" cy="188913"/>
                    </a:xfrm>
                    <a:custGeom>
                      <a:avLst/>
                      <a:gdLst>
                        <a:gd name="T0" fmla="*/ 10 w 10"/>
                        <a:gd name="T1" fmla="*/ 0 h 52"/>
                        <a:gd name="T2" fmla="*/ 0 w 10"/>
                        <a:gd name="T3" fmla="*/ 52 h 52"/>
                        <a:gd name="T4" fmla="*/ 1 w 10"/>
                        <a:gd name="T5" fmla="*/ 49 h 52"/>
                      </a:gdLst>
                      <a:ahLst/>
                      <a:cxnLst>
                        <a:cxn ang="0">
                          <a:pos x="T0" y="T1"/>
                        </a:cxn>
                        <a:cxn ang="0">
                          <a:pos x="T2" y="T3"/>
                        </a:cxn>
                        <a:cxn ang="0">
                          <a:pos x="T4" y="T5"/>
                        </a:cxn>
                      </a:cxnLst>
                      <a:rect l="0" t="0" r="r" b="b"/>
                      <a:pathLst>
                        <a:path w="10" h="52">
                          <a:moveTo>
                            <a:pt x="10" y="0"/>
                          </a:moveTo>
                          <a:cubicBezTo>
                            <a:pt x="6" y="17"/>
                            <a:pt x="3" y="35"/>
                            <a:pt x="0" y="52"/>
                          </a:cubicBezTo>
                          <a:cubicBezTo>
                            <a:pt x="1" y="52"/>
                            <a:pt x="1" y="50"/>
                            <a:pt x="1" y="4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3" name="Freeform 121"/>
                    <p:cNvSpPr/>
                    <p:nvPr/>
                  </p:nvSpPr>
                  <p:spPr bwMode="auto">
                    <a:xfrm>
                      <a:off x="7138987" y="2902351"/>
                      <a:ext cx="31750" cy="195263"/>
                    </a:xfrm>
                    <a:custGeom>
                      <a:avLst/>
                      <a:gdLst>
                        <a:gd name="T0" fmla="*/ 9 w 9"/>
                        <a:gd name="T1" fmla="*/ 0 h 54"/>
                        <a:gd name="T2" fmla="*/ 0 w 9"/>
                        <a:gd name="T3" fmla="*/ 54 h 54"/>
                        <a:gd name="T4" fmla="*/ 1 w 9"/>
                        <a:gd name="T5" fmla="*/ 53 h 54"/>
                      </a:gdLst>
                      <a:ahLst/>
                      <a:cxnLst>
                        <a:cxn ang="0">
                          <a:pos x="T0" y="T1"/>
                        </a:cxn>
                        <a:cxn ang="0">
                          <a:pos x="T2" y="T3"/>
                        </a:cxn>
                        <a:cxn ang="0">
                          <a:pos x="T4" y="T5"/>
                        </a:cxn>
                      </a:cxnLst>
                      <a:rect l="0" t="0" r="r" b="b"/>
                      <a:pathLst>
                        <a:path w="9" h="54">
                          <a:moveTo>
                            <a:pt x="9" y="0"/>
                          </a:moveTo>
                          <a:cubicBezTo>
                            <a:pt x="6" y="18"/>
                            <a:pt x="3" y="36"/>
                            <a:pt x="0" y="54"/>
                          </a:cubicBezTo>
                          <a:cubicBezTo>
                            <a:pt x="1" y="54"/>
                            <a:pt x="1" y="53"/>
                            <a:pt x="1" y="5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4" name="Freeform 122"/>
                    <p:cNvSpPr/>
                    <p:nvPr/>
                  </p:nvSpPr>
                  <p:spPr bwMode="auto">
                    <a:xfrm>
                      <a:off x="7156450" y="2913463"/>
                      <a:ext cx="39688" cy="198438"/>
                    </a:xfrm>
                    <a:custGeom>
                      <a:avLst/>
                      <a:gdLst>
                        <a:gd name="T0" fmla="*/ 11 w 11"/>
                        <a:gd name="T1" fmla="*/ 0 h 55"/>
                        <a:gd name="T2" fmla="*/ 0 w 11"/>
                        <a:gd name="T3" fmla="*/ 55 h 55"/>
                      </a:gdLst>
                      <a:ahLst/>
                      <a:cxnLst>
                        <a:cxn ang="0">
                          <a:pos x="T0" y="T1"/>
                        </a:cxn>
                        <a:cxn ang="0">
                          <a:pos x="T2" y="T3"/>
                        </a:cxn>
                      </a:cxnLst>
                      <a:rect l="0" t="0" r="r" b="b"/>
                      <a:pathLst>
                        <a:path w="11" h="55">
                          <a:moveTo>
                            <a:pt x="11" y="0"/>
                          </a:moveTo>
                          <a:cubicBezTo>
                            <a:pt x="6" y="18"/>
                            <a:pt x="3" y="36"/>
                            <a:pt x="0"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5" name="Freeform 123"/>
                    <p:cNvSpPr/>
                    <p:nvPr/>
                  </p:nvSpPr>
                  <p:spPr bwMode="auto">
                    <a:xfrm>
                      <a:off x="7173912" y="2930926"/>
                      <a:ext cx="41275" cy="217488"/>
                    </a:xfrm>
                    <a:custGeom>
                      <a:avLst/>
                      <a:gdLst>
                        <a:gd name="T0" fmla="*/ 11 w 11"/>
                        <a:gd name="T1" fmla="*/ 0 h 60"/>
                        <a:gd name="T2" fmla="*/ 0 w 11"/>
                        <a:gd name="T3" fmla="*/ 60 h 60"/>
                      </a:gdLst>
                      <a:ahLst/>
                      <a:cxnLst>
                        <a:cxn ang="0">
                          <a:pos x="T0" y="T1"/>
                        </a:cxn>
                        <a:cxn ang="0">
                          <a:pos x="T2" y="T3"/>
                        </a:cxn>
                      </a:cxnLst>
                      <a:rect l="0" t="0" r="r" b="b"/>
                      <a:pathLst>
                        <a:path w="11" h="60">
                          <a:moveTo>
                            <a:pt x="11" y="0"/>
                          </a:moveTo>
                          <a:cubicBezTo>
                            <a:pt x="6" y="20"/>
                            <a:pt x="3" y="40"/>
                            <a:pt x="0" y="6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6" name="Freeform 124"/>
                    <p:cNvSpPr/>
                    <p:nvPr/>
                  </p:nvSpPr>
                  <p:spPr bwMode="auto">
                    <a:xfrm>
                      <a:off x="7196137" y="2953151"/>
                      <a:ext cx="44450" cy="188913"/>
                    </a:xfrm>
                    <a:custGeom>
                      <a:avLst/>
                      <a:gdLst>
                        <a:gd name="T0" fmla="*/ 12 w 12"/>
                        <a:gd name="T1" fmla="*/ 0 h 52"/>
                        <a:gd name="T2" fmla="*/ 0 w 12"/>
                        <a:gd name="T3" fmla="*/ 52 h 52"/>
                        <a:gd name="T4" fmla="*/ 0 w 12"/>
                        <a:gd name="T5" fmla="*/ 52 h 52"/>
                      </a:gdLst>
                      <a:ahLst/>
                      <a:cxnLst>
                        <a:cxn ang="0">
                          <a:pos x="T0" y="T1"/>
                        </a:cxn>
                        <a:cxn ang="0">
                          <a:pos x="T2" y="T3"/>
                        </a:cxn>
                        <a:cxn ang="0">
                          <a:pos x="T4" y="T5"/>
                        </a:cxn>
                      </a:cxnLst>
                      <a:rect l="0" t="0" r="r" b="b"/>
                      <a:pathLst>
                        <a:path w="12" h="52">
                          <a:moveTo>
                            <a:pt x="12" y="0"/>
                          </a:moveTo>
                          <a:cubicBezTo>
                            <a:pt x="6" y="17"/>
                            <a:pt x="3" y="34"/>
                            <a:pt x="0" y="52"/>
                          </a:cubicBezTo>
                          <a:cubicBezTo>
                            <a:pt x="0" y="52"/>
                            <a:pt x="0" y="52"/>
                            <a:pt x="0" y="5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7" name="Freeform 125"/>
                    <p:cNvSpPr/>
                    <p:nvPr/>
                  </p:nvSpPr>
                  <p:spPr bwMode="auto">
                    <a:xfrm>
                      <a:off x="7221537" y="2970613"/>
                      <a:ext cx="33338" cy="185738"/>
                    </a:xfrm>
                    <a:custGeom>
                      <a:avLst/>
                      <a:gdLst>
                        <a:gd name="T0" fmla="*/ 9 w 9"/>
                        <a:gd name="T1" fmla="*/ 0 h 51"/>
                        <a:gd name="T2" fmla="*/ 0 w 9"/>
                        <a:gd name="T3" fmla="*/ 51 h 51"/>
                      </a:gdLst>
                      <a:ahLst/>
                      <a:cxnLst>
                        <a:cxn ang="0">
                          <a:pos x="T0" y="T1"/>
                        </a:cxn>
                        <a:cxn ang="0">
                          <a:pos x="T2" y="T3"/>
                        </a:cxn>
                      </a:cxnLst>
                      <a:rect l="0" t="0" r="r" b="b"/>
                      <a:pathLst>
                        <a:path w="9" h="51">
                          <a:moveTo>
                            <a:pt x="9" y="0"/>
                          </a:moveTo>
                          <a:cubicBezTo>
                            <a:pt x="5" y="16"/>
                            <a:pt x="2" y="33"/>
                            <a:pt x="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8" name="Freeform 126"/>
                    <p:cNvSpPr/>
                    <p:nvPr/>
                  </p:nvSpPr>
                  <p:spPr bwMode="auto">
                    <a:xfrm>
                      <a:off x="7235825" y="2992838"/>
                      <a:ext cx="36513" cy="184150"/>
                    </a:xfrm>
                    <a:custGeom>
                      <a:avLst/>
                      <a:gdLst>
                        <a:gd name="T0" fmla="*/ 10 w 10"/>
                        <a:gd name="T1" fmla="*/ 0 h 51"/>
                        <a:gd name="T2" fmla="*/ 0 w 10"/>
                        <a:gd name="T3" fmla="*/ 51 h 51"/>
                      </a:gdLst>
                      <a:ahLst/>
                      <a:cxnLst>
                        <a:cxn ang="0">
                          <a:pos x="T0" y="T1"/>
                        </a:cxn>
                        <a:cxn ang="0">
                          <a:pos x="T2" y="T3"/>
                        </a:cxn>
                      </a:cxnLst>
                      <a:rect l="0" t="0" r="r" b="b"/>
                      <a:pathLst>
                        <a:path w="10" h="51">
                          <a:moveTo>
                            <a:pt x="10" y="0"/>
                          </a:moveTo>
                          <a:cubicBezTo>
                            <a:pt x="8" y="17"/>
                            <a:pt x="2" y="34"/>
                            <a:pt x="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9" name="Freeform 127"/>
                    <p:cNvSpPr/>
                    <p:nvPr/>
                  </p:nvSpPr>
                  <p:spPr bwMode="auto">
                    <a:xfrm>
                      <a:off x="7250112" y="3003951"/>
                      <a:ext cx="39688" cy="203200"/>
                    </a:xfrm>
                    <a:custGeom>
                      <a:avLst/>
                      <a:gdLst>
                        <a:gd name="T0" fmla="*/ 11 w 11"/>
                        <a:gd name="T1" fmla="*/ 0 h 56"/>
                        <a:gd name="T2" fmla="*/ 0 w 11"/>
                        <a:gd name="T3" fmla="*/ 56 h 56"/>
                      </a:gdLst>
                      <a:ahLst/>
                      <a:cxnLst>
                        <a:cxn ang="0">
                          <a:pos x="T0" y="T1"/>
                        </a:cxn>
                        <a:cxn ang="0">
                          <a:pos x="T2" y="T3"/>
                        </a:cxn>
                      </a:cxnLst>
                      <a:rect l="0" t="0" r="r" b="b"/>
                      <a:pathLst>
                        <a:path w="11" h="56">
                          <a:moveTo>
                            <a:pt x="11" y="0"/>
                          </a:moveTo>
                          <a:cubicBezTo>
                            <a:pt x="7" y="18"/>
                            <a:pt x="4" y="37"/>
                            <a:pt x="0" y="5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0" name="Freeform 128"/>
                    <p:cNvSpPr/>
                    <p:nvPr/>
                  </p:nvSpPr>
                  <p:spPr bwMode="auto">
                    <a:xfrm>
                      <a:off x="7275512" y="3021413"/>
                      <a:ext cx="30163" cy="211138"/>
                    </a:xfrm>
                    <a:custGeom>
                      <a:avLst/>
                      <a:gdLst>
                        <a:gd name="T0" fmla="*/ 8 w 8"/>
                        <a:gd name="T1" fmla="*/ 0 h 58"/>
                        <a:gd name="T2" fmla="*/ 0 w 8"/>
                        <a:gd name="T3" fmla="*/ 58 h 58"/>
                      </a:gdLst>
                      <a:ahLst/>
                      <a:cxnLst>
                        <a:cxn ang="0">
                          <a:pos x="T0" y="T1"/>
                        </a:cxn>
                        <a:cxn ang="0">
                          <a:pos x="T2" y="T3"/>
                        </a:cxn>
                      </a:cxnLst>
                      <a:rect l="0" t="0" r="r" b="b"/>
                      <a:pathLst>
                        <a:path w="8" h="58">
                          <a:moveTo>
                            <a:pt x="8" y="0"/>
                          </a:moveTo>
                          <a:cubicBezTo>
                            <a:pt x="4" y="19"/>
                            <a:pt x="1" y="38"/>
                            <a:pt x="0" y="5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1" name="Freeform 129"/>
                    <p:cNvSpPr/>
                    <p:nvPr/>
                  </p:nvSpPr>
                  <p:spPr bwMode="auto">
                    <a:xfrm>
                      <a:off x="7289800" y="3024588"/>
                      <a:ext cx="41275" cy="207963"/>
                    </a:xfrm>
                    <a:custGeom>
                      <a:avLst/>
                      <a:gdLst>
                        <a:gd name="T0" fmla="*/ 11 w 11"/>
                        <a:gd name="T1" fmla="*/ 0 h 57"/>
                        <a:gd name="T2" fmla="*/ 0 w 11"/>
                        <a:gd name="T3" fmla="*/ 57 h 57"/>
                      </a:gdLst>
                      <a:ahLst/>
                      <a:cxnLst>
                        <a:cxn ang="0">
                          <a:pos x="T0" y="T1"/>
                        </a:cxn>
                        <a:cxn ang="0">
                          <a:pos x="T2" y="T3"/>
                        </a:cxn>
                      </a:cxnLst>
                      <a:rect l="0" t="0" r="r" b="b"/>
                      <a:pathLst>
                        <a:path w="11" h="57">
                          <a:moveTo>
                            <a:pt x="11" y="0"/>
                          </a:moveTo>
                          <a:cubicBezTo>
                            <a:pt x="7" y="19"/>
                            <a:pt x="3" y="38"/>
                            <a:pt x="0" y="5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2" name="Freeform 130"/>
                    <p:cNvSpPr/>
                    <p:nvPr/>
                  </p:nvSpPr>
                  <p:spPr bwMode="auto">
                    <a:xfrm>
                      <a:off x="7312025" y="3040463"/>
                      <a:ext cx="33338" cy="195263"/>
                    </a:xfrm>
                    <a:custGeom>
                      <a:avLst/>
                      <a:gdLst>
                        <a:gd name="T0" fmla="*/ 9 w 9"/>
                        <a:gd name="T1" fmla="*/ 0 h 54"/>
                        <a:gd name="T2" fmla="*/ 0 w 9"/>
                        <a:gd name="T3" fmla="*/ 54 h 54"/>
                      </a:gdLst>
                      <a:ahLst/>
                      <a:cxnLst>
                        <a:cxn ang="0">
                          <a:pos x="T0" y="T1"/>
                        </a:cxn>
                        <a:cxn ang="0">
                          <a:pos x="T2" y="T3"/>
                        </a:cxn>
                      </a:cxnLst>
                      <a:rect l="0" t="0" r="r" b="b"/>
                      <a:pathLst>
                        <a:path w="9" h="54">
                          <a:moveTo>
                            <a:pt x="9" y="0"/>
                          </a:moveTo>
                          <a:cubicBezTo>
                            <a:pt x="6" y="18"/>
                            <a:pt x="2" y="36"/>
                            <a:pt x="0" y="5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3" name="Freeform 131"/>
                    <p:cNvSpPr/>
                    <p:nvPr/>
                  </p:nvSpPr>
                  <p:spPr bwMode="auto">
                    <a:xfrm>
                      <a:off x="7331075" y="3049988"/>
                      <a:ext cx="34925" cy="203200"/>
                    </a:xfrm>
                    <a:custGeom>
                      <a:avLst/>
                      <a:gdLst>
                        <a:gd name="T0" fmla="*/ 10 w 10"/>
                        <a:gd name="T1" fmla="*/ 0 h 56"/>
                        <a:gd name="T2" fmla="*/ 4 w 10"/>
                        <a:gd name="T3" fmla="*/ 31 h 56"/>
                        <a:gd name="T4" fmla="*/ 0 w 10"/>
                        <a:gd name="T5" fmla="*/ 56 h 56"/>
                      </a:gdLst>
                      <a:ahLst/>
                      <a:cxnLst>
                        <a:cxn ang="0">
                          <a:pos x="T0" y="T1"/>
                        </a:cxn>
                        <a:cxn ang="0">
                          <a:pos x="T2" y="T3"/>
                        </a:cxn>
                        <a:cxn ang="0">
                          <a:pos x="T4" y="T5"/>
                        </a:cxn>
                      </a:cxnLst>
                      <a:rect l="0" t="0" r="r" b="b"/>
                      <a:pathLst>
                        <a:path w="10" h="56">
                          <a:moveTo>
                            <a:pt x="10" y="0"/>
                          </a:moveTo>
                          <a:cubicBezTo>
                            <a:pt x="8" y="10"/>
                            <a:pt x="6" y="21"/>
                            <a:pt x="4" y="31"/>
                          </a:cubicBezTo>
                          <a:cubicBezTo>
                            <a:pt x="3" y="39"/>
                            <a:pt x="1" y="48"/>
                            <a:pt x="0" y="5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4" name="Freeform 132"/>
                    <p:cNvSpPr/>
                    <p:nvPr/>
                  </p:nvSpPr>
                  <p:spPr bwMode="auto">
                    <a:xfrm>
                      <a:off x="7351712" y="3072213"/>
                      <a:ext cx="28575" cy="200025"/>
                    </a:xfrm>
                    <a:custGeom>
                      <a:avLst/>
                      <a:gdLst>
                        <a:gd name="T0" fmla="*/ 8 w 8"/>
                        <a:gd name="T1" fmla="*/ 0 h 55"/>
                        <a:gd name="T2" fmla="*/ 0 w 8"/>
                        <a:gd name="T3" fmla="*/ 55 h 55"/>
                      </a:gdLst>
                      <a:ahLst/>
                      <a:cxnLst>
                        <a:cxn ang="0">
                          <a:pos x="T0" y="T1"/>
                        </a:cxn>
                        <a:cxn ang="0">
                          <a:pos x="T2" y="T3"/>
                        </a:cxn>
                      </a:cxnLst>
                      <a:rect l="0" t="0" r="r" b="b"/>
                      <a:pathLst>
                        <a:path w="8" h="55">
                          <a:moveTo>
                            <a:pt x="8" y="0"/>
                          </a:moveTo>
                          <a:cubicBezTo>
                            <a:pt x="5" y="18"/>
                            <a:pt x="2" y="37"/>
                            <a:pt x="0"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5" name="Freeform 133"/>
                    <p:cNvSpPr/>
                    <p:nvPr/>
                  </p:nvSpPr>
                  <p:spPr bwMode="auto">
                    <a:xfrm>
                      <a:off x="7366000" y="3086501"/>
                      <a:ext cx="30163" cy="196850"/>
                    </a:xfrm>
                    <a:custGeom>
                      <a:avLst/>
                      <a:gdLst>
                        <a:gd name="T0" fmla="*/ 8 w 8"/>
                        <a:gd name="T1" fmla="*/ 0 h 54"/>
                        <a:gd name="T2" fmla="*/ 0 w 8"/>
                        <a:gd name="T3" fmla="*/ 54 h 54"/>
                        <a:gd name="T4" fmla="*/ 1 w 8"/>
                        <a:gd name="T5" fmla="*/ 52 h 54"/>
                      </a:gdLst>
                      <a:ahLst/>
                      <a:cxnLst>
                        <a:cxn ang="0">
                          <a:pos x="T0" y="T1"/>
                        </a:cxn>
                        <a:cxn ang="0">
                          <a:pos x="T2" y="T3"/>
                        </a:cxn>
                        <a:cxn ang="0">
                          <a:pos x="T4" y="T5"/>
                        </a:cxn>
                      </a:cxnLst>
                      <a:rect l="0" t="0" r="r" b="b"/>
                      <a:pathLst>
                        <a:path w="8" h="54">
                          <a:moveTo>
                            <a:pt x="8" y="0"/>
                          </a:moveTo>
                          <a:cubicBezTo>
                            <a:pt x="5" y="18"/>
                            <a:pt x="2" y="36"/>
                            <a:pt x="0" y="54"/>
                          </a:cubicBezTo>
                          <a:cubicBezTo>
                            <a:pt x="0" y="53"/>
                            <a:pt x="0" y="53"/>
                            <a:pt x="1" y="5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6" name="Freeform 134"/>
                    <p:cNvSpPr/>
                    <p:nvPr/>
                  </p:nvSpPr>
                  <p:spPr bwMode="auto">
                    <a:xfrm>
                      <a:off x="7385050" y="3094438"/>
                      <a:ext cx="31750" cy="203200"/>
                    </a:xfrm>
                    <a:custGeom>
                      <a:avLst/>
                      <a:gdLst>
                        <a:gd name="T0" fmla="*/ 9 w 9"/>
                        <a:gd name="T1" fmla="*/ 0 h 56"/>
                        <a:gd name="T2" fmla="*/ 0 w 9"/>
                        <a:gd name="T3" fmla="*/ 56 h 56"/>
                      </a:gdLst>
                      <a:ahLst/>
                      <a:cxnLst>
                        <a:cxn ang="0">
                          <a:pos x="T0" y="T1"/>
                        </a:cxn>
                        <a:cxn ang="0">
                          <a:pos x="T2" y="T3"/>
                        </a:cxn>
                      </a:cxnLst>
                      <a:rect l="0" t="0" r="r" b="b"/>
                      <a:pathLst>
                        <a:path w="9" h="56">
                          <a:moveTo>
                            <a:pt x="9" y="0"/>
                          </a:moveTo>
                          <a:cubicBezTo>
                            <a:pt x="5" y="18"/>
                            <a:pt x="2" y="37"/>
                            <a:pt x="0" y="5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7" name="Freeform 135"/>
                    <p:cNvSpPr/>
                    <p:nvPr/>
                  </p:nvSpPr>
                  <p:spPr bwMode="auto">
                    <a:xfrm>
                      <a:off x="7405687" y="3111901"/>
                      <a:ext cx="33338" cy="203200"/>
                    </a:xfrm>
                    <a:custGeom>
                      <a:avLst/>
                      <a:gdLst>
                        <a:gd name="T0" fmla="*/ 9 w 9"/>
                        <a:gd name="T1" fmla="*/ 0 h 56"/>
                        <a:gd name="T2" fmla="*/ 0 w 9"/>
                        <a:gd name="T3" fmla="*/ 56 h 56"/>
                      </a:gdLst>
                      <a:ahLst/>
                      <a:cxnLst>
                        <a:cxn ang="0">
                          <a:pos x="T0" y="T1"/>
                        </a:cxn>
                        <a:cxn ang="0">
                          <a:pos x="T2" y="T3"/>
                        </a:cxn>
                      </a:cxnLst>
                      <a:rect l="0" t="0" r="r" b="b"/>
                      <a:pathLst>
                        <a:path w="9" h="56">
                          <a:moveTo>
                            <a:pt x="9" y="0"/>
                          </a:moveTo>
                          <a:cubicBezTo>
                            <a:pt x="5" y="18"/>
                            <a:pt x="2" y="37"/>
                            <a:pt x="0" y="5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8" name="Freeform 136"/>
                    <p:cNvSpPr/>
                    <p:nvPr/>
                  </p:nvSpPr>
                  <p:spPr bwMode="auto">
                    <a:xfrm>
                      <a:off x="7416800" y="3108726"/>
                      <a:ext cx="44450" cy="225425"/>
                    </a:xfrm>
                    <a:custGeom>
                      <a:avLst/>
                      <a:gdLst>
                        <a:gd name="T0" fmla="*/ 11 w 12"/>
                        <a:gd name="T1" fmla="*/ 1 h 62"/>
                        <a:gd name="T2" fmla="*/ 11 w 12"/>
                        <a:gd name="T3" fmla="*/ 0 h 62"/>
                        <a:gd name="T4" fmla="*/ 10 w 12"/>
                        <a:gd name="T5" fmla="*/ 1 h 62"/>
                        <a:gd name="T6" fmla="*/ 9 w 12"/>
                        <a:gd name="T7" fmla="*/ 11 h 62"/>
                        <a:gd name="T8" fmla="*/ 0 w 12"/>
                        <a:gd name="T9" fmla="*/ 62 h 62"/>
                      </a:gdLst>
                      <a:ahLst/>
                      <a:cxnLst>
                        <a:cxn ang="0">
                          <a:pos x="T0" y="T1"/>
                        </a:cxn>
                        <a:cxn ang="0">
                          <a:pos x="T2" y="T3"/>
                        </a:cxn>
                        <a:cxn ang="0">
                          <a:pos x="T4" y="T5"/>
                        </a:cxn>
                        <a:cxn ang="0">
                          <a:pos x="T6" y="T7"/>
                        </a:cxn>
                        <a:cxn ang="0">
                          <a:pos x="T8" y="T9"/>
                        </a:cxn>
                      </a:cxnLst>
                      <a:rect l="0" t="0" r="r" b="b"/>
                      <a:pathLst>
                        <a:path w="12" h="62">
                          <a:moveTo>
                            <a:pt x="11" y="1"/>
                          </a:moveTo>
                          <a:cubicBezTo>
                            <a:pt x="11" y="1"/>
                            <a:pt x="12" y="0"/>
                            <a:pt x="11" y="0"/>
                          </a:cubicBezTo>
                          <a:cubicBezTo>
                            <a:pt x="11" y="0"/>
                            <a:pt x="10" y="1"/>
                            <a:pt x="10" y="1"/>
                          </a:cubicBezTo>
                          <a:cubicBezTo>
                            <a:pt x="10" y="5"/>
                            <a:pt x="9" y="8"/>
                            <a:pt x="9" y="11"/>
                          </a:cubicBezTo>
                          <a:cubicBezTo>
                            <a:pt x="5" y="28"/>
                            <a:pt x="2" y="45"/>
                            <a:pt x="0"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9" name="Freeform 137"/>
                    <p:cNvSpPr/>
                    <p:nvPr/>
                  </p:nvSpPr>
                  <p:spPr bwMode="auto">
                    <a:xfrm>
                      <a:off x="7439025" y="3130951"/>
                      <a:ext cx="28575" cy="195263"/>
                    </a:xfrm>
                    <a:custGeom>
                      <a:avLst/>
                      <a:gdLst>
                        <a:gd name="T0" fmla="*/ 8 w 8"/>
                        <a:gd name="T1" fmla="*/ 0 h 54"/>
                        <a:gd name="T2" fmla="*/ 7 w 8"/>
                        <a:gd name="T3" fmla="*/ 9 h 54"/>
                        <a:gd name="T4" fmla="*/ 0 w 8"/>
                        <a:gd name="T5" fmla="*/ 54 h 54"/>
                        <a:gd name="T6" fmla="*/ 0 w 8"/>
                        <a:gd name="T7" fmla="*/ 51 h 54"/>
                      </a:gdLst>
                      <a:ahLst/>
                      <a:cxnLst>
                        <a:cxn ang="0">
                          <a:pos x="T0" y="T1"/>
                        </a:cxn>
                        <a:cxn ang="0">
                          <a:pos x="T2" y="T3"/>
                        </a:cxn>
                        <a:cxn ang="0">
                          <a:pos x="T4" y="T5"/>
                        </a:cxn>
                        <a:cxn ang="0">
                          <a:pos x="T6" y="T7"/>
                        </a:cxn>
                      </a:cxnLst>
                      <a:rect l="0" t="0" r="r" b="b"/>
                      <a:pathLst>
                        <a:path w="8" h="54">
                          <a:moveTo>
                            <a:pt x="8" y="0"/>
                          </a:moveTo>
                          <a:cubicBezTo>
                            <a:pt x="8" y="3"/>
                            <a:pt x="7" y="6"/>
                            <a:pt x="7" y="9"/>
                          </a:cubicBezTo>
                          <a:cubicBezTo>
                            <a:pt x="4" y="24"/>
                            <a:pt x="2" y="39"/>
                            <a:pt x="0" y="54"/>
                          </a:cubicBezTo>
                          <a:cubicBezTo>
                            <a:pt x="0" y="53"/>
                            <a:pt x="0" y="52"/>
                            <a:pt x="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0" name="Freeform 138"/>
                    <p:cNvSpPr/>
                    <p:nvPr/>
                  </p:nvSpPr>
                  <p:spPr bwMode="auto">
                    <a:xfrm>
                      <a:off x="7450137" y="3134126"/>
                      <a:ext cx="42863" cy="214313"/>
                    </a:xfrm>
                    <a:custGeom>
                      <a:avLst/>
                      <a:gdLst>
                        <a:gd name="T0" fmla="*/ 12 w 12"/>
                        <a:gd name="T1" fmla="*/ 0 h 59"/>
                        <a:gd name="T2" fmla="*/ 0 w 12"/>
                        <a:gd name="T3" fmla="*/ 59 h 59"/>
                      </a:gdLst>
                      <a:ahLst/>
                      <a:cxnLst>
                        <a:cxn ang="0">
                          <a:pos x="T0" y="T1"/>
                        </a:cxn>
                        <a:cxn ang="0">
                          <a:pos x="T2" y="T3"/>
                        </a:cxn>
                      </a:cxnLst>
                      <a:rect l="0" t="0" r="r" b="b"/>
                      <a:pathLst>
                        <a:path w="12" h="59">
                          <a:moveTo>
                            <a:pt x="12" y="0"/>
                          </a:moveTo>
                          <a:cubicBezTo>
                            <a:pt x="8" y="20"/>
                            <a:pt x="4" y="40"/>
                            <a:pt x="0" y="5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1" name="Freeform 139"/>
                    <p:cNvSpPr/>
                    <p:nvPr/>
                  </p:nvSpPr>
                  <p:spPr bwMode="auto">
                    <a:xfrm>
                      <a:off x="7493000" y="3156351"/>
                      <a:ext cx="14288" cy="68263"/>
                    </a:xfrm>
                    <a:custGeom>
                      <a:avLst/>
                      <a:gdLst>
                        <a:gd name="T0" fmla="*/ 4 w 4"/>
                        <a:gd name="T1" fmla="*/ 0 h 19"/>
                        <a:gd name="T2" fmla="*/ 0 w 4"/>
                        <a:gd name="T3" fmla="*/ 19 h 19"/>
                      </a:gdLst>
                      <a:ahLst/>
                      <a:cxnLst>
                        <a:cxn ang="0">
                          <a:pos x="T0" y="T1"/>
                        </a:cxn>
                        <a:cxn ang="0">
                          <a:pos x="T2" y="T3"/>
                        </a:cxn>
                      </a:cxnLst>
                      <a:rect l="0" t="0" r="r" b="b"/>
                      <a:pathLst>
                        <a:path w="4" h="19">
                          <a:moveTo>
                            <a:pt x="4" y="0"/>
                          </a:moveTo>
                          <a:cubicBezTo>
                            <a:pt x="2" y="6"/>
                            <a:pt x="1" y="12"/>
                            <a:pt x="0" y="1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2" name="Freeform 140"/>
                    <p:cNvSpPr/>
                    <p:nvPr/>
                  </p:nvSpPr>
                  <p:spPr bwMode="auto">
                    <a:xfrm>
                      <a:off x="7467600" y="3289701"/>
                      <a:ext cx="11113" cy="61913"/>
                    </a:xfrm>
                    <a:custGeom>
                      <a:avLst/>
                      <a:gdLst>
                        <a:gd name="T0" fmla="*/ 3 w 3"/>
                        <a:gd name="T1" fmla="*/ 0 h 17"/>
                        <a:gd name="T2" fmla="*/ 0 w 3"/>
                        <a:gd name="T3" fmla="*/ 17 h 17"/>
                      </a:gdLst>
                      <a:ahLst/>
                      <a:cxnLst>
                        <a:cxn ang="0">
                          <a:pos x="T0" y="T1"/>
                        </a:cxn>
                        <a:cxn ang="0">
                          <a:pos x="T2" y="T3"/>
                        </a:cxn>
                      </a:cxnLst>
                      <a:rect l="0" t="0" r="r" b="b"/>
                      <a:pathLst>
                        <a:path w="3" h="17">
                          <a:moveTo>
                            <a:pt x="3" y="0"/>
                          </a:moveTo>
                          <a:cubicBezTo>
                            <a:pt x="2" y="6"/>
                            <a:pt x="1" y="11"/>
                            <a:pt x="0" y="1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3" name="Freeform 141"/>
                    <p:cNvSpPr/>
                    <p:nvPr/>
                  </p:nvSpPr>
                  <p:spPr bwMode="auto">
                    <a:xfrm>
                      <a:off x="7558087" y="3021413"/>
                      <a:ext cx="44450" cy="50800"/>
                    </a:xfrm>
                    <a:custGeom>
                      <a:avLst/>
                      <a:gdLst>
                        <a:gd name="T0" fmla="*/ 0 w 12"/>
                        <a:gd name="T1" fmla="*/ 0 h 14"/>
                        <a:gd name="T2" fmla="*/ 12 w 12"/>
                        <a:gd name="T3" fmla="*/ 14 h 14"/>
                      </a:gdLst>
                      <a:ahLst/>
                      <a:cxnLst>
                        <a:cxn ang="0">
                          <a:pos x="T0" y="T1"/>
                        </a:cxn>
                        <a:cxn ang="0">
                          <a:pos x="T2" y="T3"/>
                        </a:cxn>
                      </a:cxnLst>
                      <a:rect l="0" t="0" r="r" b="b"/>
                      <a:pathLst>
                        <a:path w="12" h="14">
                          <a:moveTo>
                            <a:pt x="0" y="0"/>
                          </a:moveTo>
                          <a:cubicBezTo>
                            <a:pt x="4" y="5"/>
                            <a:pt x="8" y="9"/>
                            <a:pt x="12" y="14"/>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4" name="Freeform 142"/>
                    <p:cNvSpPr/>
                    <p:nvPr/>
                  </p:nvSpPr>
                  <p:spPr bwMode="auto">
                    <a:xfrm>
                      <a:off x="7605712" y="3018238"/>
                      <a:ext cx="20638" cy="47625"/>
                    </a:xfrm>
                    <a:custGeom>
                      <a:avLst/>
                      <a:gdLst>
                        <a:gd name="T0" fmla="*/ 0 w 6"/>
                        <a:gd name="T1" fmla="*/ 0 h 13"/>
                        <a:gd name="T2" fmla="*/ 6 w 6"/>
                        <a:gd name="T3" fmla="*/ 13 h 13"/>
                      </a:gdLst>
                      <a:ahLst/>
                      <a:cxnLst>
                        <a:cxn ang="0">
                          <a:pos x="T0" y="T1"/>
                        </a:cxn>
                        <a:cxn ang="0">
                          <a:pos x="T2" y="T3"/>
                        </a:cxn>
                      </a:cxnLst>
                      <a:rect l="0" t="0" r="r" b="b"/>
                      <a:pathLst>
                        <a:path w="6" h="13">
                          <a:moveTo>
                            <a:pt x="0" y="0"/>
                          </a:moveTo>
                          <a:cubicBezTo>
                            <a:pt x="4" y="3"/>
                            <a:pt x="6" y="8"/>
                            <a:pt x="6" y="13"/>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5" name="Freeform 143"/>
                    <p:cNvSpPr/>
                    <p:nvPr/>
                  </p:nvSpPr>
                  <p:spPr bwMode="auto">
                    <a:xfrm>
                      <a:off x="7764462" y="2489601"/>
                      <a:ext cx="19050" cy="39688"/>
                    </a:xfrm>
                    <a:custGeom>
                      <a:avLst/>
                      <a:gdLst>
                        <a:gd name="T0" fmla="*/ 0 w 5"/>
                        <a:gd name="T1" fmla="*/ 0 h 11"/>
                        <a:gd name="T2" fmla="*/ 5 w 5"/>
                        <a:gd name="T3" fmla="*/ 11 h 11"/>
                      </a:gdLst>
                      <a:ahLst/>
                      <a:cxnLst>
                        <a:cxn ang="0">
                          <a:pos x="T0" y="T1"/>
                        </a:cxn>
                        <a:cxn ang="0">
                          <a:pos x="T2" y="T3"/>
                        </a:cxn>
                      </a:cxnLst>
                      <a:rect l="0" t="0" r="r" b="b"/>
                      <a:pathLst>
                        <a:path w="5" h="11">
                          <a:moveTo>
                            <a:pt x="0" y="0"/>
                          </a:moveTo>
                          <a:cubicBezTo>
                            <a:pt x="3" y="2"/>
                            <a:pt x="5" y="7"/>
                            <a:pt x="5" y="1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sp>
              <p:nvSpPr>
                <p:cNvPr id="179" name="Freeform 707"/>
                <p:cNvSpPr/>
                <p:nvPr/>
              </p:nvSpPr>
              <p:spPr bwMode="auto">
                <a:xfrm>
                  <a:off x="7721600" y="1857775"/>
                  <a:ext cx="71438" cy="123825"/>
                </a:xfrm>
                <a:custGeom>
                  <a:avLst/>
                  <a:gdLst>
                    <a:gd name="T0" fmla="*/ 20 w 20"/>
                    <a:gd name="T1" fmla="*/ 0 h 34"/>
                    <a:gd name="T2" fmla="*/ 0 w 20"/>
                    <a:gd name="T3" fmla="*/ 34 h 34"/>
                  </a:gdLst>
                  <a:ahLst/>
                  <a:cxnLst>
                    <a:cxn ang="0">
                      <a:pos x="T0" y="T1"/>
                    </a:cxn>
                    <a:cxn ang="0">
                      <a:pos x="T2" y="T3"/>
                    </a:cxn>
                  </a:cxnLst>
                  <a:rect l="0" t="0" r="r" b="b"/>
                  <a:pathLst>
                    <a:path w="20" h="34">
                      <a:moveTo>
                        <a:pt x="20" y="0"/>
                      </a:moveTo>
                      <a:cubicBezTo>
                        <a:pt x="13" y="11"/>
                        <a:pt x="7" y="22"/>
                        <a:pt x="0" y="34"/>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sp>
            <p:nvSpPr>
              <p:cNvPr id="177" name="Freeform 708"/>
              <p:cNvSpPr/>
              <p:nvPr/>
            </p:nvSpPr>
            <p:spPr bwMode="auto">
              <a:xfrm>
                <a:off x="7767637" y="1941913"/>
                <a:ext cx="84138" cy="107950"/>
              </a:xfrm>
              <a:custGeom>
                <a:avLst/>
                <a:gdLst>
                  <a:gd name="T0" fmla="*/ 23 w 23"/>
                  <a:gd name="T1" fmla="*/ 0 h 30"/>
                  <a:gd name="T2" fmla="*/ 0 w 23"/>
                  <a:gd name="T3" fmla="*/ 30 h 30"/>
                </a:gdLst>
                <a:ahLst/>
                <a:cxnLst>
                  <a:cxn ang="0">
                    <a:pos x="T0" y="T1"/>
                  </a:cxn>
                  <a:cxn ang="0">
                    <a:pos x="T2" y="T3"/>
                  </a:cxn>
                </a:cxnLst>
                <a:rect l="0" t="0" r="r" b="b"/>
                <a:pathLst>
                  <a:path w="23" h="30">
                    <a:moveTo>
                      <a:pt x="23" y="0"/>
                    </a:moveTo>
                    <a:cubicBezTo>
                      <a:pt x="19" y="12"/>
                      <a:pt x="11" y="23"/>
                      <a:pt x="0" y="30"/>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226" name="组合 225"/>
            <p:cNvGrpSpPr/>
            <p:nvPr/>
          </p:nvGrpSpPr>
          <p:grpSpPr>
            <a:xfrm>
              <a:off x="10400674" y="1234880"/>
              <a:ext cx="622118" cy="863110"/>
              <a:chOff x="3789362" y="411563"/>
              <a:chExt cx="930275" cy="1290638"/>
            </a:xfrm>
          </p:grpSpPr>
          <p:sp>
            <p:nvSpPr>
              <p:cNvPr id="227" name="Freeform 144"/>
              <p:cNvSpPr/>
              <p:nvPr/>
            </p:nvSpPr>
            <p:spPr bwMode="auto">
              <a:xfrm>
                <a:off x="4314825" y="687788"/>
                <a:ext cx="14288" cy="53975"/>
              </a:xfrm>
              <a:custGeom>
                <a:avLst/>
                <a:gdLst>
                  <a:gd name="T0" fmla="*/ 0 w 4"/>
                  <a:gd name="T1" fmla="*/ 0 h 15"/>
                  <a:gd name="T2" fmla="*/ 4 w 4"/>
                  <a:gd name="T3" fmla="*/ 15 h 15"/>
                </a:gdLst>
                <a:ahLst/>
                <a:cxnLst>
                  <a:cxn ang="0">
                    <a:pos x="T0" y="T1"/>
                  </a:cxn>
                  <a:cxn ang="0">
                    <a:pos x="T2" y="T3"/>
                  </a:cxn>
                </a:cxnLst>
                <a:rect l="0" t="0" r="r" b="b"/>
                <a:pathLst>
                  <a:path w="4" h="15">
                    <a:moveTo>
                      <a:pt x="0" y="0"/>
                    </a:moveTo>
                    <a:cubicBezTo>
                      <a:pt x="0" y="6"/>
                      <a:pt x="2" y="11"/>
                      <a:pt x="4" y="15"/>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8" name="Freeform 145"/>
              <p:cNvSpPr/>
              <p:nvPr/>
            </p:nvSpPr>
            <p:spPr bwMode="auto">
              <a:xfrm>
                <a:off x="4343400" y="662388"/>
                <a:ext cx="11113" cy="46038"/>
              </a:xfrm>
              <a:custGeom>
                <a:avLst/>
                <a:gdLst>
                  <a:gd name="T0" fmla="*/ 0 w 3"/>
                  <a:gd name="T1" fmla="*/ 0 h 13"/>
                  <a:gd name="T2" fmla="*/ 3 w 3"/>
                  <a:gd name="T3" fmla="*/ 13 h 13"/>
                </a:gdLst>
                <a:ahLst/>
                <a:cxnLst>
                  <a:cxn ang="0">
                    <a:pos x="T0" y="T1"/>
                  </a:cxn>
                  <a:cxn ang="0">
                    <a:pos x="T2" y="T3"/>
                  </a:cxn>
                </a:cxnLst>
                <a:rect l="0" t="0" r="r" b="b"/>
                <a:pathLst>
                  <a:path w="3" h="13">
                    <a:moveTo>
                      <a:pt x="0" y="0"/>
                    </a:moveTo>
                    <a:cubicBezTo>
                      <a:pt x="2" y="4"/>
                      <a:pt x="3" y="8"/>
                      <a:pt x="3" y="1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9" name="Freeform 146"/>
              <p:cNvSpPr/>
              <p:nvPr/>
            </p:nvSpPr>
            <p:spPr bwMode="auto">
              <a:xfrm>
                <a:off x="4430712" y="1462488"/>
                <a:ext cx="17463" cy="44450"/>
              </a:xfrm>
              <a:custGeom>
                <a:avLst/>
                <a:gdLst>
                  <a:gd name="T0" fmla="*/ 5 w 5"/>
                  <a:gd name="T1" fmla="*/ 0 h 12"/>
                  <a:gd name="T2" fmla="*/ 0 w 5"/>
                  <a:gd name="T3" fmla="*/ 12 h 12"/>
                </a:gdLst>
                <a:ahLst/>
                <a:cxnLst>
                  <a:cxn ang="0">
                    <a:pos x="T0" y="T1"/>
                  </a:cxn>
                  <a:cxn ang="0">
                    <a:pos x="T2" y="T3"/>
                  </a:cxn>
                </a:cxnLst>
                <a:rect l="0" t="0" r="r" b="b"/>
                <a:pathLst>
                  <a:path w="5" h="12">
                    <a:moveTo>
                      <a:pt x="5" y="0"/>
                    </a:moveTo>
                    <a:cubicBezTo>
                      <a:pt x="3" y="4"/>
                      <a:pt x="1" y="8"/>
                      <a:pt x="0" y="12"/>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0" name="Freeform 147"/>
              <p:cNvSpPr/>
              <p:nvPr/>
            </p:nvSpPr>
            <p:spPr bwMode="auto">
              <a:xfrm>
                <a:off x="4202112" y="1325963"/>
                <a:ext cx="55563" cy="60325"/>
              </a:xfrm>
              <a:custGeom>
                <a:avLst/>
                <a:gdLst>
                  <a:gd name="T0" fmla="*/ 15 w 15"/>
                  <a:gd name="T1" fmla="*/ 8 h 17"/>
                  <a:gd name="T2" fmla="*/ 8 w 15"/>
                  <a:gd name="T3" fmla="*/ 1 h 17"/>
                  <a:gd name="T4" fmla="*/ 1 w 15"/>
                  <a:gd name="T5" fmla="*/ 4 h 17"/>
                  <a:gd name="T6" fmla="*/ 1 w 15"/>
                  <a:gd name="T7" fmla="*/ 11 h 17"/>
                  <a:gd name="T8" fmla="*/ 5 w 15"/>
                  <a:gd name="T9" fmla="*/ 16 h 17"/>
                  <a:gd name="T10" fmla="*/ 11 w 15"/>
                  <a:gd name="T11" fmla="*/ 16 h 17"/>
                  <a:gd name="T12" fmla="*/ 14 w 15"/>
                  <a:gd name="T13" fmla="*/ 11 h 17"/>
                  <a:gd name="T14" fmla="*/ 15 w 1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7">
                    <a:moveTo>
                      <a:pt x="15" y="8"/>
                    </a:moveTo>
                    <a:cubicBezTo>
                      <a:pt x="15" y="5"/>
                      <a:pt x="12" y="1"/>
                      <a:pt x="8" y="1"/>
                    </a:cubicBezTo>
                    <a:cubicBezTo>
                      <a:pt x="6" y="0"/>
                      <a:pt x="3" y="1"/>
                      <a:pt x="1" y="4"/>
                    </a:cubicBezTo>
                    <a:cubicBezTo>
                      <a:pt x="0" y="6"/>
                      <a:pt x="0" y="9"/>
                      <a:pt x="1" y="11"/>
                    </a:cubicBezTo>
                    <a:cubicBezTo>
                      <a:pt x="2" y="13"/>
                      <a:pt x="4" y="15"/>
                      <a:pt x="5" y="16"/>
                    </a:cubicBezTo>
                    <a:cubicBezTo>
                      <a:pt x="7" y="16"/>
                      <a:pt x="9" y="17"/>
                      <a:pt x="11" y="16"/>
                    </a:cubicBezTo>
                    <a:cubicBezTo>
                      <a:pt x="13" y="16"/>
                      <a:pt x="14" y="13"/>
                      <a:pt x="14" y="11"/>
                    </a:cubicBezTo>
                    <a:cubicBezTo>
                      <a:pt x="15" y="10"/>
                      <a:pt x="15" y="9"/>
                      <a:pt x="15" y="8"/>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1" name="Freeform 148"/>
              <p:cNvSpPr/>
              <p:nvPr/>
            </p:nvSpPr>
            <p:spPr bwMode="auto">
              <a:xfrm>
                <a:off x="4224337" y="1416451"/>
                <a:ext cx="58738" cy="53975"/>
              </a:xfrm>
              <a:custGeom>
                <a:avLst/>
                <a:gdLst>
                  <a:gd name="T0" fmla="*/ 11 w 16"/>
                  <a:gd name="T1" fmla="*/ 14 h 15"/>
                  <a:gd name="T2" fmla="*/ 14 w 16"/>
                  <a:gd name="T3" fmla="*/ 5 h 15"/>
                  <a:gd name="T4" fmla="*/ 5 w 16"/>
                  <a:gd name="T5" fmla="*/ 1 h 15"/>
                  <a:gd name="T6" fmla="*/ 0 w 16"/>
                  <a:gd name="T7" fmla="*/ 10 h 15"/>
                  <a:gd name="T8" fmla="*/ 2 w 16"/>
                  <a:gd name="T9" fmla="*/ 12 h 15"/>
                  <a:gd name="T10" fmla="*/ 4 w 16"/>
                  <a:gd name="T11" fmla="*/ 13 h 15"/>
                  <a:gd name="T12" fmla="*/ 9 w 16"/>
                  <a:gd name="T13" fmla="*/ 15 h 15"/>
                  <a:gd name="T14" fmla="*/ 11 w 16"/>
                  <a:gd name="T15" fmla="*/ 14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11" y="14"/>
                    </a:moveTo>
                    <a:cubicBezTo>
                      <a:pt x="14" y="13"/>
                      <a:pt x="16" y="8"/>
                      <a:pt x="14" y="5"/>
                    </a:cubicBezTo>
                    <a:cubicBezTo>
                      <a:pt x="13" y="2"/>
                      <a:pt x="9" y="0"/>
                      <a:pt x="5" y="1"/>
                    </a:cubicBezTo>
                    <a:cubicBezTo>
                      <a:pt x="2" y="2"/>
                      <a:pt x="0" y="6"/>
                      <a:pt x="0" y="10"/>
                    </a:cubicBezTo>
                    <a:cubicBezTo>
                      <a:pt x="1" y="10"/>
                      <a:pt x="1" y="11"/>
                      <a:pt x="2" y="12"/>
                    </a:cubicBezTo>
                    <a:cubicBezTo>
                      <a:pt x="2" y="12"/>
                      <a:pt x="3" y="13"/>
                      <a:pt x="4" y="13"/>
                    </a:cubicBezTo>
                    <a:cubicBezTo>
                      <a:pt x="6" y="14"/>
                      <a:pt x="7" y="15"/>
                      <a:pt x="9" y="15"/>
                    </a:cubicBezTo>
                    <a:cubicBezTo>
                      <a:pt x="10" y="15"/>
                      <a:pt x="11" y="15"/>
                      <a:pt x="11" y="14"/>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2" name="Freeform 149"/>
              <p:cNvSpPr/>
              <p:nvPr/>
            </p:nvSpPr>
            <p:spPr bwMode="auto">
              <a:xfrm>
                <a:off x="4286250" y="1219601"/>
                <a:ext cx="104775" cy="109538"/>
              </a:xfrm>
              <a:custGeom>
                <a:avLst/>
                <a:gdLst>
                  <a:gd name="T0" fmla="*/ 28 w 29"/>
                  <a:gd name="T1" fmla="*/ 11 h 30"/>
                  <a:gd name="T2" fmla="*/ 21 w 29"/>
                  <a:gd name="T3" fmla="*/ 2 h 30"/>
                  <a:gd name="T4" fmla="*/ 14 w 29"/>
                  <a:gd name="T5" fmla="*/ 1 h 30"/>
                  <a:gd name="T6" fmla="*/ 8 w 29"/>
                  <a:gd name="T7" fmla="*/ 4 h 30"/>
                  <a:gd name="T8" fmla="*/ 3 w 29"/>
                  <a:gd name="T9" fmla="*/ 8 h 30"/>
                  <a:gd name="T10" fmla="*/ 6 w 29"/>
                  <a:gd name="T11" fmla="*/ 25 h 30"/>
                  <a:gd name="T12" fmla="*/ 21 w 29"/>
                  <a:gd name="T13" fmla="*/ 28 h 30"/>
                  <a:gd name="T14" fmla="*/ 28 w 29"/>
                  <a:gd name="T15" fmla="*/ 20 h 30"/>
                  <a:gd name="T16" fmla="*/ 29 w 29"/>
                  <a:gd name="T17" fmla="*/ 16 h 30"/>
                  <a:gd name="T18" fmla="*/ 28 w 29"/>
                  <a:gd name="T19" fmla="*/ 1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30">
                    <a:moveTo>
                      <a:pt x="28" y="11"/>
                    </a:moveTo>
                    <a:cubicBezTo>
                      <a:pt x="27" y="7"/>
                      <a:pt x="25" y="4"/>
                      <a:pt x="21" y="2"/>
                    </a:cubicBezTo>
                    <a:cubicBezTo>
                      <a:pt x="19" y="1"/>
                      <a:pt x="17" y="0"/>
                      <a:pt x="14" y="1"/>
                    </a:cubicBezTo>
                    <a:cubicBezTo>
                      <a:pt x="12" y="1"/>
                      <a:pt x="10" y="2"/>
                      <a:pt x="8" y="4"/>
                    </a:cubicBezTo>
                    <a:cubicBezTo>
                      <a:pt x="6" y="5"/>
                      <a:pt x="5" y="6"/>
                      <a:pt x="3" y="8"/>
                    </a:cubicBezTo>
                    <a:cubicBezTo>
                      <a:pt x="0" y="13"/>
                      <a:pt x="2" y="20"/>
                      <a:pt x="6" y="25"/>
                    </a:cubicBezTo>
                    <a:cubicBezTo>
                      <a:pt x="10" y="28"/>
                      <a:pt x="16" y="30"/>
                      <a:pt x="21" y="28"/>
                    </a:cubicBezTo>
                    <a:cubicBezTo>
                      <a:pt x="24" y="27"/>
                      <a:pt x="26" y="24"/>
                      <a:pt x="28" y="20"/>
                    </a:cubicBezTo>
                    <a:cubicBezTo>
                      <a:pt x="28" y="19"/>
                      <a:pt x="29" y="18"/>
                      <a:pt x="29" y="16"/>
                    </a:cubicBezTo>
                    <a:cubicBezTo>
                      <a:pt x="29" y="14"/>
                      <a:pt x="29" y="13"/>
                      <a:pt x="28" y="11"/>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3" name="Freeform 150"/>
              <p:cNvSpPr/>
              <p:nvPr/>
            </p:nvSpPr>
            <p:spPr bwMode="auto">
              <a:xfrm>
                <a:off x="3927475" y="1002113"/>
                <a:ext cx="254000" cy="366713"/>
              </a:xfrm>
              <a:custGeom>
                <a:avLst/>
                <a:gdLst>
                  <a:gd name="T0" fmla="*/ 0 w 70"/>
                  <a:gd name="T1" fmla="*/ 101 h 101"/>
                  <a:gd name="T2" fmla="*/ 70 w 70"/>
                  <a:gd name="T3" fmla="*/ 0 h 101"/>
                </a:gdLst>
                <a:ahLst/>
                <a:cxnLst>
                  <a:cxn ang="0">
                    <a:pos x="T0" y="T1"/>
                  </a:cxn>
                  <a:cxn ang="0">
                    <a:pos x="T2" y="T3"/>
                  </a:cxn>
                </a:cxnLst>
                <a:rect l="0" t="0" r="r" b="b"/>
                <a:pathLst>
                  <a:path w="70" h="101">
                    <a:moveTo>
                      <a:pt x="0" y="101"/>
                    </a:moveTo>
                    <a:cubicBezTo>
                      <a:pt x="16" y="63"/>
                      <a:pt x="41" y="29"/>
                      <a:pt x="70" y="0"/>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4" name="Freeform 151"/>
              <p:cNvSpPr/>
              <p:nvPr/>
            </p:nvSpPr>
            <p:spPr bwMode="auto">
              <a:xfrm>
                <a:off x="3895725" y="1303738"/>
                <a:ext cx="85725" cy="53975"/>
              </a:xfrm>
              <a:custGeom>
                <a:avLst/>
                <a:gdLst>
                  <a:gd name="T0" fmla="*/ 0 w 24"/>
                  <a:gd name="T1" fmla="*/ 0 h 15"/>
                  <a:gd name="T2" fmla="*/ 24 w 24"/>
                  <a:gd name="T3" fmla="*/ 15 h 15"/>
                </a:gdLst>
                <a:ahLst/>
                <a:cxnLst>
                  <a:cxn ang="0">
                    <a:pos x="T0" y="T1"/>
                  </a:cxn>
                  <a:cxn ang="0">
                    <a:pos x="T2" y="T3"/>
                  </a:cxn>
                </a:cxnLst>
                <a:rect l="0" t="0" r="r" b="b"/>
                <a:pathLst>
                  <a:path w="24" h="15">
                    <a:moveTo>
                      <a:pt x="0" y="0"/>
                    </a:moveTo>
                    <a:cubicBezTo>
                      <a:pt x="6" y="8"/>
                      <a:pt x="15" y="13"/>
                      <a:pt x="24" y="15"/>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5" name="Freeform 152"/>
              <p:cNvSpPr/>
              <p:nvPr/>
            </p:nvSpPr>
            <p:spPr bwMode="auto">
              <a:xfrm>
                <a:off x="3960812" y="1205313"/>
                <a:ext cx="82550" cy="44450"/>
              </a:xfrm>
              <a:custGeom>
                <a:avLst/>
                <a:gdLst>
                  <a:gd name="T0" fmla="*/ 0 w 23"/>
                  <a:gd name="T1" fmla="*/ 0 h 12"/>
                  <a:gd name="T2" fmla="*/ 23 w 23"/>
                  <a:gd name="T3" fmla="*/ 12 h 12"/>
                </a:gdLst>
                <a:ahLst/>
                <a:cxnLst>
                  <a:cxn ang="0">
                    <a:pos x="T0" y="T1"/>
                  </a:cxn>
                  <a:cxn ang="0">
                    <a:pos x="T2" y="T3"/>
                  </a:cxn>
                </a:cxnLst>
                <a:rect l="0" t="0" r="r" b="b"/>
                <a:pathLst>
                  <a:path w="23" h="12">
                    <a:moveTo>
                      <a:pt x="0" y="0"/>
                    </a:moveTo>
                    <a:cubicBezTo>
                      <a:pt x="7" y="6"/>
                      <a:pt x="14" y="10"/>
                      <a:pt x="23" y="12"/>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6" name="Freeform 153"/>
              <p:cNvSpPr/>
              <p:nvPr/>
            </p:nvSpPr>
            <p:spPr bwMode="auto">
              <a:xfrm>
                <a:off x="4029075" y="1108476"/>
                <a:ext cx="76200" cy="42863"/>
              </a:xfrm>
              <a:custGeom>
                <a:avLst/>
                <a:gdLst>
                  <a:gd name="T0" fmla="*/ 0 w 21"/>
                  <a:gd name="T1" fmla="*/ 0 h 12"/>
                  <a:gd name="T2" fmla="*/ 21 w 21"/>
                  <a:gd name="T3" fmla="*/ 12 h 12"/>
                </a:gdLst>
                <a:ahLst/>
                <a:cxnLst>
                  <a:cxn ang="0">
                    <a:pos x="T0" y="T1"/>
                  </a:cxn>
                  <a:cxn ang="0">
                    <a:pos x="T2" y="T3"/>
                  </a:cxn>
                </a:cxnLst>
                <a:rect l="0" t="0" r="r" b="b"/>
                <a:pathLst>
                  <a:path w="21" h="12">
                    <a:moveTo>
                      <a:pt x="0" y="0"/>
                    </a:moveTo>
                    <a:cubicBezTo>
                      <a:pt x="6" y="5"/>
                      <a:pt x="13" y="9"/>
                      <a:pt x="21" y="12"/>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7" name="Freeform 154"/>
              <p:cNvSpPr/>
              <p:nvPr/>
            </p:nvSpPr>
            <p:spPr bwMode="auto">
              <a:xfrm>
                <a:off x="4105275" y="1017988"/>
                <a:ext cx="79375" cy="39688"/>
              </a:xfrm>
              <a:custGeom>
                <a:avLst/>
                <a:gdLst>
                  <a:gd name="T0" fmla="*/ 0 w 22"/>
                  <a:gd name="T1" fmla="*/ 0 h 11"/>
                  <a:gd name="T2" fmla="*/ 22 w 22"/>
                  <a:gd name="T3" fmla="*/ 11 h 11"/>
                </a:gdLst>
                <a:ahLst/>
                <a:cxnLst>
                  <a:cxn ang="0">
                    <a:pos x="T0" y="T1"/>
                  </a:cxn>
                  <a:cxn ang="0">
                    <a:pos x="T2" y="T3"/>
                  </a:cxn>
                </a:cxnLst>
                <a:rect l="0" t="0" r="r" b="b"/>
                <a:pathLst>
                  <a:path w="22" h="11">
                    <a:moveTo>
                      <a:pt x="0" y="0"/>
                    </a:moveTo>
                    <a:cubicBezTo>
                      <a:pt x="7" y="4"/>
                      <a:pt x="14" y="10"/>
                      <a:pt x="22" y="11"/>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8" name="Freeform 155"/>
              <p:cNvSpPr/>
              <p:nvPr/>
            </p:nvSpPr>
            <p:spPr bwMode="auto">
              <a:xfrm>
                <a:off x="4083050" y="1071963"/>
                <a:ext cx="50800" cy="25400"/>
              </a:xfrm>
              <a:custGeom>
                <a:avLst/>
                <a:gdLst>
                  <a:gd name="T0" fmla="*/ 0 w 14"/>
                  <a:gd name="T1" fmla="*/ 0 h 7"/>
                  <a:gd name="T2" fmla="*/ 14 w 14"/>
                  <a:gd name="T3" fmla="*/ 7 h 7"/>
                </a:gdLst>
                <a:ahLst/>
                <a:cxnLst>
                  <a:cxn ang="0">
                    <a:pos x="T0" y="T1"/>
                  </a:cxn>
                  <a:cxn ang="0">
                    <a:pos x="T2" y="T3"/>
                  </a:cxn>
                </a:cxnLst>
                <a:rect l="0" t="0" r="r" b="b"/>
                <a:pathLst>
                  <a:path w="14" h="7">
                    <a:moveTo>
                      <a:pt x="0" y="0"/>
                    </a:moveTo>
                    <a:cubicBezTo>
                      <a:pt x="4" y="3"/>
                      <a:pt x="9" y="5"/>
                      <a:pt x="14" y="7"/>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9" name="Freeform 156"/>
              <p:cNvSpPr/>
              <p:nvPr/>
            </p:nvSpPr>
            <p:spPr bwMode="auto">
              <a:xfrm>
                <a:off x="4006850" y="1168801"/>
                <a:ext cx="50800" cy="25400"/>
              </a:xfrm>
              <a:custGeom>
                <a:avLst/>
                <a:gdLst>
                  <a:gd name="T0" fmla="*/ 0 w 14"/>
                  <a:gd name="T1" fmla="*/ 0 h 7"/>
                  <a:gd name="T2" fmla="*/ 14 w 14"/>
                  <a:gd name="T3" fmla="*/ 7 h 7"/>
                </a:gdLst>
                <a:ahLst/>
                <a:cxnLst>
                  <a:cxn ang="0">
                    <a:pos x="T0" y="T1"/>
                  </a:cxn>
                  <a:cxn ang="0">
                    <a:pos x="T2" y="T3"/>
                  </a:cxn>
                </a:cxnLst>
                <a:rect l="0" t="0" r="r" b="b"/>
                <a:pathLst>
                  <a:path w="14" h="7">
                    <a:moveTo>
                      <a:pt x="0" y="0"/>
                    </a:moveTo>
                    <a:cubicBezTo>
                      <a:pt x="5" y="3"/>
                      <a:pt x="9" y="5"/>
                      <a:pt x="14" y="7"/>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0" name="Freeform 157"/>
              <p:cNvSpPr/>
              <p:nvPr/>
            </p:nvSpPr>
            <p:spPr bwMode="auto">
              <a:xfrm>
                <a:off x="3938587" y="1270401"/>
                <a:ext cx="50800" cy="30163"/>
              </a:xfrm>
              <a:custGeom>
                <a:avLst/>
                <a:gdLst>
                  <a:gd name="T0" fmla="*/ 0 w 14"/>
                  <a:gd name="T1" fmla="*/ 0 h 8"/>
                  <a:gd name="T2" fmla="*/ 13 w 14"/>
                  <a:gd name="T3" fmla="*/ 8 h 8"/>
                  <a:gd name="T4" fmla="*/ 14 w 14"/>
                  <a:gd name="T5" fmla="*/ 7 h 8"/>
                </a:gdLst>
                <a:ahLst/>
                <a:cxnLst>
                  <a:cxn ang="0">
                    <a:pos x="T0" y="T1"/>
                  </a:cxn>
                  <a:cxn ang="0">
                    <a:pos x="T2" y="T3"/>
                  </a:cxn>
                  <a:cxn ang="0">
                    <a:pos x="T4" y="T5"/>
                  </a:cxn>
                </a:cxnLst>
                <a:rect l="0" t="0" r="r" b="b"/>
                <a:pathLst>
                  <a:path w="14" h="8">
                    <a:moveTo>
                      <a:pt x="0" y="0"/>
                    </a:moveTo>
                    <a:cubicBezTo>
                      <a:pt x="4" y="3"/>
                      <a:pt x="8" y="6"/>
                      <a:pt x="13" y="8"/>
                    </a:cubicBezTo>
                    <a:cubicBezTo>
                      <a:pt x="13" y="8"/>
                      <a:pt x="14" y="8"/>
                      <a:pt x="14" y="7"/>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1" name="Freeform 158"/>
              <p:cNvSpPr/>
              <p:nvPr/>
            </p:nvSpPr>
            <p:spPr bwMode="auto">
              <a:xfrm>
                <a:off x="3789362" y="411563"/>
                <a:ext cx="930275" cy="1290638"/>
              </a:xfrm>
              <a:custGeom>
                <a:avLst/>
                <a:gdLst>
                  <a:gd name="T0" fmla="*/ 255 w 257"/>
                  <a:gd name="T1" fmla="*/ 43 h 356"/>
                  <a:gd name="T2" fmla="*/ 236 w 257"/>
                  <a:gd name="T3" fmla="*/ 106 h 356"/>
                  <a:gd name="T4" fmla="*/ 227 w 257"/>
                  <a:gd name="T5" fmla="*/ 147 h 356"/>
                  <a:gd name="T6" fmla="*/ 230 w 257"/>
                  <a:gd name="T7" fmla="*/ 191 h 356"/>
                  <a:gd name="T8" fmla="*/ 235 w 257"/>
                  <a:gd name="T9" fmla="*/ 220 h 356"/>
                  <a:gd name="T10" fmla="*/ 236 w 257"/>
                  <a:gd name="T11" fmla="*/ 246 h 356"/>
                  <a:gd name="T12" fmla="*/ 233 w 257"/>
                  <a:gd name="T13" fmla="*/ 327 h 356"/>
                  <a:gd name="T14" fmla="*/ 215 w 257"/>
                  <a:gd name="T15" fmla="*/ 350 h 356"/>
                  <a:gd name="T16" fmla="*/ 186 w 257"/>
                  <a:gd name="T17" fmla="*/ 356 h 356"/>
                  <a:gd name="T18" fmla="*/ 57 w 257"/>
                  <a:gd name="T19" fmla="*/ 318 h 356"/>
                  <a:gd name="T20" fmla="*/ 18 w 257"/>
                  <a:gd name="T21" fmla="*/ 290 h 356"/>
                  <a:gd name="T22" fmla="*/ 1 w 257"/>
                  <a:gd name="T23" fmla="*/ 247 h 356"/>
                  <a:gd name="T24" fmla="*/ 15 w 257"/>
                  <a:gd name="T25" fmla="*/ 212 h 356"/>
                  <a:gd name="T26" fmla="*/ 94 w 257"/>
                  <a:gd name="T27" fmla="*/ 129 h 356"/>
                  <a:gd name="T28" fmla="*/ 115 w 257"/>
                  <a:gd name="T29" fmla="*/ 108 h 356"/>
                  <a:gd name="T30" fmla="*/ 125 w 257"/>
                  <a:gd name="T31" fmla="*/ 89 h 356"/>
                  <a:gd name="T32" fmla="*/ 161 w 257"/>
                  <a:gd name="T33" fmla="*/ 9 h 356"/>
                  <a:gd name="T34" fmla="*/ 172 w 257"/>
                  <a:gd name="T35" fmla="*/ 1 h 356"/>
                  <a:gd name="T36" fmla="*/ 186 w 257"/>
                  <a:gd name="T37" fmla="*/ 2 h 356"/>
                  <a:gd name="T38" fmla="*/ 247 w 257"/>
                  <a:gd name="T39" fmla="*/ 28 h 356"/>
                  <a:gd name="T40" fmla="*/ 255 w 257"/>
                  <a:gd name="T41" fmla="*/ 43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7" h="356">
                    <a:moveTo>
                      <a:pt x="255" y="43"/>
                    </a:moveTo>
                    <a:cubicBezTo>
                      <a:pt x="249" y="64"/>
                      <a:pt x="242" y="85"/>
                      <a:pt x="236" y="106"/>
                    </a:cubicBezTo>
                    <a:cubicBezTo>
                      <a:pt x="232" y="119"/>
                      <a:pt x="228" y="133"/>
                      <a:pt x="227" y="147"/>
                    </a:cubicBezTo>
                    <a:cubicBezTo>
                      <a:pt x="225" y="162"/>
                      <a:pt x="227" y="177"/>
                      <a:pt x="230" y="191"/>
                    </a:cubicBezTo>
                    <a:cubicBezTo>
                      <a:pt x="232" y="201"/>
                      <a:pt x="234" y="210"/>
                      <a:pt x="235" y="220"/>
                    </a:cubicBezTo>
                    <a:cubicBezTo>
                      <a:pt x="236" y="229"/>
                      <a:pt x="236" y="237"/>
                      <a:pt x="236" y="246"/>
                    </a:cubicBezTo>
                    <a:cubicBezTo>
                      <a:pt x="237" y="273"/>
                      <a:pt x="238" y="300"/>
                      <a:pt x="233" y="327"/>
                    </a:cubicBezTo>
                    <a:cubicBezTo>
                      <a:pt x="231" y="338"/>
                      <a:pt x="227" y="345"/>
                      <a:pt x="215" y="350"/>
                    </a:cubicBezTo>
                    <a:cubicBezTo>
                      <a:pt x="206" y="355"/>
                      <a:pt x="196" y="356"/>
                      <a:pt x="186" y="356"/>
                    </a:cubicBezTo>
                    <a:cubicBezTo>
                      <a:pt x="140" y="355"/>
                      <a:pt x="97" y="339"/>
                      <a:pt x="57" y="318"/>
                    </a:cubicBezTo>
                    <a:cubicBezTo>
                      <a:pt x="43" y="310"/>
                      <a:pt x="29" y="302"/>
                      <a:pt x="18" y="290"/>
                    </a:cubicBezTo>
                    <a:cubicBezTo>
                      <a:pt x="7" y="279"/>
                      <a:pt x="0" y="263"/>
                      <a:pt x="1" y="247"/>
                    </a:cubicBezTo>
                    <a:cubicBezTo>
                      <a:pt x="2" y="235"/>
                      <a:pt x="9" y="223"/>
                      <a:pt x="15" y="212"/>
                    </a:cubicBezTo>
                    <a:cubicBezTo>
                      <a:pt x="34" y="181"/>
                      <a:pt x="67" y="154"/>
                      <a:pt x="94" y="129"/>
                    </a:cubicBezTo>
                    <a:cubicBezTo>
                      <a:pt x="101" y="122"/>
                      <a:pt x="109" y="116"/>
                      <a:pt x="115" y="108"/>
                    </a:cubicBezTo>
                    <a:cubicBezTo>
                      <a:pt x="119" y="102"/>
                      <a:pt x="122" y="95"/>
                      <a:pt x="125" y="89"/>
                    </a:cubicBezTo>
                    <a:cubicBezTo>
                      <a:pt x="137" y="62"/>
                      <a:pt x="149" y="35"/>
                      <a:pt x="161" y="9"/>
                    </a:cubicBezTo>
                    <a:cubicBezTo>
                      <a:pt x="163" y="4"/>
                      <a:pt x="167" y="1"/>
                      <a:pt x="172" y="1"/>
                    </a:cubicBezTo>
                    <a:cubicBezTo>
                      <a:pt x="177" y="0"/>
                      <a:pt x="182" y="1"/>
                      <a:pt x="186" y="2"/>
                    </a:cubicBezTo>
                    <a:cubicBezTo>
                      <a:pt x="208" y="7"/>
                      <a:pt x="228" y="16"/>
                      <a:pt x="247" y="28"/>
                    </a:cubicBezTo>
                    <a:cubicBezTo>
                      <a:pt x="252" y="31"/>
                      <a:pt x="257" y="36"/>
                      <a:pt x="255" y="43"/>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2" name="Freeform 159"/>
              <p:cNvSpPr/>
              <p:nvPr/>
            </p:nvSpPr>
            <p:spPr bwMode="auto">
              <a:xfrm>
                <a:off x="4383087" y="430613"/>
                <a:ext cx="330200" cy="127000"/>
              </a:xfrm>
              <a:custGeom>
                <a:avLst/>
                <a:gdLst>
                  <a:gd name="T0" fmla="*/ 0 w 91"/>
                  <a:gd name="T1" fmla="*/ 0 h 35"/>
                  <a:gd name="T2" fmla="*/ 17 w 91"/>
                  <a:gd name="T3" fmla="*/ 15 h 35"/>
                  <a:gd name="T4" fmla="*/ 91 w 91"/>
                  <a:gd name="T5" fmla="*/ 33 h 35"/>
                </a:gdLst>
                <a:ahLst/>
                <a:cxnLst>
                  <a:cxn ang="0">
                    <a:pos x="T0" y="T1"/>
                  </a:cxn>
                  <a:cxn ang="0">
                    <a:pos x="T2" y="T3"/>
                  </a:cxn>
                  <a:cxn ang="0">
                    <a:pos x="T4" y="T5"/>
                  </a:cxn>
                </a:cxnLst>
                <a:rect l="0" t="0" r="r" b="b"/>
                <a:pathLst>
                  <a:path w="91" h="35">
                    <a:moveTo>
                      <a:pt x="0" y="0"/>
                    </a:moveTo>
                    <a:cubicBezTo>
                      <a:pt x="2" y="7"/>
                      <a:pt x="10" y="12"/>
                      <a:pt x="17" y="15"/>
                    </a:cubicBezTo>
                    <a:cubicBezTo>
                      <a:pt x="40" y="26"/>
                      <a:pt x="65" y="35"/>
                      <a:pt x="91" y="3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3" name="Freeform 160"/>
              <p:cNvSpPr/>
              <p:nvPr/>
            </p:nvSpPr>
            <p:spPr bwMode="auto">
              <a:xfrm>
                <a:off x="4387850" y="473476"/>
                <a:ext cx="187325" cy="90488"/>
              </a:xfrm>
              <a:custGeom>
                <a:avLst/>
                <a:gdLst>
                  <a:gd name="T0" fmla="*/ 0 w 52"/>
                  <a:gd name="T1" fmla="*/ 0 h 25"/>
                  <a:gd name="T2" fmla="*/ 7 w 52"/>
                  <a:gd name="T3" fmla="*/ 6 h 25"/>
                  <a:gd name="T4" fmla="*/ 52 w 52"/>
                  <a:gd name="T5" fmla="*/ 25 h 25"/>
                </a:gdLst>
                <a:ahLst/>
                <a:cxnLst>
                  <a:cxn ang="0">
                    <a:pos x="T0" y="T1"/>
                  </a:cxn>
                  <a:cxn ang="0">
                    <a:pos x="T2" y="T3"/>
                  </a:cxn>
                  <a:cxn ang="0">
                    <a:pos x="T4" y="T5"/>
                  </a:cxn>
                </a:cxnLst>
                <a:rect l="0" t="0" r="r" b="b"/>
                <a:pathLst>
                  <a:path w="52" h="25">
                    <a:moveTo>
                      <a:pt x="0" y="0"/>
                    </a:moveTo>
                    <a:cubicBezTo>
                      <a:pt x="2" y="2"/>
                      <a:pt x="4" y="4"/>
                      <a:pt x="7" y="6"/>
                    </a:cubicBezTo>
                    <a:cubicBezTo>
                      <a:pt x="21" y="16"/>
                      <a:pt x="36" y="22"/>
                      <a:pt x="52" y="25"/>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4" name="Freeform 161"/>
              <p:cNvSpPr/>
              <p:nvPr/>
            </p:nvSpPr>
            <p:spPr bwMode="auto">
              <a:xfrm>
                <a:off x="4032250" y="922738"/>
                <a:ext cx="587375" cy="268288"/>
              </a:xfrm>
              <a:custGeom>
                <a:avLst/>
                <a:gdLst>
                  <a:gd name="T0" fmla="*/ 3 w 162"/>
                  <a:gd name="T1" fmla="*/ 10 h 74"/>
                  <a:gd name="T2" fmla="*/ 8 w 162"/>
                  <a:gd name="T3" fmla="*/ 22 h 74"/>
                  <a:gd name="T4" fmla="*/ 74 w 162"/>
                  <a:gd name="T5" fmla="*/ 60 h 74"/>
                  <a:gd name="T6" fmla="*/ 93 w 162"/>
                  <a:gd name="T7" fmla="*/ 66 h 74"/>
                  <a:gd name="T8" fmla="*/ 126 w 162"/>
                  <a:gd name="T9" fmla="*/ 73 h 74"/>
                  <a:gd name="T10" fmla="*/ 158 w 162"/>
                  <a:gd name="T11" fmla="*/ 66 h 74"/>
                  <a:gd name="T12" fmla="*/ 162 w 162"/>
                  <a:gd name="T13" fmla="*/ 62 h 74"/>
                  <a:gd name="T14" fmla="*/ 157 w 162"/>
                  <a:gd name="T15" fmla="*/ 54 h 74"/>
                  <a:gd name="T16" fmla="*/ 59 w 162"/>
                  <a:gd name="T17" fmla="*/ 5 h 74"/>
                  <a:gd name="T18" fmla="*/ 7 w 162"/>
                  <a:gd name="T19" fmla="*/ 7 h 74"/>
                  <a:gd name="T20" fmla="*/ 3 w 162"/>
                  <a:gd name="T21" fmla="*/ 1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74">
                    <a:moveTo>
                      <a:pt x="3" y="10"/>
                    </a:moveTo>
                    <a:cubicBezTo>
                      <a:pt x="0" y="14"/>
                      <a:pt x="4" y="19"/>
                      <a:pt x="8" y="22"/>
                    </a:cubicBezTo>
                    <a:cubicBezTo>
                      <a:pt x="28" y="39"/>
                      <a:pt x="50" y="51"/>
                      <a:pt x="74" y="60"/>
                    </a:cubicBezTo>
                    <a:cubicBezTo>
                      <a:pt x="80" y="62"/>
                      <a:pt x="87" y="64"/>
                      <a:pt x="93" y="66"/>
                    </a:cubicBezTo>
                    <a:cubicBezTo>
                      <a:pt x="104" y="69"/>
                      <a:pt x="115" y="72"/>
                      <a:pt x="126" y="73"/>
                    </a:cubicBezTo>
                    <a:cubicBezTo>
                      <a:pt x="137" y="74"/>
                      <a:pt x="149" y="72"/>
                      <a:pt x="158" y="66"/>
                    </a:cubicBezTo>
                    <a:cubicBezTo>
                      <a:pt x="159" y="65"/>
                      <a:pt x="161" y="64"/>
                      <a:pt x="162" y="62"/>
                    </a:cubicBezTo>
                    <a:cubicBezTo>
                      <a:pt x="162" y="59"/>
                      <a:pt x="160" y="56"/>
                      <a:pt x="157" y="54"/>
                    </a:cubicBezTo>
                    <a:cubicBezTo>
                      <a:pt x="130" y="29"/>
                      <a:pt x="95" y="12"/>
                      <a:pt x="59" y="5"/>
                    </a:cubicBezTo>
                    <a:cubicBezTo>
                      <a:pt x="42" y="1"/>
                      <a:pt x="23" y="0"/>
                      <a:pt x="7" y="7"/>
                    </a:cubicBezTo>
                    <a:cubicBezTo>
                      <a:pt x="6" y="8"/>
                      <a:pt x="4" y="8"/>
                      <a:pt x="3" y="10"/>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5" name="Freeform 162"/>
              <p:cNvSpPr/>
              <p:nvPr/>
            </p:nvSpPr>
            <p:spPr bwMode="auto">
              <a:xfrm>
                <a:off x="4043362" y="930676"/>
                <a:ext cx="50800" cy="46038"/>
              </a:xfrm>
              <a:custGeom>
                <a:avLst/>
                <a:gdLst>
                  <a:gd name="T0" fmla="*/ 0 w 14"/>
                  <a:gd name="T1" fmla="*/ 13 h 13"/>
                  <a:gd name="T2" fmla="*/ 14 w 14"/>
                  <a:gd name="T3" fmla="*/ 0 h 13"/>
                </a:gdLst>
                <a:ahLst/>
                <a:cxnLst>
                  <a:cxn ang="0">
                    <a:pos x="T0" y="T1"/>
                  </a:cxn>
                  <a:cxn ang="0">
                    <a:pos x="T2" y="T3"/>
                  </a:cxn>
                </a:cxnLst>
                <a:rect l="0" t="0" r="r" b="b"/>
                <a:pathLst>
                  <a:path w="14" h="13">
                    <a:moveTo>
                      <a:pt x="0" y="13"/>
                    </a:moveTo>
                    <a:cubicBezTo>
                      <a:pt x="5" y="9"/>
                      <a:pt x="10" y="4"/>
                      <a:pt x="14"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6" name="Freeform 163"/>
              <p:cNvSpPr/>
              <p:nvPr/>
            </p:nvSpPr>
            <p:spPr bwMode="auto">
              <a:xfrm>
                <a:off x="4054475" y="933851"/>
                <a:ext cx="61913" cy="58738"/>
              </a:xfrm>
              <a:custGeom>
                <a:avLst/>
                <a:gdLst>
                  <a:gd name="T0" fmla="*/ 0 w 17"/>
                  <a:gd name="T1" fmla="*/ 16 h 16"/>
                  <a:gd name="T2" fmla="*/ 17 w 17"/>
                  <a:gd name="T3" fmla="*/ 0 h 16"/>
                </a:gdLst>
                <a:ahLst/>
                <a:cxnLst>
                  <a:cxn ang="0">
                    <a:pos x="T0" y="T1"/>
                  </a:cxn>
                  <a:cxn ang="0">
                    <a:pos x="T2" y="T3"/>
                  </a:cxn>
                </a:cxnLst>
                <a:rect l="0" t="0" r="r" b="b"/>
                <a:pathLst>
                  <a:path w="17" h="16">
                    <a:moveTo>
                      <a:pt x="0" y="16"/>
                    </a:moveTo>
                    <a:cubicBezTo>
                      <a:pt x="6" y="10"/>
                      <a:pt x="11" y="5"/>
                      <a:pt x="1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7" name="Freeform 164"/>
              <p:cNvSpPr/>
              <p:nvPr/>
            </p:nvSpPr>
            <p:spPr bwMode="auto">
              <a:xfrm>
                <a:off x="4065587" y="925913"/>
                <a:ext cx="71438" cy="76200"/>
              </a:xfrm>
              <a:custGeom>
                <a:avLst/>
                <a:gdLst>
                  <a:gd name="T0" fmla="*/ 0 w 20"/>
                  <a:gd name="T1" fmla="*/ 21 h 21"/>
                  <a:gd name="T2" fmla="*/ 20 w 20"/>
                  <a:gd name="T3" fmla="*/ 0 h 21"/>
                </a:gdLst>
                <a:ahLst/>
                <a:cxnLst>
                  <a:cxn ang="0">
                    <a:pos x="T0" y="T1"/>
                  </a:cxn>
                  <a:cxn ang="0">
                    <a:pos x="T2" y="T3"/>
                  </a:cxn>
                </a:cxnLst>
                <a:rect l="0" t="0" r="r" b="b"/>
                <a:pathLst>
                  <a:path w="20" h="21">
                    <a:moveTo>
                      <a:pt x="0" y="21"/>
                    </a:moveTo>
                    <a:cubicBezTo>
                      <a:pt x="6" y="14"/>
                      <a:pt x="13" y="7"/>
                      <a:pt x="2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8" name="Freeform 165"/>
              <p:cNvSpPr/>
              <p:nvPr/>
            </p:nvSpPr>
            <p:spPr bwMode="auto">
              <a:xfrm>
                <a:off x="4076700" y="930676"/>
                <a:ext cx="79375" cy="79375"/>
              </a:xfrm>
              <a:custGeom>
                <a:avLst/>
                <a:gdLst>
                  <a:gd name="T0" fmla="*/ 0 w 22"/>
                  <a:gd name="T1" fmla="*/ 22 h 22"/>
                  <a:gd name="T2" fmla="*/ 22 w 22"/>
                  <a:gd name="T3" fmla="*/ 0 h 22"/>
                </a:gdLst>
                <a:ahLst/>
                <a:cxnLst>
                  <a:cxn ang="0">
                    <a:pos x="T0" y="T1"/>
                  </a:cxn>
                  <a:cxn ang="0">
                    <a:pos x="T2" y="T3"/>
                  </a:cxn>
                </a:cxnLst>
                <a:rect l="0" t="0" r="r" b="b"/>
                <a:pathLst>
                  <a:path w="22" h="22">
                    <a:moveTo>
                      <a:pt x="0" y="22"/>
                    </a:moveTo>
                    <a:cubicBezTo>
                      <a:pt x="7" y="15"/>
                      <a:pt x="14" y="7"/>
                      <a:pt x="22"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9" name="Freeform 166"/>
              <p:cNvSpPr/>
              <p:nvPr/>
            </p:nvSpPr>
            <p:spPr bwMode="auto">
              <a:xfrm>
                <a:off x="4090987" y="933851"/>
                <a:ext cx="79375" cy="84138"/>
              </a:xfrm>
              <a:custGeom>
                <a:avLst/>
                <a:gdLst>
                  <a:gd name="T0" fmla="*/ 0 w 22"/>
                  <a:gd name="T1" fmla="*/ 23 h 23"/>
                  <a:gd name="T2" fmla="*/ 22 w 22"/>
                  <a:gd name="T3" fmla="*/ 0 h 23"/>
                </a:gdLst>
                <a:ahLst/>
                <a:cxnLst>
                  <a:cxn ang="0">
                    <a:pos x="T0" y="T1"/>
                  </a:cxn>
                  <a:cxn ang="0">
                    <a:pos x="T2" y="T3"/>
                  </a:cxn>
                </a:cxnLst>
                <a:rect l="0" t="0" r="r" b="b"/>
                <a:pathLst>
                  <a:path w="22" h="23">
                    <a:moveTo>
                      <a:pt x="0" y="23"/>
                    </a:moveTo>
                    <a:cubicBezTo>
                      <a:pt x="7" y="15"/>
                      <a:pt x="15" y="7"/>
                      <a:pt x="22"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0" name="Freeform 167"/>
              <p:cNvSpPr/>
              <p:nvPr/>
            </p:nvSpPr>
            <p:spPr bwMode="auto">
              <a:xfrm>
                <a:off x="4102100" y="941788"/>
                <a:ext cx="82550" cy="85725"/>
              </a:xfrm>
              <a:custGeom>
                <a:avLst/>
                <a:gdLst>
                  <a:gd name="T0" fmla="*/ 0 w 23"/>
                  <a:gd name="T1" fmla="*/ 24 h 24"/>
                  <a:gd name="T2" fmla="*/ 23 w 23"/>
                  <a:gd name="T3" fmla="*/ 0 h 24"/>
                  <a:gd name="T4" fmla="*/ 23 w 23"/>
                  <a:gd name="T5" fmla="*/ 0 h 24"/>
                </a:gdLst>
                <a:ahLst/>
                <a:cxnLst>
                  <a:cxn ang="0">
                    <a:pos x="T0" y="T1"/>
                  </a:cxn>
                  <a:cxn ang="0">
                    <a:pos x="T2" y="T3"/>
                  </a:cxn>
                  <a:cxn ang="0">
                    <a:pos x="T4" y="T5"/>
                  </a:cxn>
                </a:cxnLst>
                <a:rect l="0" t="0" r="r" b="b"/>
                <a:pathLst>
                  <a:path w="23" h="24">
                    <a:moveTo>
                      <a:pt x="0" y="24"/>
                    </a:moveTo>
                    <a:cubicBezTo>
                      <a:pt x="8" y="16"/>
                      <a:pt x="15" y="8"/>
                      <a:pt x="23" y="0"/>
                    </a:cubicBezTo>
                    <a:cubicBezTo>
                      <a:pt x="23" y="0"/>
                      <a:pt x="22" y="0"/>
                      <a:pt x="23"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1" name="Freeform 168"/>
              <p:cNvSpPr/>
              <p:nvPr/>
            </p:nvSpPr>
            <p:spPr bwMode="auto">
              <a:xfrm>
                <a:off x="4116387" y="933851"/>
                <a:ext cx="90488" cy="109538"/>
              </a:xfrm>
              <a:custGeom>
                <a:avLst/>
                <a:gdLst>
                  <a:gd name="T0" fmla="*/ 0 w 25"/>
                  <a:gd name="T1" fmla="*/ 30 h 30"/>
                  <a:gd name="T2" fmla="*/ 25 w 25"/>
                  <a:gd name="T3" fmla="*/ 0 h 30"/>
                </a:gdLst>
                <a:ahLst/>
                <a:cxnLst>
                  <a:cxn ang="0">
                    <a:pos x="T0" y="T1"/>
                  </a:cxn>
                  <a:cxn ang="0">
                    <a:pos x="T2" y="T3"/>
                  </a:cxn>
                </a:cxnLst>
                <a:rect l="0" t="0" r="r" b="b"/>
                <a:pathLst>
                  <a:path w="25" h="30">
                    <a:moveTo>
                      <a:pt x="0" y="30"/>
                    </a:moveTo>
                    <a:cubicBezTo>
                      <a:pt x="8" y="20"/>
                      <a:pt x="17" y="10"/>
                      <a:pt x="25"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2" name="Freeform 169"/>
              <p:cNvSpPr/>
              <p:nvPr/>
            </p:nvSpPr>
            <p:spPr bwMode="auto">
              <a:xfrm>
                <a:off x="4133850" y="948138"/>
                <a:ext cx="87313" cy="98425"/>
              </a:xfrm>
              <a:custGeom>
                <a:avLst/>
                <a:gdLst>
                  <a:gd name="T0" fmla="*/ 0 w 24"/>
                  <a:gd name="T1" fmla="*/ 27 h 27"/>
                  <a:gd name="T2" fmla="*/ 24 w 24"/>
                  <a:gd name="T3" fmla="*/ 0 h 27"/>
                </a:gdLst>
                <a:ahLst/>
                <a:cxnLst>
                  <a:cxn ang="0">
                    <a:pos x="T0" y="T1"/>
                  </a:cxn>
                  <a:cxn ang="0">
                    <a:pos x="T2" y="T3"/>
                  </a:cxn>
                </a:cxnLst>
                <a:rect l="0" t="0" r="r" b="b"/>
                <a:pathLst>
                  <a:path w="24" h="27">
                    <a:moveTo>
                      <a:pt x="0" y="27"/>
                    </a:moveTo>
                    <a:cubicBezTo>
                      <a:pt x="8" y="18"/>
                      <a:pt x="16" y="9"/>
                      <a:pt x="24"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3" name="Freeform 170"/>
              <p:cNvSpPr/>
              <p:nvPr/>
            </p:nvSpPr>
            <p:spPr bwMode="auto">
              <a:xfrm>
                <a:off x="4156075" y="951313"/>
                <a:ext cx="85725" cy="109538"/>
              </a:xfrm>
              <a:custGeom>
                <a:avLst/>
                <a:gdLst>
                  <a:gd name="T0" fmla="*/ 0 w 24"/>
                  <a:gd name="T1" fmla="*/ 30 h 30"/>
                  <a:gd name="T2" fmla="*/ 24 w 24"/>
                  <a:gd name="T3" fmla="*/ 0 h 30"/>
                  <a:gd name="T4" fmla="*/ 24 w 24"/>
                  <a:gd name="T5" fmla="*/ 0 h 30"/>
                </a:gdLst>
                <a:ahLst/>
                <a:cxnLst>
                  <a:cxn ang="0">
                    <a:pos x="T0" y="T1"/>
                  </a:cxn>
                  <a:cxn ang="0">
                    <a:pos x="T2" y="T3"/>
                  </a:cxn>
                  <a:cxn ang="0">
                    <a:pos x="T4" y="T5"/>
                  </a:cxn>
                </a:cxnLst>
                <a:rect l="0" t="0" r="r" b="b"/>
                <a:pathLst>
                  <a:path w="24" h="30">
                    <a:moveTo>
                      <a:pt x="0" y="30"/>
                    </a:moveTo>
                    <a:cubicBezTo>
                      <a:pt x="7" y="20"/>
                      <a:pt x="15" y="10"/>
                      <a:pt x="24" y="0"/>
                    </a:cubicBezTo>
                    <a:cubicBezTo>
                      <a:pt x="24" y="0"/>
                      <a:pt x="24" y="1"/>
                      <a:pt x="24"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4" name="Freeform 171"/>
              <p:cNvSpPr/>
              <p:nvPr/>
            </p:nvSpPr>
            <p:spPr bwMode="auto">
              <a:xfrm>
                <a:off x="4167187" y="951313"/>
                <a:ext cx="93663" cy="115888"/>
              </a:xfrm>
              <a:custGeom>
                <a:avLst/>
                <a:gdLst>
                  <a:gd name="T0" fmla="*/ 0 w 26"/>
                  <a:gd name="T1" fmla="*/ 32 h 32"/>
                  <a:gd name="T2" fmla="*/ 26 w 26"/>
                  <a:gd name="T3" fmla="*/ 0 h 32"/>
                </a:gdLst>
                <a:ahLst/>
                <a:cxnLst>
                  <a:cxn ang="0">
                    <a:pos x="T0" y="T1"/>
                  </a:cxn>
                  <a:cxn ang="0">
                    <a:pos x="T2" y="T3"/>
                  </a:cxn>
                </a:cxnLst>
                <a:rect l="0" t="0" r="r" b="b"/>
                <a:pathLst>
                  <a:path w="26" h="32">
                    <a:moveTo>
                      <a:pt x="0" y="32"/>
                    </a:moveTo>
                    <a:cubicBezTo>
                      <a:pt x="9" y="22"/>
                      <a:pt x="18" y="11"/>
                      <a:pt x="2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5" name="Freeform 172"/>
              <p:cNvSpPr/>
              <p:nvPr/>
            </p:nvSpPr>
            <p:spPr bwMode="auto">
              <a:xfrm>
                <a:off x="4176712" y="951313"/>
                <a:ext cx="109538" cy="131763"/>
              </a:xfrm>
              <a:custGeom>
                <a:avLst/>
                <a:gdLst>
                  <a:gd name="T0" fmla="*/ 0 w 30"/>
                  <a:gd name="T1" fmla="*/ 36 h 36"/>
                  <a:gd name="T2" fmla="*/ 30 w 30"/>
                  <a:gd name="T3" fmla="*/ 0 h 36"/>
                </a:gdLst>
                <a:ahLst/>
                <a:cxnLst>
                  <a:cxn ang="0">
                    <a:pos x="T0" y="T1"/>
                  </a:cxn>
                  <a:cxn ang="0">
                    <a:pos x="T2" y="T3"/>
                  </a:cxn>
                </a:cxnLst>
                <a:rect l="0" t="0" r="r" b="b"/>
                <a:pathLst>
                  <a:path w="30" h="36">
                    <a:moveTo>
                      <a:pt x="0" y="36"/>
                    </a:moveTo>
                    <a:cubicBezTo>
                      <a:pt x="10" y="24"/>
                      <a:pt x="20" y="12"/>
                      <a:pt x="3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6" name="Freeform 173"/>
              <p:cNvSpPr/>
              <p:nvPr/>
            </p:nvSpPr>
            <p:spPr bwMode="auto">
              <a:xfrm>
                <a:off x="4187825" y="956076"/>
                <a:ext cx="112713" cy="133350"/>
              </a:xfrm>
              <a:custGeom>
                <a:avLst/>
                <a:gdLst>
                  <a:gd name="T0" fmla="*/ 0 w 31"/>
                  <a:gd name="T1" fmla="*/ 37 h 37"/>
                  <a:gd name="T2" fmla="*/ 31 w 31"/>
                  <a:gd name="T3" fmla="*/ 0 h 37"/>
                </a:gdLst>
                <a:ahLst/>
                <a:cxnLst>
                  <a:cxn ang="0">
                    <a:pos x="T0" y="T1"/>
                  </a:cxn>
                  <a:cxn ang="0">
                    <a:pos x="T2" y="T3"/>
                  </a:cxn>
                </a:cxnLst>
                <a:rect l="0" t="0" r="r" b="b"/>
                <a:pathLst>
                  <a:path w="31" h="37">
                    <a:moveTo>
                      <a:pt x="0" y="37"/>
                    </a:moveTo>
                    <a:cubicBezTo>
                      <a:pt x="10" y="25"/>
                      <a:pt x="20" y="12"/>
                      <a:pt x="3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7" name="Freeform 174"/>
              <p:cNvSpPr/>
              <p:nvPr/>
            </p:nvSpPr>
            <p:spPr bwMode="auto">
              <a:xfrm>
                <a:off x="4206875" y="951313"/>
                <a:ext cx="115888" cy="149225"/>
              </a:xfrm>
              <a:custGeom>
                <a:avLst/>
                <a:gdLst>
                  <a:gd name="T0" fmla="*/ 0 w 32"/>
                  <a:gd name="T1" fmla="*/ 41 h 41"/>
                  <a:gd name="T2" fmla="*/ 32 w 32"/>
                  <a:gd name="T3" fmla="*/ 0 h 41"/>
                </a:gdLst>
                <a:ahLst/>
                <a:cxnLst>
                  <a:cxn ang="0">
                    <a:pos x="T0" y="T1"/>
                  </a:cxn>
                  <a:cxn ang="0">
                    <a:pos x="T2" y="T3"/>
                  </a:cxn>
                </a:cxnLst>
                <a:rect l="0" t="0" r="r" b="b"/>
                <a:pathLst>
                  <a:path w="32" h="41">
                    <a:moveTo>
                      <a:pt x="0" y="41"/>
                    </a:moveTo>
                    <a:cubicBezTo>
                      <a:pt x="11" y="27"/>
                      <a:pt x="21" y="14"/>
                      <a:pt x="32"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8" name="Freeform 175"/>
              <p:cNvSpPr/>
              <p:nvPr/>
            </p:nvSpPr>
            <p:spPr bwMode="auto">
              <a:xfrm>
                <a:off x="4221162" y="962426"/>
                <a:ext cx="111125" cy="146050"/>
              </a:xfrm>
              <a:custGeom>
                <a:avLst/>
                <a:gdLst>
                  <a:gd name="T0" fmla="*/ 0 w 31"/>
                  <a:gd name="T1" fmla="*/ 40 h 40"/>
                  <a:gd name="T2" fmla="*/ 31 w 31"/>
                  <a:gd name="T3" fmla="*/ 0 h 40"/>
                </a:gdLst>
                <a:ahLst/>
                <a:cxnLst>
                  <a:cxn ang="0">
                    <a:pos x="T0" y="T1"/>
                  </a:cxn>
                  <a:cxn ang="0">
                    <a:pos x="T2" y="T3"/>
                  </a:cxn>
                </a:cxnLst>
                <a:rect l="0" t="0" r="r" b="b"/>
                <a:pathLst>
                  <a:path w="31" h="40">
                    <a:moveTo>
                      <a:pt x="0" y="40"/>
                    </a:moveTo>
                    <a:cubicBezTo>
                      <a:pt x="10" y="26"/>
                      <a:pt x="20" y="13"/>
                      <a:pt x="3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9" name="Freeform 176"/>
              <p:cNvSpPr/>
              <p:nvPr/>
            </p:nvSpPr>
            <p:spPr bwMode="auto">
              <a:xfrm>
                <a:off x="4232275" y="962426"/>
                <a:ext cx="119063" cy="149225"/>
              </a:xfrm>
              <a:custGeom>
                <a:avLst/>
                <a:gdLst>
                  <a:gd name="T0" fmla="*/ 0 w 33"/>
                  <a:gd name="T1" fmla="*/ 41 h 41"/>
                  <a:gd name="T2" fmla="*/ 32 w 33"/>
                  <a:gd name="T3" fmla="*/ 2 h 41"/>
                  <a:gd name="T4" fmla="*/ 33 w 33"/>
                  <a:gd name="T5" fmla="*/ 1 h 41"/>
                  <a:gd name="T6" fmla="*/ 33 w 33"/>
                  <a:gd name="T7" fmla="*/ 1 h 41"/>
                </a:gdLst>
                <a:ahLst/>
                <a:cxnLst>
                  <a:cxn ang="0">
                    <a:pos x="T0" y="T1"/>
                  </a:cxn>
                  <a:cxn ang="0">
                    <a:pos x="T2" y="T3"/>
                  </a:cxn>
                  <a:cxn ang="0">
                    <a:pos x="T4" y="T5"/>
                  </a:cxn>
                  <a:cxn ang="0">
                    <a:pos x="T6" y="T7"/>
                  </a:cxn>
                </a:cxnLst>
                <a:rect l="0" t="0" r="r" b="b"/>
                <a:pathLst>
                  <a:path w="33" h="41">
                    <a:moveTo>
                      <a:pt x="0" y="41"/>
                    </a:moveTo>
                    <a:cubicBezTo>
                      <a:pt x="10" y="27"/>
                      <a:pt x="21" y="14"/>
                      <a:pt x="32" y="2"/>
                    </a:cubicBezTo>
                    <a:cubicBezTo>
                      <a:pt x="33" y="2"/>
                      <a:pt x="32" y="1"/>
                      <a:pt x="33" y="1"/>
                    </a:cubicBezTo>
                    <a:cubicBezTo>
                      <a:pt x="33" y="0"/>
                      <a:pt x="33" y="1"/>
                      <a:pt x="33" y="1"/>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0" name="Freeform 177"/>
              <p:cNvSpPr/>
              <p:nvPr/>
            </p:nvSpPr>
            <p:spPr bwMode="auto">
              <a:xfrm>
                <a:off x="4252912" y="973538"/>
                <a:ext cx="104775" cy="144463"/>
              </a:xfrm>
              <a:custGeom>
                <a:avLst/>
                <a:gdLst>
                  <a:gd name="T0" fmla="*/ 0 w 29"/>
                  <a:gd name="T1" fmla="*/ 40 h 40"/>
                  <a:gd name="T2" fmla="*/ 29 w 29"/>
                  <a:gd name="T3" fmla="*/ 0 h 40"/>
                </a:gdLst>
                <a:ahLst/>
                <a:cxnLst>
                  <a:cxn ang="0">
                    <a:pos x="T0" y="T1"/>
                  </a:cxn>
                  <a:cxn ang="0">
                    <a:pos x="T2" y="T3"/>
                  </a:cxn>
                </a:cxnLst>
                <a:rect l="0" t="0" r="r" b="b"/>
                <a:pathLst>
                  <a:path w="29" h="40">
                    <a:moveTo>
                      <a:pt x="0" y="40"/>
                    </a:moveTo>
                    <a:cubicBezTo>
                      <a:pt x="10" y="26"/>
                      <a:pt x="19" y="13"/>
                      <a:pt x="2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1" name="Freeform 178"/>
              <p:cNvSpPr/>
              <p:nvPr/>
            </p:nvSpPr>
            <p:spPr bwMode="auto">
              <a:xfrm>
                <a:off x="4271962" y="984651"/>
                <a:ext cx="107950" cy="138113"/>
              </a:xfrm>
              <a:custGeom>
                <a:avLst/>
                <a:gdLst>
                  <a:gd name="T0" fmla="*/ 0 w 30"/>
                  <a:gd name="T1" fmla="*/ 38 h 38"/>
                  <a:gd name="T2" fmla="*/ 30 w 30"/>
                  <a:gd name="T3" fmla="*/ 0 h 38"/>
                </a:gdLst>
                <a:ahLst/>
                <a:cxnLst>
                  <a:cxn ang="0">
                    <a:pos x="T0" y="T1"/>
                  </a:cxn>
                  <a:cxn ang="0">
                    <a:pos x="T2" y="T3"/>
                  </a:cxn>
                </a:cxnLst>
                <a:rect l="0" t="0" r="r" b="b"/>
                <a:pathLst>
                  <a:path w="30" h="38">
                    <a:moveTo>
                      <a:pt x="0" y="38"/>
                    </a:moveTo>
                    <a:cubicBezTo>
                      <a:pt x="9" y="25"/>
                      <a:pt x="19" y="13"/>
                      <a:pt x="3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2" name="Freeform 179"/>
              <p:cNvSpPr/>
              <p:nvPr/>
            </p:nvSpPr>
            <p:spPr bwMode="auto">
              <a:xfrm>
                <a:off x="4286250" y="987826"/>
                <a:ext cx="112713" cy="146050"/>
              </a:xfrm>
              <a:custGeom>
                <a:avLst/>
                <a:gdLst>
                  <a:gd name="T0" fmla="*/ 0 w 31"/>
                  <a:gd name="T1" fmla="*/ 40 h 40"/>
                  <a:gd name="T2" fmla="*/ 31 w 31"/>
                  <a:gd name="T3" fmla="*/ 0 h 40"/>
                </a:gdLst>
                <a:ahLst/>
                <a:cxnLst>
                  <a:cxn ang="0">
                    <a:pos x="T0" y="T1"/>
                  </a:cxn>
                  <a:cxn ang="0">
                    <a:pos x="T2" y="T3"/>
                  </a:cxn>
                </a:cxnLst>
                <a:rect l="0" t="0" r="r" b="b"/>
                <a:pathLst>
                  <a:path w="31" h="40">
                    <a:moveTo>
                      <a:pt x="0" y="40"/>
                    </a:moveTo>
                    <a:cubicBezTo>
                      <a:pt x="11" y="27"/>
                      <a:pt x="21" y="13"/>
                      <a:pt x="3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3" name="Freeform 180"/>
              <p:cNvSpPr/>
              <p:nvPr/>
            </p:nvSpPr>
            <p:spPr bwMode="auto">
              <a:xfrm>
                <a:off x="4303712" y="987826"/>
                <a:ext cx="112713" cy="149225"/>
              </a:xfrm>
              <a:custGeom>
                <a:avLst/>
                <a:gdLst>
                  <a:gd name="T0" fmla="*/ 0 w 31"/>
                  <a:gd name="T1" fmla="*/ 41 h 41"/>
                  <a:gd name="T2" fmla="*/ 31 w 31"/>
                  <a:gd name="T3" fmla="*/ 0 h 41"/>
                </a:gdLst>
                <a:ahLst/>
                <a:cxnLst>
                  <a:cxn ang="0">
                    <a:pos x="T0" y="T1"/>
                  </a:cxn>
                  <a:cxn ang="0">
                    <a:pos x="T2" y="T3"/>
                  </a:cxn>
                </a:cxnLst>
                <a:rect l="0" t="0" r="r" b="b"/>
                <a:pathLst>
                  <a:path w="31" h="41">
                    <a:moveTo>
                      <a:pt x="0" y="41"/>
                    </a:moveTo>
                    <a:cubicBezTo>
                      <a:pt x="10" y="27"/>
                      <a:pt x="21" y="14"/>
                      <a:pt x="3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4" name="Freeform 181"/>
              <p:cNvSpPr/>
              <p:nvPr/>
            </p:nvSpPr>
            <p:spPr bwMode="auto">
              <a:xfrm>
                <a:off x="4325937" y="995763"/>
                <a:ext cx="104775" cy="147638"/>
              </a:xfrm>
              <a:custGeom>
                <a:avLst/>
                <a:gdLst>
                  <a:gd name="T0" fmla="*/ 1 w 29"/>
                  <a:gd name="T1" fmla="*/ 40 h 41"/>
                  <a:gd name="T2" fmla="*/ 0 w 29"/>
                  <a:gd name="T3" fmla="*/ 41 h 41"/>
                  <a:gd name="T4" fmla="*/ 29 w 29"/>
                  <a:gd name="T5" fmla="*/ 0 h 41"/>
                </a:gdLst>
                <a:ahLst/>
                <a:cxnLst>
                  <a:cxn ang="0">
                    <a:pos x="T0" y="T1"/>
                  </a:cxn>
                  <a:cxn ang="0">
                    <a:pos x="T2" y="T3"/>
                  </a:cxn>
                  <a:cxn ang="0">
                    <a:pos x="T4" y="T5"/>
                  </a:cxn>
                </a:cxnLst>
                <a:rect l="0" t="0" r="r" b="b"/>
                <a:pathLst>
                  <a:path w="29" h="41">
                    <a:moveTo>
                      <a:pt x="1" y="40"/>
                    </a:moveTo>
                    <a:cubicBezTo>
                      <a:pt x="0" y="41"/>
                      <a:pt x="0" y="41"/>
                      <a:pt x="0" y="41"/>
                    </a:cubicBezTo>
                    <a:cubicBezTo>
                      <a:pt x="9" y="27"/>
                      <a:pt x="18" y="13"/>
                      <a:pt x="2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5" name="Freeform 182"/>
              <p:cNvSpPr/>
              <p:nvPr/>
            </p:nvSpPr>
            <p:spPr bwMode="auto">
              <a:xfrm>
                <a:off x="4340225" y="1017988"/>
                <a:ext cx="107950" cy="133350"/>
              </a:xfrm>
              <a:custGeom>
                <a:avLst/>
                <a:gdLst>
                  <a:gd name="T0" fmla="*/ 0 w 30"/>
                  <a:gd name="T1" fmla="*/ 37 h 37"/>
                  <a:gd name="T2" fmla="*/ 30 w 30"/>
                  <a:gd name="T3" fmla="*/ 0 h 37"/>
                </a:gdLst>
                <a:ahLst/>
                <a:cxnLst>
                  <a:cxn ang="0">
                    <a:pos x="T0" y="T1"/>
                  </a:cxn>
                  <a:cxn ang="0">
                    <a:pos x="T2" y="T3"/>
                  </a:cxn>
                </a:cxnLst>
                <a:rect l="0" t="0" r="r" b="b"/>
                <a:pathLst>
                  <a:path w="30" h="37">
                    <a:moveTo>
                      <a:pt x="0" y="37"/>
                    </a:moveTo>
                    <a:cubicBezTo>
                      <a:pt x="9" y="24"/>
                      <a:pt x="19" y="11"/>
                      <a:pt x="3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6" name="Freeform 183"/>
              <p:cNvSpPr/>
              <p:nvPr/>
            </p:nvSpPr>
            <p:spPr bwMode="auto">
              <a:xfrm>
                <a:off x="4354512" y="1021163"/>
                <a:ext cx="112713" cy="133350"/>
              </a:xfrm>
              <a:custGeom>
                <a:avLst/>
                <a:gdLst>
                  <a:gd name="T0" fmla="*/ 0 w 31"/>
                  <a:gd name="T1" fmla="*/ 37 h 37"/>
                  <a:gd name="T2" fmla="*/ 31 w 31"/>
                  <a:gd name="T3" fmla="*/ 0 h 37"/>
                </a:gdLst>
                <a:ahLst/>
                <a:cxnLst>
                  <a:cxn ang="0">
                    <a:pos x="T0" y="T1"/>
                  </a:cxn>
                  <a:cxn ang="0">
                    <a:pos x="T2" y="T3"/>
                  </a:cxn>
                </a:cxnLst>
                <a:rect l="0" t="0" r="r" b="b"/>
                <a:pathLst>
                  <a:path w="31" h="37">
                    <a:moveTo>
                      <a:pt x="0" y="37"/>
                    </a:moveTo>
                    <a:cubicBezTo>
                      <a:pt x="10" y="25"/>
                      <a:pt x="20" y="12"/>
                      <a:pt x="3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7" name="Freeform 184"/>
              <p:cNvSpPr/>
              <p:nvPr/>
            </p:nvSpPr>
            <p:spPr bwMode="auto">
              <a:xfrm>
                <a:off x="4373562" y="1027513"/>
                <a:ext cx="100013" cy="134938"/>
              </a:xfrm>
              <a:custGeom>
                <a:avLst/>
                <a:gdLst>
                  <a:gd name="T0" fmla="*/ 0 w 28"/>
                  <a:gd name="T1" fmla="*/ 37 h 37"/>
                  <a:gd name="T2" fmla="*/ 28 w 28"/>
                  <a:gd name="T3" fmla="*/ 0 h 37"/>
                </a:gdLst>
                <a:ahLst/>
                <a:cxnLst>
                  <a:cxn ang="0">
                    <a:pos x="T0" y="T1"/>
                  </a:cxn>
                  <a:cxn ang="0">
                    <a:pos x="T2" y="T3"/>
                  </a:cxn>
                </a:cxnLst>
                <a:rect l="0" t="0" r="r" b="b"/>
                <a:pathLst>
                  <a:path w="28" h="37">
                    <a:moveTo>
                      <a:pt x="0" y="37"/>
                    </a:moveTo>
                    <a:cubicBezTo>
                      <a:pt x="9" y="24"/>
                      <a:pt x="18" y="12"/>
                      <a:pt x="2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8" name="Freeform 185"/>
              <p:cNvSpPr/>
              <p:nvPr/>
            </p:nvSpPr>
            <p:spPr bwMode="auto">
              <a:xfrm>
                <a:off x="4387850" y="1038626"/>
                <a:ext cx="96838" cy="130175"/>
              </a:xfrm>
              <a:custGeom>
                <a:avLst/>
                <a:gdLst>
                  <a:gd name="T0" fmla="*/ 0 w 27"/>
                  <a:gd name="T1" fmla="*/ 36 h 36"/>
                  <a:gd name="T2" fmla="*/ 27 w 27"/>
                  <a:gd name="T3" fmla="*/ 0 h 36"/>
                </a:gdLst>
                <a:ahLst/>
                <a:cxnLst>
                  <a:cxn ang="0">
                    <a:pos x="T0" y="T1"/>
                  </a:cxn>
                  <a:cxn ang="0">
                    <a:pos x="T2" y="T3"/>
                  </a:cxn>
                </a:cxnLst>
                <a:rect l="0" t="0" r="r" b="b"/>
                <a:pathLst>
                  <a:path w="27" h="36">
                    <a:moveTo>
                      <a:pt x="0" y="36"/>
                    </a:moveTo>
                    <a:cubicBezTo>
                      <a:pt x="9" y="24"/>
                      <a:pt x="18" y="12"/>
                      <a:pt x="2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9" name="Freeform 186"/>
              <p:cNvSpPr/>
              <p:nvPr/>
            </p:nvSpPr>
            <p:spPr bwMode="auto">
              <a:xfrm>
                <a:off x="4402137" y="1046563"/>
                <a:ext cx="96838" cy="127000"/>
              </a:xfrm>
              <a:custGeom>
                <a:avLst/>
                <a:gdLst>
                  <a:gd name="T0" fmla="*/ 0 w 27"/>
                  <a:gd name="T1" fmla="*/ 35 h 35"/>
                  <a:gd name="T2" fmla="*/ 27 w 27"/>
                  <a:gd name="T3" fmla="*/ 0 h 35"/>
                </a:gdLst>
                <a:ahLst/>
                <a:cxnLst>
                  <a:cxn ang="0">
                    <a:pos x="T0" y="T1"/>
                  </a:cxn>
                  <a:cxn ang="0">
                    <a:pos x="T2" y="T3"/>
                  </a:cxn>
                </a:cxnLst>
                <a:rect l="0" t="0" r="r" b="b"/>
                <a:pathLst>
                  <a:path w="27" h="35">
                    <a:moveTo>
                      <a:pt x="0" y="35"/>
                    </a:moveTo>
                    <a:cubicBezTo>
                      <a:pt x="9" y="23"/>
                      <a:pt x="18" y="12"/>
                      <a:pt x="2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0" name="Freeform 187"/>
              <p:cNvSpPr/>
              <p:nvPr/>
            </p:nvSpPr>
            <p:spPr bwMode="auto">
              <a:xfrm>
                <a:off x="4422775" y="1052913"/>
                <a:ext cx="90488" cy="123825"/>
              </a:xfrm>
              <a:custGeom>
                <a:avLst/>
                <a:gdLst>
                  <a:gd name="T0" fmla="*/ 0 w 25"/>
                  <a:gd name="T1" fmla="*/ 34 h 34"/>
                  <a:gd name="T2" fmla="*/ 15 w 25"/>
                  <a:gd name="T3" fmla="*/ 16 h 34"/>
                  <a:gd name="T4" fmla="*/ 25 w 25"/>
                  <a:gd name="T5" fmla="*/ 0 h 34"/>
                </a:gdLst>
                <a:ahLst/>
                <a:cxnLst>
                  <a:cxn ang="0">
                    <a:pos x="T0" y="T1"/>
                  </a:cxn>
                  <a:cxn ang="0">
                    <a:pos x="T2" y="T3"/>
                  </a:cxn>
                  <a:cxn ang="0">
                    <a:pos x="T4" y="T5"/>
                  </a:cxn>
                </a:cxnLst>
                <a:rect l="0" t="0" r="r" b="b"/>
                <a:pathLst>
                  <a:path w="25" h="34">
                    <a:moveTo>
                      <a:pt x="0" y="34"/>
                    </a:moveTo>
                    <a:cubicBezTo>
                      <a:pt x="5" y="28"/>
                      <a:pt x="10" y="22"/>
                      <a:pt x="15" y="16"/>
                    </a:cubicBezTo>
                    <a:cubicBezTo>
                      <a:pt x="19" y="11"/>
                      <a:pt x="23" y="6"/>
                      <a:pt x="25"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1" name="Freeform 188"/>
              <p:cNvSpPr/>
              <p:nvPr/>
            </p:nvSpPr>
            <p:spPr bwMode="auto">
              <a:xfrm>
                <a:off x="4438650" y="1057676"/>
                <a:ext cx="96838" cy="119063"/>
              </a:xfrm>
              <a:custGeom>
                <a:avLst/>
                <a:gdLst>
                  <a:gd name="T0" fmla="*/ 0 w 27"/>
                  <a:gd name="T1" fmla="*/ 33 h 33"/>
                  <a:gd name="T2" fmla="*/ 27 w 27"/>
                  <a:gd name="T3" fmla="*/ 0 h 33"/>
                </a:gdLst>
                <a:ahLst/>
                <a:cxnLst>
                  <a:cxn ang="0">
                    <a:pos x="T0" y="T1"/>
                  </a:cxn>
                  <a:cxn ang="0">
                    <a:pos x="T2" y="T3"/>
                  </a:cxn>
                </a:cxnLst>
                <a:rect l="0" t="0" r="r" b="b"/>
                <a:pathLst>
                  <a:path w="27" h="33">
                    <a:moveTo>
                      <a:pt x="0" y="33"/>
                    </a:moveTo>
                    <a:cubicBezTo>
                      <a:pt x="10" y="23"/>
                      <a:pt x="19" y="12"/>
                      <a:pt x="2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2" name="Freeform 189"/>
              <p:cNvSpPr/>
              <p:nvPr/>
            </p:nvSpPr>
            <p:spPr bwMode="auto">
              <a:xfrm>
                <a:off x="4452937" y="1075138"/>
                <a:ext cx="93663" cy="112713"/>
              </a:xfrm>
              <a:custGeom>
                <a:avLst/>
                <a:gdLst>
                  <a:gd name="T0" fmla="*/ 0 w 26"/>
                  <a:gd name="T1" fmla="*/ 31 h 31"/>
                  <a:gd name="T2" fmla="*/ 26 w 26"/>
                  <a:gd name="T3" fmla="*/ 0 h 31"/>
                </a:gdLst>
                <a:ahLst/>
                <a:cxnLst>
                  <a:cxn ang="0">
                    <a:pos x="T0" y="T1"/>
                  </a:cxn>
                  <a:cxn ang="0">
                    <a:pos x="T2" y="T3"/>
                  </a:cxn>
                </a:cxnLst>
                <a:rect l="0" t="0" r="r" b="b"/>
                <a:pathLst>
                  <a:path w="26" h="31">
                    <a:moveTo>
                      <a:pt x="0" y="31"/>
                    </a:moveTo>
                    <a:cubicBezTo>
                      <a:pt x="10" y="22"/>
                      <a:pt x="18" y="11"/>
                      <a:pt x="2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3" name="Freeform 190"/>
              <p:cNvSpPr/>
              <p:nvPr/>
            </p:nvSpPr>
            <p:spPr bwMode="auto">
              <a:xfrm>
                <a:off x="4481512" y="1078313"/>
                <a:ext cx="79375" cy="101600"/>
              </a:xfrm>
              <a:custGeom>
                <a:avLst/>
                <a:gdLst>
                  <a:gd name="T0" fmla="*/ 0 w 22"/>
                  <a:gd name="T1" fmla="*/ 28 h 28"/>
                  <a:gd name="T2" fmla="*/ 22 w 22"/>
                  <a:gd name="T3" fmla="*/ 0 h 28"/>
                </a:gdLst>
                <a:ahLst/>
                <a:cxnLst>
                  <a:cxn ang="0">
                    <a:pos x="T0" y="T1"/>
                  </a:cxn>
                  <a:cxn ang="0">
                    <a:pos x="T2" y="T3"/>
                  </a:cxn>
                </a:cxnLst>
                <a:rect l="0" t="0" r="r" b="b"/>
                <a:pathLst>
                  <a:path w="22" h="28">
                    <a:moveTo>
                      <a:pt x="0" y="28"/>
                    </a:moveTo>
                    <a:cubicBezTo>
                      <a:pt x="8" y="20"/>
                      <a:pt x="15" y="10"/>
                      <a:pt x="22"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4" name="Freeform 191"/>
              <p:cNvSpPr/>
              <p:nvPr/>
            </p:nvSpPr>
            <p:spPr bwMode="auto">
              <a:xfrm>
                <a:off x="4495800" y="1092601"/>
                <a:ext cx="76200" cy="92075"/>
              </a:xfrm>
              <a:custGeom>
                <a:avLst/>
                <a:gdLst>
                  <a:gd name="T0" fmla="*/ 0 w 21"/>
                  <a:gd name="T1" fmla="*/ 25 h 25"/>
                  <a:gd name="T2" fmla="*/ 2 w 21"/>
                  <a:gd name="T3" fmla="*/ 22 h 25"/>
                  <a:gd name="T4" fmla="*/ 21 w 21"/>
                  <a:gd name="T5" fmla="*/ 0 h 25"/>
                </a:gdLst>
                <a:ahLst/>
                <a:cxnLst>
                  <a:cxn ang="0">
                    <a:pos x="T0" y="T1"/>
                  </a:cxn>
                  <a:cxn ang="0">
                    <a:pos x="T2" y="T3"/>
                  </a:cxn>
                  <a:cxn ang="0">
                    <a:pos x="T4" y="T5"/>
                  </a:cxn>
                </a:cxnLst>
                <a:rect l="0" t="0" r="r" b="b"/>
                <a:pathLst>
                  <a:path w="21" h="25">
                    <a:moveTo>
                      <a:pt x="0" y="25"/>
                    </a:moveTo>
                    <a:cubicBezTo>
                      <a:pt x="0" y="24"/>
                      <a:pt x="1" y="23"/>
                      <a:pt x="2" y="22"/>
                    </a:cubicBezTo>
                    <a:cubicBezTo>
                      <a:pt x="9" y="15"/>
                      <a:pt x="16" y="8"/>
                      <a:pt x="2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5" name="Freeform 192"/>
              <p:cNvSpPr/>
              <p:nvPr/>
            </p:nvSpPr>
            <p:spPr bwMode="auto">
              <a:xfrm>
                <a:off x="4513262" y="1100538"/>
                <a:ext cx="69850" cy="79375"/>
              </a:xfrm>
              <a:custGeom>
                <a:avLst/>
                <a:gdLst>
                  <a:gd name="T0" fmla="*/ 0 w 19"/>
                  <a:gd name="T1" fmla="*/ 22 h 22"/>
                  <a:gd name="T2" fmla="*/ 3 w 19"/>
                  <a:gd name="T3" fmla="*/ 20 h 22"/>
                  <a:gd name="T4" fmla="*/ 19 w 19"/>
                  <a:gd name="T5" fmla="*/ 0 h 22"/>
                </a:gdLst>
                <a:ahLst/>
                <a:cxnLst>
                  <a:cxn ang="0">
                    <a:pos x="T0" y="T1"/>
                  </a:cxn>
                  <a:cxn ang="0">
                    <a:pos x="T2" y="T3"/>
                  </a:cxn>
                  <a:cxn ang="0">
                    <a:pos x="T4" y="T5"/>
                  </a:cxn>
                </a:cxnLst>
                <a:rect l="0" t="0" r="r" b="b"/>
                <a:pathLst>
                  <a:path w="19" h="22">
                    <a:moveTo>
                      <a:pt x="0" y="22"/>
                    </a:moveTo>
                    <a:cubicBezTo>
                      <a:pt x="1" y="22"/>
                      <a:pt x="2" y="21"/>
                      <a:pt x="3" y="20"/>
                    </a:cubicBezTo>
                    <a:cubicBezTo>
                      <a:pt x="9" y="14"/>
                      <a:pt x="14" y="7"/>
                      <a:pt x="1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6" name="Freeform 193"/>
              <p:cNvSpPr/>
              <p:nvPr/>
            </p:nvSpPr>
            <p:spPr bwMode="auto">
              <a:xfrm>
                <a:off x="4543425" y="1103713"/>
                <a:ext cx="57150" cy="73025"/>
              </a:xfrm>
              <a:custGeom>
                <a:avLst/>
                <a:gdLst>
                  <a:gd name="T0" fmla="*/ 0 w 16"/>
                  <a:gd name="T1" fmla="*/ 20 h 20"/>
                  <a:gd name="T2" fmla="*/ 16 w 16"/>
                  <a:gd name="T3" fmla="*/ 0 h 20"/>
                </a:gdLst>
                <a:ahLst/>
                <a:cxnLst>
                  <a:cxn ang="0">
                    <a:pos x="T0" y="T1"/>
                  </a:cxn>
                  <a:cxn ang="0">
                    <a:pos x="T2" y="T3"/>
                  </a:cxn>
                </a:cxnLst>
                <a:rect l="0" t="0" r="r" b="b"/>
                <a:pathLst>
                  <a:path w="16" h="20">
                    <a:moveTo>
                      <a:pt x="0" y="20"/>
                    </a:moveTo>
                    <a:cubicBezTo>
                      <a:pt x="5" y="14"/>
                      <a:pt x="11" y="7"/>
                      <a:pt x="1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7" name="Freeform 194"/>
              <p:cNvSpPr/>
              <p:nvPr/>
            </p:nvSpPr>
            <p:spPr bwMode="auto">
              <a:xfrm>
                <a:off x="4564062" y="1122763"/>
                <a:ext cx="39688" cy="46038"/>
              </a:xfrm>
              <a:custGeom>
                <a:avLst/>
                <a:gdLst>
                  <a:gd name="T0" fmla="*/ 0 w 11"/>
                  <a:gd name="T1" fmla="*/ 13 h 13"/>
                  <a:gd name="T2" fmla="*/ 11 w 11"/>
                  <a:gd name="T3" fmla="*/ 0 h 13"/>
                </a:gdLst>
                <a:ahLst/>
                <a:cxnLst>
                  <a:cxn ang="0">
                    <a:pos x="T0" y="T1"/>
                  </a:cxn>
                  <a:cxn ang="0">
                    <a:pos x="T2" y="T3"/>
                  </a:cxn>
                </a:cxnLst>
                <a:rect l="0" t="0" r="r" b="b"/>
                <a:pathLst>
                  <a:path w="11" h="13">
                    <a:moveTo>
                      <a:pt x="0" y="13"/>
                    </a:moveTo>
                    <a:cubicBezTo>
                      <a:pt x="4" y="9"/>
                      <a:pt x="8" y="5"/>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8" name="Freeform 195"/>
              <p:cNvSpPr/>
              <p:nvPr/>
            </p:nvSpPr>
            <p:spPr bwMode="auto">
              <a:xfrm>
                <a:off x="4586287" y="1129113"/>
                <a:ext cx="25400" cy="33338"/>
              </a:xfrm>
              <a:custGeom>
                <a:avLst/>
                <a:gdLst>
                  <a:gd name="T0" fmla="*/ 0 w 7"/>
                  <a:gd name="T1" fmla="*/ 9 h 9"/>
                  <a:gd name="T2" fmla="*/ 7 w 7"/>
                  <a:gd name="T3" fmla="*/ 0 h 9"/>
                </a:gdLst>
                <a:ahLst/>
                <a:cxnLst>
                  <a:cxn ang="0">
                    <a:pos x="T0" y="T1"/>
                  </a:cxn>
                  <a:cxn ang="0">
                    <a:pos x="T2" y="T3"/>
                  </a:cxn>
                </a:cxnLst>
                <a:rect l="0" t="0" r="r" b="b"/>
                <a:pathLst>
                  <a:path w="7" h="9">
                    <a:moveTo>
                      <a:pt x="0" y="9"/>
                    </a:moveTo>
                    <a:cubicBezTo>
                      <a:pt x="3" y="6"/>
                      <a:pt x="5" y="3"/>
                      <a:pt x="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9" name="Freeform 196"/>
              <p:cNvSpPr/>
              <p:nvPr/>
            </p:nvSpPr>
            <p:spPr bwMode="auto">
              <a:xfrm>
                <a:off x="4433887" y="614763"/>
                <a:ext cx="203200" cy="1022350"/>
              </a:xfrm>
              <a:custGeom>
                <a:avLst/>
                <a:gdLst>
                  <a:gd name="T0" fmla="*/ 56 w 56"/>
                  <a:gd name="T1" fmla="*/ 0 h 282"/>
                  <a:gd name="T2" fmla="*/ 36 w 56"/>
                  <a:gd name="T3" fmla="*/ 151 h 282"/>
                  <a:gd name="T4" fmla="*/ 37 w 56"/>
                  <a:gd name="T5" fmla="*/ 258 h 282"/>
                  <a:gd name="T6" fmla="*/ 30 w 56"/>
                  <a:gd name="T7" fmla="*/ 274 h 282"/>
                  <a:gd name="T8" fmla="*/ 0 w 56"/>
                  <a:gd name="T9" fmla="*/ 280 h 282"/>
                </a:gdLst>
                <a:ahLst/>
                <a:cxnLst>
                  <a:cxn ang="0">
                    <a:pos x="T0" y="T1"/>
                  </a:cxn>
                  <a:cxn ang="0">
                    <a:pos x="T2" y="T3"/>
                  </a:cxn>
                  <a:cxn ang="0">
                    <a:pos x="T4" y="T5"/>
                  </a:cxn>
                  <a:cxn ang="0">
                    <a:pos x="T6" y="T7"/>
                  </a:cxn>
                  <a:cxn ang="0">
                    <a:pos x="T8" y="T9"/>
                  </a:cxn>
                </a:cxnLst>
                <a:rect l="0" t="0" r="r" b="b"/>
                <a:pathLst>
                  <a:path w="56" h="282">
                    <a:moveTo>
                      <a:pt x="56" y="0"/>
                    </a:moveTo>
                    <a:cubicBezTo>
                      <a:pt x="26" y="77"/>
                      <a:pt x="32" y="101"/>
                      <a:pt x="36" y="151"/>
                    </a:cubicBezTo>
                    <a:cubicBezTo>
                      <a:pt x="39" y="188"/>
                      <a:pt x="44" y="221"/>
                      <a:pt x="37" y="258"/>
                    </a:cubicBezTo>
                    <a:cubicBezTo>
                      <a:pt x="36" y="264"/>
                      <a:pt x="34" y="270"/>
                      <a:pt x="30" y="274"/>
                    </a:cubicBezTo>
                    <a:cubicBezTo>
                      <a:pt x="22" y="282"/>
                      <a:pt x="10" y="281"/>
                      <a:pt x="0" y="280"/>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280" name="组合 279"/>
            <p:cNvGrpSpPr/>
            <p:nvPr/>
          </p:nvGrpSpPr>
          <p:grpSpPr>
            <a:xfrm>
              <a:off x="8598013" y="2080436"/>
              <a:ext cx="868218" cy="1208483"/>
              <a:chOff x="1328737" y="1365651"/>
              <a:chExt cx="1020763" cy="1420813"/>
            </a:xfrm>
          </p:grpSpPr>
          <p:sp>
            <p:nvSpPr>
              <p:cNvPr id="281" name="Freeform 197"/>
              <p:cNvSpPr/>
              <p:nvPr/>
            </p:nvSpPr>
            <p:spPr bwMode="auto">
              <a:xfrm>
                <a:off x="1328737" y="1365651"/>
                <a:ext cx="1020763" cy="1420813"/>
              </a:xfrm>
              <a:custGeom>
                <a:avLst/>
                <a:gdLst>
                  <a:gd name="T0" fmla="*/ 101 w 282"/>
                  <a:gd name="T1" fmla="*/ 390 h 392"/>
                  <a:gd name="T2" fmla="*/ 142 w 282"/>
                  <a:gd name="T3" fmla="*/ 354 h 392"/>
                  <a:gd name="T4" fmla="*/ 282 w 282"/>
                  <a:gd name="T5" fmla="*/ 16 h 392"/>
                  <a:gd name="T6" fmla="*/ 281 w 282"/>
                  <a:gd name="T7" fmla="*/ 6 h 392"/>
                  <a:gd name="T8" fmla="*/ 264 w 282"/>
                  <a:gd name="T9" fmla="*/ 0 h 392"/>
                  <a:gd name="T10" fmla="*/ 231 w 282"/>
                  <a:gd name="T11" fmla="*/ 12 h 392"/>
                  <a:gd name="T12" fmla="*/ 95 w 282"/>
                  <a:gd name="T13" fmla="*/ 133 h 392"/>
                  <a:gd name="T14" fmla="*/ 8 w 282"/>
                  <a:gd name="T15" fmla="*/ 293 h 392"/>
                  <a:gd name="T16" fmla="*/ 2 w 282"/>
                  <a:gd name="T17" fmla="*/ 312 h 392"/>
                  <a:gd name="T18" fmla="*/ 13 w 282"/>
                  <a:gd name="T19" fmla="*/ 355 h 392"/>
                  <a:gd name="T20" fmla="*/ 16 w 282"/>
                  <a:gd name="T21" fmla="*/ 362 h 392"/>
                  <a:gd name="T22" fmla="*/ 22 w 282"/>
                  <a:gd name="T23" fmla="*/ 367 h 392"/>
                  <a:gd name="T24" fmla="*/ 61 w 282"/>
                  <a:gd name="T25" fmla="*/ 388 h 392"/>
                  <a:gd name="T26" fmla="*/ 99 w 282"/>
                  <a:gd name="T27" fmla="*/ 391 h 392"/>
                  <a:gd name="T28" fmla="*/ 101 w 282"/>
                  <a:gd name="T29" fmla="*/ 39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2" h="392">
                    <a:moveTo>
                      <a:pt x="101" y="390"/>
                    </a:moveTo>
                    <a:cubicBezTo>
                      <a:pt x="115" y="382"/>
                      <a:pt x="131" y="366"/>
                      <a:pt x="142" y="354"/>
                    </a:cubicBezTo>
                    <a:cubicBezTo>
                      <a:pt x="227" y="263"/>
                      <a:pt x="277" y="140"/>
                      <a:pt x="282" y="16"/>
                    </a:cubicBezTo>
                    <a:cubicBezTo>
                      <a:pt x="282" y="13"/>
                      <a:pt x="282" y="9"/>
                      <a:pt x="281" y="6"/>
                    </a:cubicBezTo>
                    <a:cubicBezTo>
                      <a:pt x="277" y="1"/>
                      <a:pt x="270" y="0"/>
                      <a:pt x="264" y="0"/>
                    </a:cubicBezTo>
                    <a:cubicBezTo>
                      <a:pt x="252" y="2"/>
                      <a:pt x="241" y="7"/>
                      <a:pt x="231" y="12"/>
                    </a:cubicBezTo>
                    <a:cubicBezTo>
                      <a:pt x="177" y="40"/>
                      <a:pt x="131" y="84"/>
                      <a:pt x="95" y="133"/>
                    </a:cubicBezTo>
                    <a:cubicBezTo>
                      <a:pt x="59" y="182"/>
                      <a:pt x="31" y="237"/>
                      <a:pt x="8" y="293"/>
                    </a:cubicBezTo>
                    <a:cubicBezTo>
                      <a:pt x="5" y="299"/>
                      <a:pt x="3" y="306"/>
                      <a:pt x="2" y="312"/>
                    </a:cubicBezTo>
                    <a:cubicBezTo>
                      <a:pt x="0" y="327"/>
                      <a:pt x="7" y="342"/>
                      <a:pt x="13" y="355"/>
                    </a:cubicBezTo>
                    <a:cubicBezTo>
                      <a:pt x="14" y="358"/>
                      <a:pt x="15" y="360"/>
                      <a:pt x="16" y="362"/>
                    </a:cubicBezTo>
                    <a:cubicBezTo>
                      <a:pt x="18" y="364"/>
                      <a:pt x="20" y="365"/>
                      <a:pt x="22" y="367"/>
                    </a:cubicBezTo>
                    <a:cubicBezTo>
                      <a:pt x="34" y="376"/>
                      <a:pt x="45" y="386"/>
                      <a:pt x="61" y="388"/>
                    </a:cubicBezTo>
                    <a:cubicBezTo>
                      <a:pt x="73" y="390"/>
                      <a:pt x="86" y="392"/>
                      <a:pt x="99" y="391"/>
                    </a:cubicBezTo>
                    <a:cubicBezTo>
                      <a:pt x="100" y="391"/>
                      <a:pt x="100" y="390"/>
                      <a:pt x="101" y="390"/>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2" name="Freeform 198"/>
              <p:cNvSpPr/>
              <p:nvPr/>
            </p:nvSpPr>
            <p:spPr bwMode="auto">
              <a:xfrm>
                <a:off x="2262187" y="1589488"/>
                <a:ext cx="33338" cy="196850"/>
              </a:xfrm>
              <a:custGeom>
                <a:avLst/>
                <a:gdLst>
                  <a:gd name="T0" fmla="*/ 9 w 9"/>
                  <a:gd name="T1" fmla="*/ 0 h 54"/>
                  <a:gd name="T2" fmla="*/ 0 w 9"/>
                  <a:gd name="T3" fmla="*/ 54 h 54"/>
                </a:gdLst>
                <a:ahLst/>
                <a:cxnLst>
                  <a:cxn ang="0">
                    <a:pos x="T0" y="T1"/>
                  </a:cxn>
                  <a:cxn ang="0">
                    <a:pos x="T2" y="T3"/>
                  </a:cxn>
                </a:cxnLst>
                <a:rect l="0" t="0" r="r" b="b"/>
                <a:pathLst>
                  <a:path w="9" h="54">
                    <a:moveTo>
                      <a:pt x="9" y="0"/>
                    </a:moveTo>
                    <a:cubicBezTo>
                      <a:pt x="8" y="18"/>
                      <a:pt x="5" y="36"/>
                      <a:pt x="0" y="54"/>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3" name="Freeform 199"/>
              <p:cNvSpPr/>
              <p:nvPr/>
            </p:nvSpPr>
            <p:spPr bwMode="auto">
              <a:xfrm>
                <a:off x="2146300" y="1422801"/>
                <a:ext cx="192088" cy="130175"/>
              </a:xfrm>
              <a:custGeom>
                <a:avLst/>
                <a:gdLst>
                  <a:gd name="T0" fmla="*/ 0 w 53"/>
                  <a:gd name="T1" fmla="*/ 0 h 36"/>
                  <a:gd name="T2" fmla="*/ 53 w 53"/>
                  <a:gd name="T3" fmla="*/ 34 h 36"/>
                  <a:gd name="T4" fmla="*/ 53 w 53"/>
                  <a:gd name="T5" fmla="*/ 36 h 36"/>
                </a:gdLst>
                <a:ahLst/>
                <a:cxnLst>
                  <a:cxn ang="0">
                    <a:pos x="T0" y="T1"/>
                  </a:cxn>
                  <a:cxn ang="0">
                    <a:pos x="T2" y="T3"/>
                  </a:cxn>
                  <a:cxn ang="0">
                    <a:pos x="T4" y="T5"/>
                  </a:cxn>
                </a:cxnLst>
                <a:rect l="0" t="0" r="r" b="b"/>
                <a:pathLst>
                  <a:path w="53" h="36">
                    <a:moveTo>
                      <a:pt x="0" y="0"/>
                    </a:moveTo>
                    <a:cubicBezTo>
                      <a:pt x="10" y="20"/>
                      <a:pt x="31" y="33"/>
                      <a:pt x="53" y="34"/>
                    </a:cubicBezTo>
                    <a:cubicBezTo>
                      <a:pt x="53" y="35"/>
                      <a:pt x="53" y="36"/>
                      <a:pt x="53" y="36"/>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4" name="Freeform 200"/>
              <p:cNvSpPr/>
              <p:nvPr/>
            </p:nvSpPr>
            <p:spPr bwMode="auto">
              <a:xfrm>
                <a:off x="2157412" y="1402163"/>
                <a:ext cx="22225" cy="42863"/>
              </a:xfrm>
              <a:custGeom>
                <a:avLst/>
                <a:gdLst>
                  <a:gd name="T0" fmla="*/ 0 w 6"/>
                  <a:gd name="T1" fmla="*/ 12 h 12"/>
                  <a:gd name="T2" fmla="*/ 0 w 6"/>
                  <a:gd name="T3" fmla="*/ 11 h 12"/>
                  <a:gd name="T4" fmla="*/ 6 w 6"/>
                  <a:gd name="T5" fmla="*/ 0 h 12"/>
                </a:gdLst>
                <a:ahLst/>
                <a:cxnLst>
                  <a:cxn ang="0">
                    <a:pos x="T0" y="T1"/>
                  </a:cxn>
                  <a:cxn ang="0">
                    <a:pos x="T2" y="T3"/>
                  </a:cxn>
                  <a:cxn ang="0">
                    <a:pos x="T4" y="T5"/>
                  </a:cxn>
                </a:cxnLst>
                <a:rect l="0" t="0" r="r" b="b"/>
                <a:pathLst>
                  <a:path w="6" h="12">
                    <a:moveTo>
                      <a:pt x="0" y="12"/>
                    </a:moveTo>
                    <a:cubicBezTo>
                      <a:pt x="0" y="12"/>
                      <a:pt x="0" y="11"/>
                      <a:pt x="0" y="11"/>
                    </a:cubicBezTo>
                    <a:cubicBezTo>
                      <a:pt x="2" y="7"/>
                      <a:pt x="4" y="4"/>
                      <a:pt x="6"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5" name="Freeform 201"/>
              <p:cNvSpPr/>
              <p:nvPr/>
            </p:nvSpPr>
            <p:spPr bwMode="auto">
              <a:xfrm>
                <a:off x="2171700" y="1394226"/>
                <a:ext cx="28575" cy="65088"/>
              </a:xfrm>
              <a:custGeom>
                <a:avLst/>
                <a:gdLst>
                  <a:gd name="T0" fmla="*/ 0 w 8"/>
                  <a:gd name="T1" fmla="*/ 18 h 18"/>
                  <a:gd name="T2" fmla="*/ 8 w 8"/>
                  <a:gd name="T3" fmla="*/ 0 h 18"/>
                </a:gdLst>
                <a:ahLst/>
                <a:cxnLst>
                  <a:cxn ang="0">
                    <a:pos x="T0" y="T1"/>
                  </a:cxn>
                  <a:cxn ang="0">
                    <a:pos x="T2" y="T3"/>
                  </a:cxn>
                </a:cxnLst>
                <a:rect l="0" t="0" r="r" b="b"/>
                <a:pathLst>
                  <a:path w="8" h="18">
                    <a:moveTo>
                      <a:pt x="0" y="18"/>
                    </a:moveTo>
                    <a:cubicBezTo>
                      <a:pt x="2" y="12"/>
                      <a:pt x="5" y="6"/>
                      <a:pt x="8"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6" name="Freeform 202"/>
              <p:cNvSpPr/>
              <p:nvPr/>
            </p:nvSpPr>
            <p:spPr bwMode="auto">
              <a:xfrm>
                <a:off x="2185987" y="1386288"/>
                <a:ext cx="39688" cy="80963"/>
              </a:xfrm>
              <a:custGeom>
                <a:avLst/>
                <a:gdLst>
                  <a:gd name="T0" fmla="*/ 0 w 11"/>
                  <a:gd name="T1" fmla="*/ 22 h 22"/>
                  <a:gd name="T2" fmla="*/ 11 w 11"/>
                  <a:gd name="T3" fmla="*/ 0 h 22"/>
                  <a:gd name="T4" fmla="*/ 11 w 11"/>
                  <a:gd name="T5" fmla="*/ 1 h 22"/>
                </a:gdLst>
                <a:ahLst/>
                <a:cxnLst>
                  <a:cxn ang="0">
                    <a:pos x="T0" y="T1"/>
                  </a:cxn>
                  <a:cxn ang="0">
                    <a:pos x="T2" y="T3"/>
                  </a:cxn>
                  <a:cxn ang="0">
                    <a:pos x="T4" y="T5"/>
                  </a:cxn>
                </a:cxnLst>
                <a:rect l="0" t="0" r="r" b="b"/>
                <a:pathLst>
                  <a:path w="11" h="22">
                    <a:moveTo>
                      <a:pt x="0" y="22"/>
                    </a:moveTo>
                    <a:cubicBezTo>
                      <a:pt x="3" y="14"/>
                      <a:pt x="6" y="7"/>
                      <a:pt x="11" y="0"/>
                    </a:cubicBezTo>
                    <a:cubicBezTo>
                      <a:pt x="11" y="0"/>
                      <a:pt x="11" y="0"/>
                      <a:pt x="11"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7" name="Freeform 203"/>
              <p:cNvSpPr/>
              <p:nvPr/>
            </p:nvSpPr>
            <p:spPr bwMode="auto">
              <a:xfrm>
                <a:off x="2197100" y="1386288"/>
                <a:ext cx="50800" cy="95250"/>
              </a:xfrm>
              <a:custGeom>
                <a:avLst/>
                <a:gdLst>
                  <a:gd name="T0" fmla="*/ 0 w 14"/>
                  <a:gd name="T1" fmla="*/ 26 h 26"/>
                  <a:gd name="T2" fmla="*/ 14 w 14"/>
                  <a:gd name="T3" fmla="*/ 0 h 26"/>
                  <a:gd name="T4" fmla="*/ 14 w 14"/>
                  <a:gd name="T5" fmla="*/ 1 h 26"/>
                </a:gdLst>
                <a:ahLst/>
                <a:cxnLst>
                  <a:cxn ang="0">
                    <a:pos x="T0" y="T1"/>
                  </a:cxn>
                  <a:cxn ang="0">
                    <a:pos x="T2" y="T3"/>
                  </a:cxn>
                  <a:cxn ang="0">
                    <a:pos x="T4" y="T5"/>
                  </a:cxn>
                </a:cxnLst>
                <a:rect l="0" t="0" r="r" b="b"/>
                <a:pathLst>
                  <a:path w="14" h="26">
                    <a:moveTo>
                      <a:pt x="0" y="26"/>
                    </a:moveTo>
                    <a:cubicBezTo>
                      <a:pt x="4" y="17"/>
                      <a:pt x="8" y="8"/>
                      <a:pt x="14" y="0"/>
                    </a:cubicBezTo>
                    <a:cubicBezTo>
                      <a:pt x="14" y="0"/>
                      <a:pt x="14" y="0"/>
                      <a:pt x="14"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8" name="Freeform 204"/>
              <p:cNvSpPr/>
              <p:nvPr/>
            </p:nvSpPr>
            <p:spPr bwMode="auto">
              <a:xfrm>
                <a:off x="2216150" y="1376763"/>
                <a:ext cx="53975" cy="119063"/>
              </a:xfrm>
              <a:custGeom>
                <a:avLst/>
                <a:gdLst>
                  <a:gd name="T0" fmla="*/ 0 w 15"/>
                  <a:gd name="T1" fmla="*/ 33 h 33"/>
                  <a:gd name="T2" fmla="*/ 1 w 15"/>
                  <a:gd name="T3" fmla="*/ 30 h 33"/>
                  <a:gd name="T4" fmla="*/ 15 w 15"/>
                  <a:gd name="T5" fmla="*/ 0 h 33"/>
                </a:gdLst>
                <a:ahLst/>
                <a:cxnLst>
                  <a:cxn ang="0">
                    <a:pos x="T0" y="T1"/>
                  </a:cxn>
                  <a:cxn ang="0">
                    <a:pos x="T2" y="T3"/>
                  </a:cxn>
                  <a:cxn ang="0">
                    <a:pos x="T4" y="T5"/>
                  </a:cxn>
                </a:cxnLst>
                <a:rect l="0" t="0" r="r" b="b"/>
                <a:pathLst>
                  <a:path w="15" h="33">
                    <a:moveTo>
                      <a:pt x="0" y="33"/>
                    </a:moveTo>
                    <a:cubicBezTo>
                      <a:pt x="0" y="32"/>
                      <a:pt x="0" y="31"/>
                      <a:pt x="1" y="30"/>
                    </a:cubicBezTo>
                    <a:cubicBezTo>
                      <a:pt x="5" y="20"/>
                      <a:pt x="10" y="10"/>
                      <a:pt x="15"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9" name="Freeform 206"/>
              <p:cNvSpPr/>
              <p:nvPr/>
            </p:nvSpPr>
            <p:spPr bwMode="auto">
              <a:xfrm>
                <a:off x="2230438" y="1365651"/>
                <a:ext cx="60325" cy="144463"/>
              </a:xfrm>
              <a:custGeom>
                <a:avLst/>
                <a:gdLst>
                  <a:gd name="T0" fmla="*/ 0 w 17"/>
                  <a:gd name="T1" fmla="*/ 40 h 40"/>
                  <a:gd name="T2" fmla="*/ 17 w 17"/>
                  <a:gd name="T3" fmla="*/ 0 h 40"/>
                </a:gdLst>
                <a:ahLst/>
                <a:cxnLst>
                  <a:cxn ang="0">
                    <a:pos x="T0" y="T1"/>
                  </a:cxn>
                  <a:cxn ang="0">
                    <a:pos x="T2" y="T3"/>
                  </a:cxn>
                </a:cxnLst>
                <a:rect l="0" t="0" r="r" b="b"/>
                <a:pathLst>
                  <a:path w="17" h="40">
                    <a:moveTo>
                      <a:pt x="0" y="40"/>
                    </a:moveTo>
                    <a:cubicBezTo>
                      <a:pt x="5" y="26"/>
                      <a:pt x="11" y="13"/>
                      <a:pt x="17"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0" name="Freeform 207"/>
              <p:cNvSpPr/>
              <p:nvPr/>
            </p:nvSpPr>
            <p:spPr bwMode="auto">
              <a:xfrm>
                <a:off x="2247900" y="1376763"/>
                <a:ext cx="53975" cy="144463"/>
              </a:xfrm>
              <a:custGeom>
                <a:avLst/>
                <a:gdLst>
                  <a:gd name="T0" fmla="*/ 0 w 15"/>
                  <a:gd name="T1" fmla="*/ 40 h 40"/>
                  <a:gd name="T2" fmla="*/ 0 w 15"/>
                  <a:gd name="T3" fmla="*/ 40 h 40"/>
                  <a:gd name="T4" fmla="*/ 0 w 15"/>
                  <a:gd name="T5" fmla="*/ 39 h 40"/>
                  <a:gd name="T6" fmla="*/ 4 w 15"/>
                  <a:gd name="T7" fmla="*/ 24 h 40"/>
                  <a:gd name="T8" fmla="*/ 15 w 15"/>
                  <a:gd name="T9" fmla="*/ 0 h 40"/>
                  <a:gd name="T10" fmla="*/ 15 w 15"/>
                  <a:gd name="T11" fmla="*/ 1 h 40"/>
                </a:gdLst>
                <a:ahLst/>
                <a:cxnLst>
                  <a:cxn ang="0">
                    <a:pos x="T0" y="T1"/>
                  </a:cxn>
                  <a:cxn ang="0">
                    <a:pos x="T2" y="T3"/>
                  </a:cxn>
                  <a:cxn ang="0">
                    <a:pos x="T4" y="T5"/>
                  </a:cxn>
                  <a:cxn ang="0">
                    <a:pos x="T6" y="T7"/>
                  </a:cxn>
                  <a:cxn ang="0">
                    <a:pos x="T8" y="T9"/>
                  </a:cxn>
                  <a:cxn ang="0">
                    <a:pos x="T10" y="T11"/>
                  </a:cxn>
                </a:cxnLst>
                <a:rect l="0" t="0" r="r" b="b"/>
                <a:pathLst>
                  <a:path w="15" h="40">
                    <a:moveTo>
                      <a:pt x="0" y="40"/>
                    </a:moveTo>
                    <a:cubicBezTo>
                      <a:pt x="1" y="40"/>
                      <a:pt x="0" y="40"/>
                      <a:pt x="0" y="40"/>
                    </a:cubicBezTo>
                    <a:cubicBezTo>
                      <a:pt x="0" y="40"/>
                      <a:pt x="0" y="40"/>
                      <a:pt x="0" y="39"/>
                    </a:cubicBezTo>
                    <a:cubicBezTo>
                      <a:pt x="0" y="34"/>
                      <a:pt x="2" y="29"/>
                      <a:pt x="4" y="24"/>
                    </a:cubicBezTo>
                    <a:cubicBezTo>
                      <a:pt x="7" y="16"/>
                      <a:pt x="11" y="8"/>
                      <a:pt x="15" y="0"/>
                    </a:cubicBezTo>
                    <a:cubicBezTo>
                      <a:pt x="15" y="0"/>
                      <a:pt x="15" y="0"/>
                      <a:pt x="15"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1" name="Freeform 208"/>
              <p:cNvSpPr/>
              <p:nvPr/>
            </p:nvSpPr>
            <p:spPr bwMode="auto">
              <a:xfrm>
                <a:off x="2259013" y="1383113"/>
                <a:ext cx="57150" cy="152400"/>
              </a:xfrm>
              <a:custGeom>
                <a:avLst/>
                <a:gdLst>
                  <a:gd name="T0" fmla="*/ 0 w 16"/>
                  <a:gd name="T1" fmla="*/ 42 h 42"/>
                  <a:gd name="T2" fmla="*/ 16 w 16"/>
                  <a:gd name="T3" fmla="*/ 0 h 42"/>
                </a:gdLst>
                <a:ahLst/>
                <a:cxnLst>
                  <a:cxn ang="0">
                    <a:pos x="T0" y="T1"/>
                  </a:cxn>
                  <a:cxn ang="0">
                    <a:pos x="T2" y="T3"/>
                  </a:cxn>
                </a:cxnLst>
                <a:rect l="0" t="0" r="r" b="b"/>
                <a:pathLst>
                  <a:path w="16" h="42">
                    <a:moveTo>
                      <a:pt x="0" y="42"/>
                    </a:moveTo>
                    <a:cubicBezTo>
                      <a:pt x="4" y="28"/>
                      <a:pt x="10" y="14"/>
                      <a:pt x="16"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2" name="Freeform 209"/>
              <p:cNvSpPr/>
              <p:nvPr/>
            </p:nvSpPr>
            <p:spPr bwMode="auto">
              <a:xfrm>
                <a:off x="2273300" y="1379938"/>
                <a:ext cx="61913" cy="158750"/>
              </a:xfrm>
              <a:custGeom>
                <a:avLst/>
                <a:gdLst>
                  <a:gd name="T0" fmla="*/ 0 w 17"/>
                  <a:gd name="T1" fmla="*/ 44 h 44"/>
                  <a:gd name="T2" fmla="*/ 17 w 17"/>
                  <a:gd name="T3" fmla="*/ 0 h 44"/>
                </a:gdLst>
                <a:ahLst/>
                <a:cxnLst>
                  <a:cxn ang="0">
                    <a:pos x="T0" y="T1"/>
                  </a:cxn>
                  <a:cxn ang="0">
                    <a:pos x="T2" y="T3"/>
                  </a:cxn>
                </a:cxnLst>
                <a:rect l="0" t="0" r="r" b="b"/>
                <a:pathLst>
                  <a:path w="17" h="44">
                    <a:moveTo>
                      <a:pt x="0" y="44"/>
                    </a:moveTo>
                    <a:cubicBezTo>
                      <a:pt x="5" y="29"/>
                      <a:pt x="11" y="14"/>
                      <a:pt x="17"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3" name="Freeform 210"/>
              <p:cNvSpPr/>
              <p:nvPr/>
            </p:nvSpPr>
            <p:spPr bwMode="auto">
              <a:xfrm>
                <a:off x="2295525" y="1411688"/>
                <a:ext cx="46038" cy="123825"/>
              </a:xfrm>
              <a:custGeom>
                <a:avLst/>
                <a:gdLst>
                  <a:gd name="T0" fmla="*/ 0 w 13"/>
                  <a:gd name="T1" fmla="*/ 34 h 34"/>
                  <a:gd name="T2" fmla="*/ 13 w 13"/>
                  <a:gd name="T3" fmla="*/ 0 h 34"/>
                </a:gdLst>
                <a:ahLst/>
                <a:cxnLst>
                  <a:cxn ang="0">
                    <a:pos x="T0" y="T1"/>
                  </a:cxn>
                  <a:cxn ang="0">
                    <a:pos x="T2" y="T3"/>
                  </a:cxn>
                </a:cxnLst>
                <a:rect l="0" t="0" r="r" b="b"/>
                <a:pathLst>
                  <a:path w="13" h="34">
                    <a:moveTo>
                      <a:pt x="0" y="34"/>
                    </a:moveTo>
                    <a:cubicBezTo>
                      <a:pt x="3" y="22"/>
                      <a:pt x="8" y="11"/>
                      <a:pt x="13"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4" name="Freeform 211"/>
              <p:cNvSpPr/>
              <p:nvPr/>
            </p:nvSpPr>
            <p:spPr bwMode="auto">
              <a:xfrm>
                <a:off x="2312988" y="1462488"/>
                <a:ext cx="33338" cy="76200"/>
              </a:xfrm>
              <a:custGeom>
                <a:avLst/>
                <a:gdLst>
                  <a:gd name="T0" fmla="*/ 0 w 9"/>
                  <a:gd name="T1" fmla="*/ 21 h 21"/>
                  <a:gd name="T2" fmla="*/ 9 w 9"/>
                  <a:gd name="T3" fmla="*/ 0 h 21"/>
                </a:gdLst>
                <a:ahLst/>
                <a:cxnLst>
                  <a:cxn ang="0">
                    <a:pos x="T0" y="T1"/>
                  </a:cxn>
                  <a:cxn ang="0">
                    <a:pos x="T2" y="T3"/>
                  </a:cxn>
                </a:cxnLst>
                <a:rect l="0" t="0" r="r" b="b"/>
                <a:pathLst>
                  <a:path w="9" h="21">
                    <a:moveTo>
                      <a:pt x="0" y="21"/>
                    </a:moveTo>
                    <a:cubicBezTo>
                      <a:pt x="3" y="14"/>
                      <a:pt x="6" y="7"/>
                      <a:pt x="9"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5" name="Freeform 212"/>
              <p:cNvSpPr/>
              <p:nvPr/>
            </p:nvSpPr>
            <p:spPr bwMode="auto">
              <a:xfrm>
                <a:off x="1849438" y="1640288"/>
                <a:ext cx="423863" cy="228600"/>
              </a:xfrm>
              <a:custGeom>
                <a:avLst/>
                <a:gdLst>
                  <a:gd name="T0" fmla="*/ 0 w 117"/>
                  <a:gd name="T1" fmla="*/ 0 h 63"/>
                  <a:gd name="T2" fmla="*/ 40 w 117"/>
                  <a:gd name="T3" fmla="*/ 14 h 63"/>
                  <a:gd name="T4" fmla="*/ 56 w 117"/>
                  <a:gd name="T5" fmla="*/ 33 h 63"/>
                  <a:gd name="T6" fmla="*/ 80 w 117"/>
                  <a:gd name="T7" fmla="*/ 33 h 63"/>
                  <a:gd name="T8" fmla="*/ 92 w 117"/>
                  <a:gd name="T9" fmla="*/ 56 h 63"/>
                  <a:gd name="T10" fmla="*/ 117 w 117"/>
                  <a:gd name="T11" fmla="*/ 63 h 63"/>
                </a:gdLst>
                <a:ahLst/>
                <a:cxnLst>
                  <a:cxn ang="0">
                    <a:pos x="T0" y="T1"/>
                  </a:cxn>
                  <a:cxn ang="0">
                    <a:pos x="T2" y="T3"/>
                  </a:cxn>
                  <a:cxn ang="0">
                    <a:pos x="T4" y="T5"/>
                  </a:cxn>
                  <a:cxn ang="0">
                    <a:pos x="T6" y="T7"/>
                  </a:cxn>
                  <a:cxn ang="0">
                    <a:pos x="T8" y="T9"/>
                  </a:cxn>
                  <a:cxn ang="0">
                    <a:pos x="T10" y="T11"/>
                  </a:cxn>
                </a:cxnLst>
                <a:rect l="0" t="0" r="r" b="b"/>
                <a:pathLst>
                  <a:path w="117" h="63">
                    <a:moveTo>
                      <a:pt x="0" y="0"/>
                    </a:moveTo>
                    <a:cubicBezTo>
                      <a:pt x="9" y="13"/>
                      <a:pt x="26" y="19"/>
                      <a:pt x="40" y="14"/>
                    </a:cubicBezTo>
                    <a:cubicBezTo>
                      <a:pt x="42" y="22"/>
                      <a:pt x="48" y="30"/>
                      <a:pt x="56" y="33"/>
                    </a:cubicBezTo>
                    <a:cubicBezTo>
                      <a:pt x="63" y="37"/>
                      <a:pt x="73" y="37"/>
                      <a:pt x="80" y="33"/>
                    </a:cubicBezTo>
                    <a:cubicBezTo>
                      <a:pt x="80" y="42"/>
                      <a:pt x="85" y="51"/>
                      <a:pt x="92" y="56"/>
                    </a:cubicBezTo>
                    <a:cubicBezTo>
                      <a:pt x="99" y="61"/>
                      <a:pt x="108" y="63"/>
                      <a:pt x="117" y="63"/>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6" name="Freeform 213"/>
              <p:cNvSpPr/>
              <p:nvPr/>
            </p:nvSpPr>
            <p:spPr bwMode="auto">
              <a:xfrm>
                <a:off x="1393825" y="1699026"/>
                <a:ext cx="593725" cy="977900"/>
              </a:xfrm>
              <a:custGeom>
                <a:avLst/>
                <a:gdLst>
                  <a:gd name="T0" fmla="*/ 0 w 164"/>
                  <a:gd name="T1" fmla="*/ 270 h 270"/>
                  <a:gd name="T2" fmla="*/ 164 w 164"/>
                  <a:gd name="T3" fmla="*/ 0 h 270"/>
                </a:gdLst>
                <a:ahLst/>
                <a:cxnLst>
                  <a:cxn ang="0">
                    <a:pos x="T0" y="T1"/>
                  </a:cxn>
                  <a:cxn ang="0">
                    <a:pos x="T2" y="T3"/>
                  </a:cxn>
                </a:cxnLst>
                <a:rect l="0" t="0" r="r" b="b"/>
                <a:pathLst>
                  <a:path w="164" h="270">
                    <a:moveTo>
                      <a:pt x="0" y="270"/>
                    </a:moveTo>
                    <a:cubicBezTo>
                      <a:pt x="47" y="177"/>
                      <a:pt x="96" y="83"/>
                      <a:pt x="164"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7" name="Freeform 214"/>
              <p:cNvSpPr/>
              <p:nvPr/>
            </p:nvSpPr>
            <p:spPr bwMode="auto">
              <a:xfrm>
                <a:off x="1531938" y="1770463"/>
                <a:ext cx="600075" cy="993775"/>
              </a:xfrm>
              <a:custGeom>
                <a:avLst/>
                <a:gdLst>
                  <a:gd name="T0" fmla="*/ 0 w 166"/>
                  <a:gd name="T1" fmla="*/ 274 h 274"/>
                  <a:gd name="T2" fmla="*/ 166 w 166"/>
                  <a:gd name="T3" fmla="*/ 0 h 274"/>
                </a:gdLst>
                <a:ahLst/>
                <a:cxnLst>
                  <a:cxn ang="0">
                    <a:pos x="T0" y="T1"/>
                  </a:cxn>
                  <a:cxn ang="0">
                    <a:pos x="T2" y="T3"/>
                  </a:cxn>
                </a:cxnLst>
                <a:rect l="0" t="0" r="r" b="b"/>
                <a:pathLst>
                  <a:path w="166" h="274">
                    <a:moveTo>
                      <a:pt x="0" y="274"/>
                    </a:moveTo>
                    <a:cubicBezTo>
                      <a:pt x="63" y="187"/>
                      <a:pt x="118" y="96"/>
                      <a:pt x="166"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8" name="Freeform 215"/>
              <p:cNvSpPr/>
              <p:nvPr/>
            </p:nvSpPr>
            <p:spPr bwMode="auto">
              <a:xfrm>
                <a:off x="1541463" y="2746776"/>
                <a:ext cx="7938" cy="20638"/>
              </a:xfrm>
              <a:custGeom>
                <a:avLst/>
                <a:gdLst>
                  <a:gd name="T0" fmla="*/ 1 w 2"/>
                  <a:gd name="T1" fmla="*/ 1 h 6"/>
                  <a:gd name="T2" fmla="*/ 0 w 2"/>
                  <a:gd name="T3" fmla="*/ 0 h 6"/>
                  <a:gd name="T4" fmla="*/ 2 w 2"/>
                  <a:gd name="T5" fmla="*/ 6 h 6"/>
                </a:gdLst>
                <a:ahLst/>
                <a:cxnLst>
                  <a:cxn ang="0">
                    <a:pos x="T0" y="T1"/>
                  </a:cxn>
                  <a:cxn ang="0">
                    <a:pos x="T2" y="T3"/>
                  </a:cxn>
                  <a:cxn ang="0">
                    <a:pos x="T4" y="T5"/>
                  </a:cxn>
                </a:cxnLst>
                <a:rect l="0" t="0" r="r" b="b"/>
                <a:pathLst>
                  <a:path w="2" h="6">
                    <a:moveTo>
                      <a:pt x="1" y="1"/>
                    </a:moveTo>
                    <a:cubicBezTo>
                      <a:pt x="0" y="1"/>
                      <a:pt x="0" y="1"/>
                      <a:pt x="0" y="0"/>
                    </a:cubicBezTo>
                    <a:cubicBezTo>
                      <a:pt x="1" y="2"/>
                      <a:pt x="1" y="4"/>
                      <a:pt x="2" y="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9" name="Freeform 216"/>
              <p:cNvSpPr/>
              <p:nvPr/>
            </p:nvSpPr>
            <p:spPr bwMode="auto">
              <a:xfrm>
                <a:off x="1557338" y="2732488"/>
                <a:ext cx="9525" cy="39688"/>
              </a:xfrm>
              <a:custGeom>
                <a:avLst/>
                <a:gdLst>
                  <a:gd name="T0" fmla="*/ 0 w 3"/>
                  <a:gd name="T1" fmla="*/ 0 h 11"/>
                  <a:gd name="T2" fmla="*/ 3 w 3"/>
                  <a:gd name="T3" fmla="*/ 10 h 11"/>
                  <a:gd name="T4" fmla="*/ 3 w 3"/>
                  <a:gd name="T5" fmla="*/ 11 h 11"/>
                  <a:gd name="T6" fmla="*/ 3 w 3"/>
                  <a:gd name="T7" fmla="*/ 11 h 11"/>
                  <a:gd name="T8" fmla="*/ 3 w 3"/>
                  <a:gd name="T9" fmla="*/ 11 h 11"/>
                </a:gdLst>
                <a:ahLst/>
                <a:cxnLst>
                  <a:cxn ang="0">
                    <a:pos x="T0" y="T1"/>
                  </a:cxn>
                  <a:cxn ang="0">
                    <a:pos x="T2" y="T3"/>
                  </a:cxn>
                  <a:cxn ang="0">
                    <a:pos x="T4" y="T5"/>
                  </a:cxn>
                  <a:cxn ang="0">
                    <a:pos x="T6" y="T7"/>
                  </a:cxn>
                  <a:cxn ang="0">
                    <a:pos x="T8" y="T9"/>
                  </a:cxn>
                </a:cxnLst>
                <a:rect l="0" t="0" r="r" b="b"/>
                <a:pathLst>
                  <a:path w="3" h="11">
                    <a:moveTo>
                      <a:pt x="0" y="0"/>
                    </a:moveTo>
                    <a:cubicBezTo>
                      <a:pt x="1" y="4"/>
                      <a:pt x="2" y="7"/>
                      <a:pt x="3" y="10"/>
                    </a:cubicBezTo>
                    <a:cubicBezTo>
                      <a:pt x="3" y="10"/>
                      <a:pt x="3" y="11"/>
                      <a:pt x="3" y="11"/>
                    </a:cubicBezTo>
                    <a:cubicBezTo>
                      <a:pt x="3" y="11"/>
                      <a:pt x="3" y="11"/>
                      <a:pt x="3" y="11"/>
                    </a:cubicBezTo>
                    <a:cubicBezTo>
                      <a:pt x="3" y="11"/>
                      <a:pt x="3" y="11"/>
                      <a:pt x="3" y="1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0" name="Freeform 217"/>
              <p:cNvSpPr/>
              <p:nvPr/>
            </p:nvSpPr>
            <p:spPr bwMode="auto">
              <a:xfrm>
                <a:off x="1566863" y="2716613"/>
                <a:ext cx="19050" cy="55563"/>
              </a:xfrm>
              <a:custGeom>
                <a:avLst/>
                <a:gdLst>
                  <a:gd name="T0" fmla="*/ 1 w 5"/>
                  <a:gd name="T1" fmla="*/ 0 h 15"/>
                  <a:gd name="T2" fmla="*/ 1 w 5"/>
                  <a:gd name="T3" fmla="*/ 4 h 15"/>
                  <a:gd name="T4" fmla="*/ 5 w 5"/>
                  <a:gd name="T5" fmla="*/ 15 h 15"/>
                </a:gdLst>
                <a:ahLst/>
                <a:cxnLst>
                  <a:cxn ang="0">
                    <a:pos x="T0" y="T1"/>
                  </a:cxn>
                  <a:cxn ang="0">
                    <a:pos x="T2" y="T3"/>
                  </a:cxn>
                  <a:cxn ang="0">
                    <a:pos x="T4" y="T5"/>
                  </a:cxn>
                </a:cxnLst>
                <a:rect l="0" t="0" r="r" b="b"/>
                <a:pathLst>
                  <a:path w="5" h="15">
                    <a:moveTo>
                      <a:pt x="1" y="0"/>
                    </a:moveTo>
                    <a:cubicBezTo>
                      <a:pt x="0" y="1"/>
                      <a:pt x="1" y="3"/>
                      <a:pt x="1" y="4"/>
                    </a:cubicBezTo>
                    <a:cubicBezTo>
                      <a:pt x="2" y="8"/>
                      <a:pt x="4" y="12"/>
                      <a:pt x="5" y="1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1" name="Freeform 218"/>
              <p:cNvSpPr/>
              <p:nvPr/>
            </p:nvSpPr>
            <p:spPr bwMode="auto">
              <a:xfrm>
                <a:off x="1582738" y="2702326"/>
                <a:ext cx="23813" cy="69850"/>
              </a:xfrm>
              <a:custGeom>
                <a:avLst/>
                <a:gdLst>
                  <a:gd name="T0" fmla="*/ 0 w 7"/>
                  <a:gd name="T1" fmla="*/ 0 h 19"/>
                  <a:gd name="T2" fmla="*/ 6 w 7"/>
                  <a:gd name="T3" fmla="*/ 17 h 19"/>
                  <a:gd name="T4" fmla="*/ 6 w 7"/>
                  <a:gd name="T5" fmla="*/ 19 h 19"/>
                </a:gdLst>
                <a:ahLst/>
                <a:cxnLst>
                  <a:cxn ang="0">
                    <a:pos x="T0" y="T1"/>
                  </a:cxn>
                  <a:cxn ang="0">
                    <a:pos x="T2" y="T3"/>
                  </a:cxn>
                  <a:cxn ang="0">
                    <a:pos x="T4" y="T5"/>
                  </a:cxn>
                </a:cxnLst>
                <a:rect l="0" t="0" r="r" b="b"/>
                <a:pathLst>
                  <a:path w="7" h="19">
                    <a:moveTo>
                      <a:pt x="0" y="0"/>
                    </a:moveTo>
                    <a:cubicBezTo>
                      <a:pt x="2" y="6"/>
                      <a:pt x="4" y="11"/>
                      <a:pt x="6" y="17"/>
                    </a:cubicBezTo>
                    <a:cubicBezTo>
                      <a:pt x="7" y="18"/>
                      <a:pt x="7" y="19"/>
                      <a:pt x="6" y="1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2" name="Freeform 219"/>
              <p:cNvSpPr/>
              <p:nvPr/>
            </p:nvSpPr>
            <p:spPr bwMode="auto">
              <a:xfrm>
                <a:off x="1592263" y="2681688"/>
                <a:ext cx="33338" cy="85725"/>
              </a:xfrm>
              <a:custGeom>
                <a:avLst/>
                <a:gdLst>
                  <a:gd name="T0" fmla="*/ 0 w 9"/>
                  <a:gd name="T1" fmla="*/ 0 h 24"/>
                  <a:gd name="T2" fmla="*/ 9 w 9"/>
                  <a:gd name="T3" fmla="*/ 24 h 24"/>
                </a:gdLst>
                <a:ahLst/>
                <a:cxnLst>
                  <a:cxn ang="0">
                    <a:pos x="T0" y="T1"/>
                  </a:cxn>
                  <a:cxn ang="0">
                    <a:pos x="T2" y="T3"/>
                  </a:cxn>
                </a:cxnLst>
                <a:rect l="0" t="0" r="r" b="b"/>
                <a:pathLst>
                  <a:path w="9" h="24">
                    <a:moveTo>
                      <a:pt x="0" y="0"/>
                    </a:moveTo>
                    <a:cubicBezTo>
                      <a:pt x="3" y="8"/>
                      <a:pt x="6" y="16"/>
                      <a:pt x="9" y="2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3" name="Freeform 220"/>
              <p:cNvSpPr/>
              <p:nvPr/>
            </p:nvSpPr>
            <p:spPr bwMode="auto">
              <a:xfrm>
                <a:off x="1611313" y="2665813"/>
                <a:ext cx="39688" cy="109538"/>
              </a:xfrm>
              <a:custGeom>
                <a:avLst/>
                <a:gdLst>
                  <a:gd name="T0" fmla="*/ 0 w 11"/>
                  <a:gd name="T1" fmla="*/ 0 h 30"/>
                  <a:gd name="T2" fmla="*/ 8 w 11"/>
                  <a:gd name="T3" fmla="*/ 21 h 30"/>
                  <a:gd name="T4" fmla="*/ 11 w 11"/>
                  <a:gd name="T5" fmla="*/ 30 h 30"/>
                </a:gdLst>
                <a:ahLst/>
                <a:cxnLst>
                  <a:cxn ang="0">
                    <a:pos x="T0" y="T1"/>
                  </a:cxn>
                  <a:cxn ang="0">
                    <a:pos x="T2" y="T3"/>
                  </a:cxn>
                  <a:cxn ang="0">
                    <a:pos x="T4" y="T5"/>
                  </a:cxn>
                </a:cxnLst>
                <a:rect l="0" t="0" r="r" b="b"/>
                <a:pathLst>
                  <a:path w="11" h="30">
                    <a:moveTo>
                      <a:pt x="0" y="0"/>
                    </a:moveTo>
                    <a:cubicBezTo>
                      <a:pt x="3" y="7"/>
                      <a:pt x="6" y="14"/>
                      <a:pt x="8" y="21"/>
                    </a:cubicBezTo>
                    <a:cubicBezTo>
                      <a:pt x="9" y="24"/>
                      <a:pt x="9" y="27"/>
                      <a:pt x="11" y="3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4" name="Freeform 221"/>
              <p:cNvSpPr/>
              <p:nvPr/>
            </p:nvSpPr>
            <p:spPr bwMode="auto">
              <a:xfrm>
                <a:off x="1617663" y="2634063"/>
                <a:ext cx="61913" cy="152400"/>
              </a:xfrm>
              <a:custGeom>
                <a:avLst/>
                <a:gdLst>
                  <a:gd name="T0" fmla="*/ 0 w 17"/>
                  <a:gd name="T1" fmla="*/ 0 h 42"/>
                  <a:gd name="T2" fmla="*/ 17 w 17"/>
                  <a:gd name="T3" fmla="*/ 42 h 42"/>
                  <a:gd name="T4" fmla="*/ 17 w 17"/>
                  <a:gd name="T5" fmla="*/ 40 h 42"/>
                </a:gdLst>
                <a:ahLst/>
                <a:cxnLst>
                  <a:cxn ang="0">
                    <a:pos x="T0" y="T1"/>
                  </a:cxn>
                  <a:cxn ang="0">
                    <a:pos x="T2" y="T3"/>
                  </a:cxn>
                  <a:cxn ang="0">
                    <a:pos x="T4" y="T5"/>
                  </a:cxn>
                </a:cxnLst>
                <a:rect l="0" t="0" r="r" b="b"/>
                <a:pathLst>
                  <a:path w="17" h="42">
                    <a:moveTo>
                      <a:pt x="0" y="0"/>
                    </a:moveTo>
                    <a:cubicBezTo>
                      <a:pt x="7" y="14"/>
                      <a:pt x="12" y="27"/>
                      <a:pt x="17" y="42"/>
                    </a:cubicBezTo>
                    <a:cubicBezTo>
                      <a:pt x="17" y="41"/>
                      <a:pt x="17" y="41"/>
                      <a:pt x="17" y="4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5" name="Freeform 222"/>
              <p:cNvSpPr/>
              <p:nvPr/>
            </p:nvSpPr>
            <p:spPr bwMode="auto">
              <a:xfrm>
                <a:off x="1631950" y="2630888"/>
                <a:ext cx="58738" cy="127000"/>
              </a:xfrm>
              <a:custGeom>
                <a:avLst/>
                <a:gdLst>
                  <a:gd name="T0" fmla="*/ 0 w 16"/>
                  <a:gd name="T1" fmla="*/ 0 h 35"/>
                  <a:gd name="T2" fmla="*/ 16 w 16"/>
                  <a:gd name="T3" fmla="*/ 35 h 35"/>
                </a:gdLst>
                <a:ahLst/>
                <a:cxnLst>
                  <a:cxn ang="0">
                    <a:pos x="T0" y="T1"/>
                  </a:cxn>
                  <a:cxn ang="0">
                    <a:pos x="T2" y="T3"/>
                  </a:cxn>
                </a:cxnLst>
                <a:rect l="0" t="0" r="r" b="b"/>
                <a:pathLst>
                  <a:path w="16" h="35">
                    <a:moveTo>
                      <a:pt x="0" y="0"/>
                    </a:moveTo>
                    <a:cubicBezTo>
                      <a:pt x="6" y="11"/>
                      <a:pt x="12" y="23"/>
                      <a:pt x="16" y="3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6" name="Freeform 223"/>
              <p:cNvSpPr/>
              <p:nvPr/>
            </p:nvSpPr>
            <p:spPr bwMode="auto">
              <a:xfrm>
                <a:off x="1647825" y="2605488"/>
                <a:ext cx="65088" cy="166688"/>
              </a:xfrm>
              <a:custGeom>
                <a:avLst/>
                <a:gdLst>
                  <a:gd name="T0" fmla="*/ 0 w 18"/>
                  <a:gd name="T1" fmla="*/ 0 h 46"/>
                  <a:gd name="T2" fmla="*/ 18 w 18"/>
                  <a:gd name="T3" fmla="*/ 46 h 46"/>
                </a:gdLst>
                <a:ahLst/>
                <a:cxnLst>
                  <a:cxn ang="0">
                    <a:pos x="T0" y="T1"/>
                  </a:cxn>
                  <a:cxn ang="0">
                    <a:pos x="T2" y="T3"/>
                  </a:cxn>
                </a:cxnLst>
                <a:rect l="0" t="0" r="r" b="b"/>
                <a:pathLst>
                  <a:path w="18" h="46">
                    <a:moveTo>
                      <a:pt x="0" y="0"/>
                    </a:moveTo>
                    <a:cubicBezTo>
                      <a:pt x="6" y="15"/>
                      <a:pt x="12" y="31"/>
                      <a:pt x="18" y="4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7" name="Freeform 224"/>
              <p:cNvSpPr/>
              <p:nvPr/>
            </p:nvSpPr>
            <p:spPr bwMode="auto">
              <a:xfrm>
                <a:off x="1665288" y="2586438"/>
                <a:ext cx="61913" cy="163513"/>
              </a:xfrm>
              <a:custGeom>
                <a:avLst/>
                <a:gdLst>
                  <a:gd name="T0" fmla="*/ 0 w 17"/>
                  <a:gd name="T1" fmla="*/ 0 h 45"/>
                  <a:gd name="T2" fmla="*/ 2 w 17"/>
                  <a:gd name="T3" fmla="*/ 6 h 45"/>
                  <a:gd name="T4" fmla="*/ 17 w 17"/>
                  <a:gd name="T5" fmla="*/ 45 h 45"/>
                  <a:gd name="T6" fmla="*/ 16 w 17"/>
                  <a:gd name="T7" fmla="*/ 44 h 45"/>
                </a:gdLst>
                <a:ahLst/>
                <a:cxnLst>
                  <a:cxn ang="0">
                    <a:pos x="T0" y="T1"/>
                  </a:cxn>
                  <a:cxn ang="0">
                    <a:pos x="T2" y="T3"/>
                  </a:cxn>
                  <a:cxn ang="0">
                    <a:pos x="T4" y="T5"/>
                  </a:cxn>
                  <a:cxn ang="0">
                    <a:pos x="T6" y="T7"/>
                  </a:cxn>
                </a:cxnLst>
                <a:rect l="0" t="0" r="r" b="b"/>
                <a:pathLst>
                  <a:path w="17" h="45">
                    <a:moveTo>
                      <a:pt x="0" y="0"/>
                    </a:moveTo>
                    <a:cubicBezTo>
                      <a:pt x="1" y="2"/>
                      <a:pt x="1" y="4"/>
                      <a:pt x="2" y="6"/>
                    </a:cubicBezTo>
                    <a:cubicBezTo>
                      <a:pt x="8" y="19"/>
                      <a:pt x="13" y="32"/>
                      <a:pt x="17" y="45"/>
                    </a:cubicBezTo>
                    <a:cubicBezTo>
                      <a:pt x="17" y="45"/>
                      <a:pt x="16" y="44"/>
                      <a:pt x="16" y="4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8" name="Freeform 225"/>
              <p:cNvSpPr/>
              <p:nvPr/>
            </p:nvSpPr>
            <p:spPr bwMode="auto">
              <a:xfrm>
                <a:off x="1679575" y="2565801"/>
                <a:ext cx="68263" cy="173038"/>
              </a:xfrm>
              <a:custGeom>
                <a:avLst/>
                <a:gdLst>
                  <a:gd name="T0" fmla="*/ 0 w 19"/>
                  <a:gd name="T1" fmla="*/ 0 h 48"/>
                  <a:gd name="T2" fmla="*/ 19 w 19"/>
                  <a:gd name="T3" fmla="*/ 48 h 48"/>
                </a:gdLst>
                <a:ahLst/>
                <a:cxnLst>
                  <a:cxn ang="0">
                    <a:pos x="T0" y="T1"/>
                  </a:cxn>
                  <a:cxn ang="0">
                    <a:pos x="T2" y="T3"/>
                  </a:cxn>
                </a:cxnLst>
                <a:rect l="0" t="0" r="r" b="b"/>
                <a:pathLst>
                  <a:path w="19" h="48">
                    <a:moveTo>
                      <a:pt x="0" y="0"/>
                    </a:moveTo>
                    <a:cubicBezTo>
                      <a:pt x="6" y="16"/>
                      <a:pt x="13" y="32"/>
                      <a:pt x="19" y="4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9" name="Freeform 226"/>
              <p:cNvSpPr/>
              <p:nvPr/>
            </p:nvSpPr>
            <p:spPr bwMode="auto">
              <a:xfrm>
                <a:off x="1693863" y="2546751"/>
                <a:ext cx="69850" cy="169863"/>
              </a:xfrm>
              <a:custGeom>
                <a:avLst/>
                <a:gdLst>
                  <a:gd name="T0" fmla="*/ 0 w 19"/>
                  <a:gd name="T1" fmla="*/ 0 h 47"/>
                  <a:gd name="T2" fmla="*/ 19 w 19"/>
                  <a:gd name="T3" fmla="*/ 47 h 47"/>
                  <a:gd name="T4" fmla="*/ 19 w 19"/>
                  <a:gd name="T5" fmla="*/ 45 h 47"/>
                </a:gdLst>
                <a:ahLst/>
                <a:cxnLst>
                  <a:cxn ang="0">
                    <a:pos x="T0" y="T1"/>
                  </a:cxn>
                  <a:cxn ang="0">
                    <a:pos x="T2" y="T3"/>
                  </a:cxn>
                  <a:cxn ang="0">
                    <a:pos x="T4" y="T5"/>
                  </a:cxn>
                </a:cxnLst>
                <a:rect l="0" t="0" r="r" b="b"/>
                <a:pathLst>
                  <a:path w="19" h="47">
                    <a:moveTo>
                      <a:pt x="0" y="0"/>
                    </a:moveTo>
                    <a:cubicBezTo>
                      <a:pt x="7" y="15"/>
                      <a:pt x="13" y="31"/>
                      <a:pt x="19" y="47"/>
                    </a:cubicBezTo>
                    <a:cubicBezTo>
                      <a:pt x="19" y="47"/>
                      <a:pt x="19" y="46"/>
                      <a:pt x="19" y="4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0" name="Freeform 227"/>
              <p:cNvSpPr/>
              <p:nvPr/>
            </p:nvSpPr>
            <p:spPr bwMode="auto">
              <a:xfrm>
                <a:off x="1704975" y="2515001"/>
                <a:ext cx="73025" cy="184150"/>
              </a:xfrm>
              <a:custGeom>
                <a:avLst/>
                <a:gdLst>
                  <a:gd name="T0" fmla="*/ 0 w 20"/>
                  <a:gd name="T1" fmla="*/ 0 h 51"/>
                  <a:gd name="T2" fmla="*/ 20 w 20"/>
                  <a:gd name="T3" fmla="*/ 51 h 51"/>
                </a:gdLst>
                <a:ahLst/>
                <a:cxnLst>
                  <a:cxn ang="0">
                    <a:pos x="T0" y="T1"/>
                  </a:cxn>
                  <a:cxn ang="0">
                    <a:pos x="T2" y="T3"/>
                  </a:cxn>
                </a:cxnLst>
                <a:rect l="0" t="0" r="r" b="b"/>
                <a:pathLst>
                  <a:path w="20" h="51">
                    <a:moveTo>
                      <a:pt x="0" y="0"/>
                    </a:moveTo>
                    <a:cubicBezTo>
                      <a:pt x="7" y="17"/>
                      <a:pt x="14" y="34"/>
                      <a:pt x="2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1" name="Freeform 228"/>
              <p:cNvSpPr/>
              <p:nvPr/>
            </p:nvSpPr>
            <p:spPr bwMode="auto">
              <a:xfrm>
                <a:off x="1719263" y="2507063"/>
                <a:ext cx="76200" cy="177800"/>
              </a:xfrm>
              <a:custGeom>
                <a:avLst/>
                <a:gdLst>
                  <a:gd name="T0" fmla="*/ 0 w 21"/>
                  <a:gd name="T1" fmla="*/ 0 h 49"/>
                  <a:gd name="T2" fmla="*/ 21 w 21"/>
                  <a:gd name="T3" fmla="*/ 49 h 49"/>
                </a:gdLst>
                <a:ahLst/>
                <a:cxnLst>
                  <a:cxn ang="0">
                    <a:pos x="T0" y="T1"/>
                  </a:cxn>
                  <a:cxn ang="0">
                    <a:pos x="T2" y="T3"/>
                  </a:cxn>
                </a:cxnLst>
                <a:rect l="0" t="0" r="r" b="b"/>
                <a:pathLst>
                  <a:path w="21" h="49">
                    <a:moveTo>
                      <a:pt x="0" y="0"/>
                    </a:moveTo>
                    <a:cubicBezTo>
                      <a:pt x="7" y="16"/>
                      <a:pt x="14" y="32"/>
                      <a:pt x="21" y="4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2" name="Freeform 229"/>
              <p:cNvSpPr/>
              <p:nvPr/>
            </p:nvSpPr>
            <p:spPr bwMode="auto">
              <a:xfrm>
                <a:off x="1730375" y="2478488"/>
                <a:ext cx="82550" cy="187325"/>
              </a:xfrm>
              <a:custGeom>
                <a:avLst/>
                <a:gdLst>
                  <a:gd name="T0" fmla="*/ 0 w 23"/>
                  <a:gd name="T1" fmla="*/ 0 h 52"/>
                  <a:gd name="T2" fmla="*/ 23 w 23"/>
                  <a:gd name="T3" fmla="*/ 52 h 52"/>
                </a:gdLst>
                <a:ahLst/>
                <a:cxnLst>
                  <a:cxn ang="0">
                    <a:pos x="T0" y="T1"/>
                  </a:cxn>
                  <a:cxn ang="0">
                    <a:pos x="T2" y="T3"/>
                  </a:cxn>
                </a:cxnLst>
                <a:rect l="0" t="0" r="r" b="b"/>
                <a:pathLst>
                  <a:path w="23" h="52">
                    <a:moveTo>
                      <a:pt x="0" y="0"/>
                    </a:moveTo>
                    <a:cubicBezTo>
                      <a:pt x="9" y="17"/>
                      <a:pt x="17" y="34"/>
                      <a:pt x="23" y="5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3" name="Freeform 230"/>
              <p:cNvSpPr/>
              <p:nvPr/>
            </p:nvSpPr>
            <p:spPr bwMode="auto">
              <a:xfrm>
                <a:off x="1747838" y="2459438"/>
                <a:ext cx="87313" cy="203200"/>
              </a:xfrm>
              <a:custGeom>
                <a:avLst/>
                <a:gdLst>
                  <a:gd name="T0" fmla="*/ 0 w 24"/>
                  <a:gd name="T1" fmla="*/ 0 h 56"/>
                  <a:gd name="T2" fmla="*/ 24 w 24"/>
                  <a:gd name="T3" fmla="*/ 56 h 56"/>
                </a:gdLst>
                <a:ahLst/>
                <a:cxnLst>
                  <a:cxn ang="0">
                    <a:pos x="T0" y="T1"/>
                  </a:cxn>
                  <a:cxn ang="0">
                    <a:pos x="T2" y="T3"/>
                  </a:cxn>
                </a:cxnLst>
                <a:rect l="0" t="0" r="r" b="b"/>
                <a:pathLst>
                  <a:path w="24" h="56">
                    <a:moveTo>
                      <a:pt x="0" y="0"/>
                    </a:moveTo>
                    <a:cubicBezTo>
                      <a:pt x="8" y="19"/>
                      <a:pt x="16" y="38"/>
                      <a:pt x="24" y="5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4" name="Freeform 231"/>
              <p:cNvSpPr/>
              <p:nvPr/>
            </p:nvSpPr>
            <p:spPr bwMode="auto">
              <a:xfrm>
                <a:off x="1758950" y="2430863"/>
                <a:ext cx="87313" cy="206375"/>
              </a:xfrm>
              <a:custGeom>
                <a:avLst/>
                <a:gdLst>
                  <a:gd name="T0" fmla="*/ 0 w 24"/>
                  <a:gd name="T1" fmla="*/ 2 h 57"/>
                  <a:gd name="T2" fmla="*/ 0 w 24"/>
                  <a:gd name="T3" fmla="*/ 0 h 57"/>
                  <a:gd name="T4" fmla="*/ 24 w 24"/>
                  <a:gd name="T5" fmla="*/ 57 h 57"/>
                </a:gdLst>
                <a:ahLst/>
                <a:cxnLst>
                  <a:cxn ang="0">
                    <a:pos x="T0" y="T1"/>
                  </a:cxn>
                  <a:cxn ang="0">
                    <a:pos x="T2" y="T3"/>
                  </a:cxn>
                  <a:cxn ang="0">
                    <a:pos x="T4" y="T5"/>
                  </a:cxn>
                </a:cxnLst>
                <a:rect l="0" t="0" r="r" b="b"/>
                <a:pathLst>
                  <a:path w="24" h="57">
                    <a:moveTo>
                      <a:pt x="0" y="2"/>
                    </a:moveTo>
                    <a:cubicBezTo>
                      <a:pt x="0" y="2"/>
                      <a:pt x="0" y="1"/>
                      <a:pt x="0" y="0"/>
                    </a:cubicBezTo>
                    <a:cubicBezTo>
                      <a:pt x="10" y="18"/>
                      <a:pt x="18" y="37"/>
                      <a:pt x="24" y="5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5" name="Freeform 232"/>
              <p:cNvSpPr/>
              <p:nvPr/>
            </p:nvSpPr>
            <p:spPr bwMode="auto">
              <a:xfrm>
                <a:off x="1781175" y="2413401"/>
                <a:ext cx="79375" cy="198438"/>
              </a:xfrm>
              <a:custGeom>
                <a:avLst/>
                <a:gdLst>
                  <a:gd name="T0" fmla="*/ 0 w 22"/>
                  <a:gd name="T1" fmla="*/ 0 h 55"/>
                  <a:gd name="T2" fmla="*/ 22 w 22"/>
                  <a:gd name="T3" fmla="*/ 55 h 55"/>
                </a:gdLst>
                <a:ahLst/>
                <a:cxnLst>
                  <a:cxn ang="0">
                    <a:pos x="T0" y="T1"/>
                  </a:cxn>
                  <a:cxn ang="0">
                    <a:pos x="T2" y="T3"/>
                  </a:cxn>
                </a:cxnLst>
                <a:rect l="0" t="0" r="r" b="b"/>
                <a:pathLst>
                  <a:path w="22" h="55">
                    <a:moveTo>
                      <a:pt x="0" y="0"/>
                    </a:moveTo>
                    <a:cubicBezTo>
                      <a:pt x="8" y="18"/>
                      <a:pt x="15" y="36"/>
                      <a:pt x="22"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6" name="Freeform 233"/>
              <p:cNvSpPr/>
              <p:nvPr/>
            </p:nvSpPr>
            <p:spPr bwMode="auto">
              <a:xfrm>
                <a:off x="1795463" y="2388001"/>
                <a:ext cx="76200" cy="195263"/>
              </a:xfrm>
              <a:custGeom>
                <a:avLst/>
                <a:gdLst>
                  <a:gd name="T0" fmla="*/ 0 w 21"/>
                  <a:gd name="T1" fmla="*/ 0 h 54"/>
                  <a:gd name="T2" fmla="*/ 21 w 21"/>
                  <a:gd name="T3" fmla="*/ 54 h 54"/>
                </a:gdLst>
                <a:ahLst/>
                <a:cxnLst>
                  <a:cxn ang="0">
                    <a:pos x="T0" y="T1"/>
                  </a:cxn>
                  <a:cxn ang="0">
                    <a:pos x="T2" y="T3"/>
                  </a:cxn>
                </a:cxnLst>
                <a:rect l="0" t="0" r="r" b="b"/>
                <a:pathLst>
                  <a:path w="21" h="54">
                    <a:moveTo>
                      <a:pt x="0" y="0"/>
                    </a:moveTo>
                    <a:cubicBezTo>
                      <a:pt x="6" y="19"/>
                      <a:pt x="13" y="37"/>
                      <a:pt x="21" y="5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7" name="Freeform 234"/>
              <p:cNvSpPr/>
              <p:nvPr/>
            </p:nvSpPr>
            <p:spPr bwMode="auto">
              <a:xfrm>
                <a:off x="1809750" y="2368951"/>
                <a:ext cx="79375" cy="200025"/>
              </a:xfrm>
              <a:custGeom>
                <a:avLst/>
                <a:gdLst>
                  <a:gd name="T0" fmla="*/ 0 w 22"/>
                  <a:gd name="T1" fmla="*/ 0 h 55"/>
                  <a:gd name="T2" fmla="*/ 22 w 22"/>
                  <a:gd name="T3" fmla="*/ 55 h 55"/>
                </a:gdLst>
                <a:ahLst/>
                <a:cxnLst>
                  <a:cxn ang="0">
                    <a:pos x="T0" y="T1"/>
                  </a:cxn>
                  <a:cxn ang="0">
                    <a:pos x="T2" y="T3"/>
                  </a:cxn>
                </a:cxnLst>
                <a:rect l="0" t="0" r="r" b="b"/>
                <a:pathLst>
                  <a:path w="22" h="55">
                    <a:moveTo>
                      <a:pt x="0" y="0"/>
                    </a:moveTo>
                    <a:cubicBezTo>
                      <a:pt x="7" y="18"/>
                      <a:pt x="14" y="36"/>
                      <a:pt x="22"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8" name="Freeform 235"/>
              <p:cNvSpPr/>
              <p:nvPr/>
            </p:nvSpPr>
            <p:spPr bwMode="auto">
              <a:xfrm>
                <a:off x="1824038" y="2337201"/>
                <a:ext cx="84138" cy="231775"/>
              </a:xfrm>
              <a:custGeom>
                <a:avLst/>
                <a:gdLst>
                  <a:gd name="T0" fmla="*/ 0 w 23"/>
                  <a:gd name="T1" fmla="*/ 0 h 64"/>
                  <a:gd name="T2" fmla="*/ 2 w 23"/>
                  <a:gd name="T3" fmla="*/ 7 h 64"/>
                  <a:gd name="T4" fmla="*/ 23 w 23"/>
                  <a:gd name="T5" fmla="*/ 64 h 64"/>
                </a:gdLst>
                <a:ahLst/>
                <a:cxnLst>
                  <a:cxn ang="0">
                    <a:pos x="T0" y="T1"/>
                  </a:cxn>
                  <a:cxn ang="0">
                    <a:pos x="T2" y="T3"/>
                  </a:cxn>
                  <a:cxn ang="0">
                    <a:pos x="T4" y="T5"/>
                  </a:cxn>
                </a:cxnLst>
                <a:rect l="0" t="0" r="r" b="b"/>
                <a:pathLst>
                  <a:path w="23" h="64">
                    <a:moveTo>
                      <a:pt x="0" y="0"/>
                    </a:moveTo>
                    <a:cubicBezTo>
                      <a:pt x="0" y="3"/>
                      <a:pt x="1" y="5"/>
                      <a:pt x="2" y="7"/>
                    </a:cubicBezTo>
                    <a:cubicBezTo>
                      <a:pt x="9" y="26"/>
                      <a:pt x="16" y="45"/>
                      <a:pt x="23" y="6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9" name="Freeform 236"/>
              <p:cNvSpPr/>
              <p:nvPr/>
            </p:nvSpPr>
            <p:spPr bwMode="auto">
              <a:xfrm>
                <a:off x="1835150" y="2318151"/>
                <a:ext cx="98425" cy="239713"/>
              </a:xfrm>
              <a:custGeom>
                <a:avLst/>
                <a:gdLst>
                  <a:gd name="T0" fmla="*/ 0 w 27"/>
                  <a:gd name="T1" fmla="*/ 0 h 66"/>
                  <a:gd name="T2" fmla="*/ 27 w 27"/>
                  <a:gd name="T3" fmla="*/ 66 h 66"/>
                </a:gdLst>
                <a:ahLst/>
                <a:cxnLst>
                  <a:cxn ang="0">
                    <a:pos x="T0" y="T1"/>
                  </a:cxn>
                  <a:cxn ang="0">
                    <a:pos x="T2" y="T3"/>
                  </a:cxn>
                </a:cxnLst>
                <a:rect l="0" t="0" r="r" b="b"/>
                <a:pathLst>
                  <a:path w="27" h="66">
                    <a:moveTo>
                      <a:pt x="0" y="0"/>
                    </a:moveTo>
                    <a:cubicBezTo>
                      <a:pt x="9" y="22"/>
                      <a:pt x="18" y="44"/>
                      <a:pt x="27" y="6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0" name="Freeform 237"/>
              <p:cNvSpPr/>
              <p:nvPr/>
            </p:nvSpPr>
            <p:spPr bwMode="auto">
              <a:xfrm>
                <a:off x="1846263" y="2311801"/>
                <a:ext cx="93663" cy="223838"/>
              </a:xfrm>
              <a:custGeom>
                <a:avLst/>
                <a:gdLst>
                  <a:gd name="T0" fmla="*/ 0 w 26"/>
                  <a:gd name="T1" fmla="*/ 0 h 62"/>
                  <a:gd name="T2" fmla="*/ 26 w 26"/>
                  <a:gd name="T3" fmla="*/ 62 h 62"/>
                </a:gdLst>
                <a:ahLst/>
                <a:cxnLst>
                  <a:cxn ang="0">
                    <a:pos x="T0" y="T1"/>
                  </a:cxn>
                  <a:cxn ang="0">
                    <a:pos x="T2" y="T3"/>
                  </a:cxn>
                </a:cxnLst>
                <a:rect l="0" t="0" r="r" b="b"/>
                <a:pathLst>
                  <a:path w="26" h="62">
                    <a:moveTo>
                      <a:pt x="0" y="0"/>
                    </a:moveTo>
                    <a:cubicBezTo>
                      <a:pt x="10" y="20"/>
                      <a:pt x="19" y="41"/>
                      <a:pt x="26"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1" name="Freeform 238"/>
              <p:cNvSpPr/>
              <p:nvPr/>
            </p:nvSpPr>
            <p:spPr bwMode="auto">
              <a:xfrm>
                <a:off x="1854200" y="2289576"/>
                <a:ext cx="96838" cy="225425"/>
              </a:xfrm>
              <a:custGeom>
                <a:avLst/>
                <a:gdLst>
                  <a:gd name="T0" fmla="*/ 0 w 27"/>
                  <a:gd name="T1" fmla="*/ 0 h 62"/>
                  <a:gd name="T2" fmla="*/ 27 w 27"/>
                  <a:gd name="T3" fmla="*/ 62 h 62"/>
                </a:gdLst>
                <a:ahLst/>
                <a:cxnLst>
                  <a:cxn ang="0">
                    <a:pos x="T0" y="T1"/>
                  </a:cxn>
                  <a:cxn ang="0">
                    <a:pos x="T2" y="T3"/>
                  </a:cxn>
                </a:cxnLst>
                <a:rect l="0" t="0" r="r" b="b"/>
                <a:pathLst>
                  <a:path w="27" h="62">
                    <a:moveTo>
                      <a:pt x="0" y="0"/>
                    </a:moveTo>
                    <a:cubicBezTo>
                      <a:pt x="10" y="20"/>
                      <a:pt x="19" y="41"/>
                      <a:pt x="27"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2" name="Freeform 239"/>
              <p:cNvSpPr/>
              <p:nvPr/>
            </p:nvSpPr>
            <p:spPr bwMode="auto">
              <a:xfrm>
                <a:off x="1863725" y="2272113"/>
                <a:ext cx="101600" cy="209550"/>
              </a:xfrm>
              <a:custGeom>
                <a:avLst/>
                <a:gdLst>
                  <a:gd name="T0" fmla="*/ 0 w 28"/>
                  <a:gd name="T1" fmla="*/ 0 h 58"/>
                  <a:gd name="T2" fmla="*/ 5 w 28"/>
                  <a:gd name="T3" fmla="*/ 12 h 58"/>
                  <a:gd name="T4" fmla="*/ 28 w 28"/>
                  <a:gd name="T5" fmla="*/ 58 h 58"/>
                </a:gdLst>
                <a:ahLst/>
                <a:cxnLst>
                  <a:cxn ang="0">
                    <a:pos x="T0" y="T1"/>
                  </a:cxn>
                  <a:cxn ang="0">
                    <a:pos x="T2" y="T3"/>
                  </a:cxn>
                  <a:cxn ang="0">
                    <a:pos x="T4" y="T5"/>
                  </a:cxn>
                </a:cxnLst>
                <a:rect l="0" t="0" r="r" b="b"/>
                <a:pathLst>
                  <a:path w="28" h="58">
                    <a:moveTo>
                      <a:pt x="0" y="0"/>
                    </a:moveTo>
                    <a:cubicBezTo>
                      <a:pt x="0" y="5"/>
                      <a:pt x="2" y="8"/>
                      <a:pt x="5" y="12"/>
                    </a:cubicBezTo>
                    <a:cubicBezTo>
                      <a:pt x="14" y="26"/>
                      <a:pt x="21" y="42"/>
                      <a:pt x="28" y="5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3" name="Freeform 240"/>
              <p:cNvSpPr/>
              <p:nvPr/>
            </p:nvSpPr>
            <p:spPr bwMode="auto">
              <a:xfrm>
                <a:off x="1874838" y="2256238"/>
                <a:ext cx="98425" cy="217488"/>
              </a:xfrm>
              <a:custGeom>
                <a:avLst/>
                <a:gdLst>
                  <a:gd name="T0" fmla="*/ 0 w 27"/>
                  <a:gd name="T1" fmla="*/ 0 h 60"/>
                  <a:gd name="T2" fmla="*/ 27 w 27"/>
                  <a:gd name="T3" fmla="*/ 60 h 60"/>
                </a:gdLst>
                <a:ahLst/>
                <a:cxnLst>
                  <a:cxn ang="0">
                    <a:pos x="T0" y="T1"/>
                  </a:cxn>
                  <a:cxn ang="0">
                    <a:pos x="T2" y="T3"/>
                  </a:cxn>
                </a:cxnLst>
                <a:rect l="0" t="0" r="r" b="b"/>
                <a:pathLst>
                  <a:path w="27" h="60">
                    <a:moveTo>
                      <a:pt x="0" y="0"/>
                    </a:moveTo>
                    <a:cubicBezTo>
                      <a:pt x="9" y="20"/>
                      <a:pt x="22" y="38"/>
                      <a:pt x="27" y="6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4" name="Freeform 241"/>
              <p:cNvSpPr/>
              <p:nvPr/>
            </p:nvSpPr>
            <p:spPr bwMode="auto">
              <a:xfrm>
                <a:off x="1882775" y="2235601"/>
                <a:ext cx="115888" cy="206375"/>
              </a:xfrm>
              <a:custGeom>
                <a:avLst/>
                <a:gdLst>
                  <a:gd name="T0" fmla="*/ 0 w 32"/>
                  <a:gd name="T1" fmla="*/ 0 h 57"/>
                  <a:gd name="T2" fmla="*/ 24 w 32"/>
                  <a:gd name="T3" fmla="*/ 43 h 57"/>
                  <a:gd name="T4" fmla="*/ 32 w 32"/>
                  <a:gd name="T5" fmla="*/ 57 h 57"/>
                </a:gdLst>
                <a:ahLst/>
                <a:cxnLst>
                  <a:cxn ang="0">
                    <a:pos x="T0" y="T1"/>
                  </a:cxn>
                  <a:cxn ang="0">
                    <a:pos x="T2" y="T3"/>
                  </a:cxn>
                  <a:cxn ang="0">
                    <a:pos x="T4" y="T5"/>
                  </a:cxn>
                </a:cxnLst>
                <a:rect l="0" t="0" r="r" b="b"/>
                <a:pathLst>
                  <a:path w="32" h="57">
                    <a:moveTo>
                      <a:pt x="0" y="0"/>
                    </a:moveTo>
                    <a:cubicBezTo>
                      <a:pt x="8" y="14"/>
                      <a:pt x="16" y="29"/>
                      <a:pt x="24" y="43"/>
                    </a:cubicBezTo>
                    <a:cubicBezTo>
                      <a:pt x="27" y="48"/>
                      <a:pt x="29" y="52"/>
                      <a:pt x="32" y="5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5" name="Freeform 242"/>
              <p:cNvSpPr/>
              <p:nvPr/>
            </p:nvSpPr>
            <p:spPr bwMode="auto">
              <a:xfrm>
                <a:off x="1889125" y="2210201"/>
                <a:ext cx="115888" cy="223838"/>
              </a:xfrm>
              <a:custGeom>
                <a:avLst/>
                <a:gdLst>
                  <a:gd name="T0" fmla="*/ 0 w 32"/>
                  <a:gd name="T1" fmla="*/ 0 h 62"/>
                  <a:gd name="T2" fmla="*/ 29 w 32"/>
                  <a:gd name="T3" fmla="*/ 52 h 62"/>
                  <a:gd name="T4" fmla="*/ 32 w 32"/>
                  <a:gd name="T5" fmla="*/ 62 h 62"/>
                </a:gdLst>
                <a:ahLst/>
                <a:cxnLst>
                  <a:cxn ang="0">
                    <a:pos x="T0" y="T1"/>
                  </a:cxn>
                  <a:cxn ang="0">
                    <a:pos x="T2" y="T3"/>
                  </a:cxn>
                  <a:cxn ang="0">
                    <a:pos x="T4" y="T5"/>
                  </a:cxn>
                </a:cxnLst>
                <a:rect l="0" t="0" r="r" b="b"/>
                <a:pathLst>
                  <a:path w="32" h="62">
                    <a:moveTo>
                      <a:pt x="0" y="0"/>
                    </a:moveTo>
                    <a:cubicBezTo>
                      <a:pt x="10" y="18"/>
                      <a:pt x="19" y="35"/>
                      <a:pt x="29" y="52"/>
                    </a:cubicBezTo>
                    <a:cubicBezTo>
                      <a:pt x="31" y="55"/>
                      <a:pt x="32" y="59"/>
                      <a:pt x="32"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6" name="Freeform 243"/>
              <p:cNvSpPr/>
              <p:nvPr/>
            </p:nvSpPr>
            <p:spPr bwMode="auto">
              <a:xfrm>
                <a:off x="1903413" y="2199088"/>
                <a:ext cx="112713" cy="214313"/>
              </a:xfrm>
              <a:custGeom>
                <a:avLst/>
                <a:gdLst>
                  <a:gd name="T0" fmla="*/ 0 w 31"/>
                  <a:gd name="T1" fmla="*/ 0 h 59"/>
                  <a:gd name="T2" fmla="*/ 30 w 31"/>
                  <a:gd name="T3" fmla="*/ 54 h 59"/>
                  <a:gd name="T4" fmla="*/ 30 w 31"/>
                  <a:gd name="T5" fmla="*/ 59 h 59"/>
                </a:gdLst>
                <a:ahLst/>
                <a:cxnLst>
                  <a:cxn ang="0">
                    <a:pos x="T0" y="T1"/>
                  </a:cxn>
                  <a:cxn ang="0">
                    <a:pos x="T2" y="T3"/>
                  </a:cxn>
                  <a:cxn ang="0">
                    <a:pos x="T4" y="T5"/>
                  </a:cxn>
                </a:cxnLst>
                <a:rect l="0" t="0" r="r" b="b"/>
                <a:pathLst>
                  <a:path w="31" h="59">
                    <a:moveTo>
                      <a:pt x="0" y="0"/>
                    </a:moveTo>
                    <a:cubicBezTo>
                      <a:pt x="10" y="18"/>
                      <a:pt x="20" y="36"/>
                      <a:pt x="30" y="54"/>
                    </a:cubicBezTo>
                    <a:cubicBezTo>
                      <a:pt x="30" y="56"/>
                      <a:pt x="31" y="58"/>
                      <a:pt x="30" y="5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7" name="Freeform 244"/>
              <p:cNvSpPr/>
              <p:nvPr/>
            </p:nvSpPr>
            <p:spPr bwMode="auto">
              <a:xfrm>
                <a:off x="1911350" y="2180038"/>
                <a:ext cx="130175" cy="217488"/>
              </a:xfrm>
              <a:custGeom>
                <a:avLst/>
                <a:gdLst>
                  <a:gd name="T0" fmla="*/ 0 w 36"/>
                  <a:gd name="T1" fmla="*/ 0 h 60"/>
                  <a:gd name="T2" fmla="*/ 15 w 36"/>
                  <a:gd name="T3" fmla="*/ 22 h 60"/>
                  <a:gd name="T4" fmla="*/ 36 w 36"/>
                  <a:gd name="T5" fmla="*/ 60 h 60"/>
                </a:gdLst>
                <a:ahLst/>
                <a:cxnLst>
                  <a:cxn ang="0">
                    <a:pos x="T0" y="T1"/>
                  </a:cxn>
                  <a:cxn ang="0">
                    <a:pos x="T2" y="T3"/>
                  </a:cxn>
                  <a:cxn ang="0">
                    <a:pos x="T4" y="T5"/>
                  </a:cxn>
                </a:cxnLst>
                <a:rect l="0" t="0" r="r" b="b"/>
                <a:pathLst>
                  <a:path w="36" h="60">
                    <a:moveTo>
                      <a:pt x="0" y="0"/>
                    </a:moveTo>
                    <a:cubicBezTo>
                      <a:pt x="5" y="7"/>
                      <a:pt x="10" y="14"/>
                      <a:pt x="15" y="22"/>
                    </a:cubicBezTo>
                    <a:cubicBezTo>
                      <a:pt x="23" y="34"/>
                      <a:pt x="31" y="46"/>
                      <a:pt x="36" y="6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8" name="Freeform 245"/>
              <p:cNvSpPr/>
              <p:nvPr/>
            </p:nvSpPr>
            <p:spPr bwMode="auto">
              <a:xfrm>
                <a:off x="1928813" y="2170513"/>
                <a:ext cx="120650" cy="212725"/>
              </a:xfrm>
              <a:custGeom>
                <a:avLst/>
                <a:gdLst>
                  <a:gd name="T0" fmla="*/ 0 w 33"/>
                  <a:gd name="T1" fmla="*/ 0 h 59"/>
                  <a:gd name="T2" fmla="*/ 33 w 33"/>
                  <a:gd name="T3" fmla="*/ 59 h 59"/>
                </a:gdLst>
                <a:ahLst/>
                <a:cxnLst>
                  <a:cxn ang="0">
                    <a:pos x="T0" y="T1"/>
                  </a:cxn>
                  <a:cxn ang="0">
                    <a:pos x="T2" y="T3"/>
                  </a:cxn>
                </a:cxnLst>
                <a:rect l="0" t="0" r="r" b="b"/>
                <a:pathLst>
                  <a:path w="33" h="59">
                    <a:moveTo>
                      <a:pt x="0" y="0"/>
                    </a:moveTo>
                    <a:cubicBezTo>
                      <a:pt x="12" y="19"/>
                      <a:pt x="23" y="39"/>
                      <a:pt x="33" y="5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9" name="Freeform 246"/>
              <p:cNvSpPr/>
              <p:nvPr/>
            </p:nvSpPr>
            <p:spPr bwMode="auto">
              <a:xfrm>
                <a:off x="2024063" y="1981601"/>
                <a:ext cx="119063" cy="231775"/>
              </a:xfrm>
              <a:custGeom>
                <a:avLst/>
                <a:gdLst>
                  <a:gd name="T0" fmla="*/ 0 w 33"/>
                  <a:gd name="T1" fmla="*/ 0 h 64"/>
                  <a:gd name="T2" fmla="*/ 33 w 33"/>
                  <a:gd name="T3" fmla="*/ 64 h 64"/>
                </a:gdLst>
                <a:ahLst/>
                <a:cxnLst>
                  <a:cxn ang="0">
                    <a:pos x="T0" y="T1"/>
                  </a:cxn>
                  <a:cxn ang="0">
                    <a:pos x="T2" y="T3"/>
                  </a:cxn>
                </a:cxnLst>
                <a:rect l="0" t="0" r="r" b="b"/>
                <a:pathLst>
                  <a:path w="33" h="64">
                    <a:moveTo>
                      <a:pt x="0" y="0"/>
                    </a:moveTo>
                    <a:cubicBezTo>
                      <a:pt x="12" y="21"/>
                      <a:pt x="23" y="42"/>
                      <a:pt x="33" y="6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0" name="Freeform 247"/>
              <p:cNvSpPr/>
              <p:nvPr/>
            </p:nvSpPr>
            <p:spPr bwMode="auto">
              <a:xfrm>
                <a:off x="2038350" y="1967313"/>
                <a:ext cx="111125" cy="209550"/>
              </a:xfrm>
              <a:custGeom>
                <a:avLst/>
                <a:gdLst>
                  <a:gd name="T0" fmla="*/ 0 w 31"/>
                  <a:gd name="T1" fmla="*/ 0 h 58"/>
                  <a:gd name="T2" fmla="*/ 31 w 31"/>
                  <a:gd name="T3" fmla="*/ 58 h 58"/>
                </a:gdLst>
                <a:ahLst/>
                <a:cxnLst>
                  <a:cxn ang="0">
                    <a:pos x="T0" y="T1"/>
                  </a:cxn>
                  <a:cxn ang="0">
                    <a:pos x="T2" y="T3"/>
                  </a:cxn>
                </a:cxnLst>
                <a:rect l="0" t="0" r="r" b="b"/>
                <a:pathLst>
                  <a:path w="31" h="58">
                    <a:moveTo>
                      <a:pt x="0" y="0"/>
                    </a:moveTo>
                    <a:cubicBezTo>
                      <a:pt x="10" y="19"/>
                      <a:pt x="20" y="38"/>
                      <a:pt x="31" y="5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1" name="Freeform 248"/>
              <p:cNvSpPr/>
              <p:nvPr/>
            </p:nvSpPr>
            <p:spPr bwMode="auto">
              <a:xfrm>
                <a:off x="2049463" y="1945088"/>
                <a:ext cx="107950" cy="214313"/>
              </a:xfrm>
              <a:custGeom>
                <a:avLst/>
                <a:gdLst>
                  <a:gd name="T0" fmla="*/ 0 w 30"/>
                  <a:gd name="T1" fmla="*/ 0 h 59"/>
                  <a:gd name="T2" fmla="*/ 30 w 30"/>
                  <a:gd name="T3" fmla="*/ 59 h 59"/>
                  <a:gd name="T4" fmla="*/ 29 w 30"/>
                  <a:gd name="T5" fmla="*/ 59 h 59"/>
                </a:gdLst>
                <a:ahLst/>
                <a:cxnLst>
                  <a:cxn ang="0">
                    <a:pos x="T0" y="T1"/>
                  </a:cxn>
                  <a:cxn ang="0">
                    <a:pos x="T2" y="T3"/>
                  </a:cxn>
                  <a:cxn ang="0">
                    <a:pos x="T4" y="T5"/>
                  </a:cxn>
                </a:cxnLst>
                <a:rect l="0" t="0" r="r" b="b"/>
                <a:pathLst>
                  <a:path w="30" h="59">
                    <a:moveTo>
                      <a:pt x="0" y="0"/>
                    </a:moveTo>
                    <a:cubicBezTo>
                      <a:pt x="9" y="20"/>
                      <a:pt x="23" y="38"/>
                      <a:pt x="30" y="59"/>
                    </a:cubicBezTo>
                    <a:cubicBezTo>
                      <a:pt x="29" y="59"/>
                      <a:pt x="29" y="59"/>
                      <a:pt x="29" y="5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2" name="Freeform 249"/>
              <p:cNvSpPr/>
              <p:nvPr/>
            </p:nvSpPr>
            <p:spPr bwMode="auto">
              <a:xfrm>
                <a:off x="2055813" y="1927626"/>
                <a:ext cx="115888" cy="220663"/>
              </a:xfrm>
              <a:custGeom>
                <a:avLst/>
                <a:gdLst>
                  <a:gd name="T0" fmla="*/ 0 w 32"/>
                  <a:gd name="T1" fmla="*/ 0 h 61"/>
                  <a:gd name="T2" fmla="*/ 32 w 32"/>
                  <a:gd name="T3" fmla="*/ 61 h 61"/>
                </a:gdLst>
                <a:ahLst/>
                <a:cxnLst>
                  <a:cxn ang="0">
                    <a:pos x="T0" y="T1"/>
                  </a:cxn>
                  <a:cxn ang="0">
                    <a:pos x="T2" y="T3"/>
                  </a:cxn>
                </a:cxnLst>
                <a:rect l="0" t="0" r="r" b="b"/>
                <a:pathLst>
                  <a:path w="32" h="61">
                    <a:moveTo>
                      <a:pt x="0" y="0"/>
                    </a:moveTo>
                    <a:cubicBezTo>
                      <a:pt x="12" y="20"/>
                      <a:pt x="23" y="40"/>
                      <a:pt x="32" y="6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3" name="Freeform 250"/>
              <p:cNvSpPr/>
              <p:nvPr/>
            </p:nvSpPr>
            <p:spPr bwMode="auto">
              <a:xfrm>
                <a:off x="2070100" y="1905401"/>
                <a:ext cx="112713" cy="225425"/>
              </a:xfrm>
              <a:custGeom>
                <a:avLst/>
                <a:gdLst>
                  <a:gd name="T0" fmla="*/ 0 w 31"/>
                  <a:gd name="T1" fmla="*/ 0 h 62"/>
                  <a:gd name="T2" fmla="*/ 30 w 31"/>
                  <a:gd name="T3" fmla="*/ 59 h 62"/>
                  <a:gd name="T4" fmla="*/ 31 w 31"/>
                  <a:gd name="T5" fmla="*/ 62 h 62"/>
                </a:gdLst>
                <a:ahLst/>
                <a:cxnLst>
                  <a:cxn ang="0">
                    <a:pos x="T0" y="T1"/>
                  </a:cxn>
                  <a:cxn ang="0">
                    <a:pos x="T2" y="T3"/>
                  </a:cxn>
                  <a:cxn ang="0">
                    <a:pos x="T4" y="T5"/>
                  </a:cxn>
                </a:cxnLst>
                <a:rect l="0" t="0" r="r" b="b"/>
                <a:pathLst>
                  <a:path w="31" h="62">
                    <a:moveTo>
                      <a:pt x="0" y="0"/>
                    </a:moveTo>
                    <a:cubicBezTo>
                      <a:pt x="10" y="19"/>
                      <a:pt x="20" y="39"/>
                      <a:pt x="30" y="59"/>
                    </a:cubicBezTo>
                    <a:cubicBezTo>
                      <a:pt x="30" y="60"/>
                      <a:pt x="31" y="61"/>
                      <a:pt x="31"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4" name="Freeform 251"/>
              <p:cNvSpPr/>
              <p:nvPr/>
            </p:nvSpPr>
            <p:spPr bwMode="auto">
              <a:xfrm>
                <a:off x="2081213" y="1880001"/>
                <a:ext cx="104775" cy="217488"/>
              </a:xfrm>
              <a:custGeom>
                <a:avLst/>
                <a:gdLst>
                  <a:gd name="T0" fmla="*/ 0 w 29"/>
                  <a:gd name="T1" fmla="*/ 0 h 60"/>
                  <a:gd name="T2" fmla="*/ 29 w 29"/>
                  <a:gd name="T3" fmla="*/ 60 h 60"/>
                </a:gdLst>
                <a:ahLst/>
                <a:cxnLst>
                  <a:cxn ang="0">
                    <a:pos x="T0" y="T1"/>
                  </a:cxn>
                  <a:cxn ang="0">
                    <a:pos x="T2" y="T3"/>
                  </a:cxn>
                </a:cxnLst>
                <a:rect l="0" t="0" r="r" b="b"/>
                <a:pathLst>
                  <a:path w="29" h="60">
                    <a:moveTo>
                      <a:pt x="0" y="0"/>
                    </a:moveTo>
                    <a:cubicBezTo>
                      <a:pt x="11" y="19"/>
                      <a:pt x="21" y="39"/>
                      <a:pt x="29" y="6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5" name="Freeform 252"/>
              <p:cNvSpPr/>
              <p:nvPr/>
            </p:nvSpPr>
            <p:spPr bwMode="auto">
              <a:xfrm>
                <a:off x="2092325" y="1865713"/>
                <a:ext cx="107950" cy="220663"/>
              </a:xfrm>
              <a:custGeom>
                <a:avLst/>
                <a:gdLst>
                  <a:gd name="T0" fmla="*/ 0 w 30"/>
                  <a:gd name="T1" fmla="*/ 0 h 61"/>
                  <a:gd name="T2" fmla="*/ 30 w 30"/>
                  <a:gd name="T3" fmla="*/ 61 h 61"/>
                </a:gdLst>
                <a:ahLst/>
                <a:cxnLst>
                  <a:cxn ang="0">
                    <a:pos x="T0" y="T1"/>
                  </a:cxn>
                  <a:cxn ang="0">
                    <a:pos x="T2" y="T3"/>
                  </a:cxn>
                </a:cxnLst>
                <a:rect l="0" t="0" r="r" b="b"/>
                <a:pathLst>
                  <a:path w="30" h="61">
                    <a:moveTo>
                      <a:pt x="0" y="0"/>
                    </a:moveTo>
                    <a:cubicBezTo>
                      <a:pt x="11" y="19"/>
                      <a:pt x="21" y="40"/>
                      <a:pt x="30" y="6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6" name="Freeform 253"/>
              <p:cNvSpPr/>
              <p:nvPr/>
            </p:nvSpPr>
            <p:spPr bwMode="auto">
              <a:xfrm>
                <a:off x="2106613" y="1832376"/>
                <a:ext cx="109538" cy="225425"/>
              </a:xfrm>
              <a:custGeom>
                <a:avLst/>
                <a:gdLst>
                  <a:gd name="T0" fmla="*/ 0 w 30"/>
                  <a:gd name="T1" fmla="*/ 0 h 62"/>
                  <a:gd name="T2" fmla="*/ 3 w 30"/>
                  <a:gd name="T3" fmla="*/ 8 h 62"/>
                  <a:gd name="T4" fmla="*/ 30 w 30"/>
                  <a:gd name="T5" fmla="*/ 62 h 62"/>
                </a:gdLst>
                <a:ahLst/>
                <a:cxnLst>
                  <a:cxn ang="0">
                    <a:pos x="T0" y="T1"/>
                  </a:cxn>
                  <a:cxn ang="0">
                    <a:pos x="T2" y="T3"/>
                  </a:cxn>
                  <a:cxn ang="0">
                    <a:pos x="T4" y="T5"/>
                  </a:cxn>
                </a:cxnLst>
                <a:rect l="0" t="0" r="r" b="b"/>
                <a:pathLst>
                  <a:path w="30" h="62">
                    <a:moveTo>
                      <a:pt x="0" y="0"/>
                    </a:moveTo>
                    <a:cubicBezTo>
                      <a:pt x="0" y="3"/>
                      <a:pt x="1" y="5"/>
                      <a:pt x="3" y="8"/>
                    </a:cubicBezTo>
                    <a:cubicBezTo>
                      <a:pt x="12" y="26"/>
                      <a:pt x="21" y="44"/>
                      <a:pt x="30"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7" name="Freeform 254"/>
              <p:cNvSpPr/>
              <p:nvPr/>
            </p:nvSpPr>
            <p:spPr bwMode="auto">
              <a:xfrm>
                <a:off x="2114550" y="1818088"/>
                <a:ext cx="104775" cy="211138"/>
              </a:xfrm>
              <a:custGeom>
                <a:avLst/>
                <a:gdLst>
                  <a:gd name="T0" fmla="*/ 0 w 29"/>
                  <a:gd name="T1" fmla="*/ 0 h 58"/>
                  <a:gd name="T2" fmla="*/ 29 w 29"/>
                  <a:gd name="T3" fmla="*/ 58 h 58"/>
                </a:gdLst>
                <a:ahLst/>
                <a:cxnLst>
                  <a:cxn ang="0">
                    <a:pos x="T0" y="T1"/>
                  </a:cxn>
                  <a:cxn ang="0">
                    <a:pos x="T2" y="T3"/>
                  </a:cxn>
                </a:cxnLst>
                <a:rect l="0" t="0" r="r" b="b"/>
                <a:pathLst>
                  <a:path w="29" h="58">
                    <a:moveTo>
                      <a:pt x="0" y="0"/>
                    </a:moveTo>
                    <a:cubicBezTo>
                      <a:pt x="10" y="19"/>
                      <a:pt x="20" y="38"/>
                      <a:pt x="29" y="5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8" name="Freeform 255"/>
              <p:cNvSpPr/>
              <p:nvPr/>
            </p:nvSpPr>
            <p:spPr bwMode="auto">
              <a:xfrm>
                <a:off x="2120900" y="1800626"/>
                <a:ext cx="101600" cy="192088"/>
              </a:xfrm>
              <a:custGeom>
                <a:avLst/>
                <a:gdLst>
                  <a:gd name="T0" fmla="*/ 0 w 28"/>
                  <a:gd name="T1" fmla="*/ 0 h 53"/>
                  <a:gd name="T2" fmla="*/ 28 w 28"/>
                  <a:gd name="T3" fmla="*/ 53 h 53"/>
                </a:gdLst>
                <a:ahLst/>
                <a:cxnLst>
                  <a:cxn ang="0">
                    <a:pos x="T0" y="T1"/>
                  </a:cxn>
                  <a:cxn ang="0">
                    <a:pos x="T2" y="T3"/>
                  </a:cxn>
                </a:cxnLst>
                <a:rect l="0" t="0" r="r" b="b"/>
                <a:pathLst>
                  <a:path w="28" h="53">
                    <a:moveTo>
                      <a:pt x="0" y="0"/>
                    </a:moveTo>
                    <a:cubicBezTo>
                      <a:pt x="11" y="17"/>
                      <a:pt x="20" y="34"/>
                      <a:pt x="28" y="5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9" name="Freeform 256"/>
              <p:cNvSpPr/>
              <p:nvPr/>
            </p:nvSpPr>
            <p:spPr bwMode="auto">
              <a:xfrm>
                <a:off x="2160588" y="1837138"/>
                <a:ext cx="73025" cy="133350"/>
              </a:xfrm>
              <a:custGeom>
                <a:avLst/>
                <a:gdLst>
                  <a:gd name="T0" fmla="*/ 0 w 20"/>
                  <a:gd name="T1" fmla="*/ 0 h 37"/>
                  <a:gd name="T2" fmla="*/ 20 w 20"/>
                  <a:gd name="T3" fmla="*/ 37 h 37"/>
                </a:gdLst>
                <a:ahLst/>
                <a:cxnLst>
                  <a:cxn ang="0">
                    <a:pos x="T0" y="T1"/>
                  </a:cxn>
                  <a:cxn ang="0">
                    <a:pos x="T2" y="T3"/>
                  </a:cxn>
                </a:cxnLst>
                <a:rect l="0" t="0" r="r" b="b"/>
                <a:pathLst>
                  <a:path w="20" h="37">
                    <a:moveTo>
                      <a:pt x="0" y="0"/>
                    </a:moveTo>
                    <a:cubicBezTo>
                      <a:pt x="8" y="12"/>
                      <a:pt x="15" y="24"/>
                      <a:pt x="20" y="3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0" name="Freeform 257"/>
              <p:cNvSpPr/>
              <p:nvPr/>
            </p:nvSpPr>
            <p:spPr bwMode="auto">
              <a:xfrm>
                <a:off x="2222500" y="1872063"/>
                <a:ext cx="28575" cy="61913"/>
              </a:xfrm>
              <a:custGeom>
                <a:avLst/>
                <a:gdLst>
                  <a:gd name="T0" fmla="*/ 0 w 8"/>
                  <a:gd name="T1" fmla="*/ 0 h 17"/>
                  <a:gd name="T2" fmla="*/ 5 w 8"/>
                  <a:gd name="T3" fmla="*/ 8 h 17"/>
                  <a:gd name="T4" fmla="*/ 8 w 8"/>
                  <a:gd name="T5" fmla="*/ 17 h 17"/>
                </a:gdLst>
                <a:ahLst/>
                <a:cxnLst>
                  <a:cxn ang="0">
                    <a:pos x="T0" y="T1"/>
                  </a:cxn>
                  <a:cxn ang="0">
                    <a:pos x="T2" y="T3"/>
                  </a:cxn>
                  <a:cxn ang="0">
                    <a:pos x="T4" y="T5"/>
                  </a:cxn>
                </a:cxnLst>
                <a:rect l="0" t="0" r="r" b="b"/>
                <a:pathLst>
                  <a:path w="8" h="17">
                    <a:moveTo>
                      <a:pt x="0" y="0"/>
                    </a:moveTo>
                    <a:cubicBezTo>
                      <a:pt x="1" y="3"/>
                      <a:pt x="3" y="5"/>
                      <a:pt x="5" y="8"/>
                    </a:cubicBezTo>
                    <a:cubicBezTo>
                      <a:pt x="7" y="11"/>
                      <a:pt x="8" y="14"/>
                      <a:pt x="8" y="1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1" name="Freeform 258"/>
              <p:cNvSpPr/>
              <p:nvPr/>
            </p:nvSpPr>
            <p:spPr bwMode="auto">
              <a:xfrm>
                <a:off x="2244725" y="1880001"/>
                <a:ext cx="17463" cy="28575"/>
              </a:xfrm>
              <a:custGeom>
                <a:avLst/>
                <a:gdLst>
                  <a:gd name="T0" fmla="*/ 0 w 5"/>
                  <a:gd name="T1" fmla="*/ 0 h 8"/>
                  <a:gd name="T2" fmla="*/ 5 w 5"/>
                  <a:gd name="T3" fmla="*/ 8 h 8"/>
                </a:gdLst>
                <a:ahLst/>
                <a:cxnLst>
                  <a:cxn ang="0">
                    <a:pos x="T0" y="T1"/>
                  </a:cxn>
                  <a:cxn ang="0">
                    <a:pos x="T2" y="T3"/>
                  </a:cxn>
                </a:cxnLst>
                <a:rect l="0" t="0" r="r" b="b"/>
                <a:pathLst>
                  <a:path w="5" h="8">
                    <a:moveTo>
                      <a:pt x="0" y="0"/>
                    </a:moveTo>
                    <a:cubicBezTo>
                      <a:pt x="2" y="2"/>
                      <a:pt x="4" y="5"/>
                      <a:pt x="5" y="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2" name="Freeform 259"/>
              <p:cNvSpPr/>
              <p:nvPr/>
            </p:nvSpPr>
            <p:spPr bwMode="auto">
              <a:xfrm>
                <a:off x="2197100" y="1857776"/>
                <a:ext cx="47625" cy="95250"/>
              </a:xfrm>
              <a:custGeom>
                <a:avLst/>
                <a:gdLst>
                  <a:gd name="T0" fmla="*/ 0 w 13"/>
                  <a:gd name="T1" fmla="*/ 0 h 26"/>
                  <a:gd name="T2" fmla="*/ 9 w 13"/>
                  <a:gd name="T3" fmla="*/ 19 h 26"/>
                  <a:gd name="T4" fmla="*/ 13 w 13"/>
                  <a:gd name="T5" fmla="*/ 26 h 26"/>
                </a:gdLst>
                <a:ahLst/>
                <a:cxnLst>
                  <a:cxn ang="0">
                    <a:pos x="T0" y="T1"/>
                  </a:cxn>
                  <a:cxn ang="0">
                    <a:pos x="T2" y="T3"/>
                  </a:cxn>
                  <a:cxn ang="0">
                    <a:pos x="T4" y="T5"/>
                  </a:cxn>
                </a:cxnLst>
                <a:rect l="0" t="0" r="r" b="b"/>
                <a:pathLst>
                  <a:path w="13" h="26">
                    <a:moveTo>
                      <a:pt x="0" y="0"/>
                    </a:moveTo>
                    <a:cubicBezTo>
                      <a:pt x="3" y="7"/>
                      <a:pt x="6" y="13"/>
                      <a:pt x="9" y="19"/>
                    </a:cubicBezTo>
                    <a:cubicBezTo>
                      <a:pt x="11" y="22"/>
                      <a:pt x="12" y="24"/>
                      <a:pt x="13"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3" name="Freeform 260"/>
              <p:cNvSpPr/>
              <p:nvPr/>
            </p:nvSpPr>
            <p:spPr bwMode="auto">
              <a:xfrm>
                <a:off x="2012950" y="2010176"/>
                <a:ext cx="122238" cy="217488"/>
              </a:xfrm>
              <a:custGeom>
                <a:avLst/>
                <a:gdLst>
                  <a:gd name="T0" fmla="*/ 0 w 34"/>
                  <a:gd name="T1" fmla="*/ 0 h 60"/>
                  <a:gd name="T2" fmla="*/ 30 w 34"/>
                  <a:gd name="T3" fmla="*/ 51 h 60"/>
                  <a:gd name="T4" fmla="*/ 34 w 34"/>
                  <a:gd name="T5" fmla="*/ 60 h 60"/>
                </a:gdLst>
                <a:ahLst/>
                <a:cxnLst>
                  <a:cxn ang="0">
                    <a:pos x="T0" y="T1"/>
                  </a:cxn>
                  <a:cxn ang="0">
                    <a:pos x="T2" y="T3"/>
                  </a:cxn>
                  <a:cxn ang="0">
                    <a:pos x="T4" y="T5"/>
                  </a:cxn>
                </a:cxnLst>
                <a:rect l="0" t="0" r="r" b="b"/>
                <a:pathLst>
                  <a:path w="34" h="60">
                    <a:moveTo>
                      <a:pt x="0" y="0"/>
                    </a:moveTo>
                    <a:cubicBezTo>
                      <a:pt x="11" y="16"/>
                      <a:pt x="21" y="33"/>
                      <a:pt x="30" y="51"/>
                    </a:cubicBezTo>
                    <a:cubicBezTo>
                      <a:pt x="31" y="54"/>
                      <a:pt x="33" y="57"/>
                      <a:pt x="34" y="6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4" name="Freeform 261"/>
              <p:cNvSpPr/>
              <p:nvPr/>
            </p:nvSpPr>
            <p:spPr bwMode="auto">
              <a:xfrm>
                <a:off x="2001838" y="2024463"/>
                <a:ext cx="115888" cy="225425"/>
              </a:xfrm>
              <a:custGeom>
                <a:avLst/>
                <a:gdLst>
                  <a:gd name="T0" fmla="*/ 0 w 32"/>
                  <a:gd name="T1" fmla="*/ 0 h 62"/>
                  <a:gd name="T2" fmla="*/ 9 w 32"/>
                  <a:gd name="T3" fmla="*/ 17 h 62"/>
                  <a:gd name="T4" fmla="*/ 31 w 32"/>
                  <a:gd name="T5" fmla="*/ 60 h 62"/>
                  <a:gd name="T6" fmla="*/ 32 w 32"/>
                  <a:gd name="T7" fmla="*/ 62 h 62"/>
                  <a:gd name="T8" fmla="*/ 30 w 32"/>
                  <a:gd name="T9" fmla="*/ 62 h 62"/>
                </a:gdLst>
                <a:ahLst/>
                <a:cxnLst>
                  <a:cxn ang="0">
                    <a:pos x="T0" y="T1"/>
                  </a:cxn>
                  <a:cxn ang="0">
                    <a:pos x="T2" y="T3"/>
                  </a:cxn>
                  <a:cxn ang="0">
                    <a:pos x="T4" y="T5"/>
                  </a:cxn>
                  <a:cxn ang="0">
                    <a:pos x="T6" y="T7"/>
                  </a:cxn>
                  <a:cxn ang="0">
                    <a:pos x="T8" y="T9"/>
                  </a:cxn>
                </a:cxnLst>
                <a:rect l="0" t="0" r="r" b="b"/>
                <a:pathLst>
                  <a:path w="32" h="62">
                    <a:moveTo>
                      <a:pt x="0" y="0"/>
                    </a:moveTo>
                    <a:cubicBezTo>
                      <a:pt x="3" y="6"/>
                      <a:pt x="6" y="11"/>
                      <a:pt x="9" y="17"/>
                    </a:cubicBezTo>
                    <a:cubicBezTo>
                      <a:pt x="16" y="31"/>
                      <a:pt x="24" y="46"/>
                      <a:pt x="31" y="60"/>
                    </a:cubicBezTo>
                    <a:cubicBezTo>
                      <a:pt x="31" y="61"/>
                      <a:pt x="32" y="61"/>
                      <a:pt x="32" y="62"/>
                    </a:cubicBezTo>
                    <a:cubicBezTo>
                      <a:pt x="31" y="62"/>
                      <a:pt x="31" y="62"/>
                      <a:pt x="30"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5" name="Freeform 262"/>
              <p:cNvSpPr/>
              <p:nvPr/>
            </p:nvSpPr>
            <p:spPr bwMode="auto">
              <a:xfrm>
                <a:off x="1987550" y="2049863"/>
                <a:ext cx="122238" cy="214313"/>
              </a:xfrm>
              <a:custGeom>
                <a:avLst/>
                <a:gdLst>
                  <a:gd name="T0" fmla="*/ 0 w 34"/>
                  <a:gd name="T1" fmla="*/ 0 h 59"/>
                  <a:gd name="T2" fmla="*/ 34 w 34"/>
                  <a:gd name="T3" fmla="*/ 59 h 59"/>
                </a:gdLst>
                <a:ahLst/>
                <a:cxnLst>
                  <a:cxn ang="0">
                    <a:pos x="T0" y="T1"/>
                  </a:cxn>
                  <a:cxn ang="0">
                    <a:pos x="T2" y="T3"/>
                  </a:cxn>
                </a:cxnLst>
                <a:rect l="0" t="0" r="r" b="b"/>
                <a:pathLst>
                  <a:path w="34" h="59">
                    <a:moveTo>
                      <a:pt x="0" y="0"/>
                    </a:moveTo>
                    <a:cubicBezTo>
                      <a:pt x="11" y="20"/>
                      <a:pt x="22" y="40"/>
                      <a:pt x="34" y="5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6" name="Freeform 263"/>
              <p:cNvSpPr/>
              <p:nvPr/>
            </p:nvSpPr>
            <p:spPr bwMode="auto">
              <a:xfrm>
                <a:off x="1979613" y="2068913"/>
                <a:ext cx="120650" cy="217488"/>
              </a:xfrm>
              <a:custGeom>
                <a:avLst/>
                <a:gdLst>
                  <a:gd name="T0" fmla="*/ 0 w 33"/>
                  <a:gd name="T1" fmla="*/ 0 h 60"/>
                  <a:gd name="T2" fmla="*/ 33 w 33"/>
                  <a:gd name="T3" fmla="*/ 60 h 60"/>
                </a:gdLst>
                <a:ahLst/>
                <a:cxnLst>
                  <a:cxn ang="0">
                    <a:pos x="T0" y="T1"/>
                  </a:cxn>
                  <a:cxn ang="0">
                    <a:pos x="T2" y="T3"/>
                  </a:cxn>
                </a:cxnLst>
                <a:rect l="0" t="0" r="r" b="b"/>
                <a:pathLst>
                  <a:path w="33" h="60">
                    <a:moveTo>
                      <a:pt x="0" y="0"/>
                    </a:moveTo>
                    <a:cubicBezTo>
                      <a:pt x="11" y="20"/>
                      <a:pt x="22" y="40"/>
                      <a:pt x="33" y="6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7" name="Freeform 264"/>
              <p:cNvSpPr/>
              <p:nvPr/>
            </p:nvSpPr>
            <p:spPr bwMode="auto">
              <a:xfrm>
                <a:off x="1968500" y="2083201"/>
                <a:ext cx="120650" cy="214313"/>
              </a:xfrm>
              <a:custGeom>
                <a:avLst/>
                <a:gdLst>
                  <a:gd name="T0" fmla="*/ 0 w 33"/>
                  <a:gd name="T1" fmla="*/ 0 h 59"/>
                  <a:gd name="T2" fmla="*/ 33 w 33"/>
                  <a:gd name="T3" fmla="*/ 59 h 59"/>
                </a:gdLst>
                <a:ahLst/>
                <a:cxnLst>
                  <a:cxn ang="0">
                    <a:pos x="T0" y="T1"/>
                  </a:cxn>
                  <a:cxn ang="0">
                    <a:pos x="T2" y="T3"/>
                  </a:cxn>
                </a:cxnLst>
                <a:rect l="0" t="0" r="r" b="b"/>
                <a:pathLst>
                  <a:path w="33" h="59">
                    <a:moveTo>
                      <a:pt x="0" y="0"/>
                    </a:moveTo>
                    <a:cubicBezTo>
                      <a:pt x="9" y="21"/>
                      <a:pt x="20" y="41"/>
                      <a:pt x="33" y="5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8" name="Freeform 265"/>
              <p:cNvSpPr/>
              <p:nvPr/>
            </p:nvSpPr>
            <p:spPr bwMode="auto">
              <a:xfrm>
                <a:off x="1958975" y="2108601"/>
                <a:ext cx="119063" cy="209550"/>
              </a:xfrm>
              <a:custGeom>
                <a:avLst/>
                <a:gdLst>
                  <a:gd name="T0" fmla="*/ 0 w 33"/>
                  <a:gd name="T1" fmla="*/ 0 h 58"/>
                  <a:gd name="T2" fmla="*/ 33 w 33"/>
                  <a:gd name="T3" fmla="*/ 58 h 58"/>
                </a:gdLst>
                <a:ahLst/>
                <a:cxnLst>
                  <a:cxn ang="0">
                    <a:pos x="T0" y="T1"/>
                  </a:cxn>
                  <a:cxn ang="0">
                    <a:pos x="T2" y="T3"/>
                  </a:cxn>
                </a:cxnLst>
                <a:rect l="0" t="0" r="r" b="b"/>
                <a:pathLst>
                  <a:path w="33" h="58">
                    <a:moveTo>
                      <a:pt x="0" y="0"/>
                    </a:moveTo>
                    <a:cubicBezTo>
                      <a:pt x="10" y="20"/>
                      <a:pt x="21" y="39"/>
                      <a:pt x="33" y="5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9" name="Freeform 266"/>
              <p:cNvSpPr/>
              <p:nvPr/>
            </p:nvSpPr>
            <p:spPr bwMode="auto">
              <a:xfrm>
                <a:off x="1951038" y="2122888"/>
                <a:ext cx="115888" cy="206375"/>
              </a:xfrm>
              <a:custGeom>
                <a:avLst/>
                <a:gdLst>
                  <a:gd name="T0" fmla="*/ 0 w 32"/>
                  <a:gd name="T1" fmla="*/ 0 h 57"/>
                  <a:gd name="T2" fmla="*/ 32 w 32"/>
                  <a:gd name="T3" fmla="*/ 57 h 57"/>
                </a:gdLst>
                <a:ahLst/>
                <a:cxnLst>
                  <a:cxn ang="0">
                    <a:pos x="T0" y="T1"/>
                  </a:cxn>
                  <a:cxn ang="0">
                    <a:pos x="T2" y="T3"/>
                  </a:cxn>
                </a:cxnLst>
                <a:rect l="0" t="0" r="r" b="b"/>
                <a:pathLst>
                  <a:path w="32" h="57">
                    <a:moveTo>
                      <a:pt x="0" y="0"/>
                    </a:moveTo>
                    <a:cubicBezTo>
                      <a:pt x="8" y="20"/>
                      <a:pt x="19" y="39"/>
                      <a:pt x="32" y="5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0" name="Freeform 267"/>
              <p:cNvSpPr/>
              <p:nvPr/>
            </p:nvSpPr>
            <p:spPr bwMode="auto">
              <a:xfrm>
                <a:off x="1939925" y="2134001"/>
                <a:ext cx="112713" cy="206375"/>
              </a:xfrm>
              <a:custGeom>
                <a:avLst/>
                <a:gdLst>
                  <a:gd name="T0" fmla="*/ 0 w 31"/>
                  <a:gd name="T1" fmla="*/ 0 h 57"/>
                  <a:gd name="T2" fmla="*/ 2 w 31"/>
                  <a:gd name="T3" fmla="*/ 7 h 57"/>
                  <a:gd name="T4" fmla="*/ 22 w 31"/>
                  <a:gd name="T5" fmla="*/ 44 h 57"/>
                  <a:gd name="T6" fmla="*/ 31 w 31"/>
                  <a:gd name="T7" fmla="*/ 57 h 57"/>
                </a:gdLst>
                <a:ahLst/>
                <a:cxnLst>
                  <a:cxn ang="0">
                    <a:pos x="T0" y="T1"/>
                  </a:cxn>
                  <a:cxn ang="0">
                    <a:pos x="T2" y="T3"/>
                  </a:cxn>
                  <a:cxn ang="0">
                    <a:pos x="T4" y="T5"/>
                  </a:cxn>
                  <a:cxn ang="0">
                    <a:pos x="T6" y="T7"/>
                  </a:cxn>
                </a:cxnLst>
                <a:rect l="0" t="0" r="r" b="b"/>
                <a:pathLst>
                  <a:path w="31" h="57">
                    <a:moveTo>
                      <a:pt x="0" y="0"/>
                    </a:moveTo>
                    <a:cubicBezTo>
                      <a:pt x="0" y="3"/>
                      <a:pt x="1" y="5"/>
                      <a:pt x="2" y="7"/>
                    </a:cubicBezTo>
                    <a:cubicBezTo>
                      <a:pt x="9" y="20"/>
                      <a:pt x="16" y="32"/>
                      <a:pt x="22" y="44"/>
                    </a:cubicBezTo>
                    <a:cubicBezTo>
                      <a:pt x="25" y="49"/>
                      <a:pt x="27" y="54"/>
                      <a:pt x="31" y="5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1" name="Freeform 268"/>
              <p:cNvSpPr/>
              <p:nvPr/>
            </p:nvSpPr>
            <p:spPr bwMode="auto">
              <a:xfrm>
                <a:off x="1393825" y="2402288"/>
                <a:ext cx="39688" cy="50800"/>
              </a:xfrm>
              <a:custGeom>
                <a:avLst/>
                <a:gdLst>
                  <a:gd name="T0" fmla="*/ 0 w 11"/>
                  <a:gd name="T1" fmla="*/ 0 h 14"/>
                  <a:gd name="T2" fmla="*/ 11 w 11"/>
                  <a:gd name="T3" fmla="*/ 14 h 14"/>
                </a:gdLst>
                <a:ahLst/>
                <a:cxnLst>
                  <a:cxn ang="0">
                    <a:pos x="T0" y="T1"/>
                  </a:cxn>
                  <a:cxn ang="0">
                    <a:pos x="T2" y="T3"/>
                  </a:cxn>
                </a:cxnLst>
                <a:rect l="0" t="0" r="r" b="b"/>
                <a:pathLst>
                  <a:path w="11" h="14">
                    <a:moveTo>
                      <a:pt x="0" y="0"/>
                    </a:moveTo>
                    <a:cubicBezTo>
                      <a:pt x="1" y="6"/>
                      <a:pt x="5" y="12"/>
                      <a:pt x="11" y="14"/>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2" name="Freeform 269"/>
              <p:cNvSpPr/>
              <p:nvPr/>
            </p:nvSpPr>
            <p:spPr bwMode="auto">
              <a:xfrm>
                <a:off x="1419225" y="2365776"/>
                <a:ext cx="14288" cy="36513"/>
              </a:xfrm>
              <a:custGeom>
                <a:avLst/>
                <a:gdLst>
                  <a:gd name="T0" fmla="*/ 0 w 4"/>
                  <a:gd name="T1" fmla="*/ 0 h 10"/>
                  <a:gd name="T2" fmla="*/ 4 w 4"/>
                  <a:gd name="T3" fmla="*/ 10 h 10"/>
                </a:gdLst>
                <a:ahLst/>
                <a:cxnLst>
                  <a:cxn ang="0">
                    <a:pos x="T0" y="T1"/>
                  </a:cxn>
                  <a:cxn ang="0">
                    <a:pos x="T2" y="T3"/>
                  </a:cxn>
                </a:cxnLst>
                <a:rect l="0" t="0" r="r" b="b"/>
                <a:pathLst>
                  <a:path w="4" h="10">
                    <a:moveTo>
                      <a:pt x="0" y="0"/>
                    </a:moveTo>
                    <a:cubicBezTo>
                      <a:pt x="1" y="4"/>
                      <a:pt x="2" y="7"/>
                      <a:pt x="4"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3" name="Freeform 270"/>
              <p:cNvSpPr/>
              <p:nvPr/>
            </p:nvSpPr>
            <p:spPr bwMode="auto">
              <a:xfrm>
                <a:off x="1919288" y="1941913"/>
                <a:ext cx="9525" cy="53975"/>
              </a:xfrm>
              <a:custGeom>
                <a:avLst/>
                <a:gdLst>
                  <a:gd name="T0" fmla="*/ 0 w 3"/>
                  <a:gd name="T1" fmla="*/ 0 h 15"/>
                  <a:gd name="T2" fmla="*/ 3 w 3"/>
                  <a:gd name="T3" fmla="*/ 15 h 15"/>
                </a:gdLst>
                <a:ahLst/>
                <a:cxnLst>
                  <a:cxn ang="0">
                    <a:pos x="T0" y="T1"/>
                  </a:cxn>
                  <a:cxn ang="0">
                    <a:pos x="T2" y="T3"/>
                  </a:cxn>
                </a:cxnLst>
                <a:rect l="0" t="0" r="r" b="b"/>
                <a:pathLst>
                  <a:path w="3" h="15">
                    <a:moveTo>
                      <a:pt x="0" y="0"/>
                    </a:moveTo>
                    <a:cubicBezTo>
                      <a:pt x="2" y="5"/>
                      <a:pt x="3" y="10"/>
                      <a:pt x="3" y="1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354" name="组合 353"/>
            <p:cNvGrpSpPr/>
            <p:nvPr/>
          </p:nvGrpSpPr>
          <p:grpSpPr>
            <a:xfrm>
              <a:off x="10857399" y="5476978"/>
              <a:ext cx="1476375" cy="1304925"/>
              <a:chOff x="2530475" y="411563"/>
              <a:chExt cx="1476375" cy="1304925"/>
            </a:xfrm>
            <a:noFill/>
          </p:grpSpPr>
          <p:sp>
            <p:nvSpPr>
              <p:cNvPr id="355" name="Freeform 427"/>
              <p:cNvSpPr/>
              <p:nvPr/>
            </p:nvSpPr>
            <p:spPr bwMode="auto">
              <a:xfrm>
                <a:off x="2530475" y="411563"/>
                <a:ext cx="1476375" cy="1304925"/>
              </a:xfrm>
              <a:custGeom>
                <a:avLst/>
                <a:gdLst>
                  <a:gd name="T0" fmla="*/ 404 w 408"/>
                  <a:gd name="T1" fmla="*/ 57 h 360"/>
                  <a:gd name="T2" fmla="*/ 408 w 408"/>
                  <a:gd name="T3" fmla="*/ 67 h 360"/>
                  <a:gd name="T4" fmla="*/ 402 w 408"/>
                  <a:gd name="T5" fmla="*/ 78 h 360"/>
                  <a:gd name="T6" fmla="*/ 356 w 408"/>
                  <a:gd name="T7" fmla="*/ 132 h 360"/>
                  <a:gd name="T8" fmla="*/ 67 w 408"/>
                  <a:gd name="T9" fmla="*/ 357 h 360"/>
                  <a:gd name="T10" fmla="*/ 58 w 408"/>
                  <a:gd name="T11" fmla="*/ 359 h 360"/>
                  <a:gd name="T12" fmla="*/ 51 w 408"/>
                  <a:gd name="T13" fmla="*/ 356 h 360"/>
                  <a:gd name="T14" fmla="*/ 3 w 408"/>
                  <a:gd name="T15" fmla="*/ 302 h 360"/>
                  <a:gd name="T16" fmla="*/ 0 w 408"/>
                  <a:gd name="T17" fmla="*/ 294 h 360"/>
                  <a:gd name="T18" fmla="*/ 4 w 408"/>
                  <a:gd name="T19" fmla="*/ 285 h 360"/>
                  <a:gd name="T20" fmla="*/ 193 w 408"/>
                  <a:gd name="T21" fmla="*/ 99 h 360"/>
                  <a:gd name="T22" fmla="*/ 335 w 408"/>
                  <a:gd name="T23" fmla="*/ 3 h 360"/>
                  <a:gd name="T24" fmla="*/ 343 w 408"/>
                  <a:gd name="T25" fmla="*/ 0 h 360"/>
                  <a:gd name="T26" fmla="*/ 353 w 408"/>
                  <a:gd name="T27" fmla="*/ 5 h 360"/>
                  <a:gd name="T28" fmla="*/ 404 w 408"/>
                  <a:gd name="T29" fmla="*/ 57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8" h="360">
                    <a:moveTo>
                      <a:pt x="404" y="57"/>
                    </a:moveTo>
                    <a:cubicBezTo>
                      <a:pt x="406" y="60"/>
                      <a:pt x="408" y="64"/>
                      <a:pt x="408" y="67"/>
                    </a:cubicBezTo>
                    <a:cubicBezTo>
                      <a:pt x="407" y="71"/>
                      <a:pt x="405" y="75"/>
                      <a:pt x="402" y="78"/>
                    </a:cubicBezTo>
                    <a:cubicBezTo>
                      <a:pt x="387" y="96"/>
                      <a:pt x="372" y="115"/>
                      <a:pt x="356" y="132"/>
                    </a:cubicBezTo>
                    <a:cubicBezTo>
                      <a:pt x="274" y="224"/>
                      <a:pt x="179" y="305"/>
                      <a:pt x="67" y="357"/>
                    </a:cubicBezTo>
                    <a:cubicBezTo>
                      <a:pt x="64" y="358"/>
                      <a:pt x="61" y="360"/>
                      <a:pt x="58" y="359"/>
                    </a:cubicBezTo>
                    <a:cubicBezTo>
                      <a:pt x="55" y="359"/>
                      <a:pt x="53" y="357"/>
                      <a:pt x="51" y="356"/>
                    </a:cubicBezTo>
                    <a:cubicBezTo>
                      <a:pt x="32" y="341"/>
                      <a:pt x="16" y="322"/>
                      <a:pt x="3" y="302"/>
                    </a:cubicBezTo>
                    <a:cubicBezTo>
                      <a:pt x="2" y="299"/>
                      <a:pt x="0" y="297"/>
                      <a:pt x="0" y="294"/>
                    </a:cubicBezTo>
                    <a:cubicBezTo>
                      <a:pt x="0" y="290"/>
                      <a:pt x="2" y="287"/>
                      <a:pt x="4" y="285"/>
                    </a:cubicBezTo>
                    <a:cubicBezTo>
                      <a:pt x="57" y="213"/>
                      <a:pt x="125" y="155"/>
                      <a:pt x="193" y="99"/>
                    </a:cubicBezTo>
                    <a:cubicBezTo>
                      <a:pt x="237" y="63"/>
                      <a:pt x="283" y="27"/>
                      <a:pt x="335" y="3"/>
                    </a:cubicBezTo>
                    <a:cubicBezTo>
                      <a:pt x="337" y="1"/>
                      <a:pt x="340" y="0"/>
                      <a:pt x="343" y="0"/>
                    </a:cubicBezTo>
                    <a:cubicBezTo>
                      <a:pt x="347" y="0"/>
                      <a:pt x="350" y="2"/>
                      <a:pt x="353" y="5"/>
                    </a:cubicBezTo>
                    <a:cubicBezTo>
                      <a:pt x="373" y="19"/>
                      <a:pt x="390" y="37"/>
                      <a:pt x="404" y="57"/>
                    </a:cubicBezTo>
                    <a:close/>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nvGrpSpPr>
              <p:cNvPr id="356" name="组合 355"/>
              <p:cNvGrpSpPr/>
              <p:nvPr/>
            </p:nvGrpSpPr>
            <p:grpSpPr>
              <a:xfrm>
                <a:off x="2578100" y="459188"/>
                <a:ext cx="1363663" cy="1123950"/>
                <a:chOff x="2578100" y="459188"/>
                <a:chExt cx="1363663" cy="1123950"/>
              </a:xfrm>
              <a:grpFill/>
            </p:grpSpPr>
            <p:sp>
              <p:nvSpPr>
                <p:cNvPr id="357" name="Freeform 428"/>
                <p:cNvSpPr/>
                <p:nvPr/>
              </p:nvSpPr>
              <p:spPr bwMode="auto">
                <a:xfrm>
                  <a:off x="2668587" y="1487888"/>
                  <a:ext cx="96838" cy="95250"/>
                </a:xfrm>
                <a:custGeom>
                  <a:avLst/>
                  <a:gdLst>
                    <a:gd name="T0" fmla="*/ 0 w 27"/>
                    <a:gd name="T1" fmla="*/ 12 h 26"/>
                    <a:gd name="T2" fmla="*/ 14 w 27"/>
                    <a:gd name="T3" fmla="*/ 26 h 26"/>
                    <a:gd name="T4" fmla="*/ 25 w 27"/>
                    <a:gd name="T5" fmla="*/ 11 h 26"/>
                    <a:gd name="T6" fmla="*/ 18 w 27"/>
                    <a:gd name="T7" fmla="*/ 2 h 26"/>
                    <a:gd name="T8" fmla="*/ 6 w 27"/>
                    <a:gd name="T9" fmla="*/ 2 h 26"/>
                    <a:gd name="T10" fmla="*/ 2 w 27"/>
                    <a:gd name="T11" fmla="*/ 6 h 26"/>
                    <a:gd name="T12" fmla="*/ 0 w 27"/>
                    <a:gd name="T13" fmla="*/ 12 h 26"/>
                  </a:gdLst>
                  <a:ahLst/>
                  <a:cxnLst>
                    <a:cxn ang="0">
                      <a:pos x="T0" y="T1"/>
                    </a:cxn>
                    <a:cxn ang="0">
                      <a:pos x="T2" y="T3"/>
                    </a:cxn>
                    <a:cxn ang="0">
                      <a:pos x="T4" y="T5"/>
                    </a:cxn>
                    <a:cxn ang="0">
                      <a:pos x="T6" y="T7"/>
                    </a:cxn>
                    <a:cxn ang="0">
                      <a:pos x="T8" y="T9"/>
                    </a:cxn>
                    <a:cxn ang="0">
                      <a:pos x="T10" y="T11"/>
                    </a:cxn>
                    <a:cxn ang="0">
                      <a:pos x="T12" y="T13"/>
                    </a:cxn>
                  </a:cxnLst>
                  <a:rect l="0" t="0" r="r" b="b"/>
                  <a:pathLst>
                    <a:path w="27" h="26">
                      <a:moveTo>
                        <a:pt x="0" y="12"/>
                      </a:moveTo>
                      <a:cubicBezTo>
                        <a:pt x="0" y="19"/>
                        <a:pt x="7" y="26"/>
                        <a:pt x="14" y="26"/>
                      </a:cubicBezTo>
                      <a:cubicBezTo>
                        <a:pt x="21" y="25"/>
                        <a:pt x="27" y="18"/>
                        <a:pt x="25" y="11"/>
                      </a:cubicBezTo>
                      <a:cubicBezTo>
                        <a:pt x="25" y="7"/>
                        <a:pt x="22" y="3"/>
                        <a:pt x="18" y="2"/>
                      </a:cubicBezTo>
                      <a:cubicBezTo>
                        <a:pt x="14" y="0"/>
                        <a:pt x="10" y="0"/>
                        <a:pt x="6" y="2"/>
                      </a:cubicBezTo>
                      <a:cubicBezTo>
                        <a:pt x="5" y="3"/>
                        <a:pt x="3" y="5"/>
                        <a:pt x="2" y="6"/>
                      </a:cubicBezTo>
                      <a:cubicBezTo>
                        <a:pt x="1" y="8"/>
                        <a:pt x="1" y="10"/>
                        <a:pt x="0" y="12"/>
                      </a:cubicBezTo>
                      <a:close/>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8" name="Freeform 429"/>
                <p:cNvSpPr/>
                <p:nvPr/>
              </p:nvSpPr>
              <p:spPr bwMode="auto">
                <a:xfrm>
                  <a:off x="2578100" y="1408513"/>
                  <a:ext cx="46038" cy="53975"/>
                </a:xfrm>
                <a:custGeom>
                  <a:avLst/>
                  <a:gdLst>
                    <a:gd name="T0" fmla="*/ 0 w 13"/>
                    <a:gd name="T1" fmla="*/ 0 h 15"/>
                    <a:gd name="T2" fmla="*/ 13 w 13"/>
                    <a:gd name="T3" fmla="*/ 15 h 15"/>
                  </a:gdLst>
                  <a:ahLst/>
                  <a:cxnLst>
                    <a:cxn ang="0">
                      <a:pos x="T0" y="T1"/>
                    </a:cxn>
                    <a:cxn ang="0">
                      <a:pos x="T2" y="T3"/>
                    </a:cxn>
                  </a:cxnLst>
                  <a:rect l="0" t="0" r="r" b="b"/>
                  <a:pathLst>
                    <a:path w="13" h="15">
                      <a:moveTo>
                        <a:pt x="0" y="0"/>
                      </a:moveTo>
                      <a:cubicBezTo>
                        <a:pt x="4" y="5"/>
                        <a:pt x="8" y="10"/>
                        <a:pt x="13" y="15"/>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9" name="Freeform 430"/>
                <p:cNvSpPr/>
                <p:nvPr/>
              </p:nvSpPr>
              <p:spPr bwMode="auto">
                <a:xfrm>
                  <a:off x="2638425" y="1329138"/>
                  <a:ext cx="50800" cy="61913"/>
                </a:xfrm>
                <a:custGeom>
                  <a:avLst/>
                  <a:gdLst>
                    <a:gd name="T0" fmla="*/ 0 w 14"/>
                    <a:gd name="T1" fmla="*/ 0 h 17"/>
                    <a:gd name="T2" fmla="*/ 14 w 14"/>
                    <a:gd name="T3" fmla="*/ 17 h 17"/>
                  </a:gdLst>
                  <a:ahLst/>
                  <a:cxnLst>
                    <a:cxn ang="0">
                      <a:pos x="T0" y="T1"/>
                    </a:cxn>
                    <a:cxn ang="0">
                      <a:pos x="T2" y="T3"/>
                    </a:cxn>
                  </a:cxnLst>
                  <a:rect l="0" t="0" r="r" b="b"/>
                  <a:pathLst>
                    <a:path w="14" h="17">
                      <a:moveTo>
                        <a:pt x="0" y="0"/>
                      </a:moveTo>
                      <a:cubicBezTo>
                        <a:pt x="6" y="5"/>
                        <a:pt x="10" y="10"/>
                        <a:pt x="14" y="17"/>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0" name="Freeform 431"/>
                <p:cNvSpPr/>
                <p:nvPr/>
              </p:nvSpPr>
              <p:spPr bwMode="auto">
                <a:xfrm>
                  <a:off x="2697162" y="1256113"/>
                  <a:ext cx="50800" cy="61913"/>
                </a:xfrm>
                <a:custGeom>
                  <a:avLst/>
                  <a:gdLst>
                    <a:gd name="T0" fmla="*/ 0 w 14"/>
                    <a:gd name="T1" fmla="*/ 0 h 17"/>
                    <a:gd name="T2" fmla="*/ 14 w 14"/>
                    <a:gd name="T3" fmla="*/ 17 h 17"/>
                  </a:gdLst>
                  <a:ahLst/>
                  <a:cxnLst>
                    <a:cxn ang="0">
                      <a:pos x="T0" y="T1"/>
                    </a:cxn>
                    <a:cxn ang="0">
                      <a:pos x="T2" y="T3"/>
                    </a:cxn>
                  </a:cxnLst>
                  <a:rect l="0" t="0" r="r" b="b"/>
                  <a:pathLst>
                    <a:path w="14" h="17">
                      <a:moveTo>
                        <a:pt x="0" y="0"/>
                      </a:moveTo>
                      <a:cubicBezTo>
                        <a:pt x="6" y="5"/>
                        <a:pt x="10" y="11"/>
                        <a:pt x="14" y="17"/>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1" name="Freeform 432"/>
                <p:cNvSpPr/>
                <p:nvPr/>
              </p:nvSpPr>
              <p:spPr bwMode="auto">
                <a:xfrm>
                  <a:off x="2754312" y="1198963"/>
                  <a:ext cx="58738" cy="71438"/>
                </a:xfrm>
                <a:custGeom>
                  <a:avLst/>
                  <a:gdLst>
                    <a:gd name="T0" fmla="*/ 0 w 16"/>
                    <a:gd name="T1" fmla="*/ 0 h 20"/>
                    <a:gd name="T2" fmla="*/ 16 w 16"/>
                    <a:gd name="T3" fmla="*/ 20 h 20"/>
                  </a:gdLst>
                  <a:ahLst/>
                  <a:cxnLst>
                    <a:cxn ang="0">
                      <a:pos x="T0" y="T1"/>
                    </a:cxn>
                    <a:cxn ang="0">
                      <a:pos x="T2" y="T3"/>
                    </a:cxn>
                  </a:cxnLst>
                  <a:rect l="0" t="0" r="r" b="b"/>
                  <a:pathLst>
                    <a:path w="16" h="20">
                      <a:moveTo>
                        <a:pt x="0" y="0"/>
                      </a:moveTo>
                      <a:cubicBezTo>
                        <a:pt x="8" y="5"/>
                        <a:pt x="12" y="11"/>
                        <a:pt x="16" y="20"/>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2" name="Freeform 433"/>
                <p:cNvSpPr/>
                <p:nvPr/>
              </p:nvSpPr>
              <p:spPr bwMode="auto">
                <a:xfrm>
                  <a:off x="2819400" y="1133876"/>
                  <a:ext cx="58738" cy="60325"/>
                </a:xfrm>
                <a:custGeom>
                  <a:avLst/>
                  <a:gdLst>
                    <a:gd name="T0" fmla="*/ 0 w 16"/>
                    <a:gd name="T1" fmla="*/ 0 h 17"/>
                    <a:gd name="T2" fmla="*/ 16 w 16"/>
                    <a:gd name="T3" fmla="*/ 17 h 17"/>
                  </a:gdLst>
                  <a:ahLst/>
                  <a:cxnLst>
                    <a:cxn ang="0">
                      <a:pos x="T0" y="T1"/>
                    </a:cxn>
                    <a:cxn ang="0">
                      <a:pos x="T2" y="T3"/>
                    </a:cxn>
                  </a:cxnLst>
                  <a:rect l="0" t="0" r="r" b="b"/>
                  <a:pathLst>
                    <a:path w="16" h="17">
                      <a:moveTo>
                        <a:pt x="0" y="0"/>
                      </a:moveTo>
                      <a:cubicBezTo>
                        <a:pt x="7" y="4"/>
                        <a:pt x="12" y="10"/>
                        <a:pt x="16" y="17"/>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3" name="Freeform 434"/>
                <p:cNvSpPr/>
                <p:nvPr/>
              </p:nvSpPr>
              <p:spPr bwMode="auto">
                <a:xfrm>
                  <a:off x="2889250" y="1067201"/>
                  <a:ext cx="57150" cy="69850"/>
                </a:xfrm>
                <a:custGeom>
                  <a:avLst/>
                  <a:gdLst>
                    <a:gd name="T0" fmla="*/ 0 w 16"/>
                    <a:gd name="T1" fmla="*/ 0 h 19"/>
                    <a:gd name="T2" fmla="*/ 16 w 16"/>
                    <a:gd name="T3" fmla="*/ 19 h 19"/>
                  </a:gdLst>
                  <a:ahLst/>
                  <a:cxnLst>
                    <a:cxn ang="0">
                      <a:pos x="T0" y="T1"/>
                    </a:cxn>
                    <a:cxn ang="0">
                      <a:pos x="T2" y="T3"/>
                    </a:cxn>
                  </a:cxnLst>
                  <a:rect l="0" t="0" r="r" b="b"/>
                  <a:pathLst>
                    <a:path w="16" h="19">
                      <a:moveTo>
                        <a:pt x="0" y="0"/>
                      </a:moveTo>
                      <a:cubicBezTo>
                        <a:pt x="7" y="6"/>
                        <a:pt x="11" y="10"/>
                        <a:pt x="16" y="19"/>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4" name="Freeform 435"/>
                <p:cNvSpPr/>
                <p:nvPr/>
              </p:nvSpPr>
              <p:spPr bwMode="auto">
                <a:xfrm>
                  <a:off x="2954337" y="1006876"/>
                  <a:ext cx="53975" cy="65088"/>
                </a:xfrm>
                <a:custGeom>
                  <a:avLst/>
                  <a:gdLst>
                    <a:gd name="T0" fmla="*/ 0 w 15"/>
                    <a:gd name="T1" fmla="*/ 0 h 18"/>
                    <a:gd name="T2" fmla="*/ 15 w 15"/>
                    <a:gd name="T3" fmla="*/ 18 h 18"/>
                  </a:gdLst>
                  <a:ahLst/>
                  <a:cxnLst>
                    <a:cxn ang="0">
                      <a:pos x="T0" y="T1"/>
                    </a:cxn>
                    <a:cxn ang="0">
                      <a:pos x="T2" y="T3"/>
                    </a:cxn>
                  </a:cxnLst>
                  <a:rect l="0" t="0" r="r" b="b"/>
                  <a:pathLst>
                    <a:path w="15" h="18">
                      <a:moveTo>
                        <a:pt x="0" y="0"/>
                      </a:moveTo>
                      <a:cubicBezTo>
                        <a:pt x="5" y="6"/>
                        <a:pt x="10" y="12"/>
                        <a:pt x="15" y="18"/>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5" name="Freeform 436"/>
                <p:cNvSpPr/>
                <p:nvPr/>
              </p:nvSpPr>
              <p:spPr bwMode="auto">
                <a:xfrm>
                  <a:off x="3022600" y="948138"/>
                  <a:ext cx="53975" cy="61913"/>
                </a:xfrm>
                <a:custGeom>
                  <a:avLst/>
                  <a:gdLst>
                    <a:gd name="T0" fmla="*/ 0 w 15"/>
                    <a:gd name="T1" fmla="*/ 0 h 17"/>
                    <a:gd name="T2" fmla="*/ 15 w 15"/>
                    <a:gd name="T3" fmla="*/ 17 h 17"/>
                  </a:gdLst>
                  <a:ahLst/>
                  <a:cxnLst>
                    <a:cxn ang="0">
                      <a:pos x="T0" y="T1"/>
                    </a:cxn>
                    <a:cxn ang="0">
                      <a:pos x="T2" y="T3"/>
                    </a:cxn>
                  </a:cxnLst>
                  <a:rect l="0" t="0" r="r" b="b"/>
                  <a:pathLst>
                    <a:path w="15" h="17">
                      <a:moveTo>
                        <a:pt x="0" y="0"/>
                      </a:moveTo>
                      <a:cubicBezTo>
                        <a:pt x="6" y="5"/>
                        <a:pt x="11" y="11"/>
                        <a:pt x="15" y="17"/>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6" name="Freeform 437"/>
                <p:cNvSpPr/>
                <p:nvPr/>
              </p:nvSpPr>
              <p:spPr bwMode="auto">
                <a:xfrm>
                  <a:off x="3084512" y="894163"/>
                  <a:ext cx="57150" cy="76200"/>
                </a:xfrm>
                <a:custGeom>
                  <a:avLst/>
                  <a:gdLst>
                    <a:gd name="T0" fmla="*/ 0 w 16"/>
                    <a:gd name="T1" fmla="*/ 0 h 21"/>
                    <a:gd name="T2" fmla="*/ 16 w 16"/>
                    <a:gd name="T3" fmla="*/ 21 h 21"/>
                  </a:gdLst>
                  <a:ahLst/>
                  <a:cxnLst>
                    <a:cxn ang="0">
                      <a:pos x="T0" y="T1"/>
                    </a:cxn>
                    <a:cxn ang="0">
                      <a:pos x="T2" y="T3"/>
                    </a:cxn>
                  </a:cxnLst>
                  <a:rect l="0" t="0" r="r" b="b"/>
                  <a:pathLst>
                    <a:path w="16" h="21">
                      <a:moveTo>
                        <a:pt x="0" y="0"/>
                      </a:moveTo>
                      <a:cubicBezTo>
                        <a:pt x="7" y="5"/>
                        <a:pt x="13" y="13"/>
                        <a:pt x="16" y="21"/>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7" name="Freeform 438"/>
                <p:cNvSpPr/>
                <p:nvPr/>
              </p:nvSpPr>
              <p:spPr bwMode="auto">
                <a:xfrm>
                  <a:off x="3149600" y="840188"/>
                  <a:ext cx="57150" cy="65088"/>
                </a:xfrm>
                <a:custGeom>
                  <a:avLst/>
                  <a:gdLst>
                    <a:gd name="T0" fmla="*/ 0 w 16"/>
                    <a:gd name="T1" fmla="*/ 0 h 18"/>
                    <a:gd name="T2" fmla="*/ 16 w 16"/>
                    <a:gd name="T3" fmla="*/ 18 h 18"/>
                  </a:gdLst>
                  <a:ahLst/>
                  <a:cxnLst>
                    <a:cxn ang="0">
                      <a:pos x="T0" y="T1"/>
                    </a:cxn>
                    <a:cxn ang="0">
                      <a:pos x="T2" y="T3"/>
                    </a:cxn>
                  </a:cxnLst>
                  <a:rect l="0" t="0" r="r" b="b"/>
                  <a:pathLst>
                    <a:path w="16" h="18">
                      <a:moveTo>
                        <a:pt x="0" y="0"/>
                      </a:moveTo>
                      <a:cubicBezTo>
                        <a:pt x="7" y="4"/>
                        <a:pt x="13" y="11"/>
                        <a:pt x="16" y="18"/>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8" name="Freeform 439"/>
                <p:cNvSpPr/>
                <p:nvPr/>
              </p:nvSpPr>
              <p:spPr bwMode="auto">
                <a:xfrm>
                  <a:off x="3228975" y="775101"/>
                  <a:ext cx="53975" cy="65088"/>
                </a:xfrm>
                <a:custGeom>
                  <a:avLst/>
                  <a:gdLst>
                    <a:gd name="T0" fmla="*/ 0 w 15"/>
                    <a:gd name="T1" fmla="*/ 0 h 18"/>
                    <a:gd name="T2" fmla="*/ 15 w 15"/>
                    <a:gd name="T3" fmla="*/ 18 h 18"/>
                  </a:gdLst>
                  <a:ahLst/>
                  <a:cxnLst>
                    <a:cxn ang="0">
                      <a:pos x="T0" y="T1"/>
                    </a:cxn>
                    <a:cxn ang="0">
                      <a:pos x="T2" y="T3"/>
                    </a:cxn>
                  </a:cxnLst>
                  <a:rect l="0" t="0" r="r" b="b"/>
                  <a:pathLst>
                    <a:path w="15" h="18">
                      <a:moveTo>
                        <a:pt x="0" y="0"/>
                      </a:moveTo>
                      <a:cubicBezTo>
                        <a:pt x="6" y="5"/>
                        <a:pt x="12" y="11"/>
                        <a:pt x="15" y="18"/>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9" name="Freeform 440"/>
                <p:cNvSpPr/>
                <p:nvPr/>
              </p:nvSpPr>
              <p:spPr bwMode="auto">
                <a:xfrm>
                  <a:off x="3302000" y="716363"/>
                  <a:ext cx="50800" cy="61913"/>
                </a:xfrm>
                <a:custGeom>
                  <a:avLst/>
                  <a:gdLst>
                    <a:gd name="T0" fmla="*/ 0 w 14"/>
                    <a:gd name="T1" fmla="*/ 0 h 17"/>
                    <a:gd name="T2" fmla="*/ 14 w 14"/>
                    <a:gd name="T3" fmla="*/ 17 h 17"/>
                  </a:gdLst>
                  <a:ahLst/>
                  <a:cxnLst>
                    <a:cxn ang="0">
                      <a:pos x="T0" y="T1"/>
                    </a:cxn>
                    <a:cxn ang="0">
                      <a:pos x="T2" y="T3"/>
                    </a:cxn>
                  </a:cxnLst>
                  <a:rect l="0" t="0" r="r" b="b"/>
                  <a:pathLst>
                    <a:path w="14" h="17">
                      <a:moveTo>
                        <a:pt x="0" y="0"/>
                      </a:moveTo>
                      <a:cubicBezTo>
                        <a:pt x="4" y="4"/>
                        <a:pt x="10" y="13"/>
                        <a:pt x="14" y="17"/>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0" name="Freeform 441"/>
                <p:cNvSpPr/>
                <p:nvPr/>
              </p:nvSpPr>
              <p:spPr bwMode="auto">
                <a:xfrm>
                  <a:off x="3376612" y="662388"/>
                  <a:ext cx="47625" cy="68263"/>
                </a:xfrm>
                <a:custGeom>
                  <a:avLst/>
                  <a:gdLst>
                    <a:gd name="T0" fmla="*/ 0 w 13"/>
                    <a:gd name="T1" fmla="*/ 0 h 19"/>
                    <a:gd name="T2" fmla="*/ 13 w 13"/>
                    <a:gd name="T3" fmla="*/ 19 h 19"/>
                  </a:gdLst>
                  <a:ahLst/>
                  <a:cxnLst>
                    <a:cxn ang="0">
                      <a:pos x="T0" y="T1"/>
                    </a:cxn>
                    <a:cxn ang="0">
                      <a:pos x="T2" y="T3"/>
                    </a:cxn>
                  </a:cxnLst>
                  <a:rect l="0" t="0" r="r" b="b"/>
                  <a:pathLst>
                    <a:path w="13" h="19">
                      <a:moveTo>
                        <a:pt x="0" y="0"/>
                      </a:moveTo>
                      <a:cubicBezTo>
                        <a:pt x="5" y="6"/>
                        <a:pt x="10" y="12"/>
                        <a:pt x="13" y="19"/>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1" name="Freeform 442"/>
                <p:cNvSpPr/>
                <p:nvPr/>
              </p:nvSpPr>
              <p:spPr bwMode="auto">
                <a:xfrm>
                  <a:off x="3438525" y="611588"/>
                  <a:ext cx="47625" cy="65088"/>
                </a:xfrm>
                <a:custGeom>
                  <a:avLst/>
                  <a:gdLst>
                    <a:gd name="T0" fmla="*/ 0 w 13"/>
                    <a:gd name="T1" fmla="*/ 0 h 18"/>
                    <a:gd name="T2" fmla="*/ 13 w 13"/>
                    <a:gd name="T3" fmla="*/ 18 h 18"/>
                  </a:gdLst>
                  <a:ahLst/>
                  <a:cxnLst>
                    <a:cxn ang="0">
                      <a:pos x="T0" y="T1"/>
                    </a:cxn>
                    <a:cxn ang="0">
                      <a:pos x="T2" y="T3"/>
                    </a:cxn>
                  </a:cxnLst>
                  <a:rect l="0" t="0" r="r" b="b"/>
                  <a:pathLst>
                    <a:path w="13" h="18">
                      <a:moveTo>
                        <a:pt x="0" y="0"/>
                      </a:moveTo>
                      <a:cubicBezTo>
                        <a:pt x="6" y="4"/>
                        <a:pt x="11" y="11"/>
                        <a:pt x="13" y="18"/>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2" name="Freeform 443"/>
                <p:cNvSpPr/>
                <p:nvPr/>
              </p:nvSpPr>
              <p:spPr bwMode="auto">
                <a:xfrm>
                  <a:off x="3508375" y="557613"/>
                  <a:ext cx="50800" cy="74613"/>
                </a:xfrm>
                <a:custGeom>
                  <a:avLst/>
                  <a:gdLst>
                    <a:gd name="T0" fmla="*/ 0 w 14"/>
                    <a:gd name="T1" fmla="*/ 0 h 21"/>
                    <a:gd name="T2" fmla="*/ 14 w 14"/>
                    <a:gd name="T3" fmla="*/ 21 h 21"/>
                  </a:gdLst>
                  <a:ahLst/>
                  <a:cxnLst>
                    <a:cxn ang="0">
                      <a:pos x="T0" y="T1"/>
                    </a:cxn>
                    <a:cxn ang="0">
                      <a:pos x="T2" y="T3"/>
                    </a:cxn>
                  </a:cxnLst>
                  <a:rect l="0" t="0" r="r" b="b"/>
                  <a:pathLst>
                    <a:path w="14" h="21">
                      <a:moveTo>
                        <a:pt x="0" y="0"/>
                      </a:moveTo>
                      <a:cubicBezTo>
                        <a:pt x="7" y="6"/>
                        <a:pt x="11" y="13"/>
                        <a:pt x="14" y="21"/>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3" name="Freeform 444"/>
                <p:cNvSpPr/>
                <p:nvPr/>
              </p:nvSpPr>
              <p:spPr bwMode="auto">
                <a:xfrm>
                  <a:off x="3587750" y="506813"/>
                  <a:ext cx="46038" cy="57150"/>
                </a:xfrm>
                <a:custGeom>
                  <a:avLst/>
                  <a:gdLst>
                    <a:gd name="T0" fmla="*/ 0 w 13"/>
                    <a:gd name="T1" fmla="*/ 0 h 16"/>
                    <a:gd name="T2" fmla="*/ 13 w 13"/>
                    <a:gd name="T3" fmla="*/ 16 h 16"/>
                  </a:gdLst>
                  <a:ahLst/>
                  <a:cxnLst>
                    <a:cxn ang="0">
                      <a:pos x="T0" y="T1"/>
                    </a:cxn>
                    <a:cxn ang="0">
                      <a:pos x="T2" y="T3"/>
                    </a:cxn>
                  </a:cxnLst>
                  <a:rect l="0" t="0" r="r" b="b"/>
                  <a:pathLst>
                    <a:path w="13" h="16">
                      <a:moveTo>
                        <a:pt x="0" y="0"/>
                      </a:moveTo>
                      <a:cubicBezTo>
                        <a:pt x="7" y="3"/>
                        <a:pt x="10" y="9"/>
                        <a:pt x="13" y="16"/>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4" name="Freeform 445"/>
                <p:cNvSpPr/>
                <p:nvPr/>
              </p:nvSpPr>
              <p:spPr bwMode="auto">
                <a:xfrm>
                  <a:off x="3678237" y="459188"/>
                  <a:ext cx="42863" cy="65088"/>
                </a:xfrm>
                <a:custGeom>
                  <a:avLst/>
                  <a:gdLst>
                    <a:gd name="T0" fmla="*/ 0 w 12"/>
                    <a:gd name="T1" fmla="*/ 0 h 18"/>
                    <a:gd name="T2" fmla="*/ 12 w 12"/>
                    <a:gd name="T3" fmla="*/ 18 h 18"/>
                  </a:gdLst>
                  <a:ahLst/>
                  <a:cxnLst>
                    <a:cxn ang="0">
                      <a:pos x="T0" y="T1"/>
                    </a:cxn>
                    <a:cxn ang="0">
                      <a:pos x="T2" y="T3"/>
                    </a:cxn>
                  </a:cxnLst>
                  <a:rect l="0" t="0" r="r" b="b"/>
                  <a:pathLst>
                    <a:path w="12" h="18">
                      <a:moveTo>
                        <a:pt x="0" y="0"/>
                      </a:moveTo>
                      <a:cubicBezTo>
                        <a:pt x="6" y="4"/>
                        <a:pt x="11" y="10"/>
                        <a:pt x="12" y="18"/>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5" name="Freeform 446"/>
                <p:cNvSpPr/>
                <p:nvPr/>
              </p:nvSpPr>
              <p:spPr bwMode="auto">
                <a:xfrm>
                  <a:off x="2974975" y="527451"/>
                  <a:ext cx="966788" cy="1004888"/>
                </a:xfrm>
                <a:custGeom>
                  <a:avLst/>
                  <a:gdLst>
                    <a:gd name="T0" fmla="*/ 0 w 267"/>
                    <a:gd name="T1" fmla="*/ 277 h 277"/>
                    <a:gd name="T2" fmla="*/ 262 w 267"/>
                    <a:gd name="T3" fmla="*/ 43 h 277"/>
                    <a:gd name="T4" fmla="*/ 267 w 267"/>
                    <a:gd name="T5" fmla="*/ 34 h 277"/>
                    <a:gd name="T6" fmla="*/ 262 w 267"/>
                    <a:gd name="T7" fmla="*/ 22 h 277"/>
                    <a:gd name="T8" fmla="*/ 241 w 267"/>
                    <a:gd name="T9" fmla="*/ 0 h 277"/>
                  </a:gdLst>
                  <a:ahLst/>
                  <a:cxnLst>
                    <a:cxn ang="0">
                      <a:pos x="T0" y="T1"/>
                    </a:cxn>
                    <a:cxn ang="0">
                      <a:pos x="T2" y="T3"/>
                    </a:cxn>
                    <a:cxn ang="0">
                      <a:pos x="T4" y="T5"/>
                    </a:cxn>
                    <a:cxn ang="0">
                      <a:pos x="T6" y="T7"/>
                    </a:cxn>
                    <a:cxn ang="0">
                      <a:pos x="T8" y="T9"/>
                    </a:cxn>
                  </a:cxnLst>
                  <a:rect l="0" t="0" r="r" b="b"/>
                  <a:pathLst>
                    <a:path w="267" h="277">
                      <a:moveTo>
                        <a:pt x="0" y="277"/>
                      </a:moveTo>
                      <a:cubicBezTo>
                        <a:pt x="96" y="209"/>
                        <a:pt x="189" y="138"/>
                        <a:pt x="262" y="43"/>
                      </a:cubicBezTo>
                      <a:cubicBezTo>
                        <a:pt x="264" y="41"/>
                        <a:pt x="266" y="38"/>
                        <a:pt x="267" y="34"/>
                      </a:cubicBezTo>
                      <a:cubicBezTo>
                        <a:pt x="267" y="30"/>
                        <a:pt x="264" y="26"/>
                        <a:pt x="262" y="22"/>
                      </a:cubicBezTo>
                      <a:cubicBezTo>
                        <a:pt x="256" y="14"/>
                        <a:pt x="249" y="7"/>
                        <a:pt x="241" y="0"/>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6" name="Freeform 448"/>
                <p:cNvSpPr/>
                <p:nvPr/>
              </p:nvSpPr>
              <p:spPr bwMode="auto">
                <a:xfrm>
                  <a:off x="3732212" y="702076"/>
                  <a:ext cx="7938" cy="73025"/>
                </a:xfrm>
                <a:custGeom>
                  <a:avLst/>
                  <a:gdLst>
                    <a:gd name="T0" fmla="*/ 2 w 2"/>
                    <a:gd name="T1" fmla="*/ 0 h 20"/>
                    <a:gd name="T2" fmla="*/ 2 w 2"/>
                    <a:gd name="T3" fmla="*/ 20 h 20"/>
                  </a:gdLst>
                  <a:ahLst/>
                  <a:cxnLst>
                    <a:cxn ang="0">
                      <a:pos x="T0" y="T1"/>
                    </a:cxn>
                    <a:cxn ang="0">
                      <a:pos x="T2" y="T3"/>
                    </a:cxn>
                  </a:cxnLst>
                  <a:rect l="0" t="0" r="r" b="b"/>
                  <a:pathLst>
                    <a:path w="2" h="20">
                      <a:moveTo>
                        <a:pt x="2" y="0"/>
                      </a:moveTo>
                      <a:cubicBezTo>
                        <a:pt x="0" y="6"/>
                        <a:pt x="0" y="13"/>
                        <a:pt x="2" y="20"/>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7" name="Freeform 449"/>
                <p:cNvSpPr/>
                <p:nvPr/>
              </p:nvSpPr>
              <p:spPr bwMode="auto">
                <a:xfrm>
                  <a:off x="3271837" y="1143401"/>
                  <a:ext cx="14288" cy="69850"/>
                </a:xfrm>
                <a:custGeom>
                  <a:avLst/>
                  <a:gdLst>
                    <a:gd name="T0" fmla="*/ 4 w 4"/>
                    <a:gd name="T1" fmla="*/ 0 h 19"/>
                    <a:gd name="T2" fmla="*/ 0 w 4"/>
                    <a:gd name="T3" fmla="*/ 19 h 19"/>
                  </a:gdLst>
                  <a:ahLst/>
                  <a:cxnLst>
                    <a:cxn ang="0">
                      <a:pos x="T0" y="T1"/>
                    </a:cxn>
                    <a:cxn ang="0">
                      <a:pos x="T2" y="T3"/>
                    </a:cxn>
                  </a:cxnLst>
                  <a:rect l="0" t="0" r="r" b="b"/>
                  <a:pathLst>
                    <a:path w="4" h="19">
                      <a:moveTo>
                        <a:pt x="4" y="0"/>
                      </a:moveTo>
                      <a:cubicBezTo>
                        <a:pt x="4" y="6"/>
                        <a:pt x="3" y="13"/>
                        <a:pt x="0" y="19"/>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grpSp>
          <p:nvGrpSpPr>
            <p:cNvPr id="378" name="组合 377"/>
            <p:cNvGrpSpPr/>
            <p:nvPr/>
          </p:nvGrpSpPr>
          <p:grpSpPr>
            <a:xfrm>
              <a:off x="11458006" y="-72840"/>
              <a:ext cx="638022" cy="705287"/>
              <a:chOff x="6678613" y="1383113"/>
              <a:chExt cx="1023937" cy="1131888"/>
            </a:xfrm>
          </p:grpSpPr>
          <p:sp>
            <p:nvSpPr>
              <p:cNvPr id="379" name="Freeform 341"/>
              <p:cNvSpPr/>
              <p:nvPr/>
            </p:nvSpPr>
            <p:spPr bwMode="auto">
              <a:xfrm>
                <a:off x="6678613" y="2111776"/>
                <a:ext cx="358775" cy="403225"/>
              </a:xfrm>
              <a:custGeom>
                <a:avLst/>
                <a:gdLst>
                  <a:gd name="T0" fmla="*/ 88 w 99"/>
                  <a:gd name="T1" fmla="*/ 0 h 111"/>
                  <a:gd name="T2" fmla="*/ 13 w 99"/>
                  <a:gd name="T3" fmla="*/ 87 h 111"/>
                  <a:gd name="T4" fmla="*/ 0 w 99"/>
                  <a:gd name="T5" fmla="*/ 107 h 111"/>
                  <a:gd name="T6" fmla="*/ 4 w 99"/>
                  <a:gd name="T7" fmla="*/ 110 h 111"/>
                  <a:gd name="T8" fmla="*/ 99 w 99"/>
                  <a:gd name="T9" fmla="*/ 10 h 111"/>
                </a:gdLst>
                <a:ahLst/>
                <a:cxnLst>
                  <a:cxn ang="0">
                    <a:pos x="T0" y="T1"/>
                  </a:cxn>
                  <a:cxn ang="0">
                    <a:pos x="T2" y="T3"/>
                  </a:cxn>
                  <a:cxn ang="0">
                    <a:pos x="T4" y="T5"/>
                  </a:cxn>
                  <a:cxn ang="0">
                    <a:pos x="T6" y="T7"/>
                  </a:cxn>
                  <a:cxn ang="0">
                    <a:pos x="T8" y="T9"/>
                  </a:cxn>
                </a:cxnLst>
                <a:rect l="0" t="0" r="r" b="b"/>
                <a:pathLst>
                  <a:path w="99" h="111">
                    <a:moveTo>
                      <a:pt x="88" y="0"/>
                    </a:moveTo>
                    <a:cubicBezTo>
                      <a:pt x="63" y="29"/>
                      <a:pt x="38" y="58"/>
                      <a:pt x="13" y="87"/>
                    </a:cubicBezTo>
                    <a:cubicBezTo>
                      <a:pt x="8" y="93"/>
                      <a:pt x="3" y="100"/>
                      <a:pt x="0" y="107"/>
                    </a:cubicBezTo>
                    <a:cubicBezTo>
                      <a:pt x="0" y="109"/>
                      <a:pt x="2" y="111"/>
                      <a:pt x="4" y="110"/>
                    </a:cubicBezTo>
                    <a:cubicBezTo>
                      <a:pt x="38" y="79"/>
                      <a:pt x="69" y="45"/>
                      <a:pt x="99"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0" name="Freeform 344"/>
              <p:cNvSpPr/>
              <p:nvPr/>
            </p:nvSpPr>
            <p:spPr bwMode="auto">
              <a:xfrm>
                <a:off x="6862763" y="1770463"/>
                <a:ext cx="547688" cy="476250"/>
              </a:xfrm>
              <a:custGeom>
                <a:avLst/>
                <a:gdLst>
                  <a:gd name="T0" fmla="*/ 75 w 151"/>
                  <a:gd name="T1" fmla="*/ 5 h 131"/>
                  <a:gd name="T2" fmla="*/ 13 w 151"/>
                  <a:gd name="T3" fmla="*/ 9 h 131"/>
                  <a:gd name="T4" fmla="*/ 3 w 151"/>
                  <a:gd name="T5" fmla="*/ 16 h 131"/>
                  <a:gd name="T6" fmla="*/ 1 w 151"/>
                  <a:gd name="T7" fmla="*/ 30 h 131"/>
                  <a:gd name="T8" fmla="*/ 50 w 151"/>
                  <a:gd name="T9" fmla="*/ 104 h 131"/>
                  <a:gd name="T10" fmla="*/ 76 w 151"/>
                  <a:gd name="T11" fmla="*/ 116 h 131"/>
                  <a:gd name="T12" fmla="*/ 133 w 151"/>
                  <a:gd name="T13" fmla="*/ 131 h 131"/>
                  <a:gd name="T14" fmla="*/ 140 w 151"/>
                  <a:gd name="T15" fmla="*/ 129 h 131"/>
                  <a:gd name="T16" fmla="*/ 145 w 151"/>
                  <a:gd name="T17" fmla="*/ 121 h 131"/>
                  <a:gd name="T18" fmla="*/ 146 w 151"/>
                  <a:gd name="T19" fmla="*/ 5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131">
                    <a:moveTo>
                      <a:pt x="75" y="5"/>
                    </a:moveTo>
                    <a:cubicBezTo>
                      <a:pt x="54" y="0"/>
                      <a:pt x="32" y="2"/>
                      <a:pt x="13" y="9"/>
                    </a:cubicBezTo>
                    <a:cubicBezTo>
                      <a:pt x="9" y="11"/>
                      <a:pt x="5" y="13"/>
                      <a:pt x="3" y="16"/>
                    </a:cubicBezTo>
                    <a:cubicBezTo>
                      <a:pt x="0" y="20"/>
                      <a:pt x="1" y="25"/>
                      <a:pt x="1" y="30"/>
                    </a:cubicBezTo>
                    <a:cubicBezTo>
                      <a:pt x="6" y="60"/>
                      <a:pt x="24" y="88"/>
                      <a:pt x="50" y="104"/>
                    </a:cubicBezTo>
                    <a:cubicBezTo>
                      <a:pt x="58" y="109"/>
                      <a:pt x="67" y="113"/>
                      <a:pt x="76" y="116"/>
                    </a:cubicBezTo>
                    <a:cubicBezTo>
                      <a:pt x="94" y="124"/>
                      <a:pt x="113" y="130"/>
                      <a:pt x="133" y="131"/>
                    </a:cubicBezTo>
                    <a:cubicBezTo>
                      <a:pt x="135" y="131"/>
                      <a:pt x="138" y="131"/>
                      <a:pt x="140" y="129"/>
                    </a:cubicBezTo>
                    <a:cubicBezTo>
                      <a:pt x="143" y="128"/>
                      <a:pt x="144" y="124"/>
                      <a:pt x="145" y="121"/>
                    </a:cubicBezTo>
                    <a:cubicBezTo>
                      <a:pt x="151" y="99"/>
                      <a:pt x="151" y="76"/>
                      <a:pt x="146" y="5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nvGrpSpPr>
              <p:cNvPr id="381" name="组合 380"/>
              <p:cNvGrpSpPr/>
              <p:nvPr/>
            </p:nvGrpSpPr>
            <p:grpSpPr>
              <a:xfrm>
                <a:off x="6921500" y="1383113"/>
                <a:ext cx="781050" cy="855663"/>
                <a:chOff x="6921500" y="1383113"/>
                <a:chExt cx="781050" cy="855663"/>
              </a:xfrm>
            </p:grpSpPr>
            <p:sp>
              <p:nvSpPr>
                <p:cNvPr id="382" name="Freeform 336"/>
                <p:cNvSpPr/>
                <p:nvPr/>
              </p:nvSpPr>
              <p:spPr bwMode="auto">
                <a:xfrm>
                  <a:off x="7091363" y="2029226"/>
                  <a:ext cx="3175" cy="34925"/>
                </a:xfrm>
                <a:custGeom>
                  <a:avLst/>
                  <a:gdLst>
                    <a:gd name="T0" fmla="*/ 1 w 1"/>
                    <a:gd name="T1" fmla="*/ 0 h 10"/>
                    <a:gd name="T2" fmla="*/ 1 w 1"/>
                    <a:gd name="T3" fmla="*/ 10 h 10"/>
                  </a:gdLst>
                  <a:ahLst/>
                  <a:cxnLst>
                    <a:cxn ang="0">
                      <a:pos x="T0" y="T1"/>
                    </a:cxn>
                    <a:cxn ang="0">
                      <a:pos x="T2" y="T3"/>
                    </a:cxn>
                  </a:cxnLst>
                  <a:rect l="0" t="0" r="r" b="b"/>
                  <a:pathLst>
                    <a:path w="1" h="10">
                      <a:moveTo>
                        <a:pt x="1" y="0"/>
                      </a:moveTo>
                      <a:cubicBezTo>
                        <a:pt x="0" y="3"/>
                        <a:pt x="0" y="7"/>
                        <a:pt x="1"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3" name="Freeform 337"/>
                <p:cNvSpPr/>
                <p:nvPr/>
              </p:nvSpPr>
              <p:spPr bwMode="auto">
                <a:xfrm>
                  <a:off x="7124700" y="2013351"/>
                  <a:ext cx="3175" cy="33338"/>
                </a:xfrm>
                <a:custGeom>
                  <a:avLst/>
                  <a:gdLst>
                    <a:gd name="T0" fmla="*/ 1 w 1"/>
                    <a:gd name="T1" fmla="*/ 0 h 9"/>
                    <a:gd name="T2" fmla="*/ 0 w 1"/>
                    <a:gd name="T3" fmla="*/ 9 h 9"/>
                  </a:gdLst>
                  <a:ahLst/>
                  <a:cxnLst>
                    <a:cxn ang="0">
                      <a:pos x="T0" y="T1"/>
                    </a:cxn>
                    <a:cxn ang="0">
                      <a:pos x="T2" y="T3"/>
                    </a:cxn>
                  </a:cxnLst>
                  <a:rect l="0" t="0" r="r" b="b"/>
                  <a:pathLst>
                    <a:path w="1" h="9">
                      <a:moveTo>
                        <a:pt x="1" y="0"/>
                      </a:moveTo>
                      <a:cubicBezTo>
                        <a:pt x="1" y="3"/>
                        <a:pt x="1" y="6"/>
                        <a:pt x="0" y="9"/>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4" name="Freeform 338"/>
                <p:cNvSpPr/>
                <p:nvPr/>
              </p:nvSpPr>
              <p:spPr bwMode="auto">
                <a:xfrm>
                  <a:off x="7493000" y="1467251"/>
                  <a:ext cx="3175" cy="39688"/>
                </a:xfrm>
                <a:custGeom>
                  <a:avLst/>
                  <a:gdLst>
                    <a:gd name="T0" fmla="*/ 1 w 1"/>
                    <a:gd name="T1" fmla="*/ 0 h 11"/>
                    <a:gd name="T2" fmla="*/ 1 w 1"/>
                    <a:gd name="T3" fmla="*/ 11 h 11"/>
                  </a:gdLst>
                  <a:ahLst/>
                  <a:cxnLst>
                    <a:cxn ang="0">
                      <a:pos x="T0" y="T1"/>
                    </a:cxn>
                    <a:cxn ang="0">
                      <a:pos x="T2" y="T3"/>
                    </a:cxn>
                  </a:cxnLst>
                  <a:rect l="0" t="0" r="r" b="b"/>
                  <a:pathLst>
                    <a:path w="1" h="11">
                      <a:moveTo>
                        <a:pt x="1" y="0"/>
                      </a:moveTo>
                      <a:cubicBezTo>
                        <a:pt x="0" y="4"/>
                        <a:pt x="0" y="7"/>
                        <a:pt x="1" y="1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5" name="Freeform 339"/>
                <p:cNvSpPr/>
                <p:nvPr/>
              </p:nvSpPr>
              <p:spPr bwMode="auto">
                <a:xfrm>
                  <a:off x="7192963" y="1608538"/>
                  <a:ext cx="169863" cy="198438"/>
                </a:xfrm>
                <a:custGeom>
                  <a:avLst/>
                  <a:gdLst>
                    <a:gd name="T0" fmla="*/ 0 w 47"/>
                    <a:gd name="T1" fmla="*/ 55 h 55"/>
                    <a:gd name="T2" fmla="*/ 47 w 47"/>
                    <a:gd name="T3" fmla="*/ 0 h 55"/>
                  </a:gdLst>
                  <a:ahLst/>
                  <a:cxnLst>
                    <a:cxn ang="0">
                      <a:pos x="T0" y="T1"/>
                    </a:cxn>
                    <a:cxn ang="0">
                      <a:pos x="T2" y="T3"/>
                    </a:cxn>
                  </a:cxnLst>
                  <a:rect l="0" t="0" r="r" b="b"/>
                  <a:pathLst>
                    <a:path w="47" h="55">
                      <a:moveTo>
                        <a:pt x="0" y="55"/>
                      </a:moveTo>
                      <a:cubicBezTo>
                        <a:pt x="13" y="34"/>
                        <a:pt x="29" y="15"/>
                        <a:pt x="47"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6" name="Freeform 340"/>
                <p:cNvSpPr/>
                <p:nvPr/>
              </p:nvSpPr>
              <p:spPr bwMode="auto">
                <a:xfrm>
                  <a:off x="6921500" y="1840313"/>
                  <a:ext cx="195263" cy="25400"/>
                </a:xfrm>
                <a:custGeom>
                  <a:avLst/>
                  <a:gdLst>
                    <a:gd name="T0" fmla="*/ 0 w 54"/>
                    <a:gd name="T1" fmla="*/ 7 h 7"/>
                    <a:gd name="T2" fmla="*/ 54 w 54"/>
                    <a:gd name="T3" fmla="*/ 1 h 7"/>
                  </a:gdLst>
                  <a:ahLst/>
                  <a:cxnLst>
                    <a:cxn ang="0">
                      <a:pos x="T0" y="T1"/>
                    </a:cxn>
                    <a:cxn ang="0">
                      <a:pos x="T2" y="T3"/>
                    </a:cxn>
                  </a:cxnLst>
                  <a:rect l="0" t="0" r="r" b="b"/>
                  <a:pathLst>
                    <a:path w="54" h="7">
                      <a:moveTo>
                        <a:pt x="0" y="7"/>
                      </a:moveTo>
                      <a:cubicBezTo>
                        <a:pt x="17" y="0"/>
                        <a:pt x="36" y="0"/>
                        <a:pt x="54" y="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7" name="Freeform 342"/>
                <p:cNvSpPr/>
                <p:nvPr/>
              </p:nvSpPr>
              <p:spPr bwMode="auto">
                <a:xfrm>
                  <a:off x="7134225" y="1521226"/>
                  <a:ext cx="442913" cy="471488"/>
                </a:xfrm>
                <a:custGeom>
                  <a:avLst/>
                  <a:gdLst>
                    <a:gd name="T0" fmla="*/ 42 w 122"/>
                    <a:gd name="T1" fmla="*/ 127 h 130"/>
                    <a:gd name="T2" fmla="*/ 57 w 122"/>
                    <a:gd name="T3" fmla="*/ 130 h 130"/>
                    <a:gd name="T4" fmla="*/ 77 w 122"/>
                    <a:gd name="T5" fmla="*/ 118 h 130"/>
                    <a:gd name="T6" fmla="*/ 114 w 122"/>
                    <a:gd name="T7" fmla="*/ 70 h 130"/>
                    <a:gd name="T8" fmla="*/ 119 w 122"/>
                    <a:gd name="T9" fmla="*/ 59 h 130"/>
                    <a:gd name="T10" fmla="*/ 109 w 122"/>
                    <a:gd name="T11" fmla="*/ 27 h 130"/>
                    <a:gd name="T12" fmla="*/ 68 w 122"/>
                    <a:gd name="T13" fmla="*/ 1 h 130"/>
                    <a:gd name="T14" fmla="*/ 63 w 122"/>
                    <a:gd name="T15" fmla="*/ 1 h 130"/>
                    <a:gd name="T16" fmla="*/ 59 w 122"/>
                    <a:gd name="T17" fmla="*/ 3 h 130"/>
                    <a:gd name="T18" fmla="*/ 5 w 122"/>
                    <a:gd name="T19" fmla="*/ 64 h 130"/>
                    <a:gd name="T20" fmla="*/ 0 w 122"/>
                    <a:gd name="T21" fmla="*/ 77 h 130"/>
                    <a:gd name="T22" fmla="*/ 2 w 122"/>
                    <a:gd name="T23" fmla="*/ 87 h 130"/>
                    <a:gd name="T24" fmla="*/ 42 w 122"/>
                    <a:gd name="T25" fmla="*/ 12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30">
                      <a:moveTo>
                        <a:pt x="42" y="127"/>
                      </a:moveTo>
                      <a:cubicBezTo>
                        <a:pt x="47" y="129"/>
                        <a:pt x="52" y="130"/>
                        <a:pt x="57" y="130"/>
                      </a:cubicBezTo>
                      <a:cubicBezTo>
                        <a:pt x="65" y="129"/>
                        <a:pt x="71" y="124"/>
                        <a:pt x="77" y="118"/>
                      </a:cubicBezTo>
                      <a:cubicBezTo>
                        <a:pt x="92" y="104"/>
                        <a:pt x="104" y="88"/>
                        <a:pt x="114" y="70"/>
                      </a:cubicBezTo>
                      <a:cubicBezTo>
                        <a:pt x="116" y="67"/>
                        <a:pt x="118" y="63"/>
                        <a:pt x="119" y="59"/>
                      </a:cubicBezTo>
                      <a:cubicBezTo>
                        <a:pt x="122" y="47"/>
                        <a:pt x="116" y="36"/>
                        <a:pt x="109" y="27"/>
                      </a:cubicBezTo>
                      <a:cubicBezTo>
                        <a:pt x="99" y="14"/>
                        <a:pt x="84" y="5"/>
                        <a:pt x="68" y="1"/>
                      </a:cubicBezTo>
                      <a:cubicBezTo>
                        <a:pt x="67" y="1"/>
                        <a:pt x="65" y="0"/>
                        <a:pt x="63" y="1"/>
                      </a:cubicBezTo>
                      <a:cubicBezTo>
                        <a:pt x="62" y="1"/>
                        <a:pt x="61" y="2"/>
                        <a:pt x="59" y="3"/>
                      </a:cubicBezTo>
                      <a:cubicBezTo>
                        <a:pt x="38" y="20"/>
                        <a:pt x="20" y="41"/>
                        <a:pt x="5" y="64"/>
                      </a:cubicBezTo>
                      <a:cubicBezTo>
                        <a:pt x="3" y="68"/>
                        <a:pt x="0" y="72"/>
                        <a:pt x="0" y="77"/>
                      </a:cubicBezTo>
                      <a:cubicBezTo>
                        <a:pt x="0" y="80"/>
                        <a:pt x="1" y="84"/>
                        <a:pt x="2" y="87"/>
                      </a:cubicBezTo>
                      <a:cubicBezTo>
                        <a:pt x="10" y="105"/>
                        <a:pt x="24" y="119"/>
                        <a:pt x="42" y="127"/>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8" name="Freeform 343"/>
                <p:cNvSpPr/>
                <p:nvPr/>
              </p:nvSpPr>
              <p:spPr bwMode="auto">
                <a:xfrm>
                  <a:off x="7334250" y="1383113"/>
                  <a:ext cx="368300" cy="352425"/>
                </a:xfrm>
                <a:custGeom>
                  <a:avLst/>
                  <a:gdLst>
                    <a:gd name="T0" fmla="*/ 1 w 102"/>
                    <a:gd name="T1" fmla="*/ 41 h 97"/>
                    <a:gd name="T2" fmla="*/ 1 w 102"/>
                    <a:gd name="T3" fmla="*/ 27 h 97"/>
                    <a:gd name="T4" fmla="*/ 8 w 102"/>
                    <a:gd name="T5" fmla="*/ 7 h 97"/>
                    <a:gd name="T6" fmla="*/ 38 w 102"/>
                    <a:gd name="T7" fmla="*/ 4 h 97"/>
                    <a:gd name="T8" fmla="*/ 85 w 102"/>
                    <a:gd name="T9" fmla="*/ 40 h 97"/>
                    <a:gd name="T10" fmla="*/ 100 w 102"/>
                    <a:gd name="T11" fmla="*/ 78 h 97"/>
                    <a:gd name="T12" fmla="*/ 97 w 102"/>
                    <a:gd name="T13" fmla="*/ 86 h 97"/>
                    <a:gd name="T14" fmla="*/ 90 w 102"/>
                    <a:gd name="T15" fmla="*/ 91 h 97"/>
                    <a:gd name="T16" fmla="*/ 67 w 102"/>
                    <a:gd name="T17"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97">
                      <a:moveTo>
                        <a:pt x="1" y="41"/>
                      </a:moveTo>
                      <a:cubicBezTo>
                        <a:pt x="0" y="36"/>
                        <a:pt x="0" y="31"/>
                        <a:pt x="1" y="27"/>
                      </a:cubicBezTo>
                      <a:cubicBezTo>
                        <a:pt x="1" y="20"/>
                        <a:pt x="3" y="12"/>
                        <a:pt x="8" y="7"/>
                      </a:cubicBezTo>
                      <a:cubicBezTo>
                        <a:pt x="16" y="0"/>
                        <a:pt x="28" y="1"/>
                        <a:pt x="38" y="4"/>
                      </a:cubicBezTo>
                      <a:cubicBezTo>
                        <a:pt x="57" y="11"/>
                        <a:pt x="73" y="25"/>
                        <a:pt x="85" y="40"/>
                      </a:cubicBezTo>
                      <a:cubicBezTo>
                        <a:pt x="94" y="51"/>
                        <a:pt x="102" y="64"/>
                        <a:pt x="100" y="78"/>
                      </a:cubicBezTo>
                      <a:cubicBezTo>
                        <a:pt x="100" y="81"/>
                        <a:pt x="99" y="84"/>
                        <a:pt x="97" y="86"/>
                      </a:cubicBezTo>
                      <a:cubicBezTo>
                        <a:pt x="95" y="88"/>
                        <a:pt x="93" y="90"/>
                        <a:pt x="90" y="91"/>
                      </a:cubicBezTo>
                      <a:cubicBezTo>
                        <a:pt x="83" y="95"/>
                        <a:pt x="75" y="97"/>
                        <a:pt x="67" y="97"/>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9" name="Freeform 345"/>
                <p:cNvSpPr/>
                <p:nvPr/>
              </p:nvSpPr>
              <p:spPr bwMode="auto">
                <a:xfrm>
                  <a:off x="7229475" y="1973663"/>
                  <a:ext cx="53975" cy="247650"/>
                </a:xfrm>
                <a:custGeom>
                  <a:avLst/>
                  <a:gdLst>
                    <a:gd name="T0" fmla="*/ 12 w 15"/>
                    <a:gd name="T1" fmla="*/ 0 h 68"/>
                    <a:gd name="T2" fmla="*/ 0 w 15"/>
                    <a:gd name="T3" fmla="*/ 68 h 68"/>
                  </a:gdLst>
                  <a:ahLst/>
                  <a:cxnLst>
                    <a:cxn ang="0">
                      <a:pos x="T0" y="T1"/>
                    </a:cxn>
                    <a:cxn ang="0">
                      <a:pos x="T2" y="T3"/>
                    </a:cxn>
                  </a:cxnLst>
                  <a:rect l="0" t="0" r="r" b="b"/>
                  <a:pathLst>
                    <a:path w="15" h="68">
                      <a:moveTo>
                        <a:pt x="12" y="0"/>
                      </a:moveTo>
                      <a:cubicBezTo>
                        <a:pt x="15" y="23"/>
                        <a:pt x="11" y="47"/>
                        <a:pt x="0" y="6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0" name="Freeform 346"/>
                <p:cNvSpPr/>
                <p:nvPr/>
              </p:nvSpPr>
              <p:spPr bwMode="auto">
                <a:xfrm>
                  <a:off x="7543800" y="1557738"/>
                  <a:ext cx="112713" cy="71438"/>
                </a:xfrm>
                <a:custGeom>
                  <a:avLst/>
                  <a:gdLst>
                    <a:gd name="T0" fmla="*/ 0 w 31"/>
                    <a:gd name="T1" fmla="*/ 18 h 20"/>
                    <a:gd name="T2" fmla="*/ 6 w 31"/>
                    <a:gd name="T3" fmla="*/ 19 h 20"/>
                    <a:gd name="T4" fmla="*/ 14 w 31"/>
                    <a:gd name="T5" fmla="*/ 17 h 20"/>
                    <a:gd name="T6" fmla="*/ 31 w 31"/>
                    <a:gd name="T7" fmla="*/ 0 h 20"/>
                  </a:gdLst>
                  <a:ahLst/>
                  <a:cxnLst>
                    <a:cxn ang="0">
                      <a:pos x="T0" y="T1"/>
                    </a:cxn>
                    <a:cxn ang="0">
                      <a:pos x="T2" y="T3"/>
                    </a:cxn>
                    <a:cxn ang="0">
                      <a:pos x="T4" y="T5"/>
                    </a:cxn>
                    <a:cxn ang="0">
                      <a:pos x="T6" y="T7"/>
                    </a:cxn>
                  </a:cxnLst>
                  <a:rect l="0" t="0" r="r" b="b"/>
                  <a:pathLst>
                    <a:path w="31" h="20">
                      <a:moveTo>
                        <a:pt x="0" y="18"/>
                      </a:moveTo>
                      <a:cubicBezTo>
                        <a:pt x="2" y="20"/>
                        <a:pt x="4" y="19"/>
                        <a:pt x="6" y="19"/>
                      </a:cubicBezTo>
                      <a:cubicBezTo>
                        <a:pt x="9" y="18"/>
                        <a:pt x="12" y="18"/>
                        <a:pt x="14" y="17"/>
                      </a:cubicBezTo>
                      <a:cubicBezTo>
                        <a:pt x="22" y="14"/>
                        <a:pt x="29" y="8"/>
                        <a:pt x="31"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1" name="Freeform 347"/>
                <p:cNvSpPr/>
                <p:nvPr/>
              </p:nvSpPr>
              <p:spPr bwMode="auto">
                <a:xfrm>
                  <a:off x="7269163" y="1629176"/>
                  <a:ext cx="274638" cy="341313"/>
                </a:xfrm>
                <a:custGeom>
                  <a:avLst/>
                  <a:gdLst>
                    <a:gd name="T0" fmla="*/ 0 w 76"/>
                    <a:gd name="T1" fmla="*/ 94 h 94"/>
                    <a:gd name="T2" fmla="*/ 76 w 76"/>
                    <a:gd name="T3" fmla="*/ 0 h 94"/>
                    <a:gd name="T4" fmla="*/ 74 w 76"/>
                    <a:gd name="T5" fmla="*/ 1 h 94"/>
                  </a:gdLst>
                  <a:ahLst/>
                  <a:cxnLst>
                    <a:cxn ang="0">
                      <a:pos x="T0" y="T1"/>
                    </a:cxn>
                    <a:cxn ang="0">
                      <a:pos x="T2" y="T3"/>
                    </a:cxn>
                    <a:cxn ang="0">
                      <a:pos x="T4" y="T5"/>
                    </a:cxn>
                  </a:cxnLst>
                  <a:rect l="0" t="0" r="r" b="b"/>
                  <a:pathLst>
                    <a:path w="76" h="94">
                      <a:moveTo>
                        <a:pt x="0" y="94"/>
                      </a:moveTo>
                      <a:cubicBezTo>
                        <a:pt x="27" y="64"/>
                        <a:pt x="53" y="33"/>
                        <a:pt x="76" y="0"/>
                      </a:cubicBezTo>
                      <a:cubicBezTo>
                        <a:pt x="75" y="0"/>
                        <a:pt x="75" y="1"/>
                        <a:pt x="74"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2" name="Freeform 348"/>
                <p:cNvSpPr/>
                <p:nvPr/>
              </p:nvSpPr>
              <p:spPr bwMode="auto">
                <a:xfrm>
                  <a:off x="7243763" y="2199088"/>
                  <a:ext cx="14288" cy="25400"/>
                </a:xfrm>
                <a:custGeom>
                  <a:avLst/>
                  <a:gdLst>
                    <a:gd name="T0" fmla="*/ 0 w 4"/>
                    <a:gd name="T1" fmla="*/ 0 h 7"/>
                    <a:gd name="T2" fmla="*/ 4 w 4"/>
                    <a:gd name="T3" fmla="*/ 7 h 7"/>
                  </a:gdLst>
                  <a:ahLst/>
                  <a:cxnLst>
                    <a:cxn ang="0">
                      <a:pos x="T0" y="T1"/>
                    </a:cxn>
                    <a:cxn ang="0">
                      <a:pos x="T2" y="T3"/>
                    </a:cxn>
                  </a:cxnLst>
                  <a:rect l="0" t="0" r="r" b="b"/>
                  <a:pathLst>
                    <a:path w="4" h="7">
                      <a:moveTo>
                        <a:pt x="0" y="0"/>
                      </a:moveTo>
                      <a:cubicBezTo>
                        <a:pt x="1" y="3"/>
                        <a:pt x="3" y="5"/>
                        <a:pt x="4" y="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3" name="Freeform 349"/>
                <p:cNvSpPr/>
                <p:nvPr/>
              </p:nvSpPr>
              <p:spPr bwMode="auto">
                <a:xfrm>
                  <a:off x="7250113" y="2184801"/>
                  <a:ext cx="36513" cy="53975"/>
                </a:xfrm>
                <a:custGeom>
                  <a:avLst/>
                  <a:gdLst>
                    <a:gd name="T0" fmla="*/ 0 w 10"/>
                    <a:gd name="T1" fmla="*/ 0 h 15"/>
                    <a:gd name="T2" fmla="*/ 10 w 10"/>
                    <a:gd name="T3" fmla="*/ 15 h 15"/>
                  </a:gdLst>
                  <a:ahLst/>
                  <a:cxnLst>
                    <a:cxn ang="0">
                      <a:pos x="T0" y="T1"/>
                    </a:cxn>
                    <a:cxn ang="0">
                      <a:pos x="T2" y="T3"/>
                    </a:cxn>
                  </a:cxnLst>
                  <a:rect l="0" t="0" r="r" b="b"/>
                  <a:pathLst>
                    <a:path w="10" h="15">
                      <a:moveTo>
                        <a:pt x="0" y="0"/>
                      </a:moveTo>
                      <a:cubicBezTo>
                        <a:pt x="3" y="5"/>
                        <a:pt x="6" y="10"/>
                        <a:pt x="10" y="1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4" name="Freeform 350"/>
                <p:cNvSpPr/>
                <p:nvPr/>
              </p:nvSpPr>
              <p:spPr bwMode="auto">
                <a:xfrm>
                  <a:off x="7254875" y="2162576"/>
                  <a:ext cx="50800" cy="73025"/>
                </a:xfrm>
                <a:custGeom>
                  <a:avLst/>
                  <a:gdLst>
                    <a:gd name="T0" fmla="*/ 1 w 14"/>
                    <a:gd name="T1" fmla="*/ 0 h 20"/>
                    <a:gd name="T2" fmla="*/ 2 w 14"/>
                    <a:gd name="T3" fmla="*/ 4 h 20"/>
                    <a:gd name="T4" fmla="*/ 14 w 14"/>
                    <a:gd name="T5" fmla="*/ 20 h 20"/>
                  </a:gdLst>
                  <a:ahLst/>
                  <a:cxnLst>
                    <a:cxn ang="0">
                      <a:pos x="T0" y="T1"/>
                    </a:cxn>
                    <a:cxn ang="0">
                      <a:pos x="T2" y="T3"/>
                    </a:cxn>
                    <a:cxn ang="0">
                      <a:pos x="T4" y="T5"/>
                    </a:cxn>
                  </a:cxnLst>
                  <a:rect l="0" t="0" r="r" b="b"/>
                  <a:pathLst>
                    <a:path w="14" h="20">
                      <a:moveTo>
                        <a:pt x="1" y="0"/>
                      </a:moveTo>
                      <a:cubicBezTo>
                        <a:pt x="0" y="2"/>
                        <a:pt x="1" y="3"/>
                        <a:pt x="2" y="4"/>
                      </a:cubicBezTo>
                      <a:cubicBezTo>
                        <a:pt x="6" y="9"/>
                        <a:pt x="10" y="15"/>
                        <a:pt x="14" y="2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5" name="Freeform 351"/>
                <p:cNvSpPr/>
                <p:nvPr/>
              </p:nvSpPr>
              <p:spPr bwMode="auto">
                <a:xfrm>
                  <a:off x="7261225" y="2148288"/>
                  <a:ext cx="69850" cy="90488"/>
                </a:xfrm>
                <a:custGeom>
                  <a:avLst/>
                  <a:gdLst>
                    <a:gd name="T0" fmla="*/ 0 w 19"/>
                    <a:gd name="T1" fmla="*/ 0 h 25"/>
                    <a:gd name="T2" fmla="*/ 19 w 19"/>
                    <a:gd name="T3" fmla="*/ 25 h 25"/>
                  </a:gdLst>
                  <a:ahLst/>
                  <a:cxnLst>
                    <a:cxn ang="0">
                      <a:pos x="T0" y="T1"/>
                    </a:cxn>
                    <a:cxn ang="0">
                      <a:pos x="T2" y="T3"/>
                    </a:cxn>
                  </a:cxnLst>
                  <a:rect l="0" t="0" r="r" b="b"/>
                  <a:pathLst>
                    <a:path w="19" h="25">
                      <a:moveTo>
                        <a:pt x="0" y="0"/>
                      </a:moveTo>
                      <a:cubicBezTo>
                        <a:pt x="6" y="8"/>
                        <a:pt x="12" y="17"/>
                        <a:pt x="19" y="2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6" name="Freeform 352"/>
                <p:cNvSpPr/>
                <p:nvPr/>
              </p:nvSpPr>
              <p:spPr bwMode="auto">
                <a:xfrm>
                  <a:off x="7264400" y="2122888"/>
                  <a:ext cx="84138" cy="107950"/>
                </a:xfrm>
                <a:custGeom>
                  <a:avLst/>
                  <a:gdLst>
                    <a:gd name="T0" fmla="*/ 0 w 23"/>
                    <a:gd name="T1" fmla="*/ 0 h 30"/>
                    <a:gd name="T2" fmla="*/ 23 w 23"/>
                    <a:gd name="T3" fmla="*/ 30 h 30"/>
                  </a:gdLst>
                  <a:ahLst/>
                  <a:cxnLst>
                    <a:cxn ang="0">
                      <a:pos x="T0" y="T1"/>
                    </a:cxn>
                    <a:cxn ang="0">
                      <a:pos x="T2" y="T3"/>
                    </a:cxn>
                  </a:cxnLst>
                  <a:rect l="0" t="0" r="r" b="b"/>
                  <a:pathLst>
                    <a:path w="23" h="30">
                      <a:moveTo>
                        <a:pt x="0" y="0"/>
                      </a:moveTo>
                      <a:cubicBezTo>
                        <a:pt x="7" y="11"/>
                        <a:pt x="15" y="21"/>
                        <a:pt x="23" y="3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7" name="Freeform 353"/>
                <p:cNvSpPr/>
                <p:nvPr/>
              </p:nvSpPr>
              <p:spPr bwMode="auto">
                <a:xfrm>
                  <a:off x="7269163" y="2108601"/>
                  <a:ext cx="107950" cy="122238"/>
                </a:xfrm>
                <a:custGeom>
                  <a:avLst/>
                  <a:gdLst>
                    <a:gd name="T0" fmla="*/ 0 w 30"/>
                    <a:gd name="T1" fmla="*/ 0 h 34"/>
                    <a:gd name="T2" fmla="*/ 30 w 30"/>
                    <a:gd name="T3" fmla="*/ 34 h 34"/>
                  </a:gdLst>
                  <a:ahLst/>
                  <a:cxnLst>
                    <a:cxn ang="0">
                      <a:pos x="T0" y="T1"/>
                    </a:cxn>
                    <a:cxn ang="0">
                      <a:pos x="T2" y="T3"/>
                    </a:cxn>
                  </a:cxnLst>
                  <a:rect l="0" t="0" r="r" b="b"/>
                  <a:pathLst>
                    <a:path w="30" h="34">
                      <a:moveTo>
                        <a:pt x="0" y="0"/>
                      </a:moveTo>
                      <a:cubicBezTo>
                        <a:pt x="10" y="11"/>
                        <a:pt x="19" y="23"/>
                        <a:pt x="30" y="3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8" name="Freeform 354"/>
                <p:cNvSpPr/>
                <p:nvPr/>
              </p:nvSpPr>
              <p:spPr bwMode="auto">
                <a:xfrm>
                  <a:off x="7272338" y="2080026"/>
                  <a:ext cx="104775" cy="141288"/>
                </a:xfrm>
                <a:custGeom>
                  <a:avLst/>
                  <a:gdLst>
                    <a:gd name="T0" fmla="*/ 0 w 29"/>
                    <a:gd name="T1" fmla="*/ 0 h 39"/>
                    <a:gd name="T2" fmla="*/ 29 w 29"/>
                    <a:gd name="T3" fmla="*/ 39 h 39"/>
                  </a:gdLst>
                  <a:ahLst/>
                  <a:cxnLst>
                    <a:cxn ang="0">
                      <a:pos x="T0" y="T1"/>
                    </a:cxn>
                    <a:cxn ang="0">
                      <a:pos x="T2" y="T3"/>
                    </a:cxn>
                  </a:cxnLst>
                  <a:rect l="0" t="0" r="r" b="b"/>
                  <a:pathLst>
                    <a:path w="29" h="39">
                      <a:moveTo>
                        <a:pt x="0" y="0"/>
                      </a:moveTo>
                      <a:cubicBezTo>
                        <a:pt x="10" y="13"/>
                        <a:pt x="19" y="26"/>
                        <a:pt x="29" y="3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9" name="Freeform 355"/>
                <p:cNvSpPr/>
                <p:nvPr/>
              </p:nvSpPr>
              <p:spPr bwMode="auto">
                <a:xfrm>
                  <a:off x="7275513" y="2049863"/>
                  <a:ext cx="104775" cy="155575"/>
                </a:xfrm>
                <a:custGeom>
                  <a:avLst/>
                  <a:gdLst>
                    <a:gd name="T0" fmla="*/ 0 w 29"/>
                    <a:gd name="T1" fmla="*/ 0 h 43"/>
                    <a:gd name="T2" fmla="*/ 29 w 29"/>
                    <a:gd name="T3" fmla="*/ 43 h 43"/>
                  </a:gdLst>
                  <a:ahLst/>
                  <a:cxnLst>
                    <a:cxn ang="0">
                      <a:pos x="T0" y="T1"/>
                    </a:cxn>
                    <a:cxn ang="0">
                      <a:pos x="T2" y="T3"/>
                    </a:cxn>
                  </a:cxnLst>
                  <a:rect l="0" t="0" r="r" b="b"/>
                  <a:pathLst>
                    <a:path w="29" h="43">
                      <a:moveTo>
                        <a:pt x="0" y="0"/>
                      </a:moveTo>
                      <a:cubicBezTo>
                        <a:pt x="10" y="14"/>
                        <a:pt x="19" y="29"/>
                        <a:pt x="29" y="4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0" name="Freeform 356"/>
                <p:cNvSpPr/>
                <p:nvPr/>
              </p:nvSpPr>
              <p:spPr bwMode="auto">
                <a:xfrm>
                  <a:off x="7275513" y="2032401"/>
                  <a:ext cx="104775" cy="141288"/>
                </a:xfrm>
                <a:custGeom>
                  <a:avLst/>
                  <a:gdLst>
                    <a:gd name="T0" fmla="*/ 0 w 29"/>
                    <a:gd name="T1" fmla="*/ 0 h 39"/>
                    <a:gd name="T2" fmla="*/ 11 w 29"/>
                    <a:gd name="T3" fmla="*/ 13 h 39"/>
                    <a:gd name="T4" fmla="*/ 19 w 29"/>
                    <a:gd name="T5" fmla="*/ 23 h 39"/>
                    <a:gd name="T6" fmla="*/ 29 w 29"/>
                    <a:gd name="T7" fmla="*/ 39 h 39"/>
                  </a:gdLst>
                  <a:ahLst/>
                  <a:cxnLst>
                    <a:cxn ang="0">
                      <a:pos x="T0" y="T1"/>
                    </a:cxn>
                    <a:cxn ang="0">
                      <a:pos x="T2" y="T3"/>
                    </a:cxn>
                    <a:cxn ang="0">
                      <a:pos x="T4" y="T5"/>
                    </a:cxn>
                    <a:cxn ang="0">
                      <a:pos x="T6" y="T7"/>
                    </a:cxn>
                  </a:cxnLst>
                  <a:rect l="0" t="0" r="r" b="b"/>
                  <a:pathLst>
                    <a:path w="29" h="39">
                      <a:moveTo>
                        <a:pt x="0" y="0"/>
                      </a:moveTo>
                      <a:cubicBezTo>
                        <a:pt x="4" y="4"/>
                        <a:pt x="8" y="9"/>
                        <a:pt x="11" y="13"/>
                      </a:cubicBezTo>
                      <a:cubicBezTo>
                        <a:pt x="14" y="17"/>
                        <a:pt x="16" y="20"/>
                        <a:pt x="19" y="23"/>
                      </a:cubicBezTo>
                      <a:cubicBezTo>
                        <a:pt x="23" y="28"/>
                        <a:pt x="26" y="33"/>
                        <a:pt x="29" y="3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1" name="Freeform 357"/>
                <p:cNvSpPr/>
                <p:nvPr/>
              </p:nvSpPr>
              <p:spPr bwMode="auto">
                <a:xfrm>
                  <a:off x="7283450" y="1999063"/>
                  <a:ext cx="112713" cy="163513"/>
                </a:xfrm>
                <a:custGeom>
                  <a:avLst/>
                  <a:gdLst>
                    <a:gd name="T0" fmla="*/ 0 w 31"/>
                    <a:gd name="T1" fmla="*/ 0 h 45"/>
                    <a:gd name="T2" fmla="*/ 4 w 31"/>
                    <a:gd name="T3" fmla="*/ 6 h 45"/>
                    <a:gd name="T4" fmla="*/ 31 w 31"/>
                    <a:gd name="T5" fmla="*/ 45 h 45"/>
                  </a:gdLst>
                  <a:ahLst/>
                  <a:cxnLst>
                    <a:cxn ang="0">
                      <a:pos x="T0" y="T1"/>
                    </a:cxn>
                    <a:cxn ang="0">
                      <a:pos x="T2" y="T3"/>
                    </a:cxn>
                    <a:cxn ang="0">
                      <a:pos x="T4" y="T5"/>
                    </a:cxn>
                  </a:cxnLst>
                  <a:rect l="0" t="0" r="r" b="b"/>
                  <a:pathLst>
                    <a:path w="31" h="45">
                      <a:moveTo>
                        <a:pt x="0" y="0"/>
                      </a:moveTo>
                      <a:cubicBezTo>
                        <a:pt x="1" y="2"/>
                        <a:pt x="2" y="4"/>
                        <a:pt x="4" y="6"/>
                      </a:cubicBezTo>
                      <a:cubicBezTo>
                        <a:pt x="14" y="18"/>
                        <a:pt x="23" y="31"/>
                        <a:pt x="31" y="4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2" name="Freeform 358"/>
                <p:cNvSpPr/>
                <p:nvPr/>
              </p:nvSpPr>
              <p:spPr bwMode="auto">
                <a:xfrm>
                  <a:off x="7300913" y="1992713"/>
                  <a:ext cx="98425" cy="133350"/>
                </a:xfrm>
                <a:custGeom>
                  <a:avLst/>
                  <a:gdLst>
                    <a:gd name="T0" fmla="*/ 0 w 27"/>
                    <a:gd name="T1" fmla="*/ 0 h 37"/>
                    <a:gd name="T2" fmla="*/ 1 w 27"/>
                    <a:gd name="T3" fmla="*/ 2 h 37"/>
                    <a:gd name="T4" fmla="*/ 27 w 27"/>
                    <a:gd name="T5" fmla="*/ 37 h 37"/>
                  </a:gdLst>
                  <a:ahLst/>
                  <a:cxnLst>
                    <a:cxn ang="0">
                      <a:pos x="T0" y="T1"/>
                    </a:cxn>
                    <a:cxn ang="0">
                      <a:pos x="T2" y="T3"/>
                    </a:cxn>
                    <a:cxn ang="0">
                      <a:pos x="T4" y="T5"/>
                    </a:cxn>
                  </a:cxnLst>
                  <a:rect l="0" t="0" r="r" b="b"/>
                  <a:pathLst>
                    <a:path w="27" h="37">
                      <a:moveTo>
                        <a:pt x="0" y="0"/>
                      </a:moveTo>
                      <a:cubicBezTo>
                        <a:pt x="0" y="1"/>
                        <a:pt x="0" y="2"/>
                        <a:pt x="1" y="2"/>
                      </a:cubicBezTo>
                      <a:cubicBezTo>
                        <a:pt x="9" y="14"/>
                        <a:pt x="18" y="26"/>
                        <a:pt x="27" y="3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3" name="Freeform 359"/>
                <p:cNvSpPr/>
                <p:nvPr/>
              </p:nvSpPr>
              <p:spPr bwMode="auto">
                <a:xfrm>
                  <a:off x="7331075" y="1995888"/>
                  <a:ext cx="68263" cy="101600"/>
                </a:xfrm>
                <a:custGeom>
                  <a:avLst/>
                  <a:gdLst>
                    <a:gd name="T0" fmla="*/ 0 w 19"/>
                    <a:gd name="T1" fmla="*/ 0 h 28"/>
                    <a:gd name="T2" fmla="*/ 0 w 19"/>
                    <a:gd name="T3" fmla="*/ 0 h 28"/>
                    <a:gd name="T4" fmla="*/ 0 w 19"/>
                    <a:gd name="T5" fmla="*/ 0 h 28"/>
                    <a:gd name="T6" fmla="*/ 0 w 19"/>
                    <a:gd name="T7" fmla="*/ 1 h 28"/>
                    <a:gd name="T8" fmla="*/ 19 w 19"/>
                    <a:gd name="T9" fmla="*/ 28 h 28"/>
                  </a:gdLst>
                  <a:ahLst/>
                  <a:cxnLst>
                    <a:cxn ang="0">
                      <a:pos x="T0" y="T1"/>
                    </a:cxn>
                    <a:cxn ang="0">
                      <a:pos x="T2" y="T3"/>
                    </a:cxn>
                    <a:cxn ang="0">
                      <a:pos x="T4" y="T5"/>
                    </a:cxn>
                    <a:cxn ang="0">
                      <a:pos x="T6" y="T7"/>
                    </a:cxn>
                    <a:cxn ang="0">
                      <a:pos x="T8" y="T9"/>
                    </a:cxn>
                  </a:cxnLst>
                  <a:rect l="0" t="0" r="r" b="b"/>
                  <a:pathLst>
                    <a:path w="19" h="28">
                      <a:moveTo>
                        <a:pt x="0" y="0"/>
                      </a:moveTo>
                      <a:cubicBezTo>
                        <a:pt x="0" y="1"/>
                        <a:pt x="1" y="0"/>
                        <a:pt x="0" y="0"/>
                      </a:cubicBezTo>
                      <a:cubicBezTo>
                        <a:pt x="0" y="0"/>
                        <a:pt x="0" y="0"/>
                        <a:pt x="0" y="0"/>
                      </a:cubicBezTo>
                      <a:cubicBezTo>
                        <a:pt x="0" y="1"/>
                        <a:pt x="0" y="1"/>
                        <a:pt x="0" y="1"/>
                      </a:cubicBezTo>
                      <a:cubicBezTo>
                        <a:pt x="6" y="10"/>
                        <a:pt x="13" y="19"/>
                        <a:pt x="19" y="2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4" name="Freeform 360"/>
                <p:cNvSpPr/>
                <p:nvPr/>
              </p:nvSpPr>
              <p:spPr bwMode="auto">
                <a:xfrm>
                  <a:off x="7354888" y="1992713"/>
                  <a:ext cx="36513" cy="65088"/>
                </a:xfrm>
                <a:custGeom>
                  <a:avLst/>
                  <a:gdLst>
                    <a:gd name="T0" fmla="*/ 0 w 10"/>
                    <a:gd name="T1" fmla="*/ 0 h 18"/>
                    <a:gd name="T2" fmla="*/ 10 w 10"/>
                    <a:gd name="T3" fmla="*/ 18 h 18"/>
                  </a:gdLst>
                  <a:ahLst/>
                  <a:cxnLst>
                    <a:cxn ang="0">
                      <a:pos x="T0" y="T1"/>
                    </a:cxn>
                    <a:cxn ang="0">
                      <a:pos x="T2" y="T3"/>
                    </a:cxn>
                  </a:cxnLst>
                  <a:rect l="0" t="0" r="r" b="b"/>
                  <a:pathLst>
                    <a:path w="10" h="18">
                      <a:moveTo>
                        <a:pt x="0" y="0"/>
                      </a:moveTo>
                      <a:cubicBezTo>
                        <a:pt x="2" y="6"/>
                        <a:pt x="6" y="13"/>
                        <a:pt x="10" y="1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5" name="Freeform 361"/>
                <p:cNvSpPr/>
                <p:nvPr/>
              </p:nvSpPr>
              <p:spPr bwMode="auto">
                <a:xfrm>
                  <a:off x="7366000" y="1984776"/>
                  <a:ext cx="30163" cy="47625"/>
                </a:xfrm>
                <a:custGeom>
                  <a:avLst/>
                  <a:gdLst>
                    <a:gd name="T0" fmla="*/ 0 w 8"/>
                    <a:gd name="T1" fmla="*/ 0 h 13"/>
                    <a:gd name="T2" fmla="*/ 8 w 8"/>
                    <a:gd name="T3" fmla="*/ 13 h 13"/>
                  </a:gdLst>
                  <a:ahLst/>
                  <a:cxnLst>
                    <a:cxn ang="0">
                      <a:pos x="T0" y="T1"/>
                    </a:cxn>
                    <a:cxn ang="0">
                      <a:pos x="T2" y="T3"/>
                    </a:cxn>
                  </a:cxnLst>
                  <a:rect l="0" t="0" r="r" b="b"/>
                  <a:pathLst>
                    <a:path w="8" h="13">
                      <a:moveTo>
                        <a:pt x="0" y="0"/>
                      </a:moveTo>
                      <a:cubicBezTo>
                        <a:pt x="2" y="5"/>
                        <a:pt x="5" y="9"/>
                        <a:pt x="8" y="1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6" name="Freeform 362"/>
                <p:cNvSpPr/>
                <p:nvPr/>
              </p:nvSpPr>
              <p:spPr bwMode="auto">
                <a:xfrm>
                  <a:off x="7283450" y="1959376"/>
                  <a:ext cx="11113" cy="25400"/>
                </a:xfrm>
                <a:custGeom>
                  <a:avLst/>
                  <a:gdLst>
                    <a:gd name="T0" fmla="*/ 0 w 3"/>
                    <a:gd name="T1" fmla="*/ 0 h 7"/>
                    <a:gd name="T2" fmla="*/ 3 w 3"/>
                    <a:gd name="T3" fmla="*/ 7 h 7"/>
                  </a:gdLst>
                  <a:ahLst/>
                  <a:cxnLst>
                    <a:cxn ang="0">
                      <a:pos x="T0" y="T1"/>
                    </a:cxn>
                    <a:cxn ang="0">
                      <a:pos x="T2" y="T3"/>
                    </a:cxn>
                  </a:cxnLst>
                  <a:rect l="0" t="0" r="r" b="b"/>
                  <a:pathLst>
                    <a:path w="3" h="7">
                      <a:moveTo>
                        <a:pt x="0" y="0"/>
                      </a:moveTo>
                      <a:cubicBezTo>
                        <a:pt x="1" y="2"/>
                        <a:pt x="2" y="5"/>
                        <a:pt x="3" y="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7" name="Freeform 363"/>
                <p:cNvSpPr/>
                <p:nvPr/>
              </p:nvSpPr>
              <p:spPr bwMode="auto">
                <a:xfrm>
                  <a:off x="7294563" y="1948263"/>
                  <a:ext cx="14288" cy="33338"/>
                </a:xfrm>
                <a:custGeom>
                  <a:avLst/>
                  <a:gdLst>
                    <a:gd name="T0" fmla="*/ 0 w 4"/>
                    <a:gd name="T1" fmla="*/ 0 h 9"/>
                    <a:gd name="T2" fmla="*/ 4 w 4"/>
                    <a:gd name="T3" fmla="*/ 9 h 9"/>
                  </a:gdLst>
                  <a:ahLst/>
                  <a:cxnLst>
                    <a:cxn ang="0">
                      <a:pos x="T0" y="T1"/>
                    </a:cxn>
                    <a:cxn ang="0">
                      <a:pos x="T2" y="T3"/>
                    </a:cxn>
                  </a:cxnLst>
                  <a:rect l="0" t="0" r="r" b="b"/>
                  <a:pathLst>
                    <a:path w="4" h="9">
                      <a:moveTo>
                        <a:pt x="0" y="0"/>
                      </a:moveTo>
                      <a:cubicBezTo>
                        <a:pt x="1" y="3"/>
                        <a:pt x="3" y="6"/>
                        <a:pt x="4" y="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8" name="Freeform 364"/>
                <p:cNvSpPr/>
                <p:nvPr/>
              </p:nvSpPr>
              <p:spPr bwMode="auto">
                <a:xfrm>
                  <a:off x="7305675" y="1933976"/>
                  <a:ext cx="20638" cy="44450"/>
                </a:xfrm>
                <a:custGeom>
                  <a:avLst/>
                  <a:gdLst>
                    <a:gd name="T0" fmla="*/ 0 w 6"/>
                    <a:gd name="T1" fmla="*/ 0 h 12"/>
                    <a:gd name="T2" fmla="*/ 6 w 6"/>
                    <a:gd name="T3" fmla="*/ 12 h 12"/>
                  </a:gdLst>
                  <a:ahLst/>
                  <a:cxnLst>
                    <a:cxn ang="0">
                      <a:pos x="T0" y="T1"/>
                    </a:cxn>
                    <a:cxn ang="0">
                      <a:pos x="T2" y="T3"/>
                    </a:cxn>
                  </a:cxnLst>
                  <a:rect l="0" t="0" r="r" b="b"/>
                  <a:pathLst>
                    <a:path w="6" h="12">
                      <a:moveTo>
                        <a:pt x="0" y="0"/>
                      </a:moveTo>
                      <a:cubicBezTo>
                        <a:pt x="1" y="4"/>
                        <a:pt x="3" y="8"/>
                        <a:pt x="6" y="1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9" name="Freeform 365"/>
                <p:cNvSpPr/>
                <p:nvPr/>
              </p:nvSpPr>
              <p:spPr bwMode="auto">
                <a:xfrm>
                  <a:off x="7315200" y="1919688"/>
                  <a:ext cx="33338" cy="58738"/>
                </a:xfrm>
                <a:custGeom>
                  <a:avLst/>
                  <a:gdLst>
                    <a:gd name="T0" fmla="*/ 0 w 9"/>
                    <a:gd name="T1" fmla="*/ 0 h 16"/>
                    <a:gd name="T2" fmla="*/ 9 w 9"/>
                    <a:gd name="T3" fmla="*/ 16 h 16"/>
                  </a:gdLst>
                  <a:ahLst/>
                  <a:cxnLst>
                    <a:cxn ang="0">
                      <a:pos x="T0" y="T1"/>
                    </a:cxn>
                    <a:cxn ang="0">
                      <a:pos x="T2" y="T3"/>
                    </a:cxn>
                  </a:cxnLst>
                  <a:rect l="0" t="0" r="r" b="b"/>
                  <a:pathLst>
                    <a:path w="9" h="16">
                      <a:moveTo>
                        <a:pt x="0" y="0"/>
                      </a:moveTo>
                      <a:cubicBezTo>
                        <a:pt x="3" y="5"/>
                        <a:pt x="6" y="11"/>
                        <a:pt x="9" y="1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0" name="Freeform 366"/>
                <p:cNvSpPr/>
                <p:nvPr/>
              </p:nvSpPr>
              <p:spPr bwMode="auto">
                <a:xfrm>
                  <a:off x="7331075" y="1905401"/>
                  <a:ext cx="34925" cy="68263"/>
                </a:xfrm>
                <a:custGeom>
                  <a:avLst/>
                  <a:gdLst>
                    <a:gd name="T0" fmla="*/ 0 w 10"/>
                    <a:gd name="T1" fmla="*/ 0 h 19"/>
                    <a:gd name="T2" fmla="*/ 2 w 10"/>
                    <a:gd name="T3" fmla="*/ 4 h 19"/>
                    <a:gd name="T4" fmla="*/ 10 w 10"/>
                    <a:gd name="T5" fmla="*/ 19 h 19"/>
                  </a:gdLst>
                  <a:ahLst/>
                  <a:cxnLst>
                    <a:cxn ang="0">
                      <a:pos x="T0" y="T1"/>
                    </a:cxn>
                    <a:cxn ang="0">
                      <a:pos x="T2" y="T3"/>
                    </a:cxn>
                    <a:cxn ang="0">
                      <a:pos x="T4" y="T5"/>
                    </a:cxn>
                  </a:cxnLst>
                  <a:rect l="0" t="0" r="r" b="b"/>
                  <a:pathLst>
                    <a:path w="10" h="19">
                      <a:moveTo>
                        <a:pt x="0" y="0"/>
                      </a:moveTo>
                      <a:cubicBezTo>
                        <a:pt x="0" y="2"/>
                        <a:pt x="1" y="3"/>
                        <a:pt x="2" y="4"/>
                      </a:cubicBezTo>
                      <a:cubicBezTo>
                        <a:pt x="4" y="9"/>
                        <a:pt x="7" y="14"/>
                        <a:pt x="10" y="1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1" name="Freeform 367"/>
                <p:cNvSpPr/>
                <p:nvPr/>
              </p:nvSpPr>
              <p:spPr bwMode="auto">
                <a:xfrm>
                  <a:off x="7345363" y="1894288"/>
                  <a:ext cx="39688" cy="76200"/>
                </a:xfrm>
                <a:custGeom>
                  <a:avLst/>
                  <a:gdLst>
                    <a:gd name="T0" fmla="*/ 0 w 11"/>
                    <a:gd name="T1" fmla="*/ 0 h 21"/>
                    <a:gd name="T2" fmla="*/ 11 w 11"/>
                    <a:gd name="T3" fmla="*/ 21 h 21"/>
                  </a:gdLst>
                  <a:ahLst/>
                  <a:cxnLst>
                    <a:cxn ang="0">
                      <a:pos x="T0" y="T1"/>
                    </a:cxn>
                    <a:cxn ang="0">
                      <a:pos x="T2" y="T3"/>
                    </a:cxn>
                  </a:cxnLst>
                  <a:rect l="0" t="0" r="r" b="b"/>
                  <a:pathLst>
                    <a:path w="11" h="21">
                      <a:moveTo>
                        <a:pt x="0" y="0"/>
                      </a:moveTo>
                      <a:cubicBezTo>
                        <a:pt x="4" y="7"/>
                        <a:pt x="7" y="14"/>
                        <a:pt x="11" y="2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2" name="Freeform 368"/>
                <p:cNvSpPr/>
                <p:nvPr/>
              </p:nvSpPr>
              <p:spPr bwMode="auto">
                <a:xfrm>
                  <a:off x="7354888" y="1876826"/>
                  <a:ext cx="41275" cy="76200"/>
                </a:xfrm>
                <a:custGeom>
                  <a:avLst/>
                  <a:gdLst>
                    <a:gd name="T0" fmla="*/ 0 w 11"/>
                    <a:gd name="T1" fmla="*/ 0 h 21"/>
                    <a:gd name="T2" fmla="*/ 2 w 11"/>
                    <a:gd name="T3" fmla="*/ 3 h 21"/>
                    <a:gd name="T4" fmla="*/ 11 w 11"/>
                    <a:gd name="T5" fmla="*/ 21 h 21"/>
                  </a:gdLst>
                  <a:ahLst/>
                  <a:cxnLst>
                    <a:cxn ang="0">
                      <a:pos x="T0" y="T1"/>
                    </a:cxn>
                    <a:cxn ang="0">
                      <a:pos x="T2" y="T3"/>
                    </a:cxn>
                    <a:cxn ang="0">
                      <a:pos x="T4" y="T5"/>
                    </a:cxn>
                  </a:cxnLst>
                  <a:rect l="0" t="0" r="r" b="b"/>
                  <a:pathLst>
                    <a:path w="11" h="21">
                      <a:moveTo>
                        <a:pt x="0" y="0"/>
                      </a:moveTo>
                      <a:cubicBezTo>
                        <a:pt x="1" y="1"/>
                        <a:pt x="1" y="2"/>
                        <a:pt x="2" y="3"/>
                      </a:cubicBezTo>
                      <a:cubicBezTo>
                        <a:pt x="5" y="9"/>
                        <a:pt x="8" y="15"/>
                        <a:pt x="11" y="2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3" name="Freeform 369"/>
                <p:cNvSpPr/>
                <p:nvPr/>
              </p:nvSpPr>
              <p:spPr bwMode="auto">
                <a:xfrm>
                  <a:off x="7370763" y="1857776"/>
                  <a:ext cx="39688" cy="79375"/>
                </a:xfrm>
                <a:custGeom>
                  <a:avLst/>
                  <a:gdLst>
                    <a:gd name="T0" fmla="*/ 0 w 11"/>
                    <a:gd name="T1" fmla="*/ 0 h 22"/>
                    <a:gd name="T2" fmla="*/ 2 w 11"/>
                    <a:gd name="T3" fmla="*/ 3 h 22"/>
                    <a:gd name="T4" fmla="*/ 11 w 11"/>
                    <a:gd name="T5" fmla="*/ 22 h 22"/>
                  </a:gdLst>
                  <a:ahLst/>
                  <a:cxnLst>
                    <a:cxn ang="0">
                      <a:pos x="T0" y="T1"/>
                    </a:cxn>
                    <a:cxn ang="0">
                      <a:pos x="T2" y="T3"/>
                    </a:cxn>
                    <a:cxn ang="0">
                      <a:pos x="T4" y="T5"/>
                    </a:cxn>
                  </a:cxnLst>
                  <a:rect l="0" t="0" r="r" b="b"/>
                  <a:pathLst>
                    <a:path w="11" h="22">
                      <a:moveTo>
                        <a:pt x="0" y="0"/>
                      </a:moveTo>
                      <a:cubicBezTo>
                        <a:pt x="0" y="1"/>
                        <a:pt x="1" y="2"/>
                        <a:pt x="2" y="3"/>
                      </a:cubicBezTo>
                      <a:cubicBezTo>
                        <a:pt x="5" y="10"/>
                        <a:pt x="8" y="16"/>
                        <a:pt x="11" y="2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4" name="Freeform 370"/>
                <p:cNvSpPr/>
                <p:nvPr/>
              </p:nvSpPr>
              <p:spPr bwMode="auto">
                <a:xfrm>
                  <a:off x="7377113" y="1843488"/>
                  <a:ext cx="47625" cy="87313"/>
                </a:xfrm>
                <a:custGeom>
                  <a:avLst/>
                  <a:gdLst>
                    <a:gd name="T0" fmla="*/ 0 w 13"/>
                    <a:gd name="T1" fmla="*/ 0 h 24"/>
                    <a:gd name="T2" fmla="*/ 13 w 13"/>
                    <a:gd name="T3" fmla="*/ 24 h 24"/>
                  </a:gdLst>
                  <a:ahLst/>
                  <a:cxnLst>
                    <a:cxn ang="0">
                      <a:pos x="T0" y="T1"/>
                    </a:cxn>
                    <a:cxn ang="0">
                      <a:pos x="T2" y="T3"/>
                    </a:cxn>
                  </a:cxnLst>
                  <a:rect l="0" t="0" r="r" b="b"/>
                  <a:pathLst>
                    <a:path w="13" h="24">
                      <a:moveTo>
                        <a:pt x="0" y="0"/>
                      </a:moveTo>
                      <a:cubicBezTo>
                        <a:pt x="4" y="8"/>
                        <a:pt x="9" y="16"/>
                        <a:pt x="13" y="2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5" name="Freeform 371"/>
                <p:cNvSpPr/>
                <p:nvPr/>
              </p:nvSpPr>
              <p:spPr bwMode="auto">
                <a:xfrm>
                  <a:off x="7391400" y="1826026"/>
                  <a:ext cx="39688" cy="82550"/>
                </a:xfrm>
                <a:custGeom>
                  <a:avLst/>
                  <a:gdLst>
                    <a:gd name="T0" fmla="*/ 0 w 11"/>
                    <a:gd name="T1" fmla="*/ 0 h 23"/>
                    <a:gd name="T2" fmla="*/ 11 w 11"/>
                    <a:gd name="T3" fmla="*/ 23 h 23"/>
                  </a:gdLst>
                  <a:ahLst/>
                  <a:cxnLst>
                    <a:cxn ang="0">
                      <a:pos x="T0" y="T1"/>
                    </a:cxn>
                    <a:cxn ang="0">
                      <a:pos x="T2" y="T3"/>
                    </a:cxn>
                  </a:cxnLst>
                  <a:rect l="0" t="0" r="r" b="b"/>
                  <a:pathLst>
                    <a:path w="11" h="23">
                      <a:moveTo>
                        <a:pt x="0" y="0"/>
                      </a:moveTo>
                      <a:cubicBezTo>
                        <a:pt x="3" y="8"/>
                        <a:pt x="7" y="15"/>
                        <a:pt x="11" y="2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6" name="Freeform 372"/>
                <p:cNvSpPr/>
                <p:nvPr/>
              </p:nvSpPr>
              <p:spPr bwMode="auto">
                <a:xfrm>
                  <a:off x="7410450" y="1814913"/>
                  <a:ext cx="39688" cy="82550"/>
                </a:xfrm>
                <a:custGeom>
                  <a:avLst/>
                  <a:gdLst>
                    <a:gd name="T0" fmla="*/ 0 w 11"/>
                    <a:gd name="T1" fmla="*/ 0 h 23"/>
                    <a:gd name="T2" fmla="*/ 11 w 11"/>
                    <a:gd name="T3" fmla="*/ 23 h 23"/>
                  </a:gdLst>
                  <a:ahLst/>
                  <a:cxnLst>
                    <a:cxn ang="0">
                      <a:pos x="T0" y="T1"/>
                    </a:cxn>
                    <a:cxn ang="0">
                      <a:pos x="T2" y="T3"/>
                    </a:cxn>
                  </a:cxnLst>
                  <a:rect l="0" t="0" r="r" b="b"/>
                  <a:pathLst>
                    <a:path w="11" h="23">
                      <a:moveTo>
                        <a:pt x="0" y="0"/>
                      </a:moveTo>
                      <a:cubicBezTo>
                        <a:pt x="4" y="8"/>
                        <a:pt x="7" y="16"/>
                        <a:pt x="11" y="2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7" name="Freeform 373"/>
                <p:cNvSpPr/>
                <p:nvPr/>
              </p:nvSpPr>
              <p:spPr bwMode="auto">
                <a:xfrm>
                  <a:off x="7424738" y="1803801"/>
                  <a:ext cx="42863" cy="93663"/>
                </a:xfrm>
                <a:custGeom>
                  <a:avLst/>
                  <a:gdLst>
                    <a:gd name="T0" fmla="*/ 0 w 12"/>
                    <a:gd name="T1" fmla="*/ 0 h 26"/>
                    <a:gd name="T2" fmla="*/ 1 w 12"/>
                    <a:gd name="T3" fmla="*/ 3 h 26"/>
                    <a:gd name="T4" fmla="*/ 12 w 12"/>
                    <a:gd name="T5" fmla="*/ 26 h 26"/>
                  </a:gdLst>
                  <a:ahLst/>
                  <a:cxnLst>
                    <a:cxn ang="0">
                      <a:pos x="T0" y="T1"/>
                    </a:cxn>
                    <a:cxn ang="0">
                      <a:pos x="T2" y="T3"/>
                    </a:cxn>
                    <a:cxn ang="0">
                      <a:pos x="T4" y="T5"/>
                    </a:cxn>
                  </a:cxnLst>
                  <a:rect l="0" t="0" r="r" b="b"/>
                  <a:pathLst>
                    <a:path w="12" h="26">
                      <a:moveTo>
                        <a:pt x="0" y="0"/>
                      </a:moveTo>
                      <a:cubicBezTo>
                        <a:pt x="0" y="1"/>
                        <a:pt x="1" y="2"/>
                        <a:pt x="1" y="3"/>
                      </a:cubicBezTo>
                      <a:cubicBezTo>
                        <a:pt x="5" y="11"/>
                        <a:pt x="9" y="18"/>
                        <a:pt x="12"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8" name="Freeform 374"/>
                <p:cNvSpPr/>
                <p:nvPr/>
              </p:nvSpPr>
              <p:spPr bwMode="auto">
                <a:xfrm>
                  <a:off x="7439025" y="1781576"/>
                  <a:ext cx="39688" cy="90488"/>
                </a:xfrm>
                <a:custGeom>
                  <a:avLst/>
                  <a:gdLst>
                    <a:gd name="T0" fmla="*/ 0 w 11"/>
                    <a:gd name="T1" fmla="*/ 0 h 25"/>
                    <a:gd name="T2" fmla="*/ 2 w 11"/>
                    <a:gd name="T3" fmla="*/ 7 h 25"/>
                    <a:gd name="T4" fmla="*/ 11 w 11"/>
                    <a:gd name="T5" fmla="*/ 25 h 25"/>
                  </a:gdLst>
                  <a:ahLst/>
                  <a:cxnLst>
                    <a:cxn ang="0">
                      <a:pos x="T0" y="T1"/>
                    </a:cxn>
                    <a:cxn ang="0">
                      <a:pos x="T2" y="T3"/>
                    </a:cxn>
                    <a:cxn ang="0">
                      <a:pos x="T4" y="T5"/>
                    </a:cxn>
                  </a:cxnLst>
                  <a:rect l="0" t="0" r="r" b="b"/>
                  <a:pathLst>
                    <a:path w="11" h="25">
                      <a:moveTo>
                        <a:pt x="0" y="0"/>
                      </a:moveTo>
                      <a:cubicBezTo>
                        <a:pt x="0" y="2"/>
                        <a:pt x="1" y="5"/>
                        <a:pt x="2" y="7"/>
                      </a:cubicBezTo>
                      <a:cubicBezTo>
                        <a:pt x="6" y="12"/>
                        <a:pt x="9" y="18"/>
                        <a:pt x="11" y="2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9" name="Freeform 375"/>
                <p:cNvSpPr/>
                <p:nvPr/>
              </p:nvSpPr>
              <p:spPr bwMode="auto">
                <a:xfrm>
                  <a:off x="7445375" y="1770463"/>
                  <a:ext cx="44450" cy="87313"/>
                </a:xfrm>
                <a:custGeom>
                  <a:avLst/>
                  <a:gdLst>
                    <a:gd name="T0" fmla="*/ 0 w 12"/>
                    <a:gd name="T1" fmla="*/ 0 h 24"/>
                    <a:gd name="T2" fmla="*/ 12 w 12"/>
                    <a:gd name="T3" fmla="*/ 24 h 24"/>
                  </a:gdLst>
                  <a:ahLst/>
                  <a:cxnLst>
                    <a:cxn ang="0">
                      <a:pos x="T0" y="T1"/>
                    </a:cxn>
                    <a:cxn ang="0">
                      <a:pos x="T2" y="T3"/>
                    </a:cxn>
                  </a:cxnLst>
                  <a:rect l="0" t="0" r="r" b="b"/>
                  <a:pathLst>
                    <a:path w="12" h="24">
                      <a:moveTo>
                        <a:pt x="0" y="0"/>
                      </a:moveTo>
                      <a:cubicBezTo>
                        <a:pt x="4" y="8"/>
                        <a:pt x="8" y="16"/>
                        <a:pt x="12" y="2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0" name="Freeform 376"/>
                <p:cNvSpPr/>
                <p:nvPr/>
              </p:nvSpPr>
              <p:spPr bwMode="auto">
                <a:xfrm>
                  <a:off x="7456488" y="1753001"/>
                  <a:ext cx="44450" cy="90488"/>
                </a:xfrm>
                <a:custGeom>
                  <a:avLst/>
                  <a:gdLst>
                    <a:gd name="T0" fmla="*/ 0 w 12"/>
                    <a:gd name="T1" fmla="*/ 0 h 25"/>
                    <a:gd name="T2" fmla="*/ 12 w 12"/>
                    <a:gd name="T3" fmla="*/ 25 h 25"/>
                  </a:gdLst>
                  <a:ahLst/>
                  <a:cxnLst>
                    <a:cxn ang="0">
                      <a:pos x="T0" y="T1"/>
                    </a:cxn>
                    <a:cxn ang="0">
                      <a:pos x="T2" y="T3"/>
                    </a:cxn>
                  </a:cxnLst>
                  <a:rect l="0" t="0" r="r" b="b"/>
                  <a:pathLst>
                    <a:path w="12" h="25">
                      <a:moveTo>
                        <a:pt x="0" y="0"/>
                      </a:moveTo>
                      <a:cubicBezTo>
                        <a:pt x="5" y="8"/>
                        <a:pt x="9" y="16"/>
                        <a:pt x="12" y="2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1" name="Freeform 377"/>
                <p:cNvSpPr/>
                <p:nvPr/>
              </p:nvSpPr>
              <p:spPr bwMode="auto">
                <a:xfrm>
                  <a:off x="7464425" y="1730776"/>
                  <a:ext cx="47625" cy="98425"/>
                </a:xfrm>
                <a:custGeom>
                  <a:avLst/>
                  <a:gdLst>
                    <a:gd name="T0" fmla="*/ 0 w 13"/>
                    <a:gd name="T1" fmla="*/ 0 h 27"/>
                    <a:gd name="T2" fmla="*/ 13 w 13"/>
                    <a:gd name="T3" fmla="*/ 27 h 27"/>
                  </a:gdLst>
                  <a:ahLst/>
                  <a:cxnLst>
                    <a:cxn ang="0">
                      <a:pos x="T0" y="T1"/>
                    </a:cxn>
                    <a:cxn ang="0">
                      <a:pos x="T2" y="T3"/>
                    </a:cxn>
                  </a:cxnLst>
                  <a:rect l="0" t="0" r="r" b="b"/>
                  <a:pathLst>
                    <a:path w="13" h="27">
                      <a:moveTo>
                        <a:pt x="0" y="0"/>
                      </a:moveTo>
                      <a:cubicBezTo>
                        <a:pt x="6" y="8"/>
                        <a:pt x="10" y="18"/>
                        <a:pt x="13" y="2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2" name="Freeform 378"/>
                <p:cNvSpPr/>
                <p:nvPr/>
              </p:nvSpPr>
              <p:spPr bwMode="auto">
                <a:xfrm>
                  <a:off x="7481888" y="1727601"/>
                  <a:ext cx="44450" cy="87313"/>
                </a:xfrm>
                <a:custGeom>
                  <a:avLst/>
                  <a:gdLst>
                    <a:gd name="T0" fmla="*/ 0 w 12"/>
                    <a:gd name="T1" fmla="*/ 0 h 24"/>
                    <a:gd name="T2" fmla="*/ 12 w 12"/>
                    <a:gd name="T3" fmla="*/ 24 h 24"/>
                  </a:gdLst>
                  <a:ahLst/>
                  <a:cxnLst>
                    <a:cxn ang="0">
                      <a:pos x="T0" y="T1"/>
                    </a:cxn>
                    <a:cxn ang="0">
                      <a:pos x="T2" y="T3"/>
                    </a:cxn>
                  </a:cxnLst>
                  <a:rect l="0" t="0" r="r" b="b"/>
                  <a:pathLst>
                    <a:path w="12" h="24">
                      <a:moveTo>
                        <a:pt x="0" y="0"/>
                      </a:moveTo>
                      <a:cubicBezTo>
                        <a:pt x="4" y="8"/>
                        <a:pt x="8" y="16"/>
                        <a:pt x="12" y="2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3" name="Freeform 379"/>
                <p:cNvSpPr/>
                <p:nvPr/>
              </p:nvSpPr>
              <p:spPr bwMode="auto">
                <a:xfrm>
                  <a:off x="7489825" y="1705376"/>
                  <a:ext cx="46038" cy="90488"/>
                </a:xfrm>
                <a:custGeom>
                  <a:avLst/>
                  <a:gdLst>
                    <a:gd name="T0" fmla="*/ 0 w 13"/>
                    <a:gd name="T1" fmla="*/ 0 h 25"/>
                    <a:gd name="T2" fmla="*/ 13 w 13"/>
                    <a:gd name="T3" fmla="*/ 25 h 25"/>
                  </a:gdLst>
                  <a:ahLst/>
                  <a:cxnLst>
                    <a:cxn ang="0">
                      <a:pos x="T0" y="T1"/>
                    </a:cxn>
                    <a:cxn ang="0">
                      <a:pos x="T2" y="T3"/>
                    </a:cxn>
                  </a:cxnLst>
                  <a:rect l="0" t="0" r="r" b="b"/>
                  <a:pathLst>
                    <a:path w="13" h="25">
                      <a:moveTo>
                        <a:pt x="0" y="0"/>
                      </a:moveTo>
                      <a:cubicBezTo>
                        <a:pt x="5" y="8"/>
                        <a:pt x="9" y="17"/>
                        <a:pt x="13" y="2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4" name="Freeform 380"/>
                <p:cNvSpPr/>
                <p:nvPr/>
              </p:nvSpPr>
              <p:spPr bwMode="auto">
                <a:xfrm>
                  <a:off x="7496175" y="1679976"/>
                  <a:ext cx="44450" cy="95250"/>
                </a:xfrm>
                <a:custGeom>
                  <a:avLst/>
                  <a:gdLst>
                    <a:gd name="T0" fmla="*/ 0 w 12"/>
                    <a:gd name="T1" fmla="*/ 0 h 26"/>
                    <a:gd name="T2" fmla="*/ 12 w 12"/>
                    <a:gd name="T3" fmla="*/ 26 h 26"/>
                  </a:gdLst>
                  <a:ahLst/>
                  <a:cxnLst>
                    <a:cxn ang="0">
                      <a:pos x="T0" y="T1"/>
                    </a:cxn>
                    <a:cxn ang="0">
                      <a:pos x="T2" y="T3"/>
                    </a:cxn>
                  </a:cxnLst>
                  <a:rect l="0" t="0" r="r" b="b"/>
                  <a:pathLst>
                    <a:path w="12" h="26">
                      <a:moveTo>
                        <a:pt x="0" y="0"/>
                      </a:moveTo>
                      <a:cubicBezTo>
                        <a:pt x="4" y="8"/>
                        <a:pt x="8" y="17"/>
                        <a:pt x="12"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5" name="Freeform 381"/>
                <p:cNvSpPr/>
                <p:nvPr/>
              </p:nvSpPr>
              <p:spPr bwMode="auto">
                <a:xfrm>
                  <a:off x="7512050" y="1673626"/>
                  <a:ext cx="39688" cy="90488"/>
                </a:xfrm>
                <a:custGeom>
                  <a:avLst/>
                  <a:gdLst>
                    <a:gd name="T0" fmla="*/ 0 w 11"/>
                    <a:gd name="T1" fmla="*/ 0 h 25"/>
                    <a:gd name="T2" fmla="*/ 11 w 11"/>
                    <a:gd name="T3" fmla="*/ 25 h 25"/>
                  </a:gdLst>
                  <a:ahLst/>
                  <a:cxnLst>
                    <a:cxn ang="0">
                      <a:pos x="T0" y="T1"/>
                    </a:cxn>
                    <a:cxn ang="0">
                      <a:pos x="T2" y="T3"/>
                    </a:cxn>
                  </a:cxnLst>
                  <a:rect l="0" t="0" r="r" b="b"/>
                  <a:pathLst>
                    <a:path w="11" h="25">
                      <a:moveTo>
                        <a:pt x="0" y="0"/>
                      </a:moveTo>
                      <a:cubicBezTo>
                        <a:pt x="3" y="9"/>
                        <a:pt x="7" y="17"/>
                        <a:pt x="11" y="2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6" name="Freeform 382"/>
                <p:cNvSpPr/>
                <p:nvPr/>
              </p:nvSpPr>
              <p:spPr bwMode="auto">
                <a:xfrm>
                  <a:off x="7526338" y="1665688"/>
                  <a:ext cx="31750" cy="76200"/>
                </a:xfrm>
                <a:custGeom>
                  <a:avLst/>
                  <a:gdLst>
                    <a:gd name="T0" fmla="*/ 0 w 9"/>
                    <a:gd name="T1" fmla="*/ 0 h 21"/>
                    <a:gd name="T2" fmla="*/ 9 w 9"/>
                    <a:gd name="T3" fmla="*/ 21 h 21"/>
                  </a:gdLst>
                  <a:ahLst/>
                  <a:cxnLst>
                    <a:cxn ang="0">
                      <a:pos x="T0" y="T1"/>
                    </a:cxn>
                    <a:cxn ang="0">
                      <a:pos x="T2" y="T3"/>
                    </a:cxn>
                  </a:cxnLst>
                  <a:rect l="0" t="0" r="r" b="b"/>
                  <a:pathLst>
                    <a:path w="9" h="21">
                      <a:moveTo>
                        <a:pt x="0" y="0"/>
                      </a:moveTo>
                      <a:cubicBezTo>
                        <a:pt x="3" y="7"/>
                        <a:pt x="6" y="14"/>
                        <a:pt x="9" y="2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7" name="Freeform 383"/>
                <p:cNvSpPr/>
                <p:nvPr/>
              </p:nvSpPr>
              <p:spPr bwMode="auto">
                <a:xfrm>
                  <a:off x="7540625" y="1648226"/>
                  <a:ext cx="28575" cy="65088"/>
                </a:xfrm>
                <a:custGeom>
                  <a:avLst/>
                  <a:gdLst>
                    <a:gd name="T0" fmla="*/ 0 w 8"/>
                    <a:gd name="T1" fmla="*/ 0 h 18"/>
                    <a:gd name="T2" fmla="*/ 8 w 8"/>
                    <a:gd name="T3" fmla="*/ 18 h 18"/>
                  </a:gdLst>
                  <a:ahLst/>
                  <a:cxnLst>
                    <a:cxn ang="0">
                      <a:pos x="T0" y="T1"/>
                    </a:cxn>
                    <a:cxn ang="0">
                      <a:pos x="T2" y="T3"/>
                    </a:cxn>
                  </a:cxnLst>
                  <a:rect l="0" t="0" r="r" b="b"/>
                  <a:pathLst>
                    <a:path w="8" h="18">
                      <a:moveTo>
                        <a:pt x="0" y="0"/>
                      </a:moveTo>
                      <a:cubicBezTo>
                        <a:pt x="3" y="6"/>
                        <a:pt x="5" y="12"/>
                        <a:pt x="8" y="1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8" name="Freeform 384"/>
                <p:cNvSpPr/>
                <p:nvPr/>
              </p:nvSpPr>
              <p:spPr bwMode="auto">
                <a:xfrm>
                  <a:off x="7561263" y="1633938"/>
                  <a:ext cx="30163" cy="96838"/>
                </a:xfrm>
                <a:custGeom>
                  <a:avLst/>
                  <a:gdLst>
                    <a:gd name="T0" fmla="*/ 0 w 8"/>
                    <a:gd name="T1" fmla="*/ 0 h 27"/>
                    <a:gd name="T2" fmla="*/ 8 w 8"/>
                    <a:gd name="T3" fmla="*/ 27 h 27"/>
                  </a:gdLst>
                  <a:ahLst/>
                  <a:cxnLst>
                    <a:cxn ang="0">
                      <a:pos x="T0" y="T1"/>
                    </a:cxn>
                    <a:cxn ang="0">
                      <a:pos x="T2" y="T3"/>
                    </a:cxn>
                  </a:cxnLst>
                  <a:rect l="0" t="0" r="r" b="b"/>
                  <a:pathLst>
                    <a:path w="8" h="27">
                      <a:moveTo>
                        <a:pt x="0" y="0"/>
                      </a:moveTo>
                      <a:cubicBezTo>
                        <a:pt x="4" y="9"/>
                        <a:pt x="8" y="18"/>
                        <a:pt x="8" y="2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9" name="Freeform 385"/>
                <p:cNvSpPr/>
                <p:nvPr/>
              </p:nvSpPr>
              <p:spPr bwMode="auto">
                <a:xfrm>
                  <a:off x="7580313" y="1629176"/>
                  <a:ext cx="28575" cy="95250"/>
                </a:xfrm>
                <a:custGeom>
                  <a:avLst/>
                  <a:gdLst>
                    <a:gd name="T0" fmla="*/ 0 w 8"/>
                    <a:gd name="T1" fmla="*/ 0 h 26"/>
                    <a:gd name="T2" fmla="*/ 3 w 8"/>
                    <a:gd name="T3" fmla="*/ 8 h 26"/>
                    <a:gd name="T4" fmla="*/ 7 w 8"/>
                    <a:gd name="T5" fmla="*/ 17 h 26"/>
                    <a:gd name="T6" fmla="*/ 8 w 8"/>
                    <a:gd name="T7" fmla="*/ 26 h 26"/>
                  </a:gdLst>
                  <a:ahLst/>
                  <a:cxnLst>
                    <a:cxn ang="0">
                      <a:pos x="T0" y="T1"/>
                    </a:cxn>
                    <a:cxn ang="0">
                      <a:pos x="T2" y="T3"/>
                    </a:cxn>
                    <a:cxn ang="0">
                      <a:pos x="T4" y="T5"/>
                    </a:cxn>
                    <a:cxn ang="0">
                      <a:pos x="T6" y="T7"/>
                    </a:cxn>
                  </a:cxnLst>
                  <a:rect l="0" t="0" r="r" b="b"/>
                  <a:pathLst>
                    <a:path w="8" h="26">
                      <a:moveTo>
                        <a:pt x="0" y="0"/>
                      </a:moveTo>
                      <a:cubicBezTo>
                        <a:pt x="1" y="2"/>
                        <a:pt x="2" y="5"/>
                        <a:pt x="3" y="8"/>
                      </a:cubicBezTo>
                      <a:cubicBezTo>
                        <a:pt x="4" y="11"/>
                        <a:pt x="6" y="14"/>
                        <a:pt x="7" y="17"/>
                      </a:cubicBezTo>
                      <a:cubicBezTo>
                        <a:pt x="7" y="20"/>
                        <a:pt x="8" y="23"/>
                        <a:pt x="8"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0" name="Freeform 386"/>
                <p:cNvSpPr/>
                <p:nvPr/>
              </p:nvSpPr>
              <p:spPr bwMode="auto">
                <a:xfrm>
                  <a:off x="7597775" y="1619651"/>
                  <a:ext cx="25400" cy="96838"/>
                </a:xfrm>
                <a:custGeom>
                  <a:avLst/>
                  <a:gdLst>
                    <a:gd name="T0" fmla="*/ 0 w 7"/>
                    <a:gd name="T1" fmla="*/ 0 h 27"/>
                    <a:gd name="T2" fmla="*/ 7 w 7"/>
                    <a:gd name="T3" fmla="*/ 27 h 27"/>
                  </a:gdLst>
                  <a:ahLst/>
                  <a:cxnLst>
                    <a:cxn ang="0">
                      <a:pos x="T0" y="T1"/>
                    </a:cxn>
                    <a:cxn ang="0">
                      <a:pos x="T2" y="T3"/>
                    </a:cxn>
                  </a:cxnLst>
                  <a:rect l="0" t="0" r="r" b="b"/>
                  <a:pathLst>
                    <a:path w="7" h="27">
                      <a:moveTo>
                        <a:pt x="0" y="0"/>
                      </a:moveTo>
                      <a:cubicBezTo>
                        <a:pt x="5" y="8"/>
                        <a:pt x="7" y="17"/>
                        <a:pt x="7" y="2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1" name="Freeform 387"/>
                <p:cNvSpPr/>
                <p:nvPr/>
              </p:nvSpPr>
              <p:spPr bwMode="auto">
                <a:xfrm>
                  <a:off x="7612063" y="1614888"/>
                  <a:ext cx="25400" cy="95250"/>
                </a:xfrm>
                <a:custGeom>
                  <a:avLst/>
                  <a:gdLst>
                    <a:gd name="T0" fmla="*/ 0 w 7"/>
                    <a:gd name="T1" fmla="*/ 0 h 26"/>
                    <a:gd name="T2" fmla="*/ 7 w 7"/>
                    <a:gd name="T3" fmla="*/ 26 h 26"/>
                  </a:gdLst>
                  <a:ahLst/>
                  <a:cxnLst>
                    <a:cxn ang="0">
                      <a:pos x="T0" y="T1"/>
                    </a:cxn>
                    <a:cxn ang="0">
                      <a:pos x="T2" y="T3"/>
                    </a:cxn>
                  </a:cxnLst>
                  <a:rect l="0" t="0" r="r" b="b"/>
                  <a:pathLst>
                    <a:path w="7" h="26">
                      <a:moveTo>
                        <a:pt x="0" y="0"/>
                      </a:moveTo>
                      <a:cubicBezTo>
                        <a:pt x="4" y="8"/>
                        <a:pt x="7" y="17"/>
                        <a:pt x="7"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2" name="Freeform 388"/>
                <p:cNvSpPr/>
                <p:nvPr/>
              </p:nvSpPr>
              <p:spPr bwMode="auto">
                <a:xfrm>
                  <a:off x="7623175" y="1608538"/>
                  <a:ext cx="33338" cy="96838"/>
                </a:xfrm>
                <a:custGeom>
                  <a:avLst/>
                  <a:gdLst>
                    <a:gd name="T0" fmla="*/ 0 w 9"/>
                    <a:gd name="T1" fmla="*/ 0 h 27"/>
                    <a:gd name="T2" fmla="*/ 9 w 9"/>
                    <a:gd name="T3" fmla="*/ 27 h 27"/>
                  </a:gdLst>
                  <a:ahLst/>
                  <a:cxnLst>
                    <a:cxn ang="0">
                      <a:pos x="T0" y="T1"/>
                    </a:cxn>
                    <a:cxn ang="0">
                      <a:pos x="T2" y="T3"/>
                    </a:cxn>
                  </a:cxnLst>
                  <a:rect l="0" t="0" r="r" b="b"/>
                  <a:pathLst>
                    <a:path w="9" h="27">
                      <a:moveTo>
                        <a:pt x="0" y="0"/>
                      </a:moveTo>
                      <a:cubicBezTo>
                        <a:pt x="5" y="8"/>
                        <a:pt x="8" y="17"/>
                        <a:pt x="9" y="2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3" name="Freeform 389"/>
                <p:cNvSpPr/>
                <p:nvPr/>
              </p:nvSpPr>
              <p:spPr bwMode="auto">
                <a:xfrm>
                  <a:off x="7637463" y="1603776"/>
                  <a:ext cx="30163" cy="95250"/>
                </a:xfrm>
                <a:custGeom>
                  <a:avLst/>
                  <a:gdLst>
                    <a:gd name="T0" fmla="*/ 0 w 8"/>
                    <a:gd name="T1" fmla="*/ 0 h 26"/>
                    <a:gd name="T2" fmla="*/ 8 w 8"/>
                    <a:gd name="T3" fmla="*/ 26 h 26"/>
                  </a:gdLst>
                  <a:ahLst/>
                  <a:cxnLst>
                    <a:cxn ang="0">
                      <a:pos x="T0" y="T1"/>
                    </a:cxn>
                    <a:cxn ang="0">
                      <a:pos x="T2" y="T3"/>
                    </a:cxn>
                  </a:cxnLst>
                  <a:rect l="0" t="0" r="r" b="b"/>
                  <a:pathLst>
                    <a:path w="8" h="26">
                      <a:moveTo>
                        <a:pt x="0" y="0"/>
                      </a:moveTo>
                      <a:cubicBezTo>
                        <a:pt x="5" y="8"/>
                        <a:pt x="8" y="17"/>
                        <a:pt x="8"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4" name="Freeform 390"/>
                <p:cNvSpPr/>
                <p:nvPr/>
              </p:nvSpPr>
              <p:spPr bwMode="auto">
                <a:xfrm>
                  <a:off x="7648575" y="1583138"/>
                  <a:ext cx="36513" cy="112713"/>
                </a:xfrm>
                <a:custGeom>
                  <a:avLst/>
                  <a:gdLst>
                    <a:gd name="T0" fmla="*/ 0 w 10"/>
                    <a:gd name="T1" fmla="*/ 0 h 31"/>
                    <a:gd name="T2" fmla="*/ 9 w 10"/>
                    <a:gd name="T3" fmla="*/ 31 h 31"/>
                  </a:gdLst>
                  <a:ahLst/>
                  <a:cxnLst>
                    <a:cxn ang="0">
                      <a:pos x="T0" y="T1"/>
                    </a:cxn>
                    <a:cxn ang="0">
                      <a:pos x="T2" y="T3"/>
                    </a:cxn>
                  </a:cxnLst>
                  <a:rect l="0" t="0" r="r" b="b"/>
                  <a:pathLst>
                    <a:path w="10" h="31">
                      <a:moveTo>
                        <a:pt x="0" y="0"/>
                      </a:moveTo>
                      <a:cubicBezTo>
                        <a:pt x="5" y="10"/>
                        <a:pt x="10" y="20"/>
                        <a:pt x="9" y="3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5" name="Freeform 391"/>
                <p:cNvSpPr/>
                <p:nvPr/>
              </p:nvSpPr>
              <p:spPr bwMode="auto">
                <a:xfrm>
                  <a:off x="7662863" y="1572026"/>
                  <a:ext cx="36513" cy="93663"/>
                </a:xfrm>
                <a:custGeom>
                  <a:avLst/>
                  <a:gdLst>
                    <a:gd name="T0" fmla="*/ 0 w 10"/>
                    <a:gd name="T1" fmla="*/ 0 h 26"/>
                    <a:gd name="T2" fmla="*/ 7 w 10"/>
                    <a:gd name="T3" fmla="*/ 15 h 26"/>
                    <a:gd name="T4" fmla="*/ 8 w 10"/>
                    <a:gd name="T5" fmla="*/ 26 h 26"/>
                  </a:gdLst>
                  <a:ahLst/>
                  <a:cxnLst>
                    <a:cxn ang="0">
                      <a:pos x="T0" y="T1"/>
                    </a:cxn>
                    <a:cxn ang="0">
                      <a:pos x="T2" y="T3"/>
                    </a:cxn>
                    <a:cxn ang="0">
                      <a:pos x="T4" y="T5"/>
                    </a:cxn>
                  </a:cxnLst>
                  <a:rect l="0" t="0" r="r" b="b"/>
                  <a:pathLst>
                    <a:path w="10" h="26">
                      <a:moveTo>
                        <a:pt x="0" y="0"/>
                      </a:moveTo>
                      <a:cubicBezTo>
                        <a:pt x="3" y="5"/>
                        <a:pt x="5" y="10"/>
                        <a:pt x="7" y="15"/>
                      </a:cubicBezTo>
                      <a:cubicBezTo>
                        <a:pt x="9" y="19"/>
                        <a:pt x="10" y="23"/>
                        <a:pt x="8"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grpSp>
          <p:nvGrpSpPr>
            <p:cNvPr id="436" name="组合 435"/>
            <p:cNvGrpSpPr/>
            <p:nvPr/>
          </p:nvGrpSpPr>
          <p:grpSpPr>
            <a:xfrm>
              <a:off x="11277975" y="2241437"/>
              <a:ext cx="636588" cy="717551"/>
              <a:chOff x="2298700" y="2195913"/>
              <a:chExt cx="636588" cy="717551"/>
            </a:xfrm>
          </p:grpSpPr>
          <p:sp>
            <p:nvSpPr>
              <p:cNvPr id="437" name="Freeform 466"/>
              <p:cNvSpPr/>
              <p:nvPr/>
            </p:nvSpPr>
            <p:spPr bwMode="auto">
              <a:xfrm>
                <a:off x="2298700" y="2427688"/>
                <a:ext cx="636588" cy="260350"/>
              </a:xfrm>
              <a:custGeom>
                <a:avLst/>
                <a:gdLst>
                  <a:gd name="T0" fmla="*/ 174 w 176"/>
                  <a:gd name="T1" fmla="*/ 53 h 72"/>
                  <a:gd name="T2" fmla="*/ 176 w 176"/>
                  <a:gd name="T3" fmla="*/ 20 h 72"/>
                  <a:gd name="T4" fmla="*/ 167 w 176"/>
                  <a:gd name="T5" fmla="*/ 10 h 72"/>
                  <a:gd name="T6" fmla="*/ 29 w 176"/>
                  <a:gd name="T7" fmla="*/ 9 h 72"/>
                  <a:gd name="T8" fmla="*/ 6 w 176"/>
                  <a:gd name="T9" fmla="*/ 18 h 72"/>
                  <a:gd name="T10" fmla="*/ 1 w 176"/>
                  <a:gd name="T11" fmla="*/ 33 h 72"/>
                  <a:gd name="T12" fmla="*/ 0 w 176"/>
                  <a:gd name="T13" fmla="*/ 56 h 72"/>
                  <a:gd name="T14" fmla="*/ 9 w 176"/>
                  <a:gd name="T15" fmla="*/ 65 h 72"/>
                  <a:gd name="T16" fmla="*/ 168 w 176"/>
                  <a:gd name="T17" fmla="*/ 61 h 72"/>
                  <a:gd name="T18" fmla="*/ 172 w 176"/>
                  <a:gd name="T19" fmla="*/ 59 h 72"/>
                  <a:gd name="T20" fmla="*/ 174 w 176"/>
                  <a:gd name="T21" fmla="*/ 5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6" h="72">
                    <a:moveTo>
                      <a:pt x="174" y="53"/>
                    </a:moveTo>
                    <a:cubicBezTo>
                      <a:pt x="176" y="42"/>
                      <a:pt x="176" y="31"/>
                      <a:pt x="176" y="20"/>
                    </a:cubicBezTo>
                    <a:cubicBezTo>
                      <a:pt x="176" y="15"/>
                      <a:pt x="172" y="11"/>
                      <a:pt x="167" y="10"/>
                    </a:cubicBezTo>
                    <a:cubicBezTo>
                      <a:pt x="127" y="0"/>
                      <a:pt x="70" y="3"/>
                      <a:pt x="29" y="9"/>
                    </a:cubicBezTo>
                    <a:cubicBezTo>
                      <a:pt x="20" y="10"/>
                      <a:pt x="11" y="11"/>
                      <a:pt x="6" y="18"/>
                    </a:cubicBezTo>
                    <a:cubicBezTo>
                      <a:pt x="3" y="22"/>
                      <a:pt x="2" y="27"/>
                      <a:pt x="1" y="33"/>
                    </a:cubicBezTo>
                    <a:cubicBezTo>
                      <a:pt x="0" y="40"/>
                      <a:pt x="0" y="48"/>
                      <a:pt x="0" y="56"/>
                    </a:cubicBezTo>
                    <a:cubicBezTo>
                      <a:pt x="1" y="61"/>
                      <a:pt x="4" y="64"/>
                      <a:pt x="9" y="65"/>
                    </a:cubicBezTo>
                    <a:cubicBezTo>
                      <a:pt x="57" y="72"/>
                      <a:pt x="120" y="71"/>
                      <a:pt x="168" y="61"/>
                    </a:cubicBezTo>
                    <a:cubicBezTo>
                      <a:pt x="169" y="61"/>
                      <a:pt x="171" y="60"/>
                      <a:pt x="172" y="59"/>
                    </a:cubicBezTo>
                    <a:cubicBezTo>
                      <a:pt x="174" y="58"/>
                      <a:pt x="174" y="55"/>
                      <a:pt x="174" y="53"/>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8" name="Freeform 467"/>
              <p:cNvSpPr/>
              <p:nvPr/>
            </p:nvSpPr>
            <p:spPr bwMode="auto">
              <a:xfrm>
                <a:off x="2482850" y="2478488"/>
                <a:ext cx="412750" cy="96838"/>
              </a:xfrm>
              <a:custGeom>
                <a:avLst/>
                <a:gdLst>
                  <a:gd name="T0" fmla="*/ 0 w 114"/>
                  <a:gd name="T1" fmla="*/ 4 h 27"/>
                  <a:gd name="T2" fmla="*/ 99 w 114"/>
                  <a:gd name="T3" fmla="*/ 4 h 27"/>
                  <a:gd name="T4" fmla="*/ 109 w 114"/>
                  <a:gd name="T5" fmla="*/ 7 h 27"/>
                  <a:gd name="T6" fmla="*/ 111 w 114"/>
                  <a:gd name="T7" fmla="*/ 27 h 27"/>
                </a:gdLst>
                <a:ahLst/>
                <a:cxnLst>
                  <a:cxn ang="0">
                    <a:pos x="T0" y="T1"/>
                  </a:cxn>
                  <a:cxn ang="0">
                    <a:pos x="T2" y="T3"/>
                  </a:cxn>
                  <a:cxn ang="0">
                    <a:pos x="T4" y="T5"/>
                  </a:cxn>
                  <a:cxn ang="0">
                    <a:pos x="T6" y="T7"/>
                  </a:cxn>
                </a:cxnLst>
                <a:rect l="0" t="0" r="r" b="b"/>
                <a:pathLst>
                  <a:path w="114" h="27">
                    <a:moveTo>
                      <a:pt x="0" y="4"/>
                    </a:moveTo>
                    <a:cubicBezTo>
                      <a:pt x="32" y="0"/>
                      <a:pt x="66" y="0"/>
                      <a:pt x="99" y="4"/>
                    </a:cubicBezTo>
                    <a:cubicBezTo>
                      <a:pt x="102" y="4"/>
                      <a:pt x="106" y="5"/>
                      <a:pt x="109" y="7"/>
                    </a:cubicBezTo>
                    <a:cubicBezTo>
                      <a:pt x="114" y="12"/>
                      <a:pt x="113" y="20"/>
                      <a:pt x="111" y="27"/>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9" name="Freeform 468"/>
              <p:cNvSpPr/>
              <p:nvPr/>
            </p:nvSpPr>
            <p:spPr bwMode="auto">
              <a:xfrm>
                <a:off x="2522537" y="2195913"/>
                <a:ext cx="217488" cy="192088"/>
              </a:xfrm>
              <a:custGeom>
                <a:avLst/>
                <a:gdLst>
                  <a:gd name="T0" fmla="*/ 34 w 60"/>
                  <a:gd name="T1" fmla="*/ 53 h 53"/>
                  <a:gd name="T2" fmla="*/ 49 w 60"/>
                  <a:gd name="T3" fmla="*/ 49 h 53"/>
                  <a:gd name="T4" fmla="*/ 58 w 60"/>
                  <a:gd name="T5" fmla="*/ 34 h 53"/>
                  <a:gd name="T6" fmla="*/ 58 w 60"/>
                  <a:gd name="T7" fmla="*/ 16 h 53"/>
                  <a:gd name="T8" fmla="*/ 46 w 60"/>
                  <a:gd name="T9" fmla="*/ 2 h 53"/>
                  <a:gd name="T10" fmla="*/ 34 w 60"/>
                  <a:gd name="T11" fmla="*/ 0 h 53"/>
                  <a:gd name="T12" fmla="*/ 14 w 60"/>
                  <a:gd name="T13" fmla="*/ 4 h 53"/>
                  <a:gd name="T14" fmla="*/ 4 w 60"/>
                  <a:gd name="T15" fmla="*/ 16 h 53"/>
                  <a:gd name="T16" fmla="*/ 12 w 60"/>
                  <a:gd name="T17" fmla="*/ 46 h 53"/>
                  <a:gd name="T18" fmla="*/ 34 w 60"/>
                  <a:gd name="T19"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3">
                    <a:moveTo>
                      <a:pt x="34" y="53"/>
                    </a:moveTo>
                    <a:cubicBezTo>
                      <a:pt x="39" y="53"/>
                      <a:pt x="44" y="52"/>
                      <a:pt x="49" y="49"/>
                    </a:cubicBezTo>
                    <a:cubicBezTo>
                      <a:pt x="54" y="46"/>
                      <a:pt x="57" y="40"/>
                      <a:pt x="58" y="34"/>
                    </a:cubicBezTo>
                    <a:cubicBezTo>
                      <a:pt x="60" y="28"/>
                      <a:pt x="60" y="22"/>
                      <a:pt x="58" y="16"/>
                    </a:cubicBezTo>
                    <a:cubicBezTo>
                      <a:pt x="56" y="10"/>
                      <a:pt x="52" y="4"/>
                      <a:pt x="46" y="2"/>
                    </a:cubicBezTo>
                    <a:cubicBezTo>
                      <a:pt x="43" y="0"/>
                      <a:pt x="38" y="0"/>
                      <a:pt x="34" y="0"/>
                    </a:cubicBezTo>
                    <a:cubicBezTo>
                      <a:pt x="27" y="0"/>
                      <a:pt x="20" y="0"/>
                      <a:pt x="14" y="4"/>
                    </a:cubicBezTo>
                    <a:cubicBezTo>
                      <a:pt x="10" y="7"/>
                      <a:pt x="6" y="11"/>
                      <a:pt x="4" y="16"/>
                    </a:cubicBezTo>
                    <a:cubicBezTo>
                      <a:pt x="0" y="26"/>
                      <a:pt x="3" y="39"/>
                      <a:pt x="12" y="46"/>
                    </a:cubicBezTo>
                    <a:cubicBezTo>
                      <a:pt x="18" y="51"/>
                      <a:pt x="26" y="52"/>
                      <a:pt x="34" y="53"/>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0" name="Freeform 469"/>
              <p:cNvSpPr/>
              <p:nvPr/>
            </p:nvSpPr>
            <p:spPr bwMode="auto">
              <a:xfrm>
                <a:off x="2660650" y="2227663"/>
                <a:ext cx="47625" cy="120650"/>
              </a:xfrm>
              <a:custGeom>
                <a:avLst/>
                <a:gdLst>
                  <a:gd name="T0" fmla="*/ 0 w 13"/>
                  <a:gd name="T1" fmla="*/ 0 h 33"/>
                  <a:gd name="T2" fmla="*/ 11 w 13"/>
                  <a:gd name="T3" fmla="*/ 15 h 33"/>
                  <a:gd name="T4" fmla="*/ 6 w 13"/>
                  <a:gd name="T5" fmla="*/ 33 h 33"/>
                </a:gdLst>
                <a:ahLst/>
                <a:cxnLst>
                  <a:cxn ang="0">
                    <a:pos x="T0" y="T1"/>
                  </a:cxn>
                  <a:cxn ang="0">
                    <a:pos x="T2" y="T3"/>
                  </a:cxn>
                  <a:cxn ang="0">
                    <a:pos x="T4" y="T5"/>
                  </a:cxn>
                </a:cxnLst>
                <a:rect l="0" t="0" r="r" b="b"/>
                <a:pathLst>
                  <a:path w="13" h="33">
                    <a:moveTo>
                      <a:pt x="0" y="0"/>
                    </a:moveTo>
                    <a:cubicBezTo>
                      <a:pt x="6" y="3"/>
                      <a:pt x="10" y="9"/>
                      <a:pt x="11" y="15"/>
                    </a:cubicBezTo>
                    <a:cubicBezTo>
                      <a:pt x="13" y="22"/>
                      <a:pt x="10" y="28"/>
                      <a:pt x="6" y="3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1" name="Freeform 470"/>
              <p:cNvSpPr/>
              <p:nvPr/>
            </p:nvSpPr>
            <p:spPr bwMode="auto">
              <a:xfrm>
                <a:off x="2530475" y="2721376"/>
                <a:ext cx="217488" cy="192088"/>
              </a:xfrm>
              <a:custGeom>
                <a:avLst/>
                <a:gdLst>
                  <a:gd name="T0" fmla="*/ 34 w 60"/>
                  <a:gd name="T1" fmla="*/ 53 h 53"/>
                  <a:gd name="T2" fmla="*/ 49 w 60"/>
                  <a:gd name="T3" fmla="*/ 49 h 53"/>
                  <a:gd name="T4" fmla="*/ 58 w 60"/>
                  <a:gd name="T5" fmla="*/ 34 h 53"/>
                  <a:gd name="T6" fmla="*/ 58 w 60"/>
                  <a:gd name="T7" fmla="*/ 16 h 53"/>
                  <a:gd name="T8" fmla="*/ 46 w 60"/>
                  <a:gd name="T9" fmla="*/ 2 h 53"/>
                  <a:gd name="T10" fmla="*/ 34 w 60"/>
                  <a:gd name="T11" fmla="*/ 0 h 53"/>
                  <a:gd name="T12" fmla="*/ 15 w 60"/>
                  <a:gd name="T13" fmla="*/ 4 h 53"/>
                  <a:gd name="T14" fmla="*/ 4 w 60"/>
                  <a:gd name="T15" fmla="*/ 16 h 53"/>
                  <a:gd name="T16" fmla="*/ 12 w 60"/>
                  <a:gd name="T17" fmla="*/ 46 h 53"/>
                  <a:gd name="T18" fmla="*/ 34 w 60"/>
                  <a:gd name="T19"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3">
                    <a:moveTo>
                      <a:pt x="34" y="53"/>
                    </a:moveTo>
                    <a:cubicBezTo>
                      <a:pt x="39" y="53"/>
                      <a:pt x="44" y="52"/>
                      <a:pt x="49" y="49"/>
                    </a:cubicBezTo>
                    <a:cubicBezTo>
                      <a:pt x="54" y="46"/>
                      <a:pt x="57" y="40"/>
                      <a:pt x="58" y="34"/>
                    </a:cubicBezTo>
                    <a:cubicBezTo>
                      <a:pt x="60" y="28"/>
                      <a:pt x="60" y="22"/>
                      <a:pt x="58" y="16"/>
                    </a:cubicBezTo>
                    <a:cubicBezTo>
                      <a:pt x="56" y="10"/>
                      <a:pt x="52" y="4"/>
                      <a:pt x="46" y="2"/>
                    </a:cubicBezTo>
                    <a:cubicBezTo>
                      <a:pt x="43" y="0"/>
                      <a:pt x="38" y="0"/>
                      <a:pt x="34" y="0"/>
                    </a:cubicBezTo>
                    <a:cubicBezTo>
                      <a:pt x="27" y="0"/>
                      <a:pt x="20" y="1"/>
                      <a:pt x="15" y="4"/>
                    </a:cubicBezTo>
                    <a:cubicBezTo>
                      <a:pt x="10" y="7"/>
                      <a:pt x="6" y="11"/>
                      <a:pt x="4" y="16"/>
                    </a:cubicBezTo>
                    <a:cubicBezTo>
                      <a:pt x="0" y="26"/>
                      <a:pt x="3" y="39"/>
                      <a:pt x="12" y="46"/>
                    </a:cubicBezTo>
                    <a:cubicBezTo>
                      <a:pt x="18" y="51"/>
                      <a:pt x="26" y="53"/>
                      <a:pt x="34" y="53"/>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2" name="Freeform 471"/>
              <p:cNvSpPr/>
              <p:nvPr/>
            </p:nvSpPr>
            <p:spPr bwMode="auto">
              <a:xfrm>
                <a:off x="2649537" y="2761063"/>
                <a:ext cx="58738" cy="104775"/>
              </a:xfrm>
              <a:custGeom>
                <a:avLst/>
                <a:gdLst>
                  <a:gd name="T0" fmla="*/ 0 w 16"/>
                  <a:gd name="T1" fmla="*/ 1 h 29"/>
                  <a:gd name="T2" fmla="*/ 11 w 16"/>
                  <a:gd name="T3" fmla="*/ 5 h 29"/>
                  <a:gd name="T4" fmla="*/ 16 w 16"/>
                  <a:gd name="T5" fmla="*/ 17 h 29"/>
                  <a:gd name="T6" fmla="*/ 11 w 16"/>
                  <a:gd name="T7" fmla="*/ 29 h 29"/>
                </a:gdLst>
                <a:ahLst/>
                <a:cxnLst>
                  <a:cxn ang="0">
                    <a:pos x="T0" y="T1"/>
                  </a:cxn>
                  <a:cxn ang="0">
                    <a:pos x="T2" y="T3"/>
                  </a:cxn>
                  <a:cxn ang="0">
                    <a:pos x="T4" y="T5"/>
                  </a:cxn>
                  <a:cxn ang="0">
                    <a:pos x="T6" y="T7"/>
                  </a:cxn>
                </a:cxnLst>
                <a:rect l="0" t="0" r="r" b="b"/>
                <a:pathLst>
                  <a:path w="16" h="29">
                    <a:moveTo>
                      <a:pt x="0" y="1"/>
                    </a:moveTo>
                    <a:cubicBezTo>
                      <a:pt x="4" y="0"/>
                      <a:pt x="9" y="2"/>
                      <a:pt x="11" y="5"/>
                    </a:cubicBezTo>
                    <a:cubicBezTo>
                      <a:pt x="14" y="8"/>
                      <a:pt x="15" y="13"/>
                      <a:pt x="16" y="17"/>
                    </a:cubicBezTo>
                    <a:cubicBezTo>
                      <a:pt x="16" y="21"/>
                      <a:pt x="15" y="27"/>
                      <a:pt x="11" y="29"/>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3" name="Freeform 472"/>
              <p:cNvSpPr/>
              <p:nvPr/>
            </p:nvSpPr>
            <p:spPr bwMode="auto">
              <a:xfrm>
                <a:off x="2389187" y="2549926"/>
                <a:ext cx="17463" cy="55563"/>
              </a:xfrm>
              <a:custGeom>
                <a:avLst/>
                <a:gdLst>
                  <a:gd name="T0" fmla="*/ 1 w 5"/>
                  <a:gd name="T1" fmla="*/ 0 h 15"/>
                  <a:gd name="T2" fmla="*/ 5 w 5"/>
                  <a:gd name="T3" fmla="*/ 15 h 15"/>
                </a:gdLst>
                <a:ahLst/>
                <a:cxnLst>
                  <a:cxn ang="0">
                    <a:pos x="T0" y="T1"/>
                  </a:cxn>
                  <a:cxn ang="0">
                    <a:pos x="T2" y="T3"/>
                  </a:cxn>
                </a:cxnLst>
                <a:rect l="0" t="0" r="r" b="b"/>
                <a:pathLst>
                  <a:path w="5" h="15">
                    <a:moveTo>
                      <a:pt x="1" y="0"/>
                    </a:moveTo>
                    <a:cubicBezTo>
                      <a:pt x="0" y="5"/>
                      <a:pt x="1" y="11"/>
                      <a:pt x="5" y="15"/>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4" name="Freeform 473"/>
              <p:cNvSpPr/>
              <p:nvPr/>
            </p:nvSpPr>
            <p:spPr bwMode="auto">
              <a:xfrm>
                <a:off x="2428875" y="2549926"/>
                <a:ext cx="7938" cy="47625"/>
              </a:xfrm>
              <a:custGeom>
                <a:avLst/>
                <a:gdLst>
                  <a:gd name="T0" fmla="*/ 0 w 2"/>
                  <a:gd name="T1" fmla="*/ 0 h 13"/>
                  <a:gd name="T2" fmla="*/ 2 w 2"/>
                  <a:gd name="T3" fmla="*/ 13 h 13"/>
                </a:gdLst>
                <a:ahLst/>
                <a:cxnLst>
                  <a:cxn ang="0">
                    <a:pos x="T0" y="T1"/>
                  </a:cxn>
                  <a:cxn ang="0">
                    <a:pos x="T2" y="T3"/>
                  </a:cxn>
                </a:cxnLst>
                <a:rect l="0" t="0" r="r" b="b"/>
                <a:pathLst>
                  <a:path w="2" h="13">
                    <a:moveTo>
                      <a:pt x="0" y="0"/>
                    </a:moveTo>
                    <a:cubicBezTo>
                      <a:pt x="0" y="4"/>
                      <a:pt x="0" y="9"/>
                      <a:pt x="2" y="1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5" name="Freeform 474"/>
              <p:cNvSpPr/>
              <p:nvPr/>
            </p:nvSpPr>
            <p:spPr bwMode="auto">
              <a:xfrm>
                <a:off x="2773362" y="2580088"/>
                <a:ext cx="28575" cy="39688"/>
              </a:xfrm>
              <a:custGeom>
                <a:avLst/>
                <a:gdLst>
                  <a:gd name="T0" fmla="*/ 8 w 8"/>
                  <a:gd name="T1" fmla="*/ 0 h 11"/>
                  <a:gd name="T2" fmla="*/ 0 w 8"/>
                  <a:gd name="T3" fmla="*/ 11 h 11"/>
                </a:gdLst>
                <a:ahLst/>
                <a:cxnLst>
                  <a:cxn ang="0">
                    <a:pos x="T0" y="T1"/>
                  </a:cxn>
                  <a:cxn ang="0">
                    <a:pos x="T2" y="T3"/>
                  </a:cxn>
                </a:cxnLst>
                <a:rect l="0" t="0" r="r" b="b"/>
                <a:pathLst>
                  <a:path w="8" h="11">
                    <a:moveTo>
                      <a:pt x="8" y="0"/>
                    </a:moveTo>
                    <a:cubicBezTo>
                      <a:pt x="7" y="4"/>
                      <a:pt x="4" y="8"/>
                      <a:pt x="0" y="11"/>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452" name="组合 451"/>
            <p:cNvGrpSpPr/>
            <p:nvPr/>
          </p:nvGrpSpPr>
          <p:grpSpPr>
            <a:xfrm>
              <a:off x="11251382" y="3730566"/>
              <a:ext cx="574675" cy="587375"/>
              <a:chOff x="6143625" y="1549801"/>
              <a:chExt cx="574675" cy="587375"/>
            </a:xfrm>
          </p:grpSpPr>
          <p:sp>
            <p:nvSpPr>
              <p:cNvPr id="446" name="Freeform 475"/>
              <p:cNvSpPr/>
              <p:nvPr/>
            </p:nvSpPr>
            <p:spPr bwMode="auto">
              <a:xfrm>
                <a:off x="6265862" y="1684738"/>
                <a:ext cx="7938" cy="46038"/>
              </a:xfrm>
              <a:custGeom>
                <a:avLst/>
                <a:gdLst>
                  <a:gd name="T0" fmla="*/ 2 w 2"/>
                  <a:gd name="T1" fmla="*/ 0 h 13"/>
                  <a:gd name="T2" fmla="*/ 2 w 2"/>
                  <a:gd name="T3" fmla="*/ 13 h 13"/>
                </a:gdLst>
                <a:ahLst/>
                <a:cxnLst>
                  <a:cxn ang="0">
                    <a:pos x="T0" y="T1"/>
                  </a:cxn>
                  <a:cxn ang="0">
                    <a:pos x="T2" y="T3"/>
                  </a:cxn>
                </a:cxnLst>
                <a:rect l="0" t="0" r="r" b="b"/>
                <a:pathLst>
                  <a:path w="2" h="13">
                    <a:moveTo>
                      <a:pt x="2" y="0"/>
                    </a:moveTo>
                    <a:cubicBezTo>
                      <a:pt x="0" y="4"/>
                      <a:pt x="0" y="9"/>
                      <a:pt x="2" y="1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7" name="Freeform 476"/>
              <p:cNvSpPr/>
              <p:nvPr/>
            </p:nvSpPr>
            <p:spPr bwMode="auto">
              <a:xfrm>
                <a:off x="6299200" y="1691088"/>
                <a:ext cx="6350" cy="47625"/>
              </a:xfrm>
              <a:custGeom>
                <a:avLst/>
                <a:gdLst>
                  <a:gd name="T0" fmla="*/ 1 w 2"/>
                  <a:gd name="T1" fmla="*/ 0 h 13"/>
                  <a:gd name="T2" fmla="*/ 2 w 2"/>
                  <a:gd name="T3" fmla="*/ 13 h 13"/>
                </a:gdLst>
                <a:ahLst/>
                <a:cxnLst>
                  <a:cxn ang="0">
                    <a:pos x="T0" y="T1"/>
                  </a:cxn>
                  <a:cxn ang="0">
                    <a:pos x="T2" y="T3"/>
                  </a:cxn>
                </a:cxnLst>
                <a:rect l="0" t="0" r="r" b="b"/>
                <a:pathLst>
                  <a:path w="2" h="13">
                    <a:moveTo>
                      <a:pt x="1" y="0"/>
                    </a:moveTo>
                    <a:cubicBezTo>
                      <a:pt x="0" y="4"/>
                      <a:pt x="0" y="9"/>
                      <a:pt x="2" y="1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8" name="Freeform 477"/>
              <p:cNvSpPr/>
              <p:nvPr/>
            </p:nvSpPr>
            <p:spPr bwMode="auto">
              <a:xfrm>
                <a:off x="6523037" y="1916513"/>
                <a:ext cx="17463" cy="46038"/>
              </a:xfrm>
              <a:custGeom>
                <a:avLst/>
                <a:gdLst>
                  <a:gd name="T0" fmla="*/ 5 w 5"/>
                  <a:gd name="T1" fmla="*/ 0 h 13"/>
                  <a:gd name="T2" fmla="*/ 0 w 5"/>
                  <a:gd name="T3" fmla="*/ 13 h 13"/>
                </a:gdLst>
                <a:ahLst/>
                <a:cxnLst>
                  <a:cxn ang="0">
                    <a:pos x="T0" y="T1"/>
                  </a:cxn>
                  <a:cxn ang="0">
                    <a:pos x="T2" y="T3"/>
                  </a:cxn>
                </a:cxnLst>
                <a:rect l="0" t="0" r="r" b="b"/>
                <a:pathLst>
                  <a:path w="5" h="13">
                    <a:moveTo>
                      <a:pt x="5" y="0"/>
                    </a:moveTo>
                    <a:cubicBezTo>
                      <a:pt x="5" y="5"/>
                      <a:pt x="3" y="10"/>
                      <a:pt x="0" y="1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9" name="Freeform 478"/>
              <p:cNvSpPr/>
              <p:nvPr/>
            </p:nvSpPr>
            <p:spPr bwMode="auto">
              <a:xfrm>
                <a:off x="6143625" y="1549801"/>
                <a:ext cx="574675" cy="587375"/>
              </a:xfrm>
              <a:custGeom>
                <a:avLst/>
                <a:gdLst>
                  <a:gd name="T0" fmla="*/ 2 w 159"/>
                  <a:gd name="T1" fmla="*/ 129 h 162"/>
                  <a:gd name="T2" fmla="*/ 31 w 159"/>
                  <a:gd name="T3" fmla="*/ 159 h 162"/>
                  <a:gd name="T4" fmla="*/ 37 w 159"/>
                  <a:gd name="T5" fmla="*/ 162 h 162"/>
                  <a:gd name="T6" fmla="*/ 45 w 159"/>
                  <a:gd name="T7" fmla="*/ 159 h 162"/>
                  <a:gd name="T8" fmla="*/ 80 w 159"/>
                  <a:gd name="T9" fmla="*/ 127 h 162"/>
                  <a:gd name="T10" fmla="*/ 118 w 159"/>
                  <a:gd name="T11" fmla="*/ 154 h 162"/>
                  <a:gd name="T12" fmla="*/ 129 w 159"/>
                  <a:gd name="T13" fmla="*/ 154 h 162"/>
                  <a:gd name="T14" fmla="*/ 137 w 159"/>
                  <a:gd name="T15" fmla="*/ 148 h 162"/>
                  <a:gd name="T16" fmla="*/ 155 w 159"/>
                  <a:gd name="T17" fmla="*/ 127 h 162"/>
                  <a:gd name="T18" fmla="*/ 159 w 159"/>
                  <a:gd name="T19" fmla="*/ 121 h 162"/>
                  <a:gd name="T20" fmla="*/ 156 w 159"/>
                  <a:gd name="T21" fmla="*/ 114 h 162"/>
                  <a:gd name="T22" fmla="*/ 123 w 159"/>
                  <a:gd name="T23" fmla="*/ 80 h 162"/>
                  <a:gd name="T24" fmla="*/ 148 w 159"/>
                  <a:gd name="T25" fmla="*/ 50 h 162"/>
                  <a:gd name="T26" fmla="*/ 153 w 159"/>
                  <a:gd name="T27" fmla="*/ 40 h 162"/>
                  <a:gd name="T28" fmla="*/ 140 w 159"/>
                  <a:gd name="T29" fmla="*/ 14 h 162"/>
                  <a:gd name="T30" fmla="*/ 126 w 159"/>
                  <a:gd name="T31" fmla="*/ 5 h 162"/>
                  <a:gd name="T32" fmla="*/ 114 w 159"/>
                  <a:gd name="T33" fmla="*/ 10 h 162"/>
                  <a:gd name="T34" fmla="*/ 81 w 159"/>
                  <a:gd name="T35" fmla="*/ 35 h 162"/>
                  <a:gd name="T36" fmla="*/ 34 w 159"/>
                  <a:gd name="T37" fmla="*/ 0 h 162"/>
                  <a:gd name="T38" fmla="*/ 0 w 159"/>
                  <a:gd name="T39" fmla="*/ 35 h 162"/>
                  <a:gd name="T40" fmla="*/ 39 w 159"/>
                  <a:gd name="T41" fmla="*/ 81 h 162"/>
                  <a:gd name="T42" fmla="*/ 3 w 159"/>
                  <a:gd name="T43" fmla="*/ 116 h 162"/>
                  <a:gd name="T44" fmla="*/ 0 w 159"/>
                  <a:gd name="T45" fmla="*/ 122 h 162"/>
                  <a:gd name="T46" fmla="*/ 2 w 159"/>
                  <a:gd name="T47" fmla="*/ 12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9" h="162">
                    <a:moveTo>
                      <a:pt x="2" y="129"/>
                    </a:moveTo>
                    <a:cubicBezTo>
                      <a:pt x="9" y="141"/>
                      <a:pt x="19" y="152"/>
                      <a:pt x="31" y="159"/>
                    </a:cubicBezTo>
                    <a:cubicBezTo>
                      <a:pt x="33" y="161"/>
                      <a:pt x="35" y="162"/>
                      <a:pt x="37" y="162"/>
                    </a:cubicBezTo>
                    <a:cubicBezTo>
                      <a:pt x="40" y="162"/>
                      <a:pt x="42" y="161"/>
                      <a:pt x="45" y="159"/>
                    </a:cubicBezTo>
                    <a:cubicBezTo>
                      <a:pt x="57" y="151"/>
                      <a:pt x="69" y="138"/>
                      <a:pt x="80" y="127"/>
                    </a:cubicBezTo>
                    <a:cubicBezTo>
                      <a:pt x="91" y="138"/>
                      <a:pt x="104" y="149"/>
                      <a:pt x="118" y="154"/>
                    </a:cubicBezTo>
                    <a:cubicBezTo>
                      <a:pt x="122" y="155"/>
                      <a:pt x="126" y="156"/>
                      <a:pt x="129" y="154"/>
                    </a:cubicBezTo>
                    <a:cubicBezTo>
                      <a:pt x="132" y="153"/>
                      <a:pt x="135" y="151"/>
                      <a:pt x="137" y="148"/>
                    </a:cubicBezTo>
                    <a:cubicBezTo>
                      <a:pt x="143" y="141"/>
                      <a:pt x="149" y="134"/>
                      <a:pt x="155" y="127"/>
                    </a:cubicBezTo>
                    <a:cubicBezTo>
                      <a:pt x="157" y="125"/>
                      <a:pt x="159" y="123"/>
                      <a:pt x="159" y="121"/>
                    </a:cubicBezTo>
                    <a:cubicBezTo>
                      <a:pt x="159" y="118"/>
                      <a:pt x="157" y="116"/>
                      <a:pt x="156" y="114"/>
                    </a:cubicBezTo>
                    <a:cubicBezTo>
                      <a:pt x="146" y="101"/>
                      <a:pt x="137" y="93"/>
                      <a:pt x="123" y="80"/>
                    </a:cubicBezTo>
                    <a:cubicBezTo>
                      <a:pt x="134" y="71"/>
                      <a:pt x="140" y="62"/>
                      <a:pt x="148" y="50"/>
                    </a:cubicBezTo>
                    <a:cubicBezTo>
                      <a:pt x="150" y="47"/>
                      <a:pt x="152" y="44"/>
                      <a:pt x="153" y="40"/>
                    </a:cubicBezTo>
                    <a:cubicBezTo>
                      <a:pt x="154" y="30"/>
                      <a:pt x="147" y="21"/>
                      <a:pt x="140" y="14"/>
                    </a:cubicBezTo>
                    <a:cubicBezTo>
                      <a:pt x="136" y="10"/>
                      <a:pt x="132" y="5"/>
                      <a:pt x="126" y="5"/>
                    </a:cubicBezTo>
                    <a:cubicBezTo>
                      <a:pt x="122" y="5"/>
                      <a:pt x="118" y="7"/>
                      <a:pt x="114" y="10"/>
                    </a:cubicBezTo>
                    <a:cubicBezTo>
                      <a:pt x="102" y="17"/>
                      <a:pt x="91" y="26"/>
                      <a:pt x="81" y="35"/>
                    </a:cubicBezTo>
                    <a:cubicBezTo>
                      <a:pt x="69" y="20"/>
                      <a:pt x="52" y="8"/>
                      <a:pt x="34" y="0"/>
                    </a:cubicBezTo>
                    <a:cubicBezTo>
                      <a:pt x="19" y="7"/>
                      <a:pt x="7" y="20"/>
                      <a:pt x="0" y="35"/>
                    </a:cubicBezTo>
                    <a:cubicBezTo>
                      <a:pt x="11" y="52"/>
                      <a:pt x="24" y="67"/>
                      <a:pt x="39" y="81"/>
                    </a:cubicBezTo>
                    <a:cubicBezTo>
                      <a:pt x="25" y="91"/>
                      <a:pt x="13" y="103"/>
                      <a:pt x="3" y="116"/>
                    </a:cubicBezTo>
                    <a:cubicBezTo>
                      <a:pt x="1" y="118"/>
                      <a:pt x="0" y="120"/>
                      <a:pt x="0" y="122"/>
                    </a:cubicBezTo>
                    <a:cubicBezTo>
                      <a:pt x="0" y="125"/>
                      <a:pt x="1" y="127"/>
                      <a:pt x="2" y="129"/>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50" name="Freeform 479"/>
              <p:cNvSpPr/>
              <p:nvPr/>
            </p:nvSpPr>
            <p:spPr bwMode="auto">
              <a:xfrm>
                <a:off x="6565900" y="1619651"/>
                <a:ext cx="90488" cy="192088"/>
              </a:xfrm>
              <a:custGeom>
                <a:avLst/>
                <a:gdLst>
                  <a:gd name="T0" fmla="*/ 12 w 25"/>
                  <a:gd name="T1" fmla="*/ 0 h 53"/>
                  <a:gd name="T2" fmla="*/ 23 w 25"/>
                  <a:gd name="T3" fmla="*/ 13 h 53"/>
                  <a:gd name="T4" fmla="*/ 25 w 25"/>
                  <a:gd name="T5" fmla="*/ 20 h 53"/>
                  <a:gd name="T6" fmla="*/ 22 w 25"/>
                  <a:gd name="T7" fmla="*/ 28 h 53"/>
                  <a:gd name="T8" fmla="*/ 0 w 25"/>
                  <a:gd name="T9" fmla="*/ 53 h 53"/>
                </a:gdLst>
                <a:ahLst/>
                <a:cxnLst>
                  <a:cxn ang="0">
                    <a:pos x="T0" y="T1"/>
                  </a:cxn>
                  <a:cxn ang="0">
                    <a:pos x="T2" y="T3"/>
                  </a:cxn>
                  <a:cxn ang="0">
                    <a:pos x="T4" y="T5"/>
                  </a:cxn>
                  <a:cxn ang="0">
                    <a:pos x="T6" y="T7"/>
                  </a:cxn>
                  <a:cxn ang="0">
                    <a:pos x="T8" y="T9"/>
                  </a:cxn>
                </a:cxnLst>
                <a:rect l="0" t="0" r="r" b="b"/>
                <a:pathLst>
                  <a:path w="25" h="53">
                    <a:moveTo>
                      <a:pt x="12" y="0"/>
                    </a:moveTo>
                    <a:cubicBezTo>
                      <a:pt x="16" y="4"/>
                      <a:pt x="20" y="8"/>
                      <a:pt x="23" y="13"/>
                    </a:cubicBezTo>
                    <a:cubicBezTo>
                      <a:pt x="24" y="15"/>
                      <a:pt x="25" y="18"/>
                      <a:pt x="25" y="20"/>
                    </a:cubicBezTo>
                    <a:cubicBezTo>
                      <a:pt x="25" y="23"/>
                      <a:pt x="24" y="26"/>
                      <a:pt x="22" y="28"/>
                    </a:cubicBezTo>
                    <a:cubicBezTo>
                      <a:pt x="16" y="37"/>
                      <a:pt x="9" y="46"/>
                      <a:pt x="0" y="5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51" name="Freeform 480"/>
              <p:cNvSpPr/>
              <p:nvPr/>
            </p:nvSpPr>
            <p:spPr bwMode="auto">
              <a:xfrm>
                <a:off x="6548437" y="1981601"/>
                <a:ext cx="123825" cy="82550"/>
              </a:xfrm>
              <a:custGeom>
                <a:avLst/>
                <a:gdLst>
                  <a:gd name="T0" fmla="*/ 34 w 34"/>
                  <a:gd name="T1" fmla="*/ 0 h 23"/>
                  <a:gd name="T2" fmla="*/ 21 w 34"/>
                  <a:gd name="T3" fmla="*/ 15 h 23"/>
                  <a:gd name="T4" fmla="*/ 14 w 34"/>
                  <a:gd name="T5" fmla="*/ 21 h 23"/>
                  <a:gd name="T6" fmla="*/ 0 w 34"/>
                  <a:gd name="T7" fmla="*/ 21 h 23"/>
                </a:gdLst>
                <a:ahLst/>
                <a:cxnLst>
                  <a:cxn ang="0">
                    <a:pos x="T0" y="T1"/>
                  </a:cxn>
                  <a:cxn ang="0">
                    <a:pos x="T2" y="T3"/>
                  </a:cxn>
                  <a:cxn ang="0">
                    <a:pos x="T4" y="T5"/>
                  </a:cxn>
                  <a:cxn ang="0">
                    <a:pos x="T6" y="T7"/>
                  </a:cxn>
                </a:cxnLst>
                <a:rect l="0" t="0" r="r" b="b"/>
                <a:pathLst>
                  <a:path w="34" h="23">
                    <a:moveTo>
                      <a:pt x="34" y="0"/>
                    </a:moveTo>
                    <a:cubicBezTo>
                      <a:pt x="30" y="5"/>
                      <a:pt x="25" y="10"/>
                      <a:pt x="21" y="15"/>
                    </a:cubicBezTo>
                    <a:cubicBezTo>
                      <a:pt x="19" y="17"/>
                      <a:pt x="17" y="20"/>
                      <a:pt x="14" y="21"/>
                    </a:cubicBezTo>
                    <a:cubicBezTo>
                      <a:pt x="10" y="23"/>
                      <a:pt x="4" y="22"/>
                      <a:pt x="0" y="21"/>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453" name="组合 452"/>
            <p:cNvGrpSpPr/>
            <p:nvPr/>
          </p:nvGrpSpPr>
          <p:grpSpPr>
            <a:xfrm>
              <a:off x="10015463" y="4906477"/>
              <a:ext cx="578283" cy="643459"/>
              <a:chOff x="1531937" y="2891238"/>
              <a:chExt cx="774700" cy="862013"/>
            </a:xfrm>
          </p:grpSpPr>
          <p:grpSp>
            <p:nvGrpSpPr>
              <p:cNvPr id="454" name="组合 453"/>
              <p:cNvGrpSpPr/>
              <p:nvPr/>
            </p:nvGrpSpPr>
            <p:grpSpPr>
              <a:xfrm>
                <a:off x="1531937" y="2891238"/>
                <a:ext cx="774700" cy="862013"/>
                <a:chOff x="1531937" y="2891238"/>
                <a:chExt cx="774700" cy="862013"/>
              </a:xfrm>
            </p:grpSpPr>
            <p:sp>
              <p:nvSpPr>
                <p:cNvPr id="464" name="Freeform 450"/>
                <p:cNvSpPr/>
                <p:nvPr/>
              </p:nvSpPr>
              <p:spPr bwMode="auto">
                <a:xfrm>
                  <a:off x="1716087" y="2891238"/>
                  <a:ext cx="368300" cy="862013"/>
                </a:xfrm>
                <a:custGeom>
                  <a:avLst/>
                  <a:gdLst>
                    <a:gd name="T0" fmla="*/ 74 w 102"/>
                    <a:gd name="T1" fmla="*/ 227 h 238"/>
                    <a:gd name="T2" fmla="*/ 85 w 102"/>
                    <a:gd name="T3" fmla="*/ 211 h 238"/>
                    <a:gd name="T4" fmla="*/ 101 w 102"/>
                    <a:gd name="T5" fmla="*/ 96 h 238"/>
                    <a:gd name="T6" fmla="*/ 97 w 102"/>
                    <a:gd name="T7" fmla="*/ 42 h 238"/>
                    <a:gd name="T8" fmla="*/ 70 w 102"/>
                    <a:gd name="T9" fmla="*/ 5 h 238"/>
                    <a:gd name="T10" fmla="*/ 29 w 102"/>
                    <a:gd name="T11" fmla="*/ 20 h 238"/>
                    <a:gd name="T12" fmla="*/ 13 w 102"/>
                    <a:gd name="T13" fmla="*/ 64 h 238"/>
                    <a:gd name="T14" fmla="*/ 9 w 102"/>
                    <a:gd name="T15" fmla="*/ 182 h 238"/>
                    <a:gd name="T16" fmla="*/ 30 w 102"/>
                    <a:gd name="T17" fmla="*/ 224 h 238"/>
                    <a:gd name="T18" fmla="*/ 74 w 102"/>
                    <a:gd name="T19" fmla="*/ 22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38">
                      <a:moveTo>
                        <a:pt x="74" y="227"/>
                      </a:moveTo>
                      <a:cubicBezTo>
                        <a:pt x="79" y="223"/>
                        <a:pt x="82" y="217"/>
                        <a:pt x="85" y="211"/>
                      </a:cubicBezTo>
                      <a:cubicBezTo>
                        <a:pt x="101" y="176"/>
                        <a:pt x="102" y="135"/>
                        <a:pt x="101" y="96"/>
                      </a:cubicBezTo>
                      <a:cubicBezTo>
                        <a:pt x="101" y="78"/>
                        <a:pt x="101" y="59"/>
                        <a:pt x="97" y="42"/>
                      </a:cubicBezTo>
                      <a:cubicBezTo>
                        <a:pt x="94" y="26"/>
                        <a:pt x="86" y="10"/>
                        <a:pt x="70" y="5"/>
                      </a:cubicBezTo>
                      <a:cubicBezTo>
                        <a:pt x="55" y="0"/>
                        <a:pt x="39" y="8"/>
                        <a:pt x="29" y="20"/>
                      </a:cubicBezTo>
                      <a:cubicBezTo>
                        <a:pt x="20" y="33"/>
                        <a:pt x="16" y="49"/>
                        <a:pt x="13" y="64"/>
                      </a:cubicBezTo>
                      <a:cubicBezTo>
                        <a:pt x="5" y="103"/>
                        <a:pt x="0" y="143"/>
                        <a:pt x="9" y="182"/>
                      </a:cubicBezTo>
                      <a:cubicBezTo>
                        <a:pt x="12" y="197"/>
                        <a:pt x="18" y="213"/>
                        <a:pt x="30" y="224"/>
                      </a:cubicBezTo>
                      <a:cubicBezTo>
                        <a:pt x="42" y="234"/>
                        <a:pt x="62" y="238"/>
                        <a:pt x="74" y="227"/>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5" name="Freeform 451"/>
                <p:cNvSpPr/>
                <p:nvPr/>
              </p:nvSpPr>
              <p:spPr bwMode="auto">
                <a:xfrm>
                  <a:off x="1531937" y="3080151"/>
                  <a:ext cx="774700" cy="517525"/>
                </a:xfrm>
                <a:custGeom>
                  <a:avLst/>
                  <a:gdLst>
                    <a:gd name="T0" fmla="*/ 1 w 214"/>
                    <a:gd name="T1" fmla="*/ 113 h 143"/>
                    <a:gd name="T2" fmla="*/ 2 w 214"/>
                    <a:gd name="T3" fmla="*/ 125 h 143"/>
                    <a:gd name="T4" fmla="*/ 10 w 214"/>
                    <a:gd name="T5" fmla="*/ 135 h 143"/>
                    <a:gd name="T6" fmla="*/ 54 w 214"/>
                    <a:gd name="T7" fmla="*/ 136 h 143"/>
                    <a:gd name="T8" fmla="*/ 168 w 214"/>
                    <a:gd name="T9" fmla="*/ 84 h 143"/>
                    <a:gd name="T10" fmla="*/ 212 w 214"/>
                    <a:gd name="T11" fmla="*/ 36 h 143"/>
                    <a:gd name="T12" fmla="*/ 206 w 214"/>
                    <a:gd name="T13" fmla="*/ 8 h 143"/>
                    <a:gd name="T14" fmla="*/ 171 w 214"/>
                    <a:gd name="T15" fmla="*/ 5 h 143"/>
                    <a:gd name="T16" fmla="*/ 132 w 214"/>
                    <a:gd name="T17" fmla="*/ 16 h 143"/>
                    <a:gd name="T18" fmla="*/ 30 w 214"/>
                    <a:gd name="T19" fmla="*/ 72 h 143"/>
                    <a:gd name="T20" fmla="*/ 1 w 214"/>
                    <a:gd name="T21" fmla="*/ 11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43">
                      <a:moveTo>
                        <a:pt x="1" y="113"/>
                      </a:moveTo>
                      <a:cubicBezTo>
                        <a:pt x="1" y="117"/>
                        <a:pt x="0" y="121"/>
                        <a:pt x="2" y="125"/>
                      </a:cubicBezTo>
                      <a:cubicBezTo>
                        <a:pt x="3" y="129"/>
                        <a:pt x="7" y="133"/>
                        <a:pt x="10" y="135"/>
                      </a:cubicBezTo>
                      <a:cubicBezTo>
                        <a:pt x="23" y="143"/>
                        <a:pt x="40" y="140"/>
                        <a:pt x="54" y="136"/>
                      </a:cubicBezTo>
                      <a:cubicBezTo>
                        <a:pt x="94" y="124"/>
                        <a:pt x="133" y="106"/>
                        <a:pt x="168" y="84"/>
                      </a:cubicBezTo>
                      <a:cubicBezTo>
                        <a:pt x="186" y="72"/>
                        <a:pt x="206" y="58"/>
                        <a:pt x="212" y="36"/>
                      </a:cubicBezTo>
                      <a:cubicBezTo>
                        <a:pt x="214" y="27"/>
                        <a:pt x="214" y="15"/>
                        <a:pt x="206" y="8"/>
                      </a:cubicBezTo>
                      <a:cubicBezTo>
                        <a:pt x="197" y="0"/>
                        <a:pt x="183" y="2"/>
                        <a:pt x="171" y="5"/>
                      </a:cubicBezTo>
                      <a:cubicBezTo>
                        <a:pt x="158" y="9"/>
                        <a:pt x="145" y="12"/>
                        <a:pt x="132" y="16"/>
                      </a:cubicBezTo>
                      <a:cubicBezTo>
                        <a:pt x="95" y="28"/>
                        <a:pt x="60" y="47"/>
                        <a:pt x="30" y="72"/>
                      </a:cubicBezTo>
                      <a:cubicBezTo>
                        <a:pt x="17" y="83"/>
                        <a:pt x="5" y="96"/>
                        <a:pt x="1" y="113"/>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455" name="组合 454"/>
              <p:cNvGrpSpPr/>
              <p:nvPr/>
            </p:nvGrpSpPr>
            <p:grpSpPr>
              <a:xfrm>
                <a:off x="1574800" y="3032526"/>
                <a:ext cx="681038" cy="604838"/>
                <a:chOff x="1574800" y="3032526"/>
                <a:chExt cx="681038" cy="604838"/>
              </a:xfrm>
            </p:grpSpPr>
            <p:sp>
              <p:nvSpPr>
                <p:cNvPr id="456" name="Freeform 452"/>
                <p:cNvSpPr/>
                <p:nvPr/>
              </p:nvSpPr>
              <p:spPr bwMode="auto">
                <a:xfrm>
                  <a:off x="1574800" y="3032526"/>
                  <a:ext cx="681038" cy="604838"/>
                </a:xfrm>
                <a:custGeom>
                  <a:avLst/>
                  <a:gdLst>
                    <a:gd name="T0" fmla="*/ 64 w 188"/>
                    <a:gd name="T1" fmla="*/ 118 h 167"/>
                    <a:gd name="T2" fmla="*/ 95 w 188"/>
                    <a:gd name="T3" fmla="*/ 142 h 167"/>
                    <a:gd name="T4" fmla="*/ 149 w 188"/>
                    <a:gd name="T5" fmla="*/ 163 h 167"/>
                    <a:gd name="T6" fmla="*/ 171 w 188"/>
                    <a:gd name="T7" fmla="*/ 166 h 167"/>
                    <a:gd name="T8" fmla="*/ 187 w 188"/>
                    <a:gd name="T9" fmla="*/ 153 h 167"/>
                    <a:gd name="T10" fmla="*/ 185 w 188"/>
                    <a:gd name="T11" fmla="*/ 140 h 167"/>
                    <a:gd name="T12" fmla="*/ 153 w 188"/>
                    <a:gd name="T13" fmla="*/ 87 h 167"/>
                    <a:gd name="T14" fmla="*/ 37 w 188"/>
                    <a:gd name="T15" fmla="*/ 3 h 167"/>
                    <a:gd name="T16" fmla="*/ 8 w 188"/>
                    <a:gd name="T17" fmla="*/ 6 h 167"/>
                    <a:gd name="T18" fmla="*/ 1 w 188"/>
                    <a:gd name="T19" fmla="*/ 29 h 167"/>
                    <a:gd name="T20" fmla="*/ 10 w 188"/>
                    <a:gd name="T21" fmla="*/ 51 h 167"/>
                    <a:gd name="T22" fmla="*/ 64 w 188"/>
                    <a:gd name="T23" fmla="*/ 11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8" h="167">
                      <a:moveTo>
                        <a:pt x="64" y="118"/>
                      </a:moveTo>
                      <a:cubicBezTo>
                        <a:pt x="73" y="127"/>
                        <a:pt x="84" y="135"/>
                        <a:pt x="95" y="142"/>
                      </a:cubicBezTo>
                      <a:cubicBezTo>
                        <a:pt x="112" y="152"/>
                        <a:pt x="130" y="158"/>
                        <a:pt x="149" y="163"/>
                      </a:cubicBezTo>
                      <a:cubicBezTo>
                        <a:pt x="156" y="165"/>
                        <a:pt x="164" y="167"/>
                        <a:pt x="171" y="166"/>
                      </a:cubicBezTo>
                      <a:cubicBezTo>
                        <a:pt x="178" y="165"/>
                        <a:pt x="186" y="160"/>
                        <a:pt x="187" y="153"/>
                      </a:cubicBezTo>
                      <a:cubicBezTo>
                        <a:pt x="188" y="149"/>
                        <a:pt x="186" y="144"/>
                        <a:pt x="185" y="140"/>
                      </a:cubicBezTo>
                      <a:cubicBezTo>
                        <a:pt x="177" y="121"/>
                        <a:pt x="166" y="103"/>
                        <a:pt x="153" y="87"/>
                      </a:cubicBezTo>
                      <a:cubicBezTo>
                        <a:pt x="123" y="49"/>
                        <a:pt x="84" y="13"/>
                        <a:pt x="37" y="3"/>
                      </a:cubicBezTo>
                      <a:cubicBezTo>
                        <a:pt x="27" y="1"/>
                        <a:pt x="16" y="0"/>
                        <a:pt x="8" y="6"/>
                      </a:cubicBezTo>
                      <a:cubicBezTo>
                        <a:pt x="2" y="11"/>
                        <a:pt x="0" y="21"/>
                        <a:pt x="1" y="29"/>
                      </a:cubicBezTo>
                      <a:cubicBezTo>
                        <a:pt x="2" y="37"/>
                        <a:pt x="6" y="44"/>
                        <a:pt x="10" y="51"/>
                      </a:cubicBezTo>
                      <a:cubicBezTo>
                        <a:pt x="25" y="76"/>
                        <a:pt x="43" y="98"/>
                        <a:pt x="64" y="118"/>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57" name="Freeform 453"/>
                <p:cNvSpPr/>
                <p:nvPr/>
              </p:nvSpPr>
              <p:spPr bwMode="auto">
                <a:xfrm>
                  <a:off x="1843087" y="3275413"/>
                  <a:ext cx="130175" cy="119063"/>
                </a:xfrm>
                <a:custGeom>
                  <a:avLst/>
                  <a:gdLst>
                    <a:gd name="T0" fmla="*/ 12 w 36"/>
                    <a:gd name="T1" fmla="*/ 30 h 33"/>
                    <a:gd name="T2" fmla="*/ 28 w 36"/>
                    <a:gd name="T3" fmla="*/ 29 h 33"/>
                    <a:gd name="T4" fmla="*/ 35 w 36"/>
                    <a:gd name="T5" fmla="*/ 14 h 33"/>
                    <a:gd name="T6" fmla="*/ 33 w 36"/>
                    <a:gd name="T7" fmla="*/ 8 h 33"/>
                    <a:gd name="T8" fmla="*/ 26 w 36"/>
                    <a:gd name="T9" fmla="*/ 3 h 33"/>
                    <a:gd name="T10" fmla="*/ 12 w 36"/>
                    <a:gd name="T11" fmla="*/ 1 h 33"/>
                    <a:gd name="T12" fmla="*/ 2 w 36"/>
                    <a:gd name="T13" fmla="*/ 11 h 33"/>
                    <a:gd name="T14" fmla="*/ 12 w 36"/>
                    <a:gd name="T15" fmla="*/ 3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33">
                      <a:moveTo>
                        <a:pt x="12" y="30"/>
                      </a:moveTo>
                      <a:cubicBezTo>
                        <a:pt x="17" y="33"/>
                        <a:pt x="23" y="32"/>
                        <a:pt x="28" y="29"/>
                      </a:cubicBezTo>
                      <a:cubicBezTo>
                        <a:pt x="33" y="26"/>
                        <a:pt x="36" y="20"/>
                        <a:pt x="35" y="14"/>
                      </a:cubicBezTo>
                      <a:cubicBezTo>
                        <a:pt x="35" y="12"/>
                        <a:pt x="34" y="10"/>
                        <a:pt x="33" y="8"/>
                      </a:cubicBezTo>
                      <a:cubicBezTo>
                        <a:pt x="31" y="6"/>
                        <a:pt x="29" y="4"/>
                        <a:pt x="26" y="3"/>
                      </a:cubicBezTo>
                      <a:cubicBezTo>
                        <a:pt x="22" y="0"/>
                        <a:pt x="17" y="0"/>
                        <a:pt x="12" y="1"/>
                      </a:cubicBezTo>
                      <a:cubicBezTo>
                        <a:pt x="8" y="3"/>
                        <a:pt x="4" y="7"/>
                        <a:pt x="2" y="11"/>
                      </a:cubicBezTo>
                      <a:cubicBezTo>
                        <a:pt x="0" y="18"/>
                        <a:pt x="5" y="27"/>
                        <a:pt x="12" y="30"/>
                      </a:cubicBezTo>
                      <a:close/>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58" name="Freeform 454"/>
                <p:cNvSpPr/>
                <p:nvPr/>
              </p:nvSpPr>
              <p:spPr bwMode="auto">
                <a:xfrm>
                  <a:off x="1849437" y="3289701"/>
                  <a:ext cx="33338" cy="44450"/>
                </a:xfrm>
                <a:custGeom>
                  <a:avLst/>
                  <a:gdLst>
                    <a:gd name="T0" fmla="*/ 0 w 9"/>
                    <a:gd name="T1" fmla="*/ 12 h 12"/>
                    <a:gd name="T2" fmla="*/ 9 w 9"/>
                    <a:gd name="T3" fmla="*/ 0 h 12"/>
                  </a:gdLst>
                  <a:ahLst/>
                  <a:cxnLst>
                    <a:cxn ang="0">
                      <a:pos x="T0" y="T1"/>
                    </a:cxn>
                    <a:cxn ang="0">
                      <a:pos x="T2" y="T3"/>
                    </a:cxn>
                  </a:cxnLst>
                  <a:rect l="0" t="0" r="r" b="b"/>
                  <a:pathLst>
                    <a:path w="9" h="12">
                      <a:moveTo>
                        <a:pt x="0" y="12"/>
                      </a:moveTo>
                      <a:cubicBezTo>
                        <a:pt x="3" y="8"/>
                        <a:pt x="6" y="4"/>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59" name="Freeform 455"/>
                <p:cNvSpPr/>
                <p:nvPr/>
              </p:nvSpPr>
              <p:spPr bwMode="auto">
                <a:xfrm>
                  <a:off x="1860550" y="3286526"/>
                  <a:ext cx="47625" cy="65088"/>
                </a:xfrm>
                <a:custGeom>
                  <a:avLst/>
                  <a:gdLst>
                    <a:gd name="T0" fmla="*/ 0 w 13"/>
                    <a:gd name="T1" fmla="*/ 18 h 18"/>
                    <a:gd name="T2" fmla="*/ 13 w 13"/>
                    <a:gd name="T3" fmla="*/ 0 h 18"/>
                  </a:gdLst>
                  <a:ahLst/>
                  <a:cxnLst>
                    <a:cxn ang="0">
                      <a:pos x="T0" y="T1"/>
                    </a:cxn>
                    <a:cxn ang="0">
                      <a:pos x="T2" y="T3"/>
                    </a:cxn>
                  </a:cxnLst>
                  <a:rect l="0" t="0" r="r" b="b"/>
                  <a:pathLst>
                    <a:path w="13" h="18">
                      <a:moveTo>
                        <a:pt x="0" y="18"/>
                      </a:moveTo>
                      <a:cubicBezTo>
                        <a:pt x="4" y="11"/>
                        <a:pt x="8" y="6"/>
                        <a:pt x="13"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0" name="Freeform 456"/>
                <p:cNvSpPr/>
                <p:nvPr/>
              </p:nvSpPr>
              <p:spPr bwMode="auto">
                <a:xfrm>
                  <a:off x="1868487" y="3286526"/>
                  <a:ext cx="53975" cy="76200"/>
                </a:xfrm>
                <a:custGeom>
                  <a:avLst/>
                  <a:gdLst>
                    <a:gd name="T0" fmla="*/ 0 w 15"/>
                    <a:gd name="T1" fmla="*/ 21 h 21"/>
                    <a:gd name="T2" fmla="*/ 15 w 15"/>
                    <a:gd name="T3" fmla="*/ 0 h 21"/>
                  </a:gdLst>
                  <a:ahLst/>
                  <a:cxnLst>
                    <a:cxn ang="0">
                      <a:pos x="T0" y="T1"/>
                    </a:cxn>
                    <a:cxn ang="0">
                      <a:pos x="T2" y="T3"/>
                    </a:cxn>
                  </a:cxnLst>
                  <a:rect l="0" t="0" r="r" b="b"/>
                  <a:pathLst>
                    <a:path w="15" h="21">
                      <a:moveTo>
                        <a:pt x="0" y="21"/>
                      </a:moveTo>
                      <a:cubicBezTo>
                        <a:pt x="5" y="14"/>
                        <a:pt x="10" y="7"/>
                        <a:pt x="15"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1" name="Freeform 457"/>
                <p:cNvSpPr/>
                <p:nvPr/>
              </p:nvSpPr>
              <p:spPr bwMode="auto">
                <a:xfrm>
                  <a:off x="1878012" y="3292876"/>
                  <a:ext cx="58738" cy="87313"/>
                </a:xfrm>
                <a:custGeom>
                  <a:avLst/>
                  <a:gdLst>
                    <a:gd name="T0" fmla="*/ 0 w 16"/>
                    <a:gd name="T1" fmla="*/ 24 h 24"/>
                    <a:gd name="T2" fmla="*/ 16 w 16"/>
                    <a:gd name="T3" fmla="*/ 0 h 24"/>
                  </a:gdLst>
                  <a:ahLst/>
                  <a:cxnLst>
                    <a:cxn ang="0">
                      <a:pos x="T0" y="T1"/>
                    </a:cxn>
                    <a:cxn ang="0">
                      <a:pos x="T2" y="T3"/>
                    </a:cxn>
                  </a:cxnLst>
                  <a:rect l="0" t="0" r="r" b="b"/>
                  <a:pathLst>
                    <a:path w="16" h="24">
                      <a:moveTo>
                        <a:pt x="0" y="24"/>
                      </a:moveTo>
                      <a:cubicBezTo>
                        <a:pt x="5" y="16"/>
                        <a:pt x="10" y="8"/>
                        <a:pt x="1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2" name="Freeform 458"/>
                <p:cNvSpPr/>
                <p:nvPr/>
              </p:nvSpPr>
              <p:spPr bwMode="auto">
                <a:xfrm>
                  <a:off x="1893887" y="3300813"/>
                  <a:ext cx="60325" cy="87313"/>
                </a:xfrm>
                <a:custGeom>
                  <a:avLst/>
                  <a:gdLst>
                    <a:gd name="T0" fmla="*/ 0 w 17"/>
                    <a:gd name="T1" fmla="*/ 24 h 24"/>
                    <a:gd name="T2" fmla="*/ 17 w 17"/>
                    <a:gd name="T3" fmla="*/ 0 h 24"/>
                  </a:gdLst>
                  <a:ahLst/>
                  <a:cxnLst>
                    <a:cxn ang="0">
                      <a:pos x="T0" y="T1"/>
                    </a:cxn>
                    <a:cxn ang="0">
                      <a:pos x="T2" y="T3"/>
                    </a:cxn>
                  </a:cxnLst>
                  <a:rect l="0" t="0" r="r" b="b"/>
                  <a:pathLst>
                    <a:path w="17" h="24">
                      <a:moveTo>
                        <a:pt x="0" y="24"/>
                      </a:moveTo>
                      <a:cubicBezTo>
                        <a:pt x="5" y="16"/>
                        <a:pt x="11" y="8"/>
                        <a:pt x="1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3" name="Freeform 459"/>
                <p:cNvSpPr/>
                <p:nvPr/>
              </p:nvSpPr>
              <p:spPr bwMode="auto">
                <a:xfrm>
                  <a:off x="1919287" y="3329388"/>
                  <a:ext cx="34925" cy="58738"/>
                </a:xfrm>
                <a:custGeom>
                  <a:avLst/>
                  <a:gdLst>
                    <a:gd name="T0" fmla="*/ 0 w 10"/>
                    <a:gd name="T1" fmla="*/ 16 h 16"/>
                    <a:gd name="T2" fmla="*/ 3 w 10"/>
                    <a:gd name="T3" fmla="*/ 10 h 16"/>
                    <a:gd name="T4" fmla="*/ 10 w 10"/>
                    <a:gd name="T5" fmla="*/ 0 h 16"/>
                  </a:gdLst>
                  <a:ahLst/>
                  <a:cxnLst>
                    <a:cxn ang="0">
                      <a:pos x="T0" y="T1"/>
                    </a:cxn>
                    <a:cxn ang="0">
                      <a:pos x="T2" y="T3"/>
                    </a:cxn>
                    <a:cxn ang="0">
                      <a:pos x="T4" y="T5"/>
                    </a:cxn>
                  </a:cxnLst>
                  <a:rect l="0" t="0" r="r" b="b"/>
                  <a:pathLst>
                    <a:path w="10" h="16">
                      <a:moveTo>
                        <a:pt x="0" y="16"/>
                      </a:moveTo>
                      <a:cubicBezTo>
                        <a:pt x="0" y="13"/>
                        <a:pt x="2" y="11"/>
                        <a:pt x="3" y="10"/>
                      </a:cubicBezTo>
                      <a:cubicBezTo>
                        <a:pt x="6" y="7"/>
                        <a:pt x="8" y="3"/>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grpSp>
          <p:nvGrpSpPr>
            <p:cNvPr id="466" name="组合 465"/>
            <p:cNvGrpSpPr/>
            <p:nvPr/>
          </p:nvGrpSpPr>
          <p:grpSpPr>
            <a:xfrm>
              <a:off x="9507537" y="-237914"/>
              <a:ext cx="896937" cy="1271588"/>
              <a:chOff x="6505575" y="3410351"/>
              <a:chExt cx="896937" cy="1271588"/>
            </a:xfrm>
          </p:grpSpPr>
          <p:sp>
            <p:nvSpPr>
              <p:cNvPr id="467" name="Freeform 392"/>
              <p:cNvSpPr/>
              <p:nvPr/>
            </p:nvSpPr>
            <p:spPr bwMode="auto">
              <a:xfrm>
                <a:off x="7127875" y="3688163"/>
                <a:ext cx="25400" cy="69850"/>
              </a:xfrm>
              <a:custGeom>
                <a:avLst/>
                <a:gdLst>
                  <a:gd name="T0" fmla="*/ 0 w 7"/>
                  <a:gd name="T1" fmla="*/ 0 h 19"/>
                  <a:gd name="T2" fmla="*/ 7 w 7"/>
                  <a:gd name="T3" fmla="*/ 19 h 19"/>
                </a:gdLst>
                <a:ahLst/>
                <a:cxnLst>
                  <a:cxn ang="0">
                    <a:pos x="T0" y="T1"/>
                  </a:cxn>
                  <a:cxn ang="0">
                    <a:pos x="T2" y="T3"/>
                  </a:cxn>
                </a:cxnLst>
                <a:rect l="0" t="0" r="r" b="b"/>
                <a:pathLst>
                  <a:path w="7" h="19">
                    <a:moveTo>
                      <a:pt x="0" y="0"/>
                    </a:moveTo>
                    <a:cubicBezTo>
                      <a:pt x="4" y="5"/>
                      <a:pt x="7" y="12"/>
                      <a:pt x="7" y="19"/>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8" name="Freeform 393"/>
              <p:cNvSpPr/>
              <p:nvPr/>
            </p:nvSpPr>
            <p:spPr bwMode="auto">
              <a:xfrm>
                <a:off x="7181850" y="3696101"/>
                <a:ext cx="11113" cy="73025"/>
              </a:xfrm>
              <a:custGeom>
                <a:avLst/>
                <a:gdLst>
                  <a:gd name="T0" fmla="*/ 0 w 3"/>
                  <a:gd name="T1" fmla="*/ 0 h 20"/>
                  <a:gd name="T2" fmla="*/ 0 w 3"/>
                  <a:gd name="T3" fmla="*/ 20 h 20"/>
                </a:gdLst>
                <a:ahLst/>
                <a:cxnLst>
                  <a:cxn ang="0">
                    <a:pos x="T0" y="T1"/>
                  </a:cxn>
                  <a:cxn ang="0">
                    <a:pos x="T2" y="T3"/>
                  </a:cxn>
                </a:cxnLst>
                <a:rect l="0" t="0" r="r" b="b"/>
                <a:pathLst>
                  <a:path w="3" h="20">
                    <a:moveTo>
                      <a:pt x="0" y="0"/>
                    </a:moveTo>
                    <a:cubicBezTo>
                      <a:pt x="3" y="6"/>
                      <a:pt x="2" y="13"/>
                      <a:pt x="0" y="2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9" name="Freeform 394"/>
              <p:cNvSpPr/>
              <p:nvPr/>
            </p:nvSpPr>
            <p:spPr bwMode="auto">
              <a:xfrm>
                <a:off x="6635750" y="3967563"/>
                <a:ext cx="17463" cy="65088"/>
              </a:xfrm>
              <a:custGeom>
                <a:avLst/>
                <a:gdLst>
                  <a:gd name="T0" fmla="*/ 1 w 5"/>
                  <a:gd name="T1" fmla="*/ 0 h 18"/>
                  <a:gd name="T2" fmla="*/ 5 w 5"/>
                  <a:gd name="T3" fmla="*/ 18 h 18"/>
                </a:gdLst>
                <a:ahLst/>
                <a:cxnLst>
                  <a:cxn ang="0">
                    <a:pos x="T0" y="T1"/>
                  </a:cxn>
                  <a:cxn ang="0">
                    <a:pos x="T2" y="T3"/>
                  </a:cxn>
                </a:cxnLst>
                <a:rect l="0" t="0" r="r" b="b"/>
                <a:pathLst>
                  <a:path w="5" h="18">
                    <a:moveTo>
                      <a:pt x="1" y="0"/>
                    </a:moveTo>
                    <a:cubicBezTo>
                      <a:pt x="0" y="6"/>
                      <a:pt x="2" y="13"/>
                      <a:pt x="5" y="18"/>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0" name="Freeform 395"/>
              <p:cNvSpPr/>
              <p:nvPr/>
            </p:nvSpPr>
            <p:spPr bwMode="auto">
              <a:xfrm>
                <a:off x="7077075" y="3540526"/>
                <a:ext cx="249238" cy="658813"/>
              </a:xfrm>
              <a:custGeom>
                <a:avLst/>
                <a:gdLst>
                  <a:gd name="T0" fmla="*/ 32 w 69"/>
                  <a:gd name="T1" fmla="*/ 0 h 182"/>
                  <a:gd name="T2" fmla="*/ 64 w 69"/>
                  <a:gd name="T3" fmla="*/ 47 h 182"/>
                  <a:gd name="T4" fmla="*/ 54 w 69"/>
                  <a:gd name="T5" fmla="*/ 125 h 182"/>
                  <a:gd name="T6" fmla="*/ 0 w 69"/>
                  <a:gd name="T7" fmla="*/ 182 h 182"/>
                </a:gdLst>
                <a:ahLst/>
                <a:cxnLst>
                  <a:cxn ang="0">
                    <a:pos x="T0" y="T1"/>
                  </a:cxn>
                  <a:cxn ang="0">
                    <a:pos x="T2" y="T3"/>
                  </a:cxn>
                  <a:cxn ang="0">
                    <a:pos x="T4" y="T5"/>
                  </a:cxn>
                  <a:cxn ang="0">
                    <a:pos x="T6" y="T7"/>
                  </a:cxn>
                </a:cxnLst>
                <a:rect l="0" t="0" r="r" b="b"/>
                <a:pathLst>
                  <a:path w="69" h="182">
                    <a:moveTo>
                      <a:pt x="32" y="0"/>
                    </a:moveTo>
                    <a:cubicBezTo>
                      <a:pt x="50" y="8"/>
                      <a:pt x="60" y="28"/>
                      <a:pt x="64" y="47"/>
                    </a:cubicBezTo>
                    <a:cubicBezTo>
                      <a:pt x="69" y="73"/>
                      <a:pt x="65" y="101"/>
                      <a:pt x="54" y="125"/>
                    </a:cubicBezTo>
                    <a:cubicBezTo>
                      <a:pt x="42" y="149"/>
                      <a:pt x="23" y="169"/>
                      <a:pt x="0" y="182"/>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1" name="Freeform 396"/>
              <p:cNvSpPr/>
              <p:nvPr/>
            </p:nvSpPr>
            <p:spPr bwMode="auto">
              <a:xfrm>
                <a:off x="6700838" y="3859613"/>
                <a:ext cx="376238" cy="455613"/>
              </a:xfrm>
              <a:custGeom>
                <a:avLst/>
                <a:gdLst>
                  <a:gd name="T0" fmla="*/ 17 w 104"/>
                  <a:gd name="T1" fmla="*/ 120 h 126"/>
                  <a:gd name="T2" fmla="*/ 0 w 104"/>
                  <a:gd name="T3" fmla="*/ 0 h 126"/>
                  <a:gd name="T4" fmla="*/ 104 w 104"/>
                  <a:gd name="T5" fmla="*/ 40 h 126"/>
                  <a:gd name="T6" fmla="*/ 31 w 104"/>
                  <a:gd name="T7" fmla="*/ 126 h 126"/>
                </a:gdLst>
                <a:ahLst/>
                <a:cxnLst>
                  <a:cxn ang="0">
                    <a:pos x="T0" y="T1"/>
                  </a:cxn>
                  <a:cxn ang="0">
                    <a:pos x="T2" y="T3"/>
                  </a:cxn>
                  <a:cxn ang="0">
                    <a:pos x="T4" y="T5"/>
                  </a:cxn>
                  <a:cxn ang="0">
                    <a:pos x="T6" y="T7"/>
                  </a:cxn>
                </a:cxnLst>
                <a:rect l="0" t="0" r="r" b="b"/>
                <a:pathLst>
                  <a:path w="104" h="126">
                    <a:moveTo>
                      <a:pt x="17" y="120"/>
                    </a:moveTo>
                    <a:cubicBezTo>
                      <a:pt x="14" y="80"/>
                      <a:pt x="9" y="40"/>
                      <a:pt x="0" y="0"/>
                    </a:cubicBezTo>
                    <a:cubicBezTo>
                      <a:pt x="33" y="19"/>
                      <a:pt x="67" y="39"/>
                      <a:pt x="104" y="40"/>
                    </a:cubicBezTo>
                    <a:cubicBezTo>
                      <a:pt x="80" y="69"/>
                      <a:pt x="56" y="97"/>
                      <a:pt x="31" y="126"/>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2" name="Freeform 397"/>
              <p:cNvSpPr/>
              <p:nvPr/>
            </p:nvSpPr>
            <p:spPr bwMode="auto">
              <a:xfrm>
                <a:off x="7073900" y="3945338"/>
                <a:ext cx="60325" cy="66675"/>
              </a:xfrm>
              <a:custGeom>
                <a:avLst/>
                <a:gdLst>
                  <a:gd name="T0" fmla="*/ 0 w 17"/>
                  <a:gd name="T1" fmla="*/ 18 h 18"/>
                  <a:gd name="T2" fmla="*/ 14 w 17"/>
                  <a:gd name="T3" fmla="*/ 7 h 18"/>
                  <a:gd name="T4" fmla="*/ 16 w 17"/>
                  <a:gd name="T5" fmla="*/ 0 h 18"/>
                  <a:gd name="T6" fmla="*/ 14 w 17"/>
                  <a:gd name="T7" fmla="*/ 0 h 18"/>
                  <a:gd name="T8" fmla="*/ 0 w 17"/>
                  <a:gd name="T9" fmla="*/ 18 h 18"/>
                </a:gdLst>
                <a:ahLst/>
                <a:cxnLst>
                  <a:cxn ang="0">
                    <a:pos x="T0" y="T1"/>
                  </a:cxn>
                  <a:cxn ang="0">
                    <a:pos x="T2" y="T3"/>
                  </a:cxn>
                  <a:cxn ang="0">
                    <a:pos x="T4" y="T5"/>
                  </a:cxn>
                  <a:cxn ang="0">
                    <a:pos x="T6" y="T7"/>
                  </a:cxn>
                  <a:cxn ang="0">
                    <a:pos x="T8" y="T9"/>
                  </a:cxn>
                </a:cxnLst>
                <a:rect l="0" t="0" r="r" b="b"/>
                <a:pathLst>
                  <a:path w="17" h="18">
                    <a:moveTo>
                      <a:pt x="0" y="18"/>
                    </a:moveTo>
                    <a:cubicBezTo>
                      <a:pt x="5" y="16"/>
                      <a:pt x="11" y="12"/>
                      <a:pt x="14" y="7"/>
                    </a:cubicBezTo>
                    <a:cubicBezTo>
                      <a:pt x="16" y="5"/>
                      <a:pt x="17" y="3"/>
                      <a:pt x="16" y="0"/>
                    </a:cubicBezTo>
                    <a:cubicBezTo>
                      <a:pt x="15" y="0"/>
                      <a:pt x="15" y="0"/>
                      <a:pt x="14" y="0"/>
                    </a:cubicBezTo>
                    <a:cubicBezTo>
                      <a:pt x="8" y="5"/>
                      <a:pt x="4" y="11"/>
                      <a:pt x="0" y="18"/>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3" name="Freeform 398"/>
              <p:cNvSpPr/>
              <p:nvPr/>
            </p:nvSpPr>
            <p:spPr bwMode="auto">
              <a:xfrm>
                <a:off x="6664325" y="3783413"/>
                <a:ext cx="39688" cy="79375"/>
              </a:xfrm>
              <a:custGeom>
                <a:avLst/>
                <a:gdLst>
                  <a:gd name="T0" fmla="*/ 2 w 11"/>
                  <a:gd name="T1" fmla="*/ 12 h 22"/>
                  <a:gd name="T2" fmla="*/ 10 w 11"/>
                  <a:gd name="T3" fmla="*/ 22 h 22"/>
                  <a:gd name="T4" fmla="*/ 9 w 11"/>
                  <a:gd name="T5" fmla="*/ 5 h 22"/>
                  <a:gd name="T6" fmla="*/ 6 w 11"/>
                  <a:gd name="T7" fmla="*/ 1 h 22"/>
                  <a:gd name="T8" fmla="*/ 0 w 11"/>
                  <a:gd name="T9" fmla="*/ 5 h 22"/>
                  <a:gd name="T10" fmla="*/ 2 w 11"/>
                  <a:gd name="T11" fmla="*/ 12 h 22"/>
                </a:gdLst>
                <a:ahLst/>
                <a:cxnLst>
                  <a:cxn ang="0">
                    <a:pos x="T0" y="T1"/>
                  </a:cxn>
                  <a:cxn ang="0">
                    <a:pos x="T2" y="T3"/>
                  </a:cxn>
                  <a:cxn ang="0">
                    <a:pos x="T4" y="T5"/>
                  </a:cxn>
                  <a:cxn ang="0">
                    <a:pos x="T6" y="T7"/>
                  </a:cxn>
                  <a:cxn ang="0">
                    <a:pos x="T8" y="T9"/>
                  </a:cxn>
                  <a:cxn ang="0">
                    <a:pos x="T10" y="T11"/>
                  </a:cxn>
                </a:cxnLst>
                <a:rect l="0" t="0" r="r" b="b"/>
                <a:pathLst>
                  <a:path w="11" h="22">
                    <a:moveTo>
                      <a:pt x="2" y="12"/>
                    </a:moveTo>
                    <a:cubicBezTo>
                      <a:pt x="4" y="16"/>
                      <a:pt x="6" y="19"/>
                      <a:pt x="10" y="22"/>
                    </a:cubicBezTo>
                    <a:cubicBezTo>
                      <a:pt x="11" y="17"/>
                      <a:pt x="11" y="11"/>
                      <a:pt x="9" y="5"/>
                    </a:cubicBezTo>
                    <a:cubicBezTo>
                      <a:pt x="8" y="4"/>
                      <a:pt x="8" y="2"/>
                      <a:pt x="6" y="1"/>
                    </a:cubicBezTo>
                    <a:cubicBezTo>
                      <a:pt x="4" y="0"/>
                      <a:pt x="1" y="2"/>
                      <a:pt x="0" y="5"/>
                    </a:cubicBezTo>
                    <a:cubicBezTo>
                      <a:pt x="0" y="7"/>
                      <a:pt x="1" y="10"/>
                      <a:pt x="2" y="12"/>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4" name="Freeform 399"/>
              <p:cNvSpPr/>
              <p:nvPr/>
            </p:nvSpPr>
            <p:spPr bwMode="auto">
              <a:xfrm>
                <a:off x="6605588" y="4588276"/>
                <a:ext cx="180975" cy="93663"/>
              </a:xfrm>
              <a:custGeom>
                <a:avLst/>
                <a:gdLst>
                  <a:gd name="T0" fmla="*/ 3 w 50"/>
                  <a:gd name="T1" fmla="*/ 0 h 26"/>
                  <a:gd name="T2" fmla="*/ 6 w 50"/>
                  <a:gd name="T3" fmla="*/ 17 h 26"/>
                  <a:gd name="T4" fmla="*/ 23 w 50"/>
                  <a:gd name="T5" fmla="*/ 25 h 26"/>
                  <a:gd name="T6" fmla="*/ 41 w 50"/>
                  <a:gd name="T7" fmla="*/ 23 h 26"/>
                  <a:gd name="T8" fmla="*/ 50 w 50"/>
                  <a:gd name="T9" fmla="*/ 9 h 26"/>
                </a:gdLst>
                <a:ahLst/>
                <a:cxnLst>
                  <a:cxn ang="0">
                    <a:pos x="T0" y="T1"/>
                  </a:cxn>
                  <a:cxn ang="0">
                    <a:pos x="T2" y="T3"/>
                  </a:cxn>
                  <a:cxn ang="0">
                    <a:pos x="T4" y="T5"/>
                  </a:cxn>
                  <a:cxn ang="0">
                    <a:pos x="T6" y="T7"/>
                  </a:cxn>
                  <a:cxn ang="0">
                    <a:pos x="T8" y="T9"/>
                  </a:cxn>
                </a:cxnLst>
                <a:rect l="0" t="0" r="r" b="b"/>
                <a:pathLst>
                  <a:path w="50" h="26">
                    <a:moveTo>
                      <a:pt x="3" y="0"/>
                    </a:moveTo>
                    <a:cubicBezTo>
                      <a:pt x="0" y="6"/>
                      <a:pt x="2" y="13"/>
                      <a:pt x="6" y="17"/>
                    </a:cubicBezTo>
                    <a:cubicBezTo>
                      <a:pt x="11" y="22"/>
                      <a:pt x="17" y="24"/>
                      <a:pt x="23" y="25"/>
                    </a:cubicBezTo>
                    <a:cubicBezTo>
                      <a:pt x="29" y="26"/>
                      <a:pt x="35" y="26"/>
                      <a:pt x="41" y="23"/>
                    </a:cubicBezTo>
                    <a:cubicBezTo>
                      <a:pt x="46" y="20"/>
                      <a:pt x="50" y="15"/>
                      <a:pt x="50" y="9"/>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5" name="Freeform 400"/>
              <p:cNvSpPr/>
              <p:nvPr/>
            </p:nvSpPr>
            <p:spPr bwMode="auto">
              <a:xfrm>
                <a:off x="6624638" y="4594626"/>
                <a:ext cx="6350" cy="50800"/>
              </a:xfrm>
              <a:custGeom>
                <a:avLst/>
                <a:gdLst>
                  <a:gd name="T0" fmla="*/ 0 w 2"/>
                  <a:gd name="T1" fmla="*/ 0 h 14"/>
                  <a:gd name="T2" fmla="*/ 2 w 2"/>
                  <a:gd name="T3" fmla="*/ 14 h 14"/>
                </a:gdLst>
                <a:ahLst/>
                <a:cxnLst>
                  <a:cxn ang="0">
                    <a:pos x="T0" y="T1"/>
                  </a:cxn>
                  <a:cxn ang="0">
                    <a:pos x="T2" y="T3"/>
                  </a:cxn>
                </a:cxnLst>
                <a:rect l="0" t="0" r="r" b="b"/>
                <a:pathLst>
                  <a:path w="2" h="14">
                    <a:moveTo>
                      <a:pt x="0" y="0"/>
                    </a:moveTo>
                    <a:cubicBezTo>
                      <a:pt x="1" y="5"/>
                      <a:pt x="1" y="10"/>
                      <a:pt x="2" y="1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6" name="Freeform 401"/>
              <p:cNvSpPr/>
              <p:nvPr/>
            </p:nvSpPr>
            <p:spPr bwMode="auto">
              <a:xfrm>
                <a:off x="6646863" y="4605738"/>
                <a:ext cx="3175" cy="58738"/>
              </a:xfrm>
              <a:custGeom>
                <a:avLst/>
                <a:gdLst>
                  <a:gd name="T0" fmla="*/ 0 w 1"/>
                  <a:gd name="T1" fmla="*/ 0 h 16"/>
                  <a:gd name="T2" fmla="*/ 1 w 1"/>
                  <a:gd name="T3" fmla="*/ 16 h 16"/>
                </a:gdLst>
                <a:ahLst/>
                <a:cxnLst>
                  <a:cxn ang="0">
                    <a:pos x="T0" y="T1"/>
                  </a:cxn>
                  <a:cxn ang="0">
                    <a:pos x="T2" y="T3"/>
                  </a:cxn>
                </a:cxnLst>
                <a:rect l="0" t="0" r="r" b="b"/>
                <a:pathLst>
                  <a:path w="1" h="16">
                    <a:moveTo>
                      <a:pt x="0" y="0"/>
                    </a:moveTo>
                    <a:cubicBezTo>
                      <a:pt x="0" y="5"/>
                      <a:pt x="0" y="11"/>
                      <a:pt x="1" y="1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7" name="Freeform 402"/>
              <p:cNvSpPr/>
              <p:nvPr/>
            </p:nvSpPr>
            <p:spPr bwMode="auto">
              <a:xfrm>
                <a:off x="6664325" y="4620026"/>
                <a:ext cx="7938" cy="50800"/>
              </a:xfrm>
              <a:custGeom>
                <a:avLst/>
                <a:gdLst>
                  <a:gd name="T0" fmla="*/ 1 w 2"/>
                  <a:gd name="T1" fmla="*/ 0 h 14"/>
                  <a:gd name="T2" fmla="*/ 2 w 2"/>
                  <a:gd name="T3" fmla="*/ 14 h 14"/>
                </a:gdLst>
                <a:ahLst/>
                <a:cxnLst>
                  <a:cxn ang="0">
                    <a:pos x="T0" y="T1"/>
                  </a:cxn>
                  <a:cxn ang="0">
                    <a:pos x="T2" y="T3"/>
                  </a:cxn>
                </a:cxnLst>
                <a:rect l="0" t="0" r="r" b="b"/>
                <a:pathLst>
                  <a:path w="2" h="14">
                    <a:moveTo>
                      <a:pt x="1" y="0"/>
                    </a:moveTo>
                    <a:cubicBezTo>
                      <a:pt x="0" y="4"/>
                      <a:pt x="1" y="9"/>
                      <a:pt x="2" y="1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8" name="Freeform 403"/>
              <p:cNvSpPr/>
              <p:nvPr/>
            </p:nvSpPr>
            <p:spPr bwMode="auto">
              <a:xfrm>
                <a:off x="6689725" y="4623201"/>
                <a:ext cx="3175" cy="55563"/>
              </a:xfrm>
              <a:custGeom>
                <a:avLst/>
                <a:gdLst>
                  <a:gd name="T0" fmla="*/ 0 w 1"/>
                  <a:gd name="T1" fmla="*/ 0 h 15"/>
                  <a:gd name="T2" fmla="*/ 1 w 1"/>
                  <a:gd name="T3" fmla="*/ 15 h 15"/>
                </a:gdLst>
                <a:ahLst/>
                <a:cxnLst>
                  <a:cxn ang="0">
                    <a:pos x="T0" y="T1"/>
                  </a:cxn>
                  <a:cxn ang="0">
                    <a:pos x="T2" y="T3"/>
                  </a:cxn>
                </a:cxnLst>
                <a:rect l="0" t="0" r="r" b="b"/>
                <a:pathLst>
                  <a:path w="1" h="15">
                    <a:moveTo>
                      <a:pt x="0" y="0"/>
                    </a:moveTo>
                    <a:cubicBezTo>
                      <a:pt x="0" y="5"/>
                      <a:pt x="0" y="10"/>
                      <a:pt x="1" y="1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9" name="Freeform 404"/>
              <p:cNvSpPr/>
              <p:nvPr/>
            </p:nvSpPr>
            <p:spPr bwMode="auto">
              <a:xfrm>
                <a:off x="6707188" y="4623201"/>
                <a:ext cx="4763" cy="50800"/>
              </a:xfrm>
              <a:custGeom>
                <a:avLst/>
                <a:gdLst>
                  <a:gd name="T0" fmla="*/ 0 w 1"/>
                  <a:gd name="T1" fmla="*/ 0 h 14"/>
                  <a:gd name="T2" fmla="*/ 1 w 1"/>
                  <a:gd name="T3" fmla="*/ 14 h 14"/>
                </a:gdLst>
                <a:ahLst/>
                <a:cxnLst>
                  <a:cxn ang="0">
                    <a:pos x="T0" y="T1"/>
                  </a:cxn>
                  <a:cxn ang="0">
                    <a:pos x="T2" y="T3"/>
                  </a:cxn>
                </a:cxnLst>
                <a:rect l="0" t="0" r="r" b="b"/>
                <a:pathLst>
                  <a:path w="1" h="14">
                    <a:moveTo>
                      <a:pt x="0" y="0"/>
                    </a:moveTo>
                    <a:cubicBezTo>
                      <a:pt x="0" y="4"/>
                      <a:pt x="0" y="9"/>
                      <a:pt x="1" y="1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0" name="Freeform 405"/>
              <p:cNvSpPr/>
              <p:nvPr/>
            </p:nvSpPr>
            <p:spPr bwMode="auto">
              <a:xfrm>
                <a:off x="6732588" y="4627963"/>
                <a:ext cx="0" cy="39688"/>
              </a:xfrm>
              <a:custGeom>
                <a:avLst/>
                <a:gdLst>
                  <a:gd name="T0" fmla="*/ 0 h 11"/>
                  <a:gd name="T1" fmla="*/ 11 h 11"/>
                </a:gdLst>
                <a:ahLst/>
                <a:cxnLst>
                  <a:cxn ang="0">
                    <a:pos x="0" y="T0"/>
                  </a:cxn>
                  <a:cxn ang="0">
                    <a:pos x="0" y="T1"/>
                  </a:cxn>
                </a:cxnLst>
                <a:rect l="0" t="0" r="r" b="b"/>
                <a:pathLst>
                  <a:path h="11">
                    <a:moveTo>
                      <a:pt x="0" y="0"/>
                    </a:moveTo>
                    <a:cubicBezTo>
                      <a:pt x="0" y="4"/>
                      <a:pt x="0" y="7"/>
                      <a:pt x="0" y="1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1" name="Freeform 407"/>
              <p:cNvSpPr/>
              <p:nvPr/>
            </p:nvSpPr>
            <p:spPr bwMode="auto">
              <a:xfrm>
                <a:off x="6751637" y="4623201"/>
                <a:ext cx="3175" cy="41275"/>
              </a:xfrm>
              <a:custGeom>
                <a:avLst/>
                <a:gdLst>
                  <a:gd name="T0" fmla="*/ 0 w 1"/>
                  <a:gd name="T1" fmla="*/ 0 h 11"/>
                  <a:gd name="T2" fmla="*/ 1 w 1"/>
                  <a:gd name="T3" fmla="*/ 11 h 11"/>
                </a:gdLst>
                <a:ahLst/>
                <a:cxnLst>
                  <a:cxn ang="0">
                    <a:pos x="T0" y="T1"/>
                  </a:cxn>
                  <a:cxn ang="0">
                    <a:pos x="T2" y="T3"/>
                  </a:cxn>
                </a:cxnLst>
                <a:rect l="0" t="0" r="r" b="b"/>
                <a:pathLst>
                  <a:path w="1" h="11">
                    <a:moveTo>
                      <a:pt x="0" y="0"/>
                    </a:moveTo>
                    <a:cubicBezTo>
                      <a:pt x="1" y="4"/>
                      <a:pt x="1" y="8"/>
                      <a:pt x="1" y="1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2" name="Freeform 408"/>
              <p:cNvSpPr/>
              <p:nvPr/>
            </p:nvSpPr>
            <p:spPr bwMode="auto">
              <a:xfrm>
                <a:off x="6505575" y="3410351"/>
                <a:ext cx="885825" cy="1220788"/>
              </a:xfrm>
              <a:custGeom>
                <a:avLst/>
                <a:gdLst>
                  <a:gd name="T0" fmla="*/ 96 w 245"/>
                  <a:gd name="T1" fmla="*/ 330 h 337"/>
                  <a:gd name="T2" fmla="*/ 48 w 245"/>
                  <a:gd name="T3" fmla="*/ 332 h 337"/>
                  <a:gd name="T4" fmla="*/ 17 w 245"/>
                  <a:gd name="T5" fmla="*/ 309 h 337"/>
                  <a:gd name="T6" fmla="*/ 23 w 245"/>
                  <a:gd name="T7" fmla="*/ 262 h 337"/>
                  <a:gd name="T8" fmla="*/ 34 w 245"/>
                  <a:gd name="T9" fmla="*/ 237 h 337"/>
                  <a:gd name="T10" fmla="*/ 38 w 245"/>
                  <a:gd name="T11" fmla="*/ 224 h 337"/>
                  <a:gd name="T12" fmla="*/ 17 w 245"/>
                  <a:gd name="T13" fmla="*/ 170 h 337"/>
                  <a:gd name="T14" fmla="*/ 8 w 245"/>
                  <a:gd name="T15" fmla="*/ 86 h 337"/>
                  <a:gd name="T16" fmla="*/ 59 w 245"/>
                  <a:gd name="T17" fmla="*/ 20 h 337"/>
                  <a:gd name="T18" fmla="*/ 174 w 245"/>
                  <a:gd name="T19" fmla="*/ 12 h 337"/>
                  <a:gd name="T20" fmla="*/ 205 w 245"/>
                  <a:gd name="T21" fmla="*/ 26 h 337"/>
                  <a:gd name="T22" fmla="*/ 239 w 245"/>
                  <a:gd name="T23" fmla="*/ 78 h 337"/>
                  <a:gd name="T24" fmla="*/ 238 w 245"/>
                  <a:gd name="T25" fmla="*/ 141 h 337"/>
                  <a:gd name="T26" fmla="*/ 169 w 245"/>
                  <a:gd name="T27" fmla="*/ 232 h 337"/>
                  <a:gd name="T28" fmla="*/ 128 w 245"/>
                  <a:gd name="T29" fmla="*/ 257 h 337"/>
                  <a:gd name="T30" fmla="*/ 113 w 245"/>
                  <a:gd name="T31" fmla="*/ 312 h 337"/>
                  <a:gd name="T32" fmla="*/ 107 w 245"/>
                  <a:gd name="T33" fmla="*/ 324 h 337"/>
                  <a:gd name="T34" fmla="*/ 96 w 245"/>
                  <a:gd name="T35" fmla="*/ 33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5" h="337">
                    <a:moveTo>
                      <a:pt x="96" y="330"/>
                    </a:moveTo>
                    <a:cubicBezTo>
                      <a:pt x="81" y="336"/>
                      <a:pt x="64" y="337"/>
                      <a:pt x="48" y="332"/>
                    </a:cubicBezTo>
                    <a:cubicBezTo>
                      <a:pt x="35" y="329"/>
                      <a:pt x="23" y="321"/>
                      <a:pt x="17" y="309"/>
                    </a:cubicBezTo>
                    <a:cubicBezTo>
                      <a:pt x="11" y="294"/>
                      <a:pt x="17" y="277"/>
                      <a:pt x="23" y="262"/>
                    </a:cubicBezTo>
                    <a:cubicBezTo>
                      <a:pt x="27" y="253"/>
                      <a:pt x="30" y="245"/>
                      <a:pt x="34" y="237"/>
                    </a:cubicBezTo>
                    <a:cubicBezTo>
                      <a:pt x="35" y="232"/>
                      <a:pt x="37" y="228"/>
                      <a:pt x="38" y="224"/>
                    </a:cubicBezTo>
                    <a:cubicBezTo>
                      <a:pt x="41" y="204"/>
                      <a:pt x="27" y="187"/>
                      <a:pt x="17" y="170"/>
                    </a:cubicBezTo>
                    <a:cubicBezTo>
                      <a:pt x="4" y="145"/>
                      <a:pt x="0" y="114"/>
                      <a:pt x="8" y="86"/>
                    </a:cubicBezTo>
                    <a:cubicBezTo>
                      <a:pt x="15" y="59"/>
                      <a:pt x="34" y="34"/>
                      <a:pt x="59" y="20"/>
                    </a:cubicBezTo>
                    <a:cubicBezTo>
                      <a:pt x="93" y="0"/>
                      <a:pt x="136" y="0"/>
                      <a:pt x="174" y="12"/>
                    </a:cubicBezTo>
                    <a:cubicBezTo>
                      <a:pt x="185" y="15"/>
                      <a:pt x="196" y="20"/>
                      <a:pt x="205" y="26"/>
                    </a:cubicBezTo>
                    <a:cubicBezTo>
                      <a:pt x="222" y="38"/>
                      <a:pt x="234" y="57"/>
                      <a:pt x="239" y="78"/>
                    </a:cubicBezTo>
                    <a:cubicBezTo>
                      <a:pt x="245" y="98"/>
                      <a:pt x="244" y="120"/>
                      <a:pt x="238" y="141"/>
                    </a:cubicBezTo>
                    <a:cubicBezTo>
                      <a:pt x="229" y="179"/>
                      <a:pt x="204" y="214"/>
                      <a:pt x="169" y="232"/>
                    </a:cubicBezTo>
                    <a:cubicBezTo>
                      <a:pt x="155" y="239"/>
                      <a:pt x="138" y="244"/>
                      <a:pt x="128" y="257"/>
                    </a:cubicBezTo>
                    <a:cubicBezTo>
                      <a:pt x="116" y="272"/>
                      <a:pt x="119" y="294"/>
                      <a:pt x="113" y="312"/>
                    </a:cubicBezTo>
                    <a:cubicBezTo>
                      <a:pt x="112" y="317"/>
                      <a:pt x="110" y="321"/>
                      <a:pt x="107" y="324"/>
                    </a:cubicBezTo>
                    <a:cubicBezTo>
                      <a:pt x="104" y="327"/>
                      <a:pt x="100" y="329"/>
                      <a:pt x="96" y="330"/>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3" name="Freeform 409"/>
              <p:cNvSpPr/>
              <p:nvPr/>
            </p:nvSpPr>
            <p:spPr bwMode="auto">
              <a:xfrm>
                <a:off x="6681787" y="4254901"/>
                <a:ext cx="315913" cy="82550"/>
              </a:xfrm>
              <a:custGeom>
                <a:avLst/>
                <a:gdLst>
                  <a:gd name="T0" fmla="*/ 0 w 87"/>
                  <a:gd name="T1" fmla="*/ 0 h 23"/>
                  <a:gd name="T2" fmla="*/ 22 w 87"/>
                  <a:gd name="T3" fmla="*/ 14 h 23"/>
                  <a:gd name="T4" fmla="*/ 55 w 87"/>
                  <a:gd name="T5" fmla="*/ 22 h 23"/>
                  <a:gd name="T6" fmla="*/ 87 w 87"/>
                  <a:gd name="T7" fmla="*/ 15 h 23"/>
                </a:gdLst>
                <a:ahLst/>
                <a:cxnLst>
                  <a:cxn ang="0">
                    <a:pos x="T0" y="T1"/>
                  </a:cxn>
                  <a:cxn ang="0">
                    <a:pos x="T2" y="T3"/>
                  </a:cxn>
                  <a:cxn ang="0">
                    <a:pos x="T4" y="T5"/>
                  </a:cxn>
                  <a:cxn ang="0">
                    <a:pos x="T6" y="T7"/>
                  </a:cxn>
                </a:cxnLst>
                <a:rect l="0" t="0" r="r" b="b"/>
                <a:pathLst>
                  <a:path w="87" h="23">
                    <a:moveTo>
                      <a:pt x="0" y="0"/>
                    </a:moveTo>
                    <a:cubicBezTo>
                      <a:pt x="6" y="7"/>
                      <a:pt x="14" y="11"/>
                      <a:pt x="22" y="14"/>
                    </a:cubicBezTo>
                    <a:cubicBezTo>
                      <a:pt x="33" y="18"/>
                      <a:pt x="43" y="22"/>
                      <a:pt x="55" y="22"/>
                    </a:cubicBezTo>
                    <a:cubicBezTo>
                      <a:pt x="66" y="23"/>
                      <a:pt x="78" y="21"/>
                      <a:pt x="87" y="1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4" name="Freeform 410"/>
              <p:cNvSpPr/>
              <p:nvPr/>
            </p:nvSpPr>
            <p:spPr bwMode="auto">
              <a:xfrm>
                <a:off x="6613525" y="4294588"/>
                <a:ext cx="322263" cy="115888"/>
              </a:xfrm>
              <a:custGeom>
                <a:avLst/>
                <a:gdLst>
                  <a:gd name="T0" fmla="*/ 0 w 89"/>
                  <a:gd name="T1" fmla="*/ 0 h 32"/>
                  <a:gd name="T2" fmla="*/ 10 w 89"/>
                  <a:gd name="T3" fmla="*/ 12 h 32"/>
                  <a:gd name="T4" fmla="*/ 45 w 89"/>
                  <a:gd name="T5" fmla="*/ 26 h 32"/>
                  <a:gd name="T6" fmla="*/ 89 w 89"/>
                  <a:gd name="T7" fmla="*/ 25 h 32"/>
                </a:gdLst>
                <a:ahLst/>
                <a:cxnLst>
                  <a:cxn ang="0">
                    <a:pos x="T0" y="T1"/>
                  </a:cxn>
                  <a:cxn ang="0">
                    <a:pos x="T2" y="T3"/>
                  </a:cxn>
                  <a:cxn ang="0">
                    <a:pos x="T4" y="T5"/>
                  </a:cxn>
                  <a:cxn ang="0">
                    <a:pos x="T6" y="T7"/>
                  </a:cxn>
                </a:cxnLst>
                <a:rect l="0" t="0" r="r" b="b"/>
                <a:pathLst>
                  <a:path w="89" h="32">
                    <a:moveTo>
                      <a:pt x="0" y="0"/>
                    </a:moveTo>
                    <a:cubicBezTo>
                      <a:pt x="3" y="4"/>
                      <a:pt x="6" y="8"/>
                      <a:pt x="10" y="12"/>
                    </a:cubicBezTo>
                    <a:cubicBezTo>
                      <a:pt x="20" y="20"/>
                      <a:pt x="32" y="23"/>
                      <a:pt x="45" y="26"/>
                    </a:cubicBezTo>
                    <a:cubicBezTo>
                      <a:pt x="59" y="30"/>
                      <a:pt x="76" y="32"/>
                      <a:pt x="89" y="2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5" name="Freeform 411"/>
              <p:cNvSpPr/>
              <p:nvPr/>
            </p:nvSpPr>
            <p:spPr bwMode="auto">
              <a:xfrm>
                <a:off x="6588125" y="4366026"/>
                <a:ext cx="344488" cy="101600"/>
              </a:xfrm>
              <a:custGeom>
                <a:avLst/>
                <a:gdLst>
                  <a:gd name="T0" fmla="*/ 0 w 95"/>
                  <a:gd name="T1" fmla="*/ 0 h 28"/>
                  <a:gd name="T2" fmla="*/ 22 w 95"/>
                  <a:gd name="T3" fmla="*/ 14 h 28"/>
                  <a:gd name="T4" fmla="*/ 95 w 95"/>
                  <a:gd name="T5" fmla="*/ 16 h 28"/>
                </a:gdLst>
                <a:ahLst/>
                <a:cxnLst>
                  <a:cxn ang="0">
                    <a:pos x="T0" y="T1"/>
                  </a:cxn>
                  <a:cxn ang="0">
                    <a:pos x="T2" y="T3"/>
                  </a:cxn>
                  <a:cxn ang="0">
                    <a:pos x="T4" y="T5"/>
                  </a:cxn>
                </a:cxnLst>
                <a:rect l="0" t="0" r="r" b="b"/>
                <a:pathLst>
                  <a:path w="95" h="28">
                    <a:moveTo>
                      <a:pt x="0" y="0"/>
                    </a:moveTo>
                    <a:cubicBezTo>
                      <a:pt x="5" y="7"/>
                      <a:pt x="13" y="11"/>
                      <a:pt x="22" y="14"/>
                    </a:cubicBezTo>
                    <a:cubicBezTo>
                      <a:pt x="45" y="23"/>
                      <a:pt x="72" y="28"/>
                      <a:pt x="95" y="16"/>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6" name="Freeform 412"/>
              <p:cNvSpPr/>
              <p:nvPr/>
            </p:nvSpPr>
            <p:spPr bwMode="auto">
              <a:xfrm>
                <a:off x="6570662" y="4424763"/>
                <a:ext cx="350838" cy="79375"/>
              </a:xfrm>
              <a:custGeom>
                <a:avLst/>
                <a:gdLst>
                  <a:gd name="T0" fmla="*/ 0 w 97"/>
                  <a:gd name="T1" fmla="*/ 0 h 22"/>
                  <a:gd name="T2" fmla="*/ 31 w 97"/>
                  <a:gd name="T3" fmla="*/ 18 h 22"/>
                  <a:gd name="T4" fmla="*/ 67 w 97"/>
                  <a:gd name="T5" fmla="*/ 21 h 22"/>
                  <a:gd name="T6" fmla="*/ 97 w 97"/>
                  <a:gd name="T7" fmla="*/ 17 h 22"/>
                </a:gdLst>
                <a:ahLst/>
                <a:cxnLst>
                  <a:cxn ang="0">
                    <a:pos x="T0" y="T1"/>
                  </a:cxn>
                  <a:cxn ang="0">
                    <a:pos x="T2" y="T3"/>
                  </a:cxn>
                  <a:cxn ang="0">
                    <a:pos x="T4" y="T5"/>
                  </a:cxn>
                  <a:cxn ang="0">
                    <a:pos x="T6" y="T7"/>
                  </a:cxn>
                </a:cxnLst>
                <a:rect l="0" t="0" r="r" b="b"/>
                <a:pathLst>
                  <a:path w="97" h="22">
                    <a:moveTo>
                      <a:pt x="0" y="0"/>
                    </a:moveTo>
                    <a:cubicBezTo>
                      <a:pt x="8" y="9"/>
                      <a:pt x="19" y="14"/>
                      <a:pt x="31" y="18"/>
                    </a:cubicBezTo>
                    <a:cubicBezTo>
                      <a:pt x="42" y="21"/>
                      <a:pt x="55" y="21"/>
                      <a:pt x="67" y="21"/>
                    </a:cubicBezTo>
                    <a:cubicBezTo>
                      <a:pt x="77" y="22"/>
                      <a:pt x="87" y="21"/>
                      <a:pt x="97" y="17"/>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7" name="Freeform 413"/>
              <p:cNvSpPr/>
              <p:nvPr/>
            </p:nvSpPr>
            <p:spPr bwMode="auto">
              <a:xfrm>
                <a:off x="6562725" y="4478738"/>
                <a:ext cx="355600" cy="104775"/>
              </a:xfrm>
              <a:custGeom>
                <a:avLst/>
                <a:gdLst>
                  <a:gd name="T0" fmla="*/ 0 w 98"/>
                  <a:gd name="T1" fmla="*/ 0 h 29"/>
                  <a:gd name="T2" fmla="*/ 95 w 98"/>
                  <a:gd name="T3" fmla="*/ 16 h 29"/>
                  <a:gd name="T4" fmla="*/ 98 w 98"/>
                  <a:gd name="T5" fmla="*/ 16 h 29"/>
                  <a:gd name="T6" fmla="*/ 97 w 98"/>
                  <a:gd name="T7" fmla="*/ 16 h 29"/>
                </a:gdLst>
                <a:ahLst/>
                <a:cxnLst>
                  <a:cxn ang="0">
                    <a:pos x="T0" y="T1"/>
                  </a:cxn>
                  <a:cxn ang="0">
                    <a:pos x="T2" y="T3"/>
                  </a:cxn>
                  <a:cxn ang="0">
                    <a:pos x="T4" y="T5"/>
                  </a:cxn>
                  <a:cxn ang="0">
                    <a:pos x="T6" y="T7"/>
                  </a:cxn>
                </a:cxnLst>
                <a:rect l="0" t="0" r="r" b="b"/>
                <a:pathLst>
                  <a:path w="98" h="29">
                    <a:moveTo>
                      <a:pt x="0" y="0"/>
                    </a:moveTo>
                    <a:cubicBezTo>
                      <a:pt x="25" y="23"/>
                      <a:pt x="64" y="29"/>
                      <a:pt x="95" y="16"/>
                    </a:cubicBezTo>
                    <a:cubicBezTo>
                      <a:pt x="96" y="15"/>
                      <a:pt x="97" y="15"/>
                      <a:pt x="98" y="16"/>
                    </a:cubicBezTo>
                    <a:cubicBezTo>
                      <a:pt x="98" y="17"/>
                      <a:pt x="96" y="17"/>
                      <a:pt x="97" y="16"/>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8" name="Freeform 414"/>
              <p:cNvSpPr/>
              <p:nvPr/>
            </p:nvSpPr>
            <p:spPr bwMode="auto">
              <a:xfrm>
                <a:off x="6772275" y="4337451"/>
                <a:ext cx="58738" cy="276225"/>
              </a:xfrm>
              <a:custGeom>
                <a:avLst/>
                <a:gdLst>
                  <a:gd name="T0" fmla="*/ 15 w 16"/>
                  <a:gd name="T1" fmla="*/ 0 h 76"/>
                  <a:gd name="T2" fmla="*/ 0 w 16"/>
                  <a:gd name="T3" fmla="*/ 76 h 76"/>
                </a:gdLst>
                <a:ahLst/>
                <a:cxnLst>
                  <a:cxn ang="0">
                    <a:pos x="T0" y="T1"/>
                  </a:cxn>
                  <a:cxn ang="0">
                    <a:pos x="T2" y="T3"/>
                  </a:cxn>
                </a:cxnLst>
                <a:rect l="0" t="0" r="r" b="b"/>
                <a:pathLst>
                  <a:path w="16" h="76">
                    <a:moveTo>
                      <a:pt x="15" y="0"/>
                    </a:moveTo>
                    <a:cubicBezTo>
                      <a:pt x="16" y="26"/>
                      <a:pt x="10" y="52"/>
                      <a:pt x="0" y="7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9" name="Freeform 415"/>
              <p:cNvSpPr/>
              <p:nvPr/>
            </p:nvSpPr>
            <p:spPr bwMode="auto">
              <a:xfrm>
                <a:off x="6786562" y="4588276"/>
                <a:ext cx="11113" cy="25400"/>
              </a:xfrm>
              <a:custGeom>
                <a:avLst/>
                <a:gdLst>
                  <a:gd name="T0" fmla="*/ 0 w 3"/>
                  <a:gd name="T1" fmla="*/ 0 h 7"/>
                  <a:gd name="T2" fmla="*/ 3 w 3"/>
                  <a:gd name="T3" fmla="*/ 7 h 7"/>
                </a:gdLst>
                <a:ahLst/>
                <a:cxnLst>
                  <a:cxn ang="0">
                    <a:pos x="T0" y="T1"/>
                  </a:cxn>
                  <a:cxn ang="0">
                    <a:pos x="T2" y="T3"/>
                  </a:cxn>
                </a:cxnLst>
                <a:rect l="0" t="0" r="r" b="b"/>
                <a:pathLst>
                  <a:path w="3" h="7">
                    <a:moveTo>
                      <a:pt x="0" y="0"/>
                    </a:moveTo>
                    <a:cubicBezTo>
                      <a:pt x="0" y="2"/>
                      <a:pt x="1" y="5"/>
                      <a:pt x="3" y="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0" name="Freeform 416"/>
              <p:cNvSpPr/>
              <p:nvPr/>
            </p:nvSpPr>
            <p:spPr bwMode="auto">
              <a:xfrm>
                <a:off x="6794500" y="4566051"/>
                <a:ext cx="17463" cy="47625"/>
              </a:xfrm>
              <a:custGeom>
                <a:avLst/>
                <a:gdLst>
                  <a:gd name="T0" fmla="*/ 0 w 5"/>
                  <a:gd name="T1" fmla="*/ 0 h 13"/>
                  <a:gd name="T2" fmla="*/ 1 w 5"/>
                  <a:gd name="T3" fmla="*/ 3 h 13"/>
                  <a:gd name="T4" fmla="*/ 5 w 5"/>
                  <a:gd name="T5" fmla="*/ 13 h 13"/>
                </a:gdLst>
                <a:ahLst/>
                <a:cxnLst>
                  <a:cxn ang="0">
                    <a:pos x="T0" y="T1"/>
                  </a:cxn>
                  <a:cxn ang="0">
                    <a:pos x="T2" y="T3"/>
                  </a:cxn>
                  <a:cxn ang="0">
                    <a:pos x="T4" y="T5"/>
                  </a:cxn>
                </a:cxnLst>
                <a:rect l="0" t="0" r="r" b="b"/>
                <a:pathLst>
                  <a:path w="5" h="13">
                    <a:moveTo>
                      <a:pt x="0" y="0"/>
                    </a:moveTo>
                    <a:cubicBezTo>
                      <a:pt x="0" y="1"/>
                      <a:pt x="0" y="2"/>
                      <a:pt x="1" y="3"/>
                    </a:cubicBezTo>
                    <a:cubicBezTo>
                      <a:pt x="2" y="6"/>
                      <a:pt x="3" y="10"/>
                      <a:pt x="5" y="1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1" name="Freeform 417"/>
              <p:cNvSpPr/>
              <p:nvPr/>
            </p:nvSpPr>
            <p:spPr bwMode="auto">
              <a:xfrm>
                <a:off x="6805612" y="4543826"/>
                <a:ext cx="22225" cy="65088"/>
              </a:xfrm>
              <a:custGeom>
                <a:avLst/>
                <a:gdLst>
                  <a:gd name="T0" fmla="*/ 0 w 6"/>
                  <a:gd name="T1" fmla="*/ 0 h 18"/>
                  <a:gd name="T2" fmla="*/ 6 w 6"/>
                  <a:gd name="T3" fmla="*/ 18 h 18"/>
                </a:gdLst>
                <a:ahLst/>
                <a:cxnLst>
                  <a:cxn ang="0">
                    <a:pos x="T0" y="T1"/>
                  </a:cxn>
                  <a:cxn ang="0">
                    <a:pos x="T2" y="T3"/>
                  </a:cxn>
                </a:cxnLst>
                <a:rect l="0" t="0" r="r" b="b"/>
                <a:pathLst>
                  <a:path w="6" h="18">
                    <a:moveTo>
                      <a:pt x="0" y="0"/>
                    </a:moveTo>
                    <a:cubicBezTo>
                      <a:pt x="3" y="6"/>
                      <a:pt x="5" y="12"/>
                      <a:pt x="6" y="1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2" name="Freeform 418"/>
              <p:cNvSpPr/>
              <p:nvPr/>
            </p:nvSpPr>
            <p:spPr bwMode="auto">
              <a:xfrm>
                <a:off x="6808787" y="4504138"/>
                <a:ext cx="39688" cy="90488"/>
              </a:xfrm>
              <a:custGeom>
                <a:avLst/>
                <a:gdLst>
                  <a:gd name="T0" fmla="*/ 0 w 11"/>
                  <a:gd name="T1" fmla="*/ 0 h 25"/>
                  <a:gd name="T2" fmla="*/ 8 w 11"/>
                  <a:gd name="T3" fmla="*/ 15 h 25"/>
                  <a:gd name="T4" fmla="*/ 11 w 11"/>
                  <a:gd name="T5" fmla="*/ 25 h 25"/>
                </a:gdLst>
                <a:ahLst/>
                <a:cxnLst>
                  <a:cxn ang="0">
                    <a:pos x="T0" y="T1"/>
                  </a:cxn>
                  <a:cxn ang="0">
                    <a:pos x="T2" y="T3"/>
                  </a:cxn>
                  <a:cxn ang="0">
                    <a:pos x="T4" y="T5"/>
                  </a:cxn>
                </a:cxnLst>
                <a:rect l="0" t="0" r="r" b="b"/>
                <a:pathLst>
                  <a:path w="11" h="25">
                    <a:moveTo>
                      <a:pt x="0" y="0"/>
                    </a:moveTo>
                    <a:cubicBezTo>
                      <a:pt x="3" y="5"/>
                      <a:pt x="5" y="10"/>
                      <a:pt x="8" y="15"/>
                    </a:cubicBezTo>
                    <a:cubicBezTo>
                      <a:pt x="9" y="18"/>
                      <a:pt x="11" y="21"/>
                      <a:pt x="11" y="2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3" name="Freeform 419"/>
              <p:cNvSpPr/>
              <p:nvPr/>
            </p:nvSpPr>
            <p:spPr bwMode="auto">
              <a:xfrm>
                <a:off x="6819900" y="4475563"/>
                <a:ext cx="50800" cy="107950"/>
              </a:xfrm>
              <a:custGeom>
                <a:avLst/>
                <a:gdLst>
                  <a:gd name="T0" fmla="*/ 0 w 14"/>
                  <a:gd name="T1" fmla="*/ 0 h 30"/>
                  <a:gd name="T2" fmla="*/ 14 w 14"/>
                  <a:gd name="T3" fmla="*/ 29 h 30"/>
                  <a:gd name="T4" fmla="*/ 13 w 14"/>
                  <a:gd name="T5" fmla="*/ 30 h 30"/>
                </a:gdLst>
                <a:ahLst/>
                <a:cxnLst>
                  <a:cxn ang="0">
                    <a:pos x="T0" y="T1"/>
                  </a:cxn>
                  <a:cxn ang="0">
                    <a:pos x="T2" y="T3"/>
                  </a:cxn>
                  <a:cxn ang="0">
                    <a:pos x="T4" y="T5"/>
                  </a:cxn>
                </a:cxnLst>
                <a:rect l="0" t="0" r="r" b="b"/>
                <a:pathLst>
                  <a:path w="14" h="30">
                    <a:moveTo>
                      <a:pt x="0" y="0"/>
                    </a:moveTo>
                    <a:cubicBezTo>
                      <a:pt x="6" y="9"/>
                      <a:pt x="10" y="19"/>
                      <a:pt x="14" y="29"/>
                    </a:cubicBezTo>
                    <a:cubicBezTo>
                      <a:pt x="14" y="29"/>
                      <a:pt x="14" y="30"/>
                      <a:pt x="13" y="3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4" name="Freeform 420"/>
              <p:cNvSpPr/>
              <p:nvPr/>
            </p:nvSpPr>
            <p:spPr bwMode="auto">
              <a:xfrm>
                <a:off x="6827837" y="4453338"/>
                <a:ext cx="65088" cy="119063"/>
              </a:xfrm>
              <a:custGeom>
                <a:avLst/>
                <a:gdLst>
                  <a:gd name="T0" fmla="*/ 0 w 18"/>
                  <a:gd name="T1" fmla="*/ 0 h 33"/>
                  <a:gd name="T2" fmla="*/ 17 w 18"/>
                  <a:gd name="T3" fmla="*/ 28 h 33"/>
                  <a:gd name="T4" fmla="*/ 18 w 18"/>
                  <a:gd name="T5" fmla="*/ 33 h 33"/>
                </a:gdLst>
                <a:ahLst/>
                <a:cxnLst>
                  <a:cxn ang="0">
                    <a:pos x="T0" y="T1"/>
                  </a:cxn>
                  <a:cxn ang="0">
                    <a:pos x="T2" y="T3"/>
                  </a:cxn>
                  <a:cxn ang="0">
                    <a:pos x="T4" y="T5"/>
                  </a:cxn>
                </a:cxnLst>
                <a:rect l="0" t="0" r="r" b="b"/>
                <a:pathLst>
                  <a:path w="18" h="33">
                    <a:moveTo>
                      <a:pt x="0" y="0"/>
                    </a:moveTo>
                    <a:cubicBezTo>
                      <a:pt x="7" y="9"/>
                      <a:pt x="12" y="18"/>
                      <a:pt x="17" y="28"/>
                    </a:cubicBezTo>
                    <a:cubicBezTo>
                      <a:pt x="17" y="30"/>
                      <a:pt x="18" y="31"/>
                      <a:pt x="18" y="3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5" name="Freeform 421"/>
              <p:cNvSpPr/>
              <p:nvPr/>
            </p:nvSpPr>
            <p:spPr bwMode="auto">
              <a:xfrm>
                <a:off x="6831012" y="4416826"/>
                <a:ext cx="71438" cy="120650"/>
              </a:xfrm>
              <a:custGeom>
                <a:avLst/>
                <a:gdLst>
                  <a:gd name="T0" fmla="*/ 0 w 20"/>
                  <a:gd name="T1" fmla="*/ 0 h 33"/>
                  <a:gd name="T2" fmla="*/ 20 w 20"/>
                  <a:gd name="T3" fmla="*/ 33 h 33"/>
                </a:gdLst>
                <a:ahLst/>
                <a:cxnLst>
                  <a:cxn ang="0">
                    <a:pos x="T0" y="T1"/>
                  </a:cxn>
                  <a:cxn ang="0">
                    <a:pos x="T2" y="T3"/>
                  </a:cxn>
                </a:cxnLst>
                <a:rect l="0" t="0" r="r" b="b"/>
                <a:pathLst>
                  <a:path w="20" h="33">
                    <a:moveTo>
                      <a:pt x="0" y="0"/>
                    </a:moveTo>
                    <a:cubicBezTo>
                      <a:pt x="9" y="9"/>
                      <a:pt x="15" y="21"/>
                      <a:pt x="20" y="3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6" name="Freeform 422"/>
              <p:cNvSpPr/>
              <p:nvPr/>
            </p:nvSpPr>
            <p:spPr bwMode="auto">
              <a:xfrm>
                <a:off x="6834187" y="4391426"/>
                <a:ext cx="79375" cy="123825"/>
              </a:xfrm>
              <a:custGeom>
                <a:avLst/>
                <a:gdLst>
                  <a:gd name="T0" fmla="*/ 1 w 22"/>
                  <a:gd name="T1" fmla="*/ 0 h 34"/>
                  <a:gd name="T2" fmla="*/ 1 w 22"/>
                  <a:gd name="T3" fmla="*/ 0 h 34"/>
                  <a:gd name="T4" fmla="*/ 13 w 22"/>
                  <a:gd name="T5" fmla="*/ 16 h 34"/>
                  <a:gd name="T6" fmla="*/ 22 w 22"/>
                  <a:gd name="T7" fmla="*/ 34 h 34"/>
                </a:gdLst>
                <a:ahLst/>
                <a:cxnLst>
                  <a:cxn ang="0">
                    <a:pos x="T0" y="T1"/>
                  </a:cxn>
                  <a:cxn ang="0">
                    <a:pos x="T2" y="T3"/>
                  </a:cxn>
                  <a:cxn ang="0">
                    <a:pos x="T4" y="T5"/>
                  </a:cxn>
                  <a:cxn ang="0">
                    <a:pos x="T6" y="T7"/>
                  </a:cxn>
                </a:cxnLst>
                <a:rect l="0" t="0" r="r" b="b"/>
                <a:pathLst>
                  <a:path w="22" h="34">
                    <a:moveTo>
                      <a:pt x="1" y="0"/>
                    </a:moveTo>
                    <a:cubicBezTo>
                      <a:pt x="1" y="0"/>
                      <a:pt x="0" y="0"/>
                      <a:pt x="1" y="0"/>
                    </a:cubicBezTo>
                    <a:cubicBezTo>
                      <a:pt x="6" y="4"/>
                      <a:pt x="10" y="10"/>
                      <a:pt x="13" y="16"/>
                    </a:cubicBezTo>
                    <a:cubicBezTo>
                      <a:pt x="16" y="22"/>
                      <a:pt x="19" y="28"/>
                      <a:pt x="22" y="3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7" name="Freeform 423"/>
              <p:cNvSpPr/>
              <p:nvPr/>
            </p:nvSpPr>
            <p:spPr bwMode="auto">
              <a:xfrm>
                <a:off x="6837362" y="4359676"/>
                <a:ext cx="76200" cy="115888"/>
              </a:xfrm>
              <a:custGeom>
                <a:avLst/>
                <a:gdLst>
                  <a:gd name="T0" fmla="*/ 0 w 21"/>
                  <a:gd name="T1" fmla="*/ 0 h 32"/>
                  <a:gd name="T2" fmla="*/ 21 w 21"/>
                  <a:gd name="T3" fmla="*/ 32 h 32"/>
                </a:gdLst>
                <a:ahLst/>
                <a:cxnLst>
                  <a:cxn ang="0">
                    <a:pos x="T0" y="T1"/>
                  </a:cxn>
                  <a:cxn ang="0">
                    <a:pos x="T2" y="T3"/>
                  </a:cxn>
                </a:cxnLst>
                <a:rect l="0" t="0" r="r" b="b"/>
                <a:pathLst>
                  <a:path w="21" h="32">
                    <a:moveTo>
                      <a:pt x="0" y="0"/>
                    </a:moveTo>
                    <a:cubicBezTo>
                      <a:pt x="9" y="9"/>
                      <a:pt x="16" y="20"/>
                      <a:pt x="21" y="3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8" name="Freeform 424"/>
              <p:cNvSpPr/>
              <p:nvPr/>
            </p:nvSpPr>
            <p:spPr bwMode="auto">
              <a:xfrm>
                <a:off x="6856412" y="4345388"/>
                <a:ext cx="61913" cy="107950"/>
              </a:xfrm>
              <a:custGeom>
                <a:avLst/>
                <a:gdLst>
                  <a:gd name="T0" fmla="*/ 0 w 17"/>
                  <a:gd name="T1" fmla="*/ 0 h 30"/>
                  <a:gd name="T2" fmla="*/ 9 w 17"/>
                  <a:gd name="T3" fmla="*/ 14 h 30"/>
                  <a:gd name="T4" fmla="*/ 17 w 17"/>
                  <a:gd name="T5" fmla="*/ 30 h 30"/>
                </a:gdLst>
                <a:ahLst/>
                <a:cxnLst>
                  <a:cxn ang="0">
                    <a:pos x="T0" y="T1"/>
                  </a:cxn>
                  <a:cxn ang="0">
                    <a:pos x="T2" y="T3"/>
                  </a:cxn>
                  <a:cxn ang="0">
                    <a:pos x="T4" y="T5"/>
                  </a:cxn>
                </a:cxnLst>
                <a:rect l="0" t="0" r="r" b="b"/>
                <a:pathLst>
                  <a:path w="17" h="30">
                    <a:moveTo>
                      <a:pt x="0" y="0"/>
                    </a:moveTo>
                    <a:cubicBezTo>
                      <a:pt x="2" y="5"/>
                      <a:pt x="6" y="10"/>
                      <a:pt x="9" y="14"/>
                    </a:cubicBezTo>
                    <a:cubicBezTo>
                      <a:pt x="13" y="19"/>
                      <a:pt x="16" y="24"/>
                      <a:pt x="17" y="3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9" name="Freeform 425"/>
              <p:cNvSpPr/>
              <p:nvPr/>
            </p:nvSpPr>
            <p:spPr bwMode="auto">
              <a:xfrm>
                <a:off x="6881812" y="4348563"/>
                <a:ext cx="42863" cy="68263"/>
              </a:xfrm>
              <a:custGeom>
                <a:avLst/>
                <a:gdLst>
                  <a:gd name="T0" fmla="*/ 0 w 12"/>
                  <a:gd name="T1" fmla="*/ 0 h 19"/>
                  <a:gd name="T2" fmla="*/ 12 w 12"/>
                  <a:gd name="T3" fmla="*/ 19 h 19"/>
                </a:gdLst>
                <a:ahLst/>
                <a:cxnLst>
                  <a:cxn ang="0">
                    <a:pos x="T0" y="T1"/>
                  </a:cxn>
                  <a:cxn ang="0">
                    <a:pos x="T2" y="T3"/>
                  </a:cxn>
                </a:cxnLst>
                <a:rect l="0" t="0" r="r" b="b"/>
                <a:pathLst>
                  <a:path w="12" h="19">
                    <a:moveTo>
                      <a:pt x="0" y="0"/>
                    </a:moveTo>
                    <a:cubicBezTo>
                      <a:pt x="5" y="6"/>
                      <a:pt x="8" y="12"/>
                      <a:pt x="12" y="1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0" name="Freeform 426"/>
              <p:cNvSpPr/>
              <p:nvPr/>
            </p:nvSpPr>
            <p:spPr bwMode="auto">
              <a:xfrm>
                <a:off x="6913562" y="4334276"/>
                <a:ext cx="22225" cy="46038"/>
              </a:xfrm>
              <a:custGeom>
                <a:avLst/>
                <a:gdLst>
                  <a:gd name="T0" fmla="*/ 0 w 6"/>
                  <a:gd name="T1" fmla="*/ 0 h 13"/>
                  <a:gd name="T2" fmla="*/ 6 w 6"/>
                  <a:gd name="T3" fmla="*/ 13 h 13"/>
                </a:gdLst>
                <a:ahLst/>
                <a:cxnLst>
                  <a:cxn ang="0">
                    <a:pos x="T0" y="T1"/>
                  </a:cxn>
                  <a:cxn ang="0">
                    <a:pos x="T2" y="T3"/>
                  </a:cxn>
                </a:cxnLst>
                <a:rect l="0" t="0" r="r" b="b"/>
                <a:pathLst>
                  <a:path w="6" h="13">
                    <a:moveTo>
                      <a:pt x="0" y="0"/>
                    </a:moveTo>
                    <a:cubicBezTo>
                      <a:pt x="3" y="4"/>
                      <a:pt x="4" y="9"/>
                      <a:pt x="6" y="1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1" name="Freeform 704"/>
              <p:cNvSpPr/>
              <p:nvPr/>
            </p:nvSpPr>
            <p:spPr bwMode="auto">
              <a:xfrm>
                <a:off x="7300912" y="4246963"/>
                <a:ext cx="101600" cy="107950"/>
              </a:xfrm>
              <a:custGeom>
                <a:avLst/>
                <a:gdLst>
                  <a:gd name="T0" fmla="*/ 28 w 28"/>
                  <a:gd name="T1" fmla="*/ 0 h 30"/>
                  <a:gd name="T2" fmla="*/ 0 w 28"/>
                  <a:gd name="T3" fmla="*/ 30 h 30"/>
                </a:gdLst>
                <a:ahLst/>
                <a:cxnLst>
                  <a:cxn ang="0">
                    <a:pos x="T0" y="T1"/>
                  </a:cxn>
                  <a:cxn ang="0">
                    <a:pos x="T2" y="T3"/>
                  </a:cxn>
                </a:cxnLst>
                <a:rect l="0" t="0" r="r" b="b"/>
                <a:pathLst>
                  <a:path w="28" h="30">
                    <a:moveTo>
                      <a:pt x="28" y="0"/>
                    </a:moveTo>
                    <a:cubicBezTo>
                      <a:pt x="20" y="11"/>
                      <a:pt x="10" y="21"/>
                      <a:pt x="0" y="30"/>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502" name="组合 501"/>
            <p:cNvGrpSpPr/>
            <p:nvPr/>
          </p:nvGrpSpPr>
          <p:grpSpPr>
            <a:xfrm>
              <a:off x="8252822" y="4436151"/>
              <a:ext cx="414158" cy="790908"/>
              <a:chOff x="5024437" y="3891363"/>
              <a:chExt cx="492125" cy="939800"/>
            </a:xfrm>
          </p:grpSpPr>
          <p:sp>
            <p:nvSpPr>
              <p:cNvPr id="503" name="Freeform 528"/>
              <p:cNvSpPr/>
              <p:nvPr/>
            </p:nvSpPr>
            <p:spPr bwMode="auto">
              <a:xfrm>
                <a:off x="5024437" y="4472388"/>
                <a:ext cx="365125" cy="358775"/>
              </a:xfrm>
              <a:custGeom>
                <a:avLst/>
                <a:gdLst>
                  <a:gd name="T0" fmla="*/ 5 w 101"/>
                  <a:gd name="T1" fmla="*/ 67 h 99"/>
                  <a:gd name="T2" fmla="*/ 35 w 101"/>
                  <a:gd name="T3" fmla="*/ 94 h 99"/>
                  <a:gd name="T4" fmla="*/ 75 w 101"/>
                  <a:gd name="T5" fmla="*/ 92 h 99"/>
                  <a:gd name="T6" fmla="*/ 90 w 101"/>
                  <a:gd name="T7" fmla="*/ 80 h 99"/>
                  <a:gd name="T8" fmla="*/ 100 w 101"/>
                  <a:gd name="T9" fmla="*/ 49 h 99"/>
                  <a:gd name="T10" fmla="*/ 95 w 101"/>
                  <a:gd name="T11" fmla="*/ 30 h 99"/>
                  <a:gd name="T12" fmla="*/ 78 w 101"/>
                  <a:gd name="T13" fmla="*/ 9 h 99"/>
                  <a:gd name="T14" fmla="*/ 25 w 101"/>
                  <a:gd name="T15" fmla="*/ 14 h 99"/>
                  <a:gd name="T16" fmla="*/ 8 w 101"/>
                  <a:gd name="T17" fmla="*/ 28 h 99"/>
                  <a:gd name="T18" fmla="*/ 5 w 101"/>
                  <a:gd name="T19"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99">
                    <a:moveTo>
                      <a:pt x="5" y="67"/>
                    </a:moveTo>
                    <a:cubicBezTo>
                      <a:pt x="11" y="79"/>
                      <a:pt x="22" y="90"/>
                      <a:pt x="35" y="94"/>
                    </a:cubicBezTo>
                    <a:cubicBezTo>
                      <a:pt x="48" y="99"/>
                      <a:pt x="63" y="98"/>
                      <a:pt x="75" y="92"/>
                    </a:cubicBezTo>
                    <a:cubicBezTo>
                      <a:pt x="81" y="89"/>
                      <a:pt x="86" y="85"/>
                      <a:pt x="90" y="80"/>
                    </a:cubicBezTo>
                    <a:cubicBezTo>
                      <a:pt x="97" y="72"/>
                      <a:pt x="101" y="60"/>
                      <a:pt x="100" y="49"/>
                    </a:cubicBezTo>
                    <a:cubicBezTo>
                      <a:pt x="100" y="43"/>
                      <a:pt x="98" y="36"/>
                      <a:pt x="95" y="30"/>
                    </a:cubicBezTo>
                    <a:cubicBezTo>
                      <a:pt x="91" y="22"/>
                      <a:pt x="86" y="14"/>
                      <a:pt x="78" y="9"/>
                    </a:cubicBezTo>
                    <a:cubicBezTo>
                      <a:pt x="62" y="0"/>
                      <a:pt x="41" y="5"/>
                      <a:pt x="25" y="14"/>
                    </a:cubicBezTo>
                    <a:cubicBezTo>
                      <a:pt x="19" y="17"/>
                      <a:pt x="12" y="22"/>
                      <a:pt x="8" y="28"/>
                    </a:cubicBezTo>
                    <a:cubicBezTo>
                      <a:pt x="0" y="39"/>
                      <a:pt x="0" y="55"/>
                      <a:pt x="5" y="67"/>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4" name="Freeform 529"/>
              <p:cNvSpPr/>
              <p:nvPr/>
            </p:nvSpPr>
            <p:spPr bwMode="auto">
              <a:xfrm>
                <a:off x="5086350" y="4486676"/>
                <a:ext cx="209550" cy="288925"/>
              </a:xfrm>
              <a:custGeom>
                <a:avLst/>
                <a:gdLst>
                  <a:gd name="T0" fmla="*/ 0 w 58"/>
                  <a:gd name="T1" fmla="*/ 76 h 80"/>
                  <a:gd name="T2" fmla="*/ 15 w 58"/>
                  <a:gd name="T3" fmla="*/ 79 h 80"/>
                  <a:gd name="T4" fmla="*/ 56 w 58"/>
                  <a:gd name="T5" fmla="*/ 40 h 80"/>
                  <a:gd name="T6" fmla="*/ 58 w 58"/>
                  <a:gd name="T7" fmla="*/ 27 h 80"/>
                  <a:gd name="T8" fmla="*/ 50 w 58"/>
                  <a:gd name="T9" fmla="*/ 2 h 80"/>
                  <a:gd name="T10" fmla="*/ 48 w 58"/>
                  <a:gd name="T11" fmla="*/ 1 h 80"/>
                  <a:gd name="T12" fmla="*/ 49 w 58"/>
                  <a:gd name="T13" fmla="*/ 1 h 80"/>
                </a:gdLst>
                <a:ahLst/>
                <a:cxnLst>
                  <a:cxn ang="0">
                    <a:pos x="T0" y="T1"/>
                  </a:cxn>
                  <a:cxn ang="0">
                    <a:pos x="T2" y="T3"/>
                  </a:cxn>
                  <a:cxn ang="0">
                    <a:pos x="T4" y="T5"/>
                  </a:cxn>
                  <a:cxn ang="0">
                    <a:pos x="T6" y="T7"/>
                  </a:cxn>
                  <a:cxn ang="0">
                    <a:pos x="T8" y="T9"/>
                  </a:cxn>
                  <a:cxn ang="0">
                    <a:pos x="T10" y="T11"/>
                  </a:cxn>
                  <a:cxn ang="0">
                    <a:pos x="T12" y="T13"/>
                  </a:cxn>
                </a:cxnLst>
                <a:rect l="0" t="0" r="r" b="b"/>
                <a:pathLst>
                  <a:path w="58" h="80">
                    <a:moveTo>
                      <a:pt x="0" y="76"/>
                    </a:moveTo>
                    <a:cubicBezTo>
                      <a:pt x="4" y="79"/>
                      <a:pt x="10" y="80"/>
                      <a:pt x="15" y="79"/>
                    </a:cubicBezTo>
                    <a:cubicBezTo>
                      <a:pt x="35" y="76"/>
                      <a:pt x="50" y="59"/>
                      <a:pt x="56" y="40"/>
                    </a:cubicBezTo>
                    <a:cubicBezTo>
                      <a:pt x="57" y="36"/>
                      <a:pt x="58" y="31"/>
                      <a:pt x="58" y="27"/>
                    </a:cubicBezTo>
                    <a:cubicBezTo>
                      <a:pt x="58" y="18"/>
                      <a:pt x="54" y="10"/>
                      <a:pt x="50" y="2"/>
                    </a:cubicBezTo>
                    <a:cubicBezTo>
                      <a:pt x="50" y="1"/>
                      <a:pt x="49" y="0"/>
                      <a:pt x="48" y="1"/>
                    </a:cubicBezTo>
                    <a:cubicBezTo>
                      <a:pt x="47" y="1"/>
                      <a:pt x="48" y="2"/>
                      <a:pt x="49" y="1"/>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5" name="Freeform 530"/>
              <p:cNvSpPr/>
              <p:nvPr/>
            </p:nvSpPr>
            <p:spPr bwMode="auto">
              <a:xfrm>
                <a:off x="5122862" y="4775601"/>
                <a:ext cx="25400" cy="33338"/>
              </a:xfrm>
              <a:custGeom>
                <a:avLst/>
                <a:gdLst>
                  <a:gd name="T0" fmla="*/ 0 w 7"/>
                  <a:gd name="T1" fmla="*/ 0 h 9"/>
                  <a:gd name="T2" fmla="*/ 7 w 7"/>
                  <a:gd name="T3" fmla="*/ 9 h 9"/>
                </a:gdLst>
                <a:ahLst/>
                <a:cxnLst>
                  <a:cxn ang="0">
                    <a:pos x="T0" y="T1"/>
                  </a:cxn>
                  <a:cxn ang="0">
                    <a:pos x="T2" y="T3"/>
                  </a:cxn>
                </a:cxnLst>
                <a:rect l="0" t="0" r="r" b="b"/>
                <a:pathLst>
                  <a:path w="7" h="9">
                    <a:moveTo>
                      <a:pt x="0" y="0"/>
                    </a:moveTo>
                    <a:cubicBezTo>
                      <a:pt x="3" y="2"/>
                      <a:pt x="5" y="6"/>
                      <a:pt x="7" y="9"/>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6" name="Freeform 531"/>
              <p:cNvSpPr/>
              <p:nvPr/>
            </p:nvSpPr>
            <p:spPr bwMode="auto">
              <a:xfrm>
                <a:off x="5151437" y="4772426"/>
                <a:ext cx="31750" cy="47625"/>
              </a:xfrm>
              <a:custGeom>
                <a:avLst/>
                <a:gdLst>
                  <a:gd name="T0" fmla="*/ 0 w 9"/>
                  <a:gd name="T1" fmla="*/ 0 h 13"/>
                  <a:gd name="T2" fmla="*/ 9 w 9"/>
                  <a:gd name="T3" fmla="*/ 13 h 13"/>
                </a:gdLst>
                <a:ahLst/>
                <a:cxnLst>
                  <a:cxn ang="0">
                    <a:pos x="T0" y="T1"/>
                  </a:cxn>
                  <a:cxn ang="0">
                    <a:pos x="T2" y="T3"/>
                  </a:cxn>
                </a:cxnLst>
                <a:rect l="0" t="0" r="r" b="b"/>
                <a:pathLst>
                  <a:path w="9" h="13">
                    <a:moveTo>
                      <a:pt x="0" y="0"/>
                    </a:moveTo>
                    <a:cubicBezTo>
                      <a:pt x="2" y="3"/>
                      <a:pt x="6" y="9"/>
                      <a:pt x="9" y="13"/>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7" name="Freeform 532"/>
              <p:cNvSpPr/>
              <p:nvPr/>
            </p:nvSpPr>
            <p:spPr bwMode="auto">
              <a:xfrm>
                <a:off x="5176837" y="4764488"/>
                <a:ext cx="39688" cy="55563"/>
              </a:xfrm>
              <a:custGeom>
                <a:avLst/>
                <a:gdLst>
                  <a:gd name="T0" fmla="*/ 0 w 11"/>
                  <a:gd name="T1" fmla="*/ 0 h 15"/>
                  <a:gd name="T2" fmla="*/ 11 w 11"/>
                  <a:gd name="T3" fmla="*/ 15 h 15"/>
                </a:gdLst>
                <a:ahLst/>
                <a:cxnLst>
                  <a:cxn ang="0">
                    <a:pos x="T0" y="T1"/>
                  </a:cxn>
                  <a:cxn ang="0">
                    <a:pos x="T2" y="T3"/>
                  </a:cxn>
                </a:cxnLst>
                <a:rect l="0" t="0" r="r" b="b"/>
                <a:pathLst>
                  <a:path w="11" h="15">
                    <a:moveTo>
                      <a:pt x="0" y="0"/>
                    </a:moveTo>
                    <a:cubicBezTo>
                      <a:pt x="3" y="5"/>
                      <a:pt x="7" y="11"/>
                      <a:pt x="11" y="15"/>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8" name="Freeform 533"/>
              <p:cNvSpPr/>
              <p:nvPr/>
            </p:nvSpPr>
            <p:spPr bwMode="auto">
              <a:xfrm>
                <a:off x="5194300" y="4761313"/>
                <a:ext cx="47625" cy="58738"/>
              </a:xfrm>
              <a:custGeom>
                <a:avLst/>
                <a:gdLst>
                  <a:gd name="T0" fmla="*/ 0 w 13"/>
                  <a:gd name="T1" fmla="*/ 0 h 16"/>
                  <a:gd name="T2" fmla="*/ 13 w 13"/>
                  <a:gd name="T3" fmla="*/ 16 h 16"/>
                </a:gdLst>
                <a:ahLst/>
                <a:cxnLst>
                  <a:cxn ang="0">
                    <a:pos x="T0" y="T1"/>
                  </a:cxn>
                  <a:cxn ang="0">
                    <a:pos x="T2" y="T3"/>
                  </a:cxn>
                </a:cxnLst>
                <a:rect l="0" t="0" r="r" b="b"/>
                <a:pathLst>
                  <a:path w="13" h="16">
                    <a:moveTo>
                      <a:pt x="0" y="0"/>
                    </a:moveTo>
                    <a:cubicBezTo>
                      <a:pt x="4" y="6"/>
                      <a:pt x="8" y="11"/>
                      <a:pt x="13" y="16"/>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9" name="Freeform 534"/>
              <p:cNvSpPr/>
              <p:nvPr/>
            </p:nvSpPr>
            <p:spPr bwMode="auto">
              <a:xfrm>
                <a:off x="5208587" y="4740676"/>
                <a:ext cx="58738" cy="65088"/>
              </a:xfrm>
              <a:custGeom>
                <a:avLst/>
                <a:gdLst>
                  <a:gd name="T0" fmla="*/ 0 w 16"/>
                  <a:gd name="T1" fmla="*/ 0 h 18"/>
                  <a:gd name="T2" fmla="*/ 16 w 16"/>
                  <a:gd name="T3" fmla="*/ 18 h 18"/>
                </a:gdLst>
                <a:ahLst/>
                <a:cxnLst>
                  <a:cxn ang="0">
                    <a:pos x="T0" y="T1"/>
                  </a:cxn>
                  <a:cxn ang="0">
                    <a:pos x="T2" y="T3"/>
                  </a:cxn>
                </a:cxnLst>
                <a:rect l="0" t="0" r="r" b="b"/>
                <a:pathLst>
                  <a:path w="16" h="18">
                    <a:moveTo>
                      <a:pt x="0" y="0"/>
                    </a:moveTo>
                    <a:cubicBezTo>
                      <a:pt x="5" y="7"/>
                      <a:pt x="10" y="13"/>
                      <a:pt x="16" y="18"/>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0" name="Freeform 535"/>
              <p:cNvSpPr/>
              <p:nvPr/>
            </p:nvSpPr>
            <p:spPr bwMode="auto">
              <a:xfrm>
                <a:off x="5233987" y="4721626"/>
                <a:ext cx="58738" cy="73025"/>
              </a:xfrm>
              <a:custGeom>
                <a:avLst/>
                <a:gdLst>
                  <a:gd name="T0" fmla="*/ 0 w 16"/>
                  <a:gd name="T1" fmla="*/ 0 h 20"/>
                  <a:gd name="T2" fmla="*/ 16 w 16"/>
                  <a:gd name="T3" fmla="*/ 20 h 20"/>
                </a:gdLst>
                <a:ahLst/>
                <a:cxnLst>
                  <a:cxn ang="0">
                    <a:pos x="T0" y="T1"/>
                  </a:cxn>
                  <a:cxn ang="0">
                    <a:pos x="T2" y="T3"/>
                  </a:cxn>
                </a:cxnLst>
                <a:rect l="0" t="0" r="r" b="b"/>
                <a:pathLst>
                  <a:path w="16" h="20">
                    <a:moveTo>
                      <a:pt x="0" y="0"/>
                    </a:moveTo>
                    <a:cubicBezTo>
                      <a:pt x="4" y="8"/>
                      <a:pt x="10" y="15"/>
                      <a:pt x="16" y="20"/>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1" name="Freeform 536"/>
              <p:cNvSpPr/>
              <p:nvPr/>
            </p:nvSpPr>
            <p:spPr bwMode="auto">
              <a:xfrm>
                <a:off x="5248275" y="4696226"/>
                <a:ext cx="65088" cy="90488"/>
              </a:xfrm>
              <a:custGeom>
                <a:avLst/>
                <a:gdLst>
                  <a:gd name="T0" fmla="*/ 0 w 18"/>
                  <a:gd name="T1" fmla="*/ 0 h 25"/>
                  <a:gd name="T2" fmla="*/ 18 w 18"/>
                  <a:gd name="T3" fmla="*/ 25 h 25"/>
                </a:gdLst>
                <a:ahLst/>
                <a:cxnLst>
                  <a:cxn ang="0">
                    <a:pos x="T0" y="T1"/>
                  </a:cxn>
                  <a:cxn ang="0">
                    <a:pos x="T2" y="T3"/>
                  </a:cxn>
                </a:cxnLst>
                <a:rect l="0" t="0" r="r" b="b"/>
                <a:pathLst>
                  <a:path w="18" h="25">
                    <a:moveTo>
                      <a:pt x="0" y="0"/>
                    </a:moveTo>
                    <a:cubicBezTo>
                      <a:pt x="4" y="9"/>
                      <a:pt x="11" y="18"/>
                      <a:pt x="18" y="25"/>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2" name="Freeform 537"/>
              <p:cNvSpPr/>
              <p:nvPr/>
            </p:nvSpPr>
            <p:spPr bwMode="auto">
              <a:xfrm>
                <a:off x="5264150" y="4681938"/>
                <a:ext cx="71438" cy="90488"/>
              </a:xfrm>
              <a:custGeom>
                <a:avLst/>
                <a:gdLst>
                  <a:gd name="T0" fmla="*/ 0 w 20"/>
                  <a:gd name="T1" fmla="*/ 0 h 25"/>
                  <a:gd name="T2" fmla="*/ 20 w 20"/>
                  <a:gd name="T3" fmla="*/ 25 h 25"/>
                </a:gdLst>
                <a:ahLst/>
                <a:cxnLst>
                  <a:cxn ang="0">
                    <a:pos x="T0" y="T1"/>
                  </a:cxn>
                  <a:cxn ang="0">
                    <a:pos x="T2" y="T3"/>
                  </a:cxn>
                </a:cxnLst>
                <a:rect l="0" t="0" r="r" b="b"/>
                <a:pathLst>
                  <a:path w="20" h="25">
                    <a:moveTo>
                      <a:pt x="0" y="0"/>
                    </a:moveTo>
                    <a:cubicBezTo>
                      <a:pt x="5" y="9"/>
                      <a:pt x="12" y="18"/>
                      <a:pt x="20" y="25"/>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3" name="Freeform 538"/>
              <p:cNvSpPr/>
              <p:nvPr/>
            </p:nvSpPr>
            <p:spPr bwMode="auto">
              <a:xfrm>
                <a:off x="5278437" y="4667651"/>
                <a:ext cx="71438" cy="90488"/>
              </a:xfrm>
              <a:custGeom>
                <a:avLst/>
                <a:gdLst>
                  <a:gd name="T0" fmla="*/ 0 w 20"/>
                  <a:gd name="T1" fmla="*/ 0 h 25"/>
                  <a:gd name="T2" fmla="*/ 20 w 20"/>
                  <a:gd name="T3" fmla="*/ 25 h 25"/>
                </a:gdLst>
                <a:ahLst/>
                <a:cxnLst>
                  <a:cxn ang="0">
                    <a:pos x="T0" y="T1"/>
                  </a:cxn>
                  <a:cxn ang="0">
                    <a:pos x="T2" y="T3"/>
                  </a:cxn>
                </a:cxnLst>
                <a:rect l="0" t="0" r="r" b="b"/>
                <a:pathLst>
                  <a:path w="20" h="25">
                    <a:moveTo>
                      <a:pt x="0" y="0"/>
                    </a:moveTo>
                    <a:cubicBezTo>
                      <a:pt x="6" y="9"/>
                      <a:pt x="13" y="17"/>
                      <a:pt x="20" y="25"/>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4" name="Freeform 539"/>
              <p:cNvSpPr/>
              <p:nvPr/>
            </p:nvSpPr>
            <p:spPr bwMode="auto">
              <a:xfrm>
                <a:off x="5281612" y="4631138"/>
                <a:ext cx="79375" cy="109538"/>
              </a:xfrm>
              <a:custGeom>
                <a:avLst/>
                <a:gdLst>
                  <a:gd name="T0" fmla="*/ 0 w 22"/>
                  <a:gd name="T1" fmla="*/ 0 h 30"/>
                  <a:gd name="T2" fmla="*/ 22 w 22"/>
                  <a:gd name="T3" fmla="*/ 30 h 30"/>
                </a:gdLst>
                <a:ahLst/>
                <a:cxnLst>
                  <a:cxn ang="0">
                    <a:pos x="T0" y="T1"/>
                  </a:cxn>
                  <a:cxn ang="0">
                    <a:pos x="T2" y="T3"/>
                  </a:cxn>
                </a:cxnLst>
                <a:rect l="0" t="0" r="r" b="b"/>
                <a:pathLst>
                  <a:path w="22" h="30">
                    <a:moveTo>
                      <a:pt x="0" y="0"/>
                    </a:moveTo>
                    <a:cubicBezTo>
                      <a:pt x="6" y="10"/>
                      <a:pt x="18" y="19"/>
                      <a:pt x="22" y="30"/>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5" name="Freeform 540"/>
              <p:cNvSpPr/>
              <p:nvPr/>
            </p:nvSpPr>
            <p:spPr bwMode="auto">
              <a:xfrm>
                <a:off x="5295900" y="4620026"/>
                <a:ext cx="79375" cy="90488"/>
              </a:xfrm>
              <a:custGeom>
                <a:avLst/>
                <a:gdLst>
                  <a:gd name="T0" fmla="*/ 0 w 22"/>
                  <a:gd name="T1" fmla="*/ 0 h 25"/>
                  <a:gd name="T2" fmla="*/ 22 w 22"/>
                  <a:gd name="T3" fmla="*/ 25 h 25"/>
                </a:gdLst>
                <a:ahLst/>
                <a:cxnLst>
                  <a:cxn ang="0">
                    <a:pos x="T0" y="T1"/>
                  </a:cxn>
                  <a:cxn ang="0">
                    <a:pos x="T2" y="T3"/>
                  </a:cxn>
                </a:cxnLst>
                <a:rect l="0" t="0" r="r" b="b"/>
                <a:pathLst>
                  <a:path w="22" h="25">
                    <a:moveTo>
                      <a:pt x="0" y="0"/>
                    </a:moveTo>
                    <a:cubicBezTo>
                      <a:pt x="7" y="7"/>
                      <a:pt x="16" y="17"/>
                      <a:pt x="22" y="25"/>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6" name="Freeform 541"/>
              <p:cNvSpPr/>
              <p:nvPr/>
            </p:nvSpPr>
            <p:spPr bwMode="auto">
              <a:xfrm>
                <a:off x="5299075" y="4588276"/>
                <a:ext cx="84138" cy="93663"/>
              </a:xfrm>
              <a:custGeom>
                <a:avLst/>
                <a:gdLst>
                  <a:gd name="T0" fmla="*/ 0 w 23"/>
                  <a:gd name="T1" fmla="*/ 0 h 26"/>
                  <a:gd name="T2" fmla="*/ 23 w 23"/>
                  <a:gd name="T3" fmla="*/ 26 h 26"/>
                </a:gdLst>
                <a:ahLst/>
                <a:cxnLst>
                  <a:cxn ang="0">
                    <a:pos x="T0" y="T1"/>
                  </a:cxn>
                  <a:cxn ang="0">
                    <a:pos x="T2" y="T3"/>
                  </a:cxn>
                </a:cxnLst>
                <a:rect l="0" t="0" r="r" b="b"/>
                <a:pathLst>
                  <a:path w="23" h="26">
                    <a:moveTo>
                      <a:pt x="0" y="0"/>
                    </a:moveTo>
                    <a:cubicBezTo>
                      <a:pt x="7" y="7"/>
                      <a:pt x="17" y="19"/>
                      <a:pt x="23" y="26"/>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7" name="Freeform 542"/>
              <p:cNvSpPr/>
              <p:nvPr/>
            </p:nvSpPr>
            <p:spPr bwMode="auto">
              <a:xfrm>
                <a:off x="5299075" y="4558113"/>
                <a:ext cx="79375" cy="84138"/>
              </a:xfrm>
              <a:custGeom>
                <a:avLst/>
                <a:gdLst>
                  <a:gd name="T0" fmla="*/ 0 w 22"/>
                  <a:gd name="T1" fmla="*/ 0 h 23"/>
                  <a:gd name="T2" fmla="*/ 22 w 22"/>
                  <a:gd name="T3" fmla="*/ 23 h 23"/>
                </a:gdLst>
                <a:ahLst/>
                <a:cxnLst>
                  <a:cxn ang="0">
                    <a:pos x="T0" y="T1"/>
                  </a:cxn>
                  <a:cxn ang="0">
                    <a:pos x="T2" y="T3"/>
                  </a:cxn>
                </a:cxnLst>
                <a:rect l="0" t="0" r="r" b="b"/>
                <a:pathLst>
                  <a:path w="22" h="23">
                    <a:moveTo>
                      <a:pt x="0" y="0"/>
                    </a:moveTo>
                    <a:cubicBezTo>
                      <a:pt x="7" y="5"/>
                      <a:pt x="16" y="16"/>
                      <a:pt x="22" y="23"/>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8" name="Freeform 543"/>
              <p:cNvSpPr/>
              <p:nvPr/>
            </p:nvSpPr>
            <p:spPr bwMode="auto">
              <a:xfrm>
                <a:off x="5281612" y="4512076"/>
                <a:ext cx="87313" cy="85725"/>
              </a:xfrm>
              <a:custGeom>
                <a:avLst/>
                <a:gdLst>
                  <a:gd name="T0" fmla="*/ 0 w 24"/>
                  <a:gd name="T1" fmla="*/ 0 h 24"/>
                  <a:gd name="T2" fmla="*/ 24 w 24"/>
                  <a:gd name="T3" fmla="*/ 24 h 24"/>
                </a:gdLst>
                <a:ahLst/>
                <a:cxnLst>
                  <a:cxn ang="0">
                    <a:pos x="T0" y="T1"/>
                  </a:cxn>
                  <a:cxn ang="0">
                    <a:pos x="T2" y="T3"/>
                  </a:cxn>
                </a:cxnLst>
                <a:rect l="0" t="0" r="r" b="b"/>
                <a:pathLst>
                  <a:path w="24" h="24">
                    <a:moveTo>
                      <a:pt x="0" y="0"/>
                    </a:moveTo>
                    <a:cubicBezTo>
                      <a:pt x="6" y="6"/>
                      <a:pt x="18" y="18"/>
                      <a:pt x="24" y="24"/>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9" name="Freeform 544"/>
              <p:cNvSpPr/>
              <p:nvPr/>
            </p:nvSpPr>
            <p:spPr bwMode="auto">
              <a:xfrm>
                <a:off x="5183187" y="4159651"/>
                <a:ext cx="95250" cy="338138"/>
              </a:xfrm>
              <a:custGeom>
                <a:avLst/>
                <a:gdLst>
                  <a:gd name="T0" fmla="*/ 0 w 26"/>
                  <a:gd name="T1" fmla="*/ 0 h 93"/>
                  <a:gd name="T2" fmla="*/ 26 w 26"/>
                  <a:gd name="T3" fmla="*/ 93 h 93"/>
                </a:gdLst>
                <a:ahLst/>
                <a:cxnLst>
                  <a:cxn ang="0">
                    <a:pos x="T0" y="T1"/>
                  </a:cxn>
                  <a:cxn ang="0">
                    <a:pos x="T2" y="T3"/>
                  </a:cxn>
                </a:cxnLst>
                <a:rect l="0" t="0" r="r" b="b"/>
                <a:pathLst>
                  <a:path w="26" h="93">
                    <a:moveTo>
                      <a:pt x="0" y="0"/>
                    </a:moveTo>
                    <a:cubicBezTo>
                      <a:pt x="3" y="33"/>
                      <a:pt x="15" y="66"/>
                      <a:pt x="26" y="93"/>
                    </a:cubicBezTo>
                  </a:path>
                </a:pathLst>
              </a:custGeom>
              <a:noFill/>
              <a:ln w="17463"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0" name="Freeform 545"/>
              <p:cNvSpPr/>
              <p:nvPr/>
            </p:nvSpPr>
            <p:spPr bwMode="auto">
              <a:xfrm>
                <a:off x="5216525" y="4178701"/>
                <a:ext cx="93663" cy="328613"/>
              </a:xfrm>
              <a:custGeom>
                <a:avLst/>
                <a:gdLst>
                  <a:gd name="T0" fmla="*/ 0 w 26"/>
                  <a:gd name="T1" fmla="*/ 0 h 91"/>
                  <a:gd name="T2" fmla="*/ 26 w 26"/>
                  <a:gd name="T3" fmla="*/ 91 h 91"/>
                </a:gdLst>
                <a:ahLst/>
                <a:cxnLst>
                  <a:cxn ang="0">
                    <a:pos x="T0" y="T1"/>
                  </a:cxn>
                  <a:cxn ang="0">
                    <a:pos x="T2" y="T3"/>
                  </a:cxn>
                </a:cxnLst>
                <a:rect l="0" t="0" r="r" b="b"/>
                <a:pathLst>
                  <a:path w="26" h="91">
                    <a:moveTo>
                      <a:pt x="0" y="0"/>
                    </a:moveTo>
                    <a:cubicBezTo>
                      <a:pt x="11" y="31"/>
                      <a:pt x="17" y="58"/>
                      <a:pt x="26" y="91"/>
                    </a:cubicBezTo>
                  </a:path>
                </a:pathLst>
              </a:custGeom>
              <a:noFill/>
              <a:ln w="17463"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1" name="Freeform 546"/>
              <p:cNvSpPr/>
              <p:nvPr/>
            </p:nvSpPr>
            <p:spPr bwMode="auto">
              <a:xfrm>
                <a:off x="5129212" y="3891363"/>
                <a:ext cx="387350" cy="307975"/>
              </a:xfrm>
              <a:custGeom>
                <a:avLst/>
                <a:gdLst>
                  <a:gd name="T0" fmla="*/ 67 w 107"/>
                  <a:gd name="T1" fmla="*/ 82 h 85"/>
                  <a:gd name="T2" fmla="*/ 91 w 107"/>
                  <a:gd name="T3" fmla="*/ 70 h 85"/>
                  <a:gd name="T4" fmla="*/ 105 w 107"/>
                  <a:gd name="T5" fmla="*/ 27 h 85"/>
                  <a:gd name="T6" fmla="*/ 98 w 107"/>
                  <a:gd name="T7" fmla="*/ 9 h 85"/>
                  <a:gd name="T8" fmla="*/ 96 w 107"/>
                  <a:gd name="T9" fmla="*/ 6 h 85"/>
                  <a:gd name="T10" fmla="*/ 91 w 107"/>
                  <a:gd name="T11" fmla="*/ 8 h 85"/>
                  <a:gd name="T12" fmla="*/ 70 w 107"/>
                  <a:gd name="T13" fmla="*/ 12 h 85"/>
                  <a:gd name="T14" fmla="*/ 42 w 107"/>
                  <a:gd name="T15" fmla="*/ 2 h 85"/>
                  <a:gd name="T16" fmla="*/ 10 w 107"/>
                  <a:gd name="T17" fmla="*/ 15 h 85"/>
                  <a:gd name="T18" fmla="*/ 2 w 107"/>
                  <a:gd name="T19" fmla="*/ 49 h 85"/>
                  <a:gd name="T20" fmla="*/ 11 w 107"/>
                  <a:gd name="T21" fmla="*/ 69 h 85"/>
                  <a:gd name="T22" fmla="*/ 37 w 107"/>
                  <a:gd name="T23" fmla="*/ 84 h 85"/>
                  <a:gd name="T24" fmla="*/ 67 w 107"/>
                  <a:gd name="T25" fmla="*/ 8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85">
                    <a:moveTo>
                      <a:pt x="67" y="82"/>
                    </a:moveTo>
                    <a:cubicBezTo>
                      <a:pt x="76" y="79"/>
                      <a:pt x="84" y="76"/>
                      <a:pt x="91" y="70"/>
                    </a:cubicBezTo>
                    <a:cubicBezTo>
                      <a:pt x="103" y="60"/>
                      <a:pt x="107" y="43"/>
                      <a:pt x="105" y="27"/>
                    </a:cubicBezTo>
                    <a:cubicBezTo>
                      <a:pt x="104" y="21"/>
                      <a:pt x="102" y="14"/>
                      <a:pt x="98" y="9"/>
                    </a:cubicBezTo>
                    <a:cubicBezTo>
                      <a:pt x="98" y="8"/>
                      <a:pt x="97" y="7"/>
                      <a:pt x="96" y="6"/>
                    </a:cubicBezTo>
                    <a:cubicBezTo>
                      <a:pt x="94" y="6"/>
                      <a:pt x="92" y="7"/>
                      <a:pt x="91" y="8"/>
                    </a:cubicBezTo>
                    <a:cubicBezTo>
                      <a:pt x="85" y="12"/>
                      <a:pt x="77" y="14"/>
                      <a:pt x="70" y="12"/>
                    </a:cubicBezTo>
                    <a:cubicBezTo>
                      <a:pt x="60" y="11"/>
                      <a:pt x="52" y="4"/>
                      <a:pt x="42" y="2"/>
                    </a:cubicBezTo>
                    <a:cubicBezTo>
                      <a:pt x="30" y="0"/>
                      <a:pt x="17" y="5"/>
                      <a:pt x="10" y="15"/>
                    </a:cubicBezTo>
                    <a:cubicBezTo>
                      <a:pt x="2" y="24"/>
                      <a:pt x="0" y="37"/>
                      <a:pt x="2" y="49"/>
                    </a:cubicBezTo>
                    <a:cubicBezTo>
                      <a:pt x="3" y="56"/>
                      <a:pt x="6" y="64"/>
                      <a:pt x="11" y="69"/>
                    </a:cubicBezTo>
                    <a:cubicBezTo>
                      <a:pt x="17" y="77"/>
                      <a:pt x="27" y="82"/>
                      <a:pt x="37" y="84"/>
                    </a:cubicBezTo>
                    <a:cubicBezTo>
                      <a:pt x="47" y="85"/>
                      <a:pt x="57" y="84"/>
                      <a:pt x="67" y="82"/>
                    </a:cubicBezTo>
                    <a:close/>
                  </a:path>
                </a:pathLst>
              </a:custGeom>
              <a:noFill/>
              <a:ln w="17463"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2" name="Freeform 547"/>
              <p:cNvSpPr/>
              <p:nvPr/>
            </p:nvSpPr>
            <p:spPr bwMode="auto">
              <a:xfrm>
                <a:off x="5180012" y="3938988"/>
                <a:ext cx="254000" cy="223838"/>
              </a:xfrm>
              <a:custGeom>
                <a:avLst/>
                <a:gdLst>
                  <a:gd name="T0" fmla="*/ 0 w 70"/>
                  <a:gd name="T1" fmla="*/ 58 h 62"/>
                  <a:gd name="T2" fmla="*/ 18 w 70"/>
                  <a:gd name="T3" fmla="*/ 62 h 62"/>
                  <a:gd name="T4" fmla="*/ 64 w 70"/>
                  <a:gd name="T5" fmla="*/ 33 h 62"/>
                  <a:gd name="T6" fmla="*/ 70 w 70"/>
                  <a:gd name="T7" fmla="*/ 12 h 62"/>
                  <a:gd name="T8" fmla="*/ 68 w 70"/>
                  <a:gd name="T9" fmla="*/ 0 h 62"/>
                </a:gdLst>
                <a:ahLst/>
                <a:cxnLst>
                  <a:cxn ang="0">
                    <a:pos x="T0" y="T1"/>
                  </a:cxn>
                  <a:cxn ang="0">
                    <a:pos x="T2" y="T3"/>
                  </a:cxn>
                  <a:cxn ang="0">
                    <a:pos x="T4" y="T5"/>
                  </a:cxn>
                  <a:cxn ang="0">
                    <a:pos x="T6" y="T7"/>
                  </a:cxn>
                  <a:cxn ang="0">
                    <a:pos x="T8" y="T9"/>
                  </a:cxn>
                </a:cxnLst>
                <a:rect l="0" t="0" r="r" b="b"/>
                <a:pathLst>
                  <a:path w="70" h="62">
                    <a:moveTo>
                      <a:pt x="0" y="58"/>
                    </a:moveTo>
                    <a:cubicBezTo>
                      <a:pt x="5" y="61"/>
                      <a:pt x="12" y="62"/>
                      <a:pt x="18" y="62"/>
                    </a:cubicBezTo>
                    <a:cubicBezTo>
                      <a:pt x="37" y="61"/>
                      <a:pt x="55" y="49"/>
                      <a:pt x="64" y="33"/>
                    </a:cubicBezTo>
                    <a:cubicBezTo>
                      <a:pt x="68" y="26"/>
                      <a:pt x="70" y="19"/>
                      <a:pt x="70" y="12"/>
                    </a:cubicBezTo>
                    <a:cubicBezTo>
                      <a:pt x="70" y="8"/>
                      <a:pt x="69" y="4"/>
                      <a:pt x="68" y="0"/>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3" name="Freeform 548"/>
              <p:cNvSpPr/>
              <p:nvPr/>
            </p:nvSpPr>
            <p:spPr bwMode="auto">
              <a:xfrm>
                <a:off x="5227637" y="4162826"/>
                <a:ext cx="25400" cy="30163"/>
              </a:xfrm>
              <a:custGeom>
                <a:avLst/>
                <a:gdLst>
                  <a:gd name="T0" fmla="*/ 0 w 7"/>
                  <a:gd name="T1" fmla="*/ 0 h 8"/>
                  <a:gd name="T2" fmla="*/ 7 w 7"/>
                  <a:gd name="T3" fmla="*/ 8 h 8"/>
                </a:gdLst>
                <a:ahLst/>
                <a:cxnLst>
                  <a:cxn ang="0">
                    <a:pos x="T0" y="T1"/>
                  </a:cxn>
                  <a:cxn ang="0">
                    <a:pos x="T2" y="T3"/>
                  </a:cxn>
                </a:cxnLst>
                <a:rect l="0" t="0" r="r" b="b"/>
                <a:pathLst>
                  <a:path w="7" h="8">
                    <a:moveTo>
                      <a:pt x="0" y="0"/>
                    </a:moveTo>
                    <a:cubicBezTo>
                      <a:pt x="2" y="3"/>
                      <a:pt x="4" y="5"/>
                      <a:pt x="7" y="8"/>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4" name="Freeform 549"/>
              <p:cNvSpPr/>
              <p:nvPr/>
            </p:nvSpPr>
            <p:spPr bwMode="auto">
              <a:xfrm>
                <a:off x="5245100" y="4162826"/>
                <a:ext cx="33338" cy="36513"/>
              </a:xfrm>
              <a:custGeom>
                <a:avLst/>
                <a:gdLst>
                  <a:gd name="T0" fmla="*/ 0 w 9"/>
                  <a:gd name="T1" fmla="*/ 0 h 10"/>
                  <a:gd name="T2" fmla="*/ 9 w 9"/>
                  <a:gd name="T3" fmla="*/ 10 h 10"/>
                </a:gdLst>
                <a:ahLst/>
                <a:cxnLst>
                  <a:cxn ang="0">
                    <a:pos x="T0" y="T1"/>
                  </a:cxn>
                  <a:cxn ang="0">
                    <a:pos x="T2" y="T3"/>
                  </a:cxn>
                </a:cxnLst>
                <a:rect l="0" t="0" r="r" b="b"/>
                <a:pathLst>
                  <a:path w="9" h="10">
                    <a:moveTo>
                      <a:pt x="0" y="0"/>
                    </a:moveTo>
                    <a:cubicBezTo>
                      <a:pt x="3" y="3"/>
                      <a:pt x="6" y="6"/>
                      <a:pt x="9" y="10"/>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5" name="Freeform 550"/>
              <p:cNvSpPr/>
              <p:nvPr/>
            </p:nvSpPr>
            <p:spPr bwMode="auto">
              <a:xfrm>
                <a:off x="5267325" y="4159651"/>
                <a:ext cx="39688" cy="36513"/>
              </a:xfrm>
              <a:custGeom>
                <a:avLst/>
                <a:gdLst>
                  <a:gd name="T0" fmla="*/ 0 w 11"/>
                  <a:gd name="T1" fmla="*/ 0 h 10"/>
                  <a:gd name="T2" fmla="*/ 11 w 11"/>
                  <a:gd name="T3" fmla="*/ 10 h 10"/>
                </a:gdLst>
                <a:ahLst/>
                <a:cxnLst>
                  <a:cxn ang="0">
                    <a:pos x="T0" y="T1"/>
                  </a:cxn>
                  <a:cxn ang="0">
                    <a:pos x="T2" y="T3"/>
                  </a:cxn>
                </a:cxnLst>
                <a:rect l="0" t="0" r="r" b="b"/>
                <a:pathLst>
                  <a:path w="11" h="10">
                    <a:moveTo>
                      <a:pt x="0" y="0"/>
                    </a:moveTo>
                    <a:cubicBezTo>
                      <a:pt x="3" y="4"/>
                      <a:pt x="7" y="7"/>
                      <a:pt x="11" y="10"/>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6" name="Freeform 551"/>
              <p:cNvSpPr/>
              <p:nvPr/>
            </p:nvSpPr>
            <p:spPr bwMode="auto">
              <a:xfrm>
                <a:off x="5292725" y="4153301"/>
                <a:ext cx="31750" cy="39688"/>
              </a:xfrm>
              <a:custGeom>
                <a:avLst/>
                <a:gdLst>
                  <a:gd name="T0" fmla="*/ 0 w 9"/>
                  <a:gd name="T1" fmla="*/ 0 h 11"/>
                  <a:gd name="T2" fmla="*/ 9 w 9"/>
                  <a:gd name="T3" fmla="*/ 11 h 11"/>
                </a:gdLst>
                <a:ahLst/>
                <a:cxnLst>
                  <a:cxn ang="0">
                    <a:pos x="T0" y="T1"/>
                  </a:cxn>
                  <a:cxn ang="0">
                    <a:pos x="T2" y="T3"/>
                  </a:cxn>
                </a:cxnLst>
                <a:rect l="0" t="0" r="r" b="b"/>
                <a:pathLst>
                  <a:path w="9" h="11">
                    <a:moveTo>
                      <a:pt x="0" y="0"/>
                    </a:moveTo>
                    <a:cubicBezTo>
                      <a:pt x="2" y="4"/>
                      <a:pt x="6" y="8"/>
                      <a:pt x="9" y="11"/>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7" name="Freeform 552"/>
              <p:cNvSpPr/>
              <p:nvPr/>
            </p:nvSpPr>
            <p:spPr bwMode="auto">
              <a:xfrm>
                <a:off x="5307012" y="4145363"/>
                <a:ext cx="36513" cy="42863"/>
              </a:xfrm>
              <a:custGeom>
                <a:avLst/>
                <a:gdLst>
                  <a:gd name="T0" fmla="*/ 0 w 10"/>
                  <a:gd name="T1" fmla="*/ 0 h 12"/>
                  <a:gd name="T2" fmla="*/ 10 w 10"/>
                  <a:gd name="T3" fmla="*/ 12 h 12"/>
                </a:gdLst>
                <a:ahLst/>
                <a:cxnLst>
                  <a:cxn ang="0">
                    <a:pos x="T0" y="T1"/>
                  </a:cxn>
                  <a:cxn ang="0">
                    <a:pos x="T2" y="T3"/>
                  </a:cxn>
                </a:cxnLst>
                <a:rect l="0" t="0" r="r" b="b"/>
                <a:pathLst>
                  <a:path w="10" h="12">
                    <a:moveTo>
                      <a:pt x="0" y="0"/>
                    </a:moveTo>
                    <a:cubicBezTo>
                      <a:pt x="3" y="4"/>
                      <a:pt x="6" y="8"/>
                      <a:pt x="10" y="12"/>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8" name="Freeform 553"/>
              <p:cNvSpPr/>
              <p:nvPr/>
            </p:nvSpPr>
            <p:spPr bwMode="auto">
              <a:xfrm>
                <a:off x="5321300" y="4137426"/>
                <a:ext cx="42863" cy="44450"/>
              </a:xfrm>
              <a:custGeom>
                <a:avLst/>
                <a:gdLst>
                  <a:gd name="T0" fmla="*/ 0 w 12"/>
                  <a:gd name="T1" fmla="*/ 0 h 12"/>
                  <a:gd name="T2" fmla="*/ 12 w 12"/>
                  <a:gd name="T3" fmla="*/ 12 h 12"/>
                </a:gdLst>
                <a:ahLst/>
                <a:cxnLst>
                  <a:cxn ang="0">
                    <a:pos x="T0" y="T1"/>
                  </a:cxn>
                  <a:cxn ang="0">
                    <a:pos x="T2" y="T3"/>
                  </a:cxn>
                </a:cxnLst>
                <a:rect l="0" t="0" r="r" b="b"/>
                <a:pathLst>
                  <a:path w="12" h="12">
                    <a:moveTo>
                      <a:pt x="0" y="0"/>
                    </a:moveTo>
                    <a:cubicBezTo>
                      <a:pt x="4" y="4"/>
                      <a:pt x="8" y="8"/>
                      <a:pt x="12" y="12"/>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9" name="Freeform 554"/>
              <p:cNvSpPr/>
              <p:nvPr/>
            </p:nvSpPr>
            <p:spPr bwMode="auto">
              <a:xfrm>
                <a:off x="5338762" y="4127901"/>
                <a:ext cx="47625" cy="50800"/>
              </a:xfrm>
              <a:custGeom>
                <a:avLst/>
                <a:gdLst>
                  <a:gd name="T0" fmla="*/ 0 w 13"/>
                  <a:gd name="T1" fmla="*/ 0 h 14"/>
                  <a:gd name="T2" fmla="*/ 13 w 13"/>
                  <a:gd name="T3" fmla="*/ 14 h 14"/>
                </a:gdLst>
                <a:ahLst/>
                <a:cxnLst>
                  <a:cxn ang="0">
                    <a:pos x="T0" y="T1"/>
                  </a:cxn>
                  <a:cxn ang="0">
                    <a:pos x="T2" y="T3"/>
                  </a:cxn>
                </a:cxnLst>
                <a:rect l="0" t="0" r="r" b="b"/>
                <a:pathLst>
                  <a:path w="13" h="14">
                    <a:moveTo>
                      <a:pt x="0" y="0"/>
                    </a:moveTo>
                    <a:cubicBezTo>
                      <a:pt x="4" y="5"/>
                      <a:pt x="8" y="10"/>
                      <a:pt x="13" y="14"/>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0" name="Freeform 555"/>
              <p:cNvSpPr/>
              <p:nvPr/>
            </p:nvSpPr>
            <p:spPr bwMode="auto">
              <a:xfrm>
                <a:off x="5357812" y="4119963"/>
                <a:ext cx="42863" cy="53975"/>
              </a:xfrm>
              <a:custGeom>
                <a:avLst/>
                <a:gdLst>
                  <a:gd name="T0" fmla="*/ 0 w 12"/>
                  <a:gd name="T1" fmla="*/ 0 h 15"/>
                  <a:gd name="T2" fmla="*/ 12 w 12"/>
                  <a:gd name="T3" fmla="*/ 15 h 15"/>
                </a:gdLst>
                <a:ahLst/>
                <a:cxnLst>
                  <a:cxn ang="0">
                    <a:pos x="T0" y="T1"/>
                  </a:cxn>
                  <a:cxn ang="0">
                    <a:pos x="T2" y="T3"/>
                  </a:cxn>
                </a:cxnLst>
                <a:rect l="0" t="0" r="r" b="b"/>
                <a:pathLst>
                  <a:path w="12" h="15">
                    <a:moveTo>
                      <a:pt x="0" y="0"/>
                    </a:moveTo>
                    <a:cubicBezTo>
                      <a:pt x="4" y="5"/>
                      <a:pt x="8" y="10"/>
                      <a:pt x="12" y="15"/>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1" name="Freeform 556"/>
              <p:cNvSpPr/>
              <p:nvPr/>
            </p:nvSpPr>
            <p:spPr bwMode="auto">
              <a:xfrm>
                <a:off x="5375275" y="4108851"/>
                <a:ext cx="47625" cy="58738"/>
              </a:xfrm>
              <a:custGeom>
                <a:avLst/>
                <a:gdLst>
                  <a:gd name="T0" fmla="*/ 0 w 13"/>
                  <a:gd name="T1" fmla="*/ 0 h 16"/>
                  <a:gd name="T2" fmla="*/ 13 w 13"/>
                  <a:gd name="T3" fmla="*/ 16 h 16"/>
                </a:gdLst>
                <a:ahLst/>
                <a:cxnLst>
                  <a:cxn ang="0">
                    <a:pos x="T0" y="T1"/>
                  </a:cxn>
                  <a:cxn ang="0">
                    <a:pos x="T2" y="T3"/>
                  </a:cxn>
                </a:cxnLst>
                <a:rect l="0" t="0" r="r" b="b"/>
                <a:pathLst>
                  <a:path w="13" h="16">
                    <a:moveTo>
                      <a:pt x="0" y="0"/>
                    </a:moveTo>
                    <a:cubicBezTo>
                      <a:pt x="4" y="6"/>
                      <a:pt x="8" y="11"/>
                      <a:pt x="13" y="16"/>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2" name="Freeform 557"/>
              <p:cNvSpPr/>
              <p:nvPr/>
            </p:nvSpPr>
            <p:spPr bwMode="auto">
              <a:xfrm>
                <a:off x="5386387" y="4091388"/>
                <a:ext cx="53975" cy="68263"/>
              </a:xfrm>
              <a:custGeom>
                <a:avLst/>
                <a:gdLst>
                  <a:gd name="T0" fmla="*/ 0 w 15"/>
                  <a:gd name="T1" fmla="*/ 0 h 19"/>
                  <a:gd name="T2" fmla="*/ 15 w 15"/>
                  <a:gd name="T3" fmla="*/ 19 h 19"/>
                </a:gdLst>
                <a:ahLst/>
                <a:cxnLst>
                  <a:cxn ang="0">
                    <a:pos x="T0" y="T1"/>
                  </a:cxn>
                  <a:cxn ang="0">
                    <a:pos x="T2" y="T3"/>
                  </a:cxn>
                </a:cxnLst>
                <a:rect l="0" t="0" r="r" b="b"/>
                <a:pathLst>
                  <a:path w="15" h="19">
                    <a:moveTo>
                      <a:pt x="0" y="0"/>
                    </a:moveTo>
                    <a:cubicBezTo>
                      <a:pt x="5" y="6"/>
                      <a:pt x="10" y="12"/>
                      <a:pt x="15" y="19"/>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3" name="Freeform 558"/>
              <p:cNvSpPr/>
              <p:nvPr/>
            </p:nvSpPr>
            <p:spPr bwMode="auto">
              <a:xfrm>
                <a:off x="5403850" y="4083451"/>
                <a:ext cx="50800" cy="69850"/>
              </a:xfrm>
              <a:custGeom>
                <a:avLst/>
                <a:gdLst>
                  <a:gd name="T0" fmla="*/ 0 w 14"/>
                  <a:gd name="T1" fmla="*/ 0 h 19"/>
                  <a:gd name="T2" fmla="*/ 2 w 14"/>
                  <a:gd name="T3" fmla="*/ 4 h 19"/>
                  <a:gd name="T4" fmla="*/ 14 w 14"/>
                  <a:gd name="T5" fmla="*/ 19 h 19"/>
                </a:gdLst>
                <a:ahLst/>
                <a:cxnLst>
                  <a:cxn ang="0">
                    <a:pos x="T0" y="T1"/>
                  </a:cxn>
                  <a:cxn ang="0">
                    <a:pos x="T2" y="T3"/>
                  </a:cxn>
                  <a:cxn ang="0">
                    <a:pos x="T4" y="T5"/>
                  </a:cxn>
                </a:cxnLst>
                <a:rect l="0" t="0" r="r" b="b"/>
                <a:pathLst>
                  <a:path w="14" h="19">
                    <a:moveTo>
                      <a:pt x="0" y="0"/>
                    </a:moveTo>
                    <a:cubicBezTo>
                      <a:pt x="0" y="2"/>
                      <a:pt x="1" y="3"/>
                      <a:pt x="2" y="4"/>
                    </a:cubicBezTo>
                    <a:cubicBezTo>
                      <a:pt x="7" y="8"/>
                      <a:pt x="11" y="13"/>
                      <a:pt x="14" y="19"/>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4" name="Freeform 559"/>
              <p:cNvSpPr/>
              <p:nvPr/>
            </p:nvSpPr>
            <p:spPr bwMode="auto">
              <a:xfrm>
                <a:off x="5411787" y="4065988"/>
                <a:ext cx="57150" cy="65088"/>
              </a:xfrm>
              <a:custGeom>
                <a:avLst/>
                <a:gdLst>
                  <a:gd name="T0" fmla="*/ 0 w 16"/>
                  <a:gd name="T1" fmla="*/ 0 h 18"/>
                  <a:gd name="T2" fmla="*/ 3 w 16"/>
                  <a:gd name="T3" fmla="*/ 4 h 18"/>
                  <a:gd name="T4" fmla="*/ 16 w 16"/>
                  <a:gd name="T5" fmla="*/ 18 h 18"/>
                </a:gdLst>
                <a:ahLst/>
                <a:cxnLst>
                  <a:cxn ang="0">
                    <a:pos x="T0" y="T1"/>
                  </a:cxn>
                  <a:cxn ang="0">
                    <a:pos x="T2" y="T3"/>
                  </a:cxn>
                  <a:cxn ang="0">
                    <a:pos x="T4" y="T5"/>
                  </a:cxn>
                </a:cxnLst>
                <a:rect l="0" t="0" r="r" b="b"/>
                <a:pathLst>
                  <a:path w="16" h="18">
                    <a:moveTo>
                      <a:pt x="0" y="0"/>
                    </a:moveTo>
                    <a:cubicBezTo>
                      <a:pt x="1" y="2"/>
                      <a:pt x="2" y="3"/>
                      <a:pt x="3" y="4"/>
                    </a:cubicBezTo>
                    <a:cubicBezTo>
                      <a:pt x="8" y="9"/>
                      <a:pt x="12" y="13"/>
                      <a:pt x="16" y="18"/>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5" name="Freeform 560"/>
              <p:cNvSpPr/>
              <p:nvPr/>
            </p:nvSpPr>
            <p:spPr bwMode="auto">
              <a:xfrm>
                <a:off x="5422900" y="4046938"/>
                <a:ext cx="57150" cy="65088"/>
              </a:xfrm>
              <a:custGeom>
                <a:avLst/>
                <a:gdLst>
                  <a:gd name="T0" fmla="*/ 0 w 16"/>
                  <a:gd name="T1" fmla="*/ 0 h 18"/>
                  <a:gd name="T2" fmla="*/ 16 w 16"/>
                  <a:gd name="T3" fmla="*/ 18 h 18"/>
                </a:gdLst>
                <a:ahLst/>
                <a:cxnLst>
                  <a:cxn ang="0">
                    <a:pos x="T0" y="T1"/>
                  </a:cxn>
                  <a:cxn ang="0">
                    <a:pos x="T2" y="T3"/>
                  </a:cxn>
                </a:cxnLst>
                <a:rect l="0" t="0" r="r" b="b"/>
                <a:pathLst>
                  <a:path w="16" h="18">
                    <a:moveTo>
                      <a:pt x="0" y="0"/>
                    </a:moveTo>
                    <a:cubicBezTo>
                      <a:pt x="6" y="5"/>
                      <a:pt x="11" y="11"/>
                      <a:pt x="16" y="18"/>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6" name="Freeform 561"/>
              <p:cNvSpPr/>
              <p:nvPr/>
            </p:nvSpPr>
            <p:spPr bwMode="auto">
              <a:xfrm>
                <a:off x="5434012" y="4021538"/>
                <a:ext cx="53975" cy="73025"/>
              </a:xfrm>
              <a:custGeom>
                <a:avLst/>
                <a:gdLst>
                  <a:gd name="T0" fmla="*/ 0 w 15"/>
                  <a:gd name="T1" fmla="*/ 0 h 20"/>
                  <a:gd name="T2" fmla="*/ 15 w 15"/>
                  <a:gd name="T3" fmla="*/ 20 h 20"/>
                </a:gdLst>
                <a:ahLst/>
                <a:cxnLst>
                  <a:cxn ang="0">
                    <a:pos x="T0" y="T1"/>
                  </a:cxn>
                  <a:cxn ang="0">
                    <a:pos x="T2" y="T3"/>
                  </a:cxn>
                </a:cxnLst>
                <a:rect l="0" t="0" r="r" b="b"/>
                <a:pathLst>
                  <a:path w="15" h="20">
                    <a:moveTo>
                      <a:pt x="0" y="0"/>
                    </a:moveTo>
                    <a:cubicBezTo>
                      <a:pt x="5" y="7"/>
                      <a:pt x="10" y="14"/>
                      <a:pt x="15" y="20"/>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7" name="Freeform 562"/>
              <p:cNvSpPr/>
              <p:nvPr/>
            </p:nvSpPr>
            <p:spPr bwMode="auto">
              <a:xfrm>
                <a:off x="5437187" y="4000901"/>
                <a:ext cx="57150" cy="65088"/>
              </a:xfrm>
              <a:custGeom>
                <a:avLst/>
                <a:gdLst>
                  <a:gd name="T0" fmla="*/ 0 w 16"/>
                  <a:gd name="T1" fmla="*/ 0 h 18"/>
                  <a:gd name="T2" fmla="*/ 16 w 16"/>
                  <a:gd name="T3" fmla="*/ 18 h 18"/>
                </a:gdLst>
                <a:ahLst/>
                <a:cxnLst>
                  <a:cxn ang="0">
                    <a:pos x="T0" y="T1"/>
                  </a:cxn>
                  <a:cxn ang="0">
                    <a:pos x="T2" y="T3"/>
                  </a:cxn>
                </a:cxnLst>
                <a:rect l="0" t="0" r="r" b="b"/>
                <a:pathLst>
                  <a:path w="16" h="18">
                    <a:moveTo>
                      <a:pt x="0" y="0"/>
                    </a:moveTo>
                    <a:cubicBezTo>
                      <a:pt x="5" y="6"/>
                      <a:pt x="10" y="12"/>
                      <a:pt x="16" y="18"/>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8" name="Freeform 563"/>
              <p:cNvSpPr/>
              <p:nvPr/>
            </p:nvSpPr>
            <p:spPr bwMode="auto">
              <a:xfrm>
                <a:off x="5437187" y="3978676"/>
                <a:ext cx="57150" cy="68263"/>
              </a:xfrm>
              <a:custGeom>
                <a:avLst/>
                <a:gdLst>
                  <a:gd name="T0" fmla="*/ 0 w 16"/>
                  <a:gd name="T1" fmla="*/ 0 h 19"/>
                  <a:gd name="T2" fmla="*/ 16 w 16"/>
                  <a:gd name="T3" fmla="*/ 19 h 19"/>
                </a:gdLst>
                <a:ahLst/>
                <a:cxnLst>
                  <a:cxn ang="0">
                    <a:pos x="T0" y="T1"/>
                  </a:cxn>
                  <a:cxn ang="0">
                    <a:pos x="T2" y="T3"/>
                  </a:cxn>
                </a:cxnLst>
                <a:rect l="0" t="0" r="r" b="b"/>
                <a:pathLst>
                  <a:path w="16" h="19">
                    <a:moveTo>
                      <a:pt x="0" y="0"/>
                    </a:moveTo>
                    <a:cubicBezTo>
                      <a:pt x="6" y="6"/>
                      <a:pt x="11" y="12"/>
                      <a:pt x="16" y="19"/>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9" name="Freeform 564"/>
              <p:cNvSpPr/>
              <p:nvPr/>
            </p:nvSpPr>
            <p:spPr bwMode="auto">
              <a:xfrm>
                <a:off x="5437187" y="3953276"/>
                <a:ext cx="68263" cy="79375"/>
              </a:xfrm>
              <a:custGeom>
                <a:avLst/>
                <a:gdLst>
                  <a:gd name="T0" fmla="*/ 0 w 19"/>
                  <a:gd name="T1" fmla="*/ 0 h 22"/>
                  <a:gd name="T2" fmla="*/ 19 w 19"/>
                  <a:gd name="T3" fmla="*/ 22 h 22"/>
                </a:gdLst>
                <a:ahLst/>
                <a:cxnLst>
                  <a:cxn ang="0">
                    <a:pos x="T0" y="T1"/>
                  </a:cxn>
                  <a:cxn ang="0">
                    <a:pos x="T2" y="T3"/>
                  </a:cxn>
                </a:cxnLst>
                <a:rect l="0" t="0" r="r" b="b"/>
                <a:pathLst>
                  <a:path w="19" h="22">
                    <a:moveTo>
                      <a:pt x="0" y="0"/>
                    </a:moveTo>
                    <a:cubicBezTo>
                      <a:pt x="6" y="7"/>
                      <a:pt x="13" y="14"/>
                      <a:pt x="19" y="22"/>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40" name="Freeform 565"/>
              <p:cNvSpPr/>
              <p:nvPr/>
            </p:nvSpPr>
            <p:spPr bwMode="auto">
              <a:xfrm>
                <a:off x="5437187" y="3931051"/>
                <a:ext cx="68263" cy="80963"/>
              </a:xfrm>
              <a:custGeom>
                <a:avLst/>
                <a:gdLst>
                  <a:gd name="T0" fmla="*/ 0 w 19"/>
                  <a:gd name="T1" fmla="*/ 0 h 22"/>
                  <a:gd name="T2" fmla="*/ 19 w 19"/>
                  <a:gd name="T3" fmla="*/ 22 h 22"/>
                </a:gdLst>
                <a:ahLst/>
                <a:cxnLst>
                  <a:cxn ang="0">
                    <a:pos x="T0" y="T1"/>
                  </a:cxn>
                  <a:cxn ang="0">
                    <a:pos x="T2" y="T3"/>
                  </a:cxn>
                </a:cxnLst>
                <a:rect l="0" t="0" r="r" b="b"/>
                <a:pathLst>
                  <a:path w="19" h="22">
                    <a:moveTo>
                      <a:pt x="0" y="0"/>
                    </a:moveTo>
                    <a:cubicBezTo>
                      <a:pt x="7" y="7"/>
                      <a:pt x="14" y="14"/>
                      <a:pt x="19" y="22"/>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41" name="Freeform 566"/>
              <p:cNvSpPr/>
              <p:nvPr/>
            </p:nvSpPr>
            <p:spPr bwMode="auto">
              <a:xfrm>
                <a:off x="5454650" y="3916763"/>
                <a:ext cx="44450" cy="58738"/>
              </a:xfrm>
              <a:custGeom>
                <a:avLst/>
                <a:gdLst>
                  <a:gd name="T0" fmla="*/ 0 w 12"/>
                  <a:gd name="T1" fmla="*/ 0 h 16"/>
                  <a:gd name="T2" fmla="*/ 12 w 12"/>
                  <a:gd name="T3" fmla="*/ 16 h 16"/>
                </a:gdLst>
                <a:ahLst/>
                <a:cxnLst>
                  <a:cxn ang="0">
                    <a:pos x="T0" y="T1"/>
                  </a:cxn>
                  <a:cxn ang="0">
                    <a:pos x="T2" y="T3"/>
                  </a:cxn>
                </a:cxnLst>
                <a:rect l="0" t="0" r="r" b="b"/>
                <a:pathLst>
                  <a:path w="12" h="16">
                    <a:moveTo>
                      <a:pt x="0" y="0"/>
                    </a:moveTo>
                    <a:cubicBezTo>
                      <a:pt x="5" y="4"/>
                      <a:pt x="9" y="10"/>
                      <a:pt x="12" y="16"/>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42" name="Freeform 567"/>
              <p:cNvSpPr/>
              <p:nvPr/>
            </p:nvSpPr>
            <p:spPr bwMode="auto">
              <a:xfrm>
                <a:off x="5089525" y="4642251"/>
                <a:ext cx="14288" cy="73025"/>
              </a:xfrm>
              <a:custGeom>
                <a:avLst/>
                <a:gdLst>
                  <a:gd name="T0" fmla="*/ 0 w 4"/>
                  <a:gd name="T1" fmla="*/ 0 h 20"/>
                  <a:gd name="T2" fmla="*/ 4 w 4"/>
                  <a:gd name="T3" fmla="*/ 20 h 20"/>
                </a:gdLst>
                <a:ahLst/>
                <a:cxnLst>
                  <a:cxn ang="0">
                    <a:pos x="T0" y="T1"/>
                  </a:cxn>
                  <a:cxn ang="0">
                    <a:pos x="T2" y="T3"/>
                  </a:cxn>
                </a:cxnLst>
                <a:rect l="0" t="0" r="r" b="b"/>
                <a:pathLst>
                  <a:path w="4" h="20">
                    <a:moveTo>
                      <a:pt x="0" y="0"/>
                    </a:moveTo>
                    <a:cubicBezTo>
                      <a:pt x="0" y="7"/>
                      <a:pt x="1" y="14"/>
                      <a:pt x="4" y="2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43" name="Freeform 568"/>
              <p:cNvSpPr/>
              <p:nvPr/>
            </p:nvSpPr>
            <p:spPr bwMode="auto">
              <a:xfrm>
                <a:off x="5122862" y="4653363"/>
                <a:ext cx="9525" cy="39688"/>
              </a:xfrm>
              <a:custGeom>
                <a:avLst/>
                <a:gdLst>
                  <a:gd name="T0" fmla="*/ 1 w 3"/>
                  <a:gd name="T1" fmla="*/ 0 h 11"/>
                  <a:gd name="T2" fmla="*/ 3 w 3"/>
                  <a:gd name="T3" fmla="*/ 11 h 11"/>
                </a:gdLst>
                <a:ahLst/>
                <a:cxnLst>
                  <a:cxn ang="0">
                    <a:pos x="T0" y="T1"/>
                  </a:cxn>
                  <a:cxn ang="0">
                    <a:pos x="T2" y="T3"/>
                  </a:cxn>
                </a:cxnLst>
                <a:rect l="0" t="0" r="r" b="b"/>
                <a:pathLst>
                  <a:path w="3" h="11">
                    <a:moveTo>
                      <a:pt x="1" y="0"/>
                    </a:moveTo>
                    <a:cubicBezTo>
                      <a:pt x="0" y="3"/>
                      <a:pt x="0" y="8"/>
                      <a:pt x="3" y="1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44" name="Freeform 569"/>
              <p:cNvSpPr/>
              <p:nvPr/>
            </p:nvSpPr>
            <p:spPr bwMode="auto">
              <a:xfrm>
                <a:off x="5202237" y="3953276"/>
                <a:ext cx="36513" cy="42863"/>
              </a:xfrm>
              <a:custGeom>
                <a:avLst/>
                <a:gdLst>
                  <a:gd name="T0" fmla="*/ 10 w 10"/>
                  <a:gd name="T1" fmla="*/ 0 h 12"/>
                  <a:gd name="T2" fmla="*/ 0 w 10"/>
                  <a:gd name="T3" fmla="*/ 12 h 12"/>
                </a:gdLst>
                <a:ahLst/>
                <a:cxnLst>
                  <a:cxn ang="0">
                    <a:pos x="T0" y="T1"/>
                  </a:cxn>
                  <a:cxn ang="0">
                    <a:pos x="T2" y="T3"/>
                  </a:cxn>
                </a:cxnLst>
                <a:rect l="0" t="0" r="r" b="b"/>
                <a:pathLst>
                  <a:path w="10" h="12">
                    <a:moveTo>
                      <a:pt x="10" y="0"/>
                    </a:moveTo>
                    <a:cubicBezTo>
                      <a:pt x="6" y="3"/>
                      <a:pt x="2" y="7"/>
                      <a:pt x="0" y="12"/>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1" presetClass="entr" presetSubtype="1" fill="hold" nodeType="afterEffect">
                                  <p:stCondLst>
                                    <p:cond delay="0"/>
                                  </p:stCondLst>
                                  <p:childTnLst>
                                    <p:set>
                                      <p:cBhvr>
                                        <p:cTn id="12" dur="1" fill="hold">
                                          <p:stCondLst>
                                            <p:cond delay="0"/>
                                          </p:stCondLst>
                                        </p:cTn>
                                        <p:tgtEl>
                                          <p:spTgt spid="547"/>
                                        </p:tgtEl>
                                        <p:attrNameLst>
                                          <p:attrName>style.visibility</p:attrName>
                                        </p:attrNameLst>
                                      </p:cBhvr>
                                      <p:to>
                                        <p:strVal val="visible"/>
                                      </p:to>
                                    </p:set>
                                    <p:animEffect transition="in" filter="wheel(1)">
                                      <p:cBhvr>
                                        <p:cTn id="13" dur="1000"/>
                                        <p:tgtEl>
                                          <p:spTgt spid="547"/>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42" presetClass="entr" presetSubtype="0" fill="hold" grpId="0" nodeType="withEffect">
                                  <p:stCondLst>
                                    <p:cond delay="100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100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anim calcmode="lin" valueType="num">
                                      <p:cBhvr>
                                        <p:cTn id="28" dur="1000" fill="hold"/>
                                        <p:tgtEl>
                                          <p:spTgt spid="3"/>
                                        </p:tgtEl>
                                        <p:attrNameLst>
                                          <p:attrName>ppt_x</p:attrName>
                                        </p:attrNameLst>
                                      </p:cBhvr>
                                      <p:tavLst>
                                        <p:tav tm="0">
                                          <p:val>
                                            <p:strVal val="#ppt_x"/>
                                          </p:val>
                                        </p:tav>
                                        <p:tav tm="100000">
                                          <p:val>
                                            <p:strVal val="#ppt_x"/>
                                          </p:val>
                                        </p:tav>
                                      </p:tavLst>
                                    </p:anim>
                                    <p:anim calcmode="lin" valueType="num">
                                      <p:cBhvr>
                                        <p:cTn id="29" dur="1000" fill="hold"/>
                                        <p:tgtEl>
                                          <p:spTgt spid="3"/>
                                        </p:tgtEl>
                                        <p:attrNameLst>
                                          <p:attrName>ppt_y</p:attrName>
                                        </p:attrNameLst>
                                      </p:cBhvr>
                                      <p:tavLst>
                                        <p:tav tm="0">
                                          <p:val>
                                            <p:strVal val="#ppt_y+.1"/>
                                          </p:val>
                                        </p:tav>
                                        <p:tav tm="100000">
                                          <p:val>
                                            <p:strVal val="#ppt_y"/>
                                          </p:val>
                                        </p:tav>
                                      </p:tavLst>
                                    </p:anim>
                                  </p:childTnLst>
                                </p:cTn>
                              </p:par>
                              <p:par>
                                <p:cTn id="30" presetID="10" presetClass="entr" presetSubtype="0" fill="hold" grpId="0" nodeType="withEffect">
                                  <p:stCondLst>
                                    <p:cond delay="150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星形: 七角 18"/>
          <p:cNvSpPr/>
          <p:nvPr/>
        </p:nvSpPr>
        <p:spPr>
          <a:xfrm>
            <a:off x="4950109" y="955040"/>
            <a:ext cx="2291783" cy="2121328"/>
          </a:xfrm>
          <a:prstGeom prst="star7">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nvGrpSpPr>
          <p:cNvPr id="17" name="组合 16"/>
          <p:cNvGrpSpPr/>
          <p:nvPr/>
        </p:nvGrpSpPr>
        <p:grpSpPr>
          <a:xfrm rot="10800000">
            <a:off x="0" y="-167951"/>
            <a:ext cx="12191999" cy="7193902"/>
            <a:chOff x="-1" y="-167951"/>
            <a:chExt cx="12191999" cy="7193902"/>
          </a:xfrm>
        </p:grpSpPr>
        <p:pic>
          <p:nvPicPr>
            <p:cNvPr id="7" name="图形 6"/>
            <p:cNvPicPr>
              <a:picLocks noChangeAspect="1"/>
            </p:cNvPicPr>
            <p:nvPr/>
          </p:nvPicPr>
          <p:blipFill rotWithShape="1">
            <a:blip r:embed="rId2">
              <a:extLst>
                <a:ext uri="{96DAC541-7B7A-43D3-8B79-37D633B846F1}">
                  <asvg:svgBlip xmlns:asvg="http://schemas.microsoft.com/office/drawing/2016/SVG/main" r:embed="rId3"/>
                </a:ext>
              </a:extLst>
            </a:blip>
            <a:srcRect r="55100"/>
            <a:stretch>
              <a:fillRect/>
            </a:stretch>
          </p:blipFill>
          <p:spPr>
            <a:xfrm rot="10800000">
              <a:off x="-1" y="-167951"/>
              <a:ext cx="2648365" cy="7193902"/>
            </a:xfrm>
            <a:prstGeom prst="rect">
              <a:avLst/>
            </a:prstGeom>
          </p:spPr>
        </p:pic>
        <p:pic>
          <p:nvPicPr>
            <p:cNvPr id="16" name="图形 15"/>
            <p:cNvPicPr>
              <a:picLocks noChangeAspect="1"/>
            </p:cNvPicPr>
            <p:nvPr/>
          </p:nvPicPr>
          <p:blipFill rotWithShape="1">
            <a:blip r:embed="rId2">
              <a:extLst>
                <a:ext uri="{96DAC541-7B7A-43D3-8B79-37D633B846F1}">
                  <asvg:svgBlip xmlns:asvg="http://schemas.microsoft.com/office/drawing/2016/SVG/main" r:embed="rId3"/>
                </a:ext>
              </a:extLst>
            </a:blip>
            <a:srcRect r="55100"/>
            <a:stretch>
              <a:fillRect/>
            </a:stretch>
          </p:blipFill>
          <p:spPr>
            <a:xfrm rot="10800000" flipH="1">
              <a:off x="9543633" y="-167951"/>
              <a:ext cx="2648365" cy="7193902"/>
            </a:xfrm>
            <a:prstGeom prst="rect">
              <a:avLst/>
            </a:prstGeom>
          </p:spPr>
        </p:pic>
      </p:grpSp>
      <p:sp>
        <p:nvSpPr>
          <p:cNvPr id="20" name="文本框 19"/>
          <p:cNvSpPr txBox="1"/>
          <p:nvPr/>
        </p:nvSpPr>
        <p:spPr>
          <a:xfrm>
            <a:off x="3855330" y="3177568"/>
            <a:ext cx="4274545" cy="769441"/>
          </a:xfrm>
          <a:prstGeom prst="rect">
            <a:avLst/>
          </a:prstGeom>
          <a:noFill/>
        </p:spPr>
        <p:txBody>
          <a:bodyPr wrap="square" rtlCol="0">
            <a:spAutoFit/>
          </a:bodyPr>
          <a:lstStyle/>
          <a:p>
            <a:pPr algn="ctr"/>
            <a:r>
              <a:rPr lang="zh-CN" altLang="en-US" sz="44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我的总结</a:t>
            </a:r>
          </a:p>
        </p:txBody>
      </p:sp>
      <p:sp>
        <p:nvSpPr>
          <p:cNvPr id="21" name="矩形 20"/>
          <p:cNvSpPr/>
          <p:nvPr/>
        </p:nvSpPr>
        <p:spPr>
          <a:xfrm>
            <a:off x="2944602" y="4048209"/>
            <a:ext cx="6096000" cy="291555"/>
          </a:xfrm>
          <a:prstGeom prst="rect">
            <a:avLst/>
          </a:prstGeom>
        </p:spPr>
        <p:txBody>
          <a:bodyPr>
            <a:spAutoFit/>
          </a:bodyPr>
          <a:lstStyle/>
          <a:p>
            <a:pPr algn="ctr" fontAlgn="base">
              <a:lnSpc>
                <a:spcPts val="1500"/>
              </a:lnSpc>
              <a:spcBef>
                <a:spcPct val="0"/>
              </a:spcBef>
              <a:spcAft>
                <a:spcPct val="0"/>
              </a:spcAft>
            </a:pPr>
            <a:r>
              <a:rPr lang="zh-CN" altLang="en-US" sz="1600" dirty="0">
                <a:latin typeface="宋体" panose="02010600030101010101" pitchFamily="2" charset="-122"/>
                <a:ea typeface="宋体" panose="02010600030101010101" pitchFamily="2" charset="-122"/>
                <a:sym typeface="方正姚体" panose="02010601030101010101" pitchFamily="2" charset="-122"/>
              </a:rPr>
              <a:t>双击输入替换内容编辑文字双击输入替换内容编辑文字</a:t>
            </a:r>
          </a:p>
        </p:txBody>
      </p:sp>
      <p:sp>
        <p:nvSpPr>
          <p:cNvPr id="3" name="矩形 2"/>
          <p:cNvSpPr/>
          <p:nvPr/>
        </p:nvSpPr>
        <p:spPr>
          <a:xfrm>
            <a:off x="5348062" y="1464704"/>
            <a:ext cx="1396536" cy="1323439"/>
          </a:xfrm>
          <a:prstGeom prst="rect">
            <a:avLst/>
          </a:prstGeom>
        </p:spPr>
        <p:txBody>
          <a:bodyPr wrap="none">
            <a:spAutoFit/>
          </a:bodyPr>
          <a:lstStyle/>
          <a:p>
            <a:r>
              <a:rPr lang="en-US" altLang="zh-CN" sz="8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8000" dirty="0">
              <a:solidFill>
                <a:schemeClr val="bg1"/>
              </a:solidFill>
              <a:latin typeface="思源宋体 CN" panose="02020400000000000000" pitchFamily="18" charset="-122"/>
              <a:ea typeface="思源宋体 CN" panose="02020400000000000000"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 calcmode="lin" valueType="num">
                                      <p:cBhvr>
                                        <p:cTn id="9" dur="500" fill="hold"/>
                                        <p:tgtEl>
                                          <p:spTgt spid="19"/>
                                        </p:tgtEl>
                                        <p:attrNameLst>
                                          <p:attrName>style.rotation</p:attrName>
                                        </p:attrNameLst>
                                      </p:cBhvr>
                                      <p:tavLst>
                                        <p:tav tm="0">
                                          <p:val>
                                            <p:fltVal val="90"/>
                                          </p:val>
                                        </p:tav>
                                        <p:tav tm="100000">
                                          <p:val>
                                            <p:fltVal val="0"/>
                                          </p:val>
                                        </p:tav>
                                      </p:tavLst>
                                    </p:anim>
                                    <p:animEffect transition="in" filter="fade">
                                      <p:cBhvr>
                                        <p:cTn id="10" dur="500"/>
                                        <p:tgtEl>
                                          <p:spTgt spid="19"/>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000"/>
                            </p:stCondLst>
                            <p:childTnLst>
                              <p:par>
                                <p:cTn id="23" presetID="42"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anim calcmode="lin" valueType="num">
                                      <p:cBhvr>
                                        <p:cTn id="26" dur="1000" fill="hold"/>
                                        <p:tgtEl>
                                          <p:spTgt spid="17"/>
                                        </p:tgtEl>
                                        <p:attrNameLst>
                                          <p:attrName>ppt_x</p:attrName>
                                        </p:attrNameLst>
                                      </p:cBhvr>
                                      <p:tavLst>
                                        <p:tav tm="0">
                                          <p:val>
                                            <p:strVal val="#ppt_x"/>
                                          </p:val>
                                        </p:tav>
                                        <p:tav tm="100000">
                                          <p:val>
                                            <p:strVal val="#ppt_x"/>
                                          </p:val>
                                        </p:tav>
                                      </p:tavLst>
                                    </p:anim>
                                    <p:anim calcmode="lin" valueType="num">
                                      <p:cBhvr>
                                        <p:cTn id="2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Line 11"/>
          <p:cNvSpPr>
            <a:spLocks noChangeShapeType="1"/>
          </p:cNvSpPr>
          <p:nvPr/>
        </p:nvSpPr>
        <p:spPr bwMode="auto">
          <a:xfrm flipH="1" flipV="1">
            <a:off x="5375174" y="2136369"/>
            <a:ext cx="1383811" cy="708588"/>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思源宋体 CN" panose="02020400000000000000" pitchFamily="18" charset="-122"/>
              <a:ea typeface="思源宋体 CN" panose="02020400000000000000" pitchFamily="18" charset="-122"/>
            </a:endParaRPr>
          </a:p>
        </p:txBody>
      </p:sp>
      <p:sp>
        <p:nvSpPr>
          <p:cNvPr id="19" name="Line 12"/>
          <p:cNvSpPr>
            <a:spLocks noChangeShapeType="1"/>
          </p:cNvSpPr>
          <p:nvPr/>
        </p:nvSpPr>
        <p:spPr bwMode="auto">
          <a:xfrm flipH="1">
            <a:off x="5583922" y="3559527"/>
            <a:ext cx="1175063" cy="721439"/>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思源宋体 CN" panose="02020400000000000000" pitchFamily="18" charset="-122"/>
              <a:ea typeface="思源宋体 CN" panose="02020400000000000000" pitchFamily="18" charset="-122"/>
            </a:endParaRPr>
          </a:p>
        </p:txBody>
      </p:sp>
      <p:sp>
        <p:nvSpPr>
          <p:cNvPr id="22" name="Line 13"/>
          <p:cNvSpPr>
            <a:spLocks noChangeShapeType="1"/>
          </p:cNvSpPr>
          <p:nvPr/>
        </p:nvSpPr>
        <p:spPr bwMode="auto">
          <a:xfrm flipH="1">
            <a:off x="4900366" y="3218282"/>
            <a:ext cx="1858618" cy="0"/>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思源宋体 CN" panose="02020400000000000000" pitchFamily="18" charset="-122"/>
              <a:ea typeface="思源宋体 CN" panose="02020400000000000000" pitchFamily="18" charset="-122"/>
            </a:endParaRPr>
          </a:p>
        </p:txBody>
      </p:sp>
      <p:grpSp>
        <p:nvGrpSpPr>
          <p:cNvPr id="23" name="组合 22"/>
          <p:cNvGrpSpPr/>
          <p:nvPr/>
        </p:nvGrpSpPr>
        <p:grpSpPr>
          <a:xfrm>
            <a:off x="6955001" y="2596726"/>
            <a:ext cx="1323258" cy="1307861"/>
            <a:chOff x="5315348" y="2380989"/>
            <a:chExt cx="1056852" cy="1044555"/>
          </a:xfrm>
          <a:solidFill>
            <a:srgbClr val="C00000"/>
          </a:solidFill>
        </p:grpSpPr>
        <p:sp>
          <p:nvSpPr>
            <p:cNvPr id="24" name="任意多边形 83"/>
            <p:cNvSpPr/>
            <p:nvPr/>
          </p:nvSpPr>
          <p:spPr bwMode="auto">
            <a:xfrm rot="16377237">
              <a:off x="5314292" y="2382045"/>
              <a:ext cx="1044555" cy="104244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EBB526"/>
            </a:soli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4400" kern="0" dirty="0">
                <a:solidFill>
                  <a:schemeClr val="bg1"/>
                </a:solidFill>
                <a:latin typeface="思源宋体 CN" panose="02020400000000000000" pitchFamily="18" charset="-122"/>
                <a:ea typeface="思源宋体 CN" panose="02020400000000000000" pitchFamily="18" charset="-122"/>
              </a:endParaRPr>
            </a:p>
          </p:txBody>
        </p:sp>
        <p:sp>
          <p:nvSpPr>
            <p:cNvPr id="25" name="TextBox 29"/>
            <p:cNvSpPr txBox="1"/>
            <p:nvPr/>
          </p:nvSpPr>
          <p:spPr>
            <a:xfrm>
              <a:off x="5335333" y="2643758"/>
              <a:ext cx="1036867" cy="589952"/>
            </a:xfrm>
            <a:prstGeom prst="rect">
              <a:avLst/>
            </a:prstGeom>
            <a:noFill/>
          </p:spPr>
          <p:txBody>
            <a:bodyPr wrap="square" lIns="0" tIns="0" rIns="0" bIns="0" rtlCol="0">
              <a:spAutoFit/>
            </a:bodyPr>
            <a:lstStyle/>
            <a:p>
              <a:pPr algn="ctr"/>
              <a:r>
                <a:rPr lang="zh-CN" altLang="en-US" sz="2400" dirty="0">
                  <a:solidFill>
                    <a:schemeClr val="bg1"/>
                  </a:solidFill>
                  <a:latin typeface="思源宋体 CN" panose="02020400000000000000" pitchFamily="18" charset="-122"/>
                  <a:ea typeface="思源宋体 CN" panose="02020400000000000000" pitchFamily="18" charset="-122"/>
                </a:rPr>
                <a:t>标题</a:t>
              </a:r>
              <a:endParaRPr lang="en-US" altLang="zh-CN" sz="2400" dirty="0">
                <a:solidFill>
                  <a:schemeClr val="bg1"/>
                </a:solidFill>
                <a:latin typeface="思源宋体 CN" panose="02020400000000000000" pitchFamily="18" charset="-122"/>
                <a:ea typeface="思源宋体 CN" panose="02020400000000000000" pitchFamily="18" charset="-122"/>
              </a:endParaRPr>
            </a:p>
            <a:p>
              <a:pPr algn="ctr"/>
              <a:r>
                <a:rPr lang="zh-CN" altLang="en-US" sz="2400" dirty="0">
                  <a:solidFill>
                    <a:schemeClr val="bg1"/>
                  </a:solidFill>
                  <a:latin typeface="思源宋体 CN" panose="02020400000000000000" pitchFamily="18" charset="-122"/>
                  <a:ea typeface="思源宋体 CN" panose="02020400000000000000" pitchFamily="18" charset="-122"/>
                </a:rPr>
                <a:t>文字</a:t>
              </a:r>
            </a:p>
          </p:txBody>
        </p:sp>
      </p:grpSp>
      <p:grpSp>
        <p:nvGrpSpPr>
          <p:cNvPr id="26" name="组合 25"/>
          <p:cNvGrpSpPr/>
          <p:nvPr/>
        </p:nvGrpSpPr>
        <p:grpSpPr>
          <a:xfrm>
            <a:off x="4400113" y="1399621"/>
            <a:ext cx="1298235" cy="833559"/>
            <a:chOff x="3078882" y="1259096"/>
            <a:chExt cx="1036867" cy="665742"/>
          </a:xfrm>
          <a:solidFill>
            <a:srgbClr val="C00000"/>
          </a:solidFill>
        </p:grpSpPr>
        <p:sp>
          <p:nvSpPr>
            <p:cNvPr id="27" name="椭圆 80"/>
            <p:cNvSpPr/>
            <p:nvPr/>
          </p:nvSpPr>
          <p:spPr bwMode="auto">
            <a:xfrm>
              <a:off x="3255801" y="1259096"/>
              <a:ext cx="664395" cy="665742"/>
            </a:xfrm>
            <a:prstGeom prst="ellipse">
              <a:avLst/>
            </a:prstGeom>
            <a:solidFill>
              <a:srgbClr val="EBB526"/>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思源宋体 CN" panose="02020400000000000000" pitchFamily="18" charset="-122"/>
                <a:ea typeface="思源宋体 CN" panose="02020400000000000000" pitchFamily="18" charset="-122"/>
              </a:endParaRPr>
            </a:p>
          </p:txBody>
        </p:sp>
        <p:sp>
          <p:nvSpPr>
            <p:cNvPr id="28" name="TextBox 32"/>
            <p:cNvSpPr txBox="1"/>
            <p:nvPr/>
          </p:nvSpPr>
          <p:spPr>
            <a:xfrm>
              <a:off x="3078882" y="1461433"/>
              <a:ext cx="1036867" cy="262150"/>
            </a:xfrm>
            <a:prstGeom prst="rect">
              <a:avLst/>
            </a:prstGeom>
            <a:noFill/>
          </p:spPr>
          <p:txBody>
            <a:bodyPr wrap="square" lIns="0" tIns="0" rIns="0" bIns="0" rtlCol="0">
              <a:spAutoFit/>
            </a:bodyPr>
            <a:lstStyle/>
            <a:p>
              <a:pPr algn="ctr"/>
              <a:r>
                <a:rPr lang="zh-CN" altLang="en-US" sz="2135" dirty="0">
                  <a:solidFill>
                    <a:schemeClr val="bg1"/>
                  </a:solidFill>
                  <a:latin typeface="思源宋体 CN" panose="02020400000000000000" pitchFamily="18" charset="-122"/>
                  <a:ea typeface="思源宋体 CN" panose="02020400000000000000" pitchFamily="18" charset="-122"/>
                </a:rPr>
                <a:t>标题</a:t>
              </a:r>
            </a:p>
          </p:txBody>
        </p:sp>
      </p:grpSp>
      <p:grpSp>
        <p:nvGrpSpPr>
          <p:cNvPr id="29" name="组合 28"/>
          <p:cNvGrpSpPr/>
          <p:nvPr/>
        </p:nvGrpSpPr>
        <p:grpSpPr>
          <a:xfrm>
            <a:off x="3818173" y="2875894"/>
            <a:ext cx="1298235" cy="866133"/>
            <a:chOff x="2599029" y="2603954"/>
            <a:chExt cx="1036867" cy="691758"/>
          </a:xfrm>
          <a:solidFill>
            <a:srgbClr val="C00000"/>
          </a:solidFill>
        </p:grpSpPr>
        <p:sp>
          <p:nvSpPr>
            <p:cNvPr id="30" name="椭圆 80"/>
            <p:cNvSpPr/>
            <p:nvPr/>
          </p:nvSpPr>
          <p:spPr bwMode="auto">
            <a:xfrm>
              <a:off x="2746251" y="2603954"/>
              <a:ext cx="690358" cy="691758"/>
            </a:xfrm>
            <a:prstGeom prst="ellipse">
              <a:avLst/>
            </a:prstGeom>
            <a:solidFill>
              <a:srgbClr val="EBB526"/>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思源宋体 CN" panose="02020400000000000000" pitchFamily="18" charset="-122"/>
                <a:ea typeface="思源宋体 CN" panose="02020400000000000000" pitchFamily="18" charset="-122"/>
              </a:endParaRPr>
            </a:p>
          </p:txBody>
        </p:sp>
        <p:sp>
          <p:nvSpPr>
            <p:cNvPr id="31" name="TextBox 39"/>
            <p:cNvSpPr txBox="1"/>
            <p:nvPr/>
          </p:nvSpPr>
          <p:spPr>
            <a:xfrm>
              <a:off x="2599029" y="2826722"/>
              <a:ext cx="1036867" cy="262150"/>
            </a:xfrm>
            <a:prstGeom prst="rect">
              <a:avLst/>
            </a:prstGeom>
            <a:noFill/>
          </p:spPr>
          <p:txBody>
            <a:bodyPr wrap="square" lIns="0" tIns="0" rIns="0" bIns="0" rtlCol="0">
              <a:spAutoFit/>
            </a:bodyPr>
            <a:lstStyle/>
            <a:p>
              <a:pPr algn="ctr"/>
              <a:r>
                <a:rPr lang="zh-CN" altLang="en-US" sz="2135" dirty="0">
                  <a:solidFill>
                    <a:schemeClr val="bg1"/>
                  </a:solidFill>
                  <a:latin typeface="思源宋体 CN" panose="02020400000000000000" pitchFamily="18" charset="-122"/>
                  <a:ea typeface="思源宋体 CN" panose="02020400000000000000" pitchFamily="18" charset="-122"/>
                </a:rPr>
                <a:t>标题</a:t>
              </a:r>
            </a:p>
          </p:txBody>
        </p:sp>
      </p:grpSp>
      <p:grpSp>
        <p:nvGrpSpPr>
          <p:cNvPr id="32" name="组合 31"/>
          <p:cNvGrpSpPr/>
          <p:nvPr/>
        </p:nvGrpSpPr>
        <p:grpSpPr>
          <a:xfrm>
            <a:off x="4584394" y="4186544"/>
            <a:ext cx="1298235" cy="833559"/>
            <a:chOff x="3218526" y="3839142"/>
            <a:chExt cx="1036867" cy="665742"/>
          </a:xfrm>
          <a:solidFill>
            <a:srgbClr val="C00000"/>
          </a:solidFill>
        </p:grpSpPr>
        <p:sp>
          <p:nvSpPr>
            <p:cNvPr id="33" name="椭圆 80"/>
            <p:cNvSpPr/>
            <p:nvPr/>
          </p:nvSpPr>
          <p:spPr bwMode="auto">
            <a:xfrm>
              <a:off x="3403549" y="3839142"/>
              <a:ext cx="664395" cy="665742"/>
            </a:xfrm>
            <a:prstGeom prst="ellipse">
              <a:avLst/>
            </a:prstGeom>
            <a:solidFill>
              <a:srgbClr val="EBB526"/>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思源宋体 CN" panose="02020400000000000000" pitchFamily="18" charset="-122"/>
                <a:ea typeface="思源宋体 CN" panose="02020400000000000000" pitchFamily="18" charset="-122"/>
              </a:endParaRPr>
            </a:p>
          </p:txBody>
        </p:sp>
        <p:sp>
          <p:nvSpPr>
            <p:cNvPr id="34" name="TextBox 57"/>
            <p:cNvSpPr txBox="1"/>
            <p:nvPr/>
          </p:nvSpPr>
          <p:spPr>
            <a:xfrm>
              <a:off x="3218526" y="4057787"/>
              <a:ext cx="1036867" cy="262150"/>
            </a:xfrm>
            <a:prstGeom prst="rect">
              <a:avLst/>
            </a:prstGeom>
            <a:noFill/>
          </p:spPr>
          <p:txBody>
            <a:bodyPr wrap="square" lIns="0" tIns="0" rIns="0" bIns="0" rtlCol="0">
              <a:spAutoFit/>
            </a:bodyPr>
            <a:lstStyle/>
            <a:p>
              <a:pPr algn="ctr"/>
              <a:r>
                <a:rPr lang="zh-CN" altLang="en-US" sz="2135" dirty="0">
                  <a:solidFill>
                    <a:schemeClr val="bg1"/>
                  </a:solidFill>
                  <a:latin typeface="思源宋体 CN" panose="02020400000000000000" pitchFamily="18" charset="-122"/>
                  <a:ea typeface="思源宋体 CN" panose="02020400000000000000" pitchFamily="18" charset="-122"/>
                </a:rPr>
                <a:t>标题</a:t>
              </a:r>
            </a:p>
          </p:txBody>
        </p:sp>
      </p:grpSp>
      <p:sp>
        <p:nvSpPr>
          <p:cNvPr id="35" name="Rectangle 17"/>
          <p:cNvSpPr>
            <a:spLocks noChangeArrowheads="1"/>
          </p:cNvSpPr>
          <p:nvPr/>
        </p:nvSpPr>
        <p:spPr bwMode="auto">
          <a:xfrm>
            <a:off x="8450965" y="2764116"/>
            <a:ext cx="2395353" cy="1227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pPr>
              <a:lnSpc>
                <a:spcPct val="130000"/>
              </a:lnSpc>
            </a:pPr>
            <a:r>
              <a:rPr lang="zh-CN" altLang="en-US" sz="1000" dirty="0">
                <a:latin typeface="思源黑体 CN Light" panose="020B0300000000000000" pitchFamily="34" charset="-122"/>
                <a:ea typeface="思源黑体 CN Light" panose="020B0300000000000000" pitchFamily="34" charset="-122"/>
              </a:rPr>
              <a:t>点击此处添加文本信息。标题数字等都可以通过点击和重新输入进行更改，顶部“开始”面板中可以对字体、字号、颜色、行距等进行修改。建议正文号字，</a:t>
            </a:r>
            <a:r>
              <a:rPr lang="en-US" altLang="zh-CN" sz="1000" dirty="0">
                <a:latin typeface="思源黑体 CN Light" panose="020B0300000000000000" pitchFamily="34" charset="-122"/>
                <a:ea typeface="思源黑体 CN Light" panose="020B0300000000000000" pitchFamily="34" charset="-122"/>
              </a:rPr>
              <a:t>1.3</a:t>
            </a:r>
            <a:r>
              <a:rPr lang="zh-CN" altLang="en-US" sz="1000" dirty="0">
                <a:latin typeface="思源黑体 CN Light" panose="020B0300000000000000" pitchFamily="34" charset="-122"/>
                <a:ea typeface="思源黑体 CN Light" panose="020B0300000000000000" pitchFamily="34" charset="-122"/>
              </a:rPr>
              <a:t>倍字间距</a:t>
            </a:r>
            <a:endParaRPr lang="en-US" altLang="zh-CN" sz="1000" dirty="0">
              <a:latin typeface="宋体" panose="02010600030101010101" pitchFamily="2" charset="-122"/>
              <a:ea typeface="宋体" panose="02010600030101010101" pitchFamily="2" charset="-122"/>
            </a:endParaRPr>
          </a:p>
        </p:txBody>
      </p:sp>
      <p:sp>
        <p:nvSpPr>
          <p:cNvPr id="36" name="Rectangle 17"/>
          <p:cNvSpPr>
            <a:spLocks noChangeArrowheads="1"/>
          </p:cNvSpPr>
          <p:nvPr/>
        </p:nvSpPr>
        <p:spPr bwMode="auto">
          <a:xfrm>
            <a:off x="1345682" y="2764116"/>
            <a:ext cx="2395353" cy="1227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pPr>
              <a:lnSpc>
                <a:spcPct val="130000"/>
              </a:lnSpc>
            </a:pPr>
            <a:r>
              <a:rPr lang="zh-CN" altLang="en-US" sz="1000" dirty="0">
                <a:latin typeface="思源黑体 CN Light" panose="020B0300000000000000" pitchFamily="34" charset="-122"/>
                <a:ea typeface="思源黑体 CN Light" panose="020B0300000000000000" pitchFamily="34" charset="-122"/>
              </a:rPr>
              <a:t>点击此处添加文本信息。标题数字等都可以通过点击和重新输入进行更改，顶部“开始”面板中可以对字体、字号、颜色、行距等进行修改。建议正文号字，</a:t>
            </a:r>
            <a:r>
              <a:rPr lang="en-US" altLang="zh-CN" sz="1000" dirty="0">
                <a:latin typeface="思源黑体 CN Light" panose="020B0300000000000000" pitchFamily="34" charset="-122"/>
                <a:ea typeface="思源黑体 CN Light" panose="020B0300000000000000" pitchFamily="34" charset="-122"/>
              </a:rPr>
              <a:t>1.3</a:t>
            </a:r>
            <a:r>
              <a:rPr lang="zh-CN" altLang="en-US" sz="1000" dirty="0">
                <a:latin typeface="思源黑体 CN Light" panose="020B0300000000000000" pitchFamily="34" charset="-122"/>
                <a:ea typeface="思源黑体 CN Light" panose="020B0300000000000000" pitchFamily="34" charset="-122"/>
              </a:rPr>
              <a:t>倍字间距</a:t>
            </a:r>
            <a:endParaRPr lang="en-US" altLang="zh-CN" sz="1000" dirty="0">
              <a:latin typeface="宋体" panose="02010600030101010101" pitchFamily="2" charset="-122"/>
              <a:ea typeface="宋体" panose="02010600030101010101" pitchFamily="2" charset="-122"/>
            </a:endParaRPr>
          </a:p>
        </p:txBody>
      </p:sp>
      <p:sp>
        <p:nvSpPr>
          <p:cNvPr id="20" name="矩形 19"/>
          <p:cNvSpPr/>
          <p:nvPr/>
        </p:nvSpPr>
        <p:spPr>
          <a:xfrm>
            <a:off x="-1" y="387178"/>
            <a:ext cx="322730" cy="403654"/>
          </a:xfrm>
          <a:prstGeom prst="rect">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21" name="文本框 20"/>
          <p:cNvSpPr txBox="1"/>
          <p:nvPr/>
        </p:nvSpPr>
        <p:spPr>
          <a:xfrm>
            <a:off x="392370" y="346097"/>
            <a:ext cx="2097741" cy="523220"/>
          </a:xfrm>
          <a:prstGeom prst="rect">
            <a:avLst/>
          </a:prstGeom>
          <a:noFill/>
        </p:spPr>
        <p:txBody>
          <a:bodyPr wrap="square" rtlCol="0">
            <a:spAutoFit/>
          </a:bodyPr>
          <a:lstStyle/>
          <a:p>
            <a:r>
              <a:rPr lang="zh-CN" altLang="en-US" sz="280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我的总结</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ppt_w</p:attrName>
                                        </p:attrNameLst>
                                      </p:cBhvr>
                                      <p:tavLst>
                                        <p:tav tm="0">
                                          <p:val>
                                            <p:fltVal val="0"/>
                                          </p:val>
                                        </p:tav>
                                        <p:tav tm="100000">
                                          <p:val>
                                            <p:strVal val="#ppt_w"/>
                                          </p:val>
                                        </p:tav>
                                      </p:tavLst>
                                    </p:anim>
                                    <p:anim calcmode="lin" valueType="num">
                                      <p:cBhvr>
                                        <p:cTn id="14" dur="500" fill="hold"/>
                                        <p:tgtEl>
                                          <p:spTgt spid="29"/>
                                        </p:tgtEl>
                                        <p:attrNameLst>
                                          <p:attrName>ppt_h</p:attrName>
                                        </p:attrNameLst>
                                      </p:cBhvr>
                                      <p:tavLst>
                                        <p:tav tm="0">
                                          <p:val>
                                            <p:fltVal val="0"/>
                                          </p:val>
                                        </p:tav>
                                        <p:tav tm="100000">
                                          <p:val>
                                            <p:strVal val="#ppt_h"/>
                                          </p:val>
                                        </p:tav>
                                      </p:tavLst>
                                    </p:anim>
                                    <p:animEffect transition="in" filter="fade">
                                      <p:cBhvr>
                                        <p:cTn id="15" dur="500"/>
                                        <p:tgtEl>
                                          <p:spTgt spid="2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500" fill="hold"/>
                                        <p:tgtEl>
                                          <p:spTgt spid="32"/>
                                        </p:tgtEl>
                                        <p:attrNameLst>
                                          <p:attrName>ppt_w</p:attrName>
                                        </p:attrNameLst>
                                      </p:cBhvr>
                                      <p:tavLst>
                                        <p:tav tm="0">
                                          <p:val>
                                            <p:fltVal val="0"/>
                                          </p:val>
                                        </p:tav>
                                        <p:tav tm="100000">
                                          <p:val>
                                            <p:strVal val="#ppt_w"/>
                                          </p:val>
                                        </p:tav>
                                      </p:tavLst>
                                    </p:anim>
                                    <p:anim calcmode="lin" valueType="num">
                                      <p:cBhvr>
                                        <p:cTn id="20" dur="500" fill="hold"/>
                                        <p:tgtEl>
                                          <p:spTgt spid="32"/>
                                        </p:tgtEl>
                                        <p:attrNameLst>
                                          <p:attrName>ppt_h</p:attrName>
                                        </p:attrNameLst>
                                      </p:cBhvr>
                                      <p:tavLst>
                                        <p:tav tm="0">
                                          <p:val>
                                            <p:fltVal val="0"/>
                                          </p:val>
                                        </p:tav>
                                        <p:tav tm="100000">
                                          <p:val>
                                            <p:strVal val="#ppt_h"/>
                                          </p:val>
                                        </p:tav>
                                      </p:tavLst>
                                    </p:anim>
                                    <p:animEffect transition="in" filter="fade">
                                      <p:cBhvr>
                                        <p:cTn id="21" dur="500"/>
                                        <p:tgtEl>
                                          <p:spTgt spid="3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childTnLst>
                                </p:cTn>
                              </p:par>
                            </p:childTnLst>
                          </p:cTn>
                        </p:par>
                        <p:par>
                          <p:cTn id="28" fill="hold">
                            <p:stCondLst>
                              <p:cond delay="2000"/>
                            </p:stCondLst>
                            <p:childTnLst>
                              <p:par>
                                <p:cTn id="29" presetID="22" presetClass="entr" presetSubtype="2"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right)">
                                      <p:cBhvr>
                                        <p:cTn id="31" dur="500"/>
                                        <p:tgtEl>
                                          <p:spTgt spid="12"/>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right)">
                                      <p:cBhvr>
                                        <p:cTn id="34" dur="500"/>
                                        <p:tgtEl>
                                          <p:spTgt spid="22"/>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right)">
                                      <p:cBhvr>
                                        <p:cTn id="37" dur="500"/>
                                        <p:tgtEl>
                                          <p:spTgt spid="19"/>
                                        </p:tgtEl>
                                      </p:cBhvr>
                                    </p:animEffect>
                                  </p:childTnLst>
                                </p:cTn>
                              </p:par>
                            </p:childTnLst>
                          </p:cTn>
                        </p:par>
                        <p:par>
                          <p:cTn id="38" fill="hold">
                            <p:stCondLst>
                              <p:cond delay="2500"/>
                            </p:stCondLst>
                            <p:childTnLst>
                              <p:par>
                                <p:cTn id="39" presetID="2" presetClass="entr" presetSubtype="4"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 calcmode="lin" valueType="num">
                                      <p:cBhvr additive="base">
                                        <p:cTn id="41" dur="500" fill="hold"/>
                                        <p:tgtEl>
                                          <p:spTgt spid="36"/>
                                        </p:tgtEl>
                                        <p:attrNameLst>
                                          <p:attrName>ppt_x</p:attrName>
                                        </p:attrNameLst>
                                      </p:cBhvr>
                                      <p:tavLst>
                                        <p:tav tm="0">
                                          <p:val>
                                            <p:strVal val="#ppt_x"/>
                                          </p:val>
                                        </p:tav>
                                        <p:tav tm="100000">
                                          <p:val>
                                            <p:strVal val="#ppt_x"/>
                                          </p:val>
                                        </p:tav>
                                      </p:tavLst>
                                    </p:anim>
                                    <p:anim calcmode="lin" valueType="num">
                                      <p:cBhvr additive="base">
                                        <p:cTn id="42" dur="500" fill="hold"/>
                                        <p:tgtEl>
                                          <p:spTgt spid="3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additive="base">
                                        <p:cTn id="45" dur="500" fill="hold"/>
                                        <p:tgtEl>
                                          <p:spTgt spid="35"/>
                                        </p:tgtEl>
                                        <p:attrNameLst>
                                          <p:attrName>ppt_x</p:attrName>
                                        </p:attrNameLst>
                                      </p:cBhvr>
                                      <p:tavLst>
                                        <p:tav tm="0">
                                          <p:val>
                                            <p:strVal val="#ppt_x"/>
                                          </p:val>
                                        </p:tav>
                                        <p:tav tm="100000">
                                          <p:val>
                                            <p:strVal val="#ppt_x"/>
                                          </p:val>
                                        </p:tav>
                                      </p:tavLst>
                                    </p:anim>
                                    <p:anim calcmode="lin" valueType="num">
                                      <p:cBhvr additive="base">
                                        <p:cTn id="4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9" grpId="0" animBg="1"/>
      <p:bldP spid="22" grpId="0" animBg="1"/>
      <p:bldP spid="35"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六边形 14"/>
          <p:cNvSpPr/>
          <p:nvPr/>
        </p:nvSpPr>
        <p:spPr>
          <a:xfrm>
            <a:off x="5385815" y="3966702"/>
            <a:ext cx="629950" cy="7240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zh-CN" altLang="en-US" sz="3600" kern="1200" dirty="0">
              <a:latin typeface="思源宋体 CN" panose="02020400000000000000" pitchFamily="18" charset="-122"/>
              <a:ea typeface="思源宋体 CN" panose="02020400000000000000" pitchFamily="18" charset="-122"/>
            </a:endParaRPr>
          </a:p>
        </p:txBody>
      </p:sp>
      <p:grpSp>
        <p:nvGrpSpPr>
          <p:cNvPr id="45" name="组合 44"/>
          <p:cNvGrpSpPr/>
          <p:nvPr/>
        </p:nvGrpSpPr>
        <p:grpSpPr>
          <a:xfrm>
            <a:off x="5567578" y="2707481"/>
            <a:ext cx="1254820" cy="1442322"/>
            <a:chOff x="5296432" y="2740564"/>
            <a:chExt cx="1327414" cy="1525763"/>
          </a:xfrm>
          <a:pattFill prst="pct75">
            <a:fgClr>
              <a:schemeClr val="accent1"/>
            </a:fgClr>
            <a:bgClr>
              <a:schemeClr val="bg1"/>
            </a:bgClr>
          </a:pattFill>
        </p:grpSpPr>
        <p:sp>
          <p:nvSpPr>
            <p:cNvPr id="46" name="六边形 45"/>
            <p:cNvSpPr/>
            <p:nvPr/>
          </p:nvSpPr>
          <p:spPr>
            <a:xfrm rot="5400000">
              <a:off x="5197257" y="2839739"/>
              <a:ext cx="1525763" cy="1327414"/>
            </a:xfrm>
            <a:prstGeom prst="hexagon">
              <a:avLst>
                <a:gd name="adj" fmla="val 25000"/>
                <a:gd name="vf" fmla="val 115470"/>
              </a:avLst>
            </a:prstGeom>
            <a:pattFill prst="pct30">
              <a:fgClr>
                <a:srgbClr val="EBB526"/>
              </a:fgClr>
              <a:bgClr>
                <a:schemeClr val="bg1"/>
              </a:bgClr>
            </a:patt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47" name="Freeform 902"/>
            <p:cNvSpPr>
              <a:spLocks noEditPoints="1"/>
            </p:cNvSpPr>
            <p:nvPr/>
          </p:nvSpPr>
          <p:spPr bwMode="auto">
            <a:xfrm>
              <a:off x="5625969" y="3245062"/>
              <a:ext cx="668338" cy="517525"/>
            </a:xfrm>
            <a:custGeom>
              <a:avLst/>
              <a:gdLst>
                <a:gd name="T0" fmla="*/ 51 w 178"/>
                <a:gd name="T1" fmla="*/ 100 h 138"/>
                <a:gd name="T2" fmla="*/ 63 w 178"/>
                <a:gd name="T3" fmla="*/ 112 h 138"/>
                <a:gd name="T4" fmla="*/ 89 w 178"/>
                <a:gd name="T5" fmla="*/ 101 h 138"/>
                <a:gd name="T6" fmla="*/ 115 w 178"/>
                <a:gd name="T7" fmla="*/ 112 h 138"/>
                <a:gd name="T8" fmla="*/ 127 w 178"/>
                <a:gd name="T9" fmla="*/ 100 h 138"/>
                <a:gd name="T10" fmla="*/ 89 w 178"/>
                <a:gd name="T11" fmla="*/ 84 h 138"/>
                <a:gd name="T12" fmla="*/ 51 w 178"/>
                <a:gd name="T13" fmla="*/ 100 h 138"/>
                <a:gd name="T14" fmla="*/ 89 w 178"/>
                <a:gd name="T15" fmla="*/ 120 h 138"/>
                <a:gd name="T16" fmla="*/ 76 w 178"/>
                <a:gd name="T17" fmla="*/ 125 h 138"/>
                <a:gd name="T18" fmla="*/ 89 w 178"/>
                <a:gd name="T19" fmla="*/ 138 h 138"/>
                <a:gd name="T20" fmla="*/ 102 w 178"/>
                <a:gd name="T21" fmla="*/ 125 h 138"/>
                <a:gd name="T22" fmla="*/ 89 w 178"/>
                <a:gd name="T23" fmla="*/ 120 h 138"/>
                <a:gd name="T24" fmla="*/ 177 w 178"/>
                <a:gd name="T25" fmla="*/ 49 h 138"/>
                <a:gd name="T26" fmla="*/ 1 w 178"/>
                <a:gd name="T27" fmla="*/ 49 h 138"/>
                <a:gd name="T28" fmla="*/ 0 w 178"/>
                <a:gd name="T29" fmla="*/ 49 h 138"/>
                <a:gd name="T30" fmla="*/ 13 w 178"/>
                <a:gd name="T31" fmla="*/ 62 h 138"/>
                <a:gd name="T32" fmla="*/ 89 w 178"/>
                <a:gd name="T33" fmla="*/ 29 h 138"/>
                <a:gd name="T34" fmla="*/ 165 w 178"/>
                <a:gd name="T35" fmla="*/ 62 h 138"/>
                <a:gd name="T36" fmla="*/ 178 w 178"/>
                <a:gd name="T37" fmla="*/ 49 h 138"/>
                <a:gd name="T38" fmla="*/ 177 w 178"/>
                <a:gd name="T39" fmla="*/ 49 h 138"/>
                <a:gd name="T40" fmla="*/ 89 w 178"/>
                <a:gd name="T41" fmla="*/ 48 h 138"/>
                <a:gd name="T42" fmla="*/ 26 w 178"/>
                <a:gd name="T43" fmla="*/ 74 h 138"/>
                <a:gd name="T44" fmla="*/ 26 w 178"/>
                <a:gd name="T45" fmla="*/ 75 h 138"/>
                <a:gd name="T46" fmla="*/ 38 w 178"/>
                <a:gd name="T47" fmla="*/ 87 h 138"/>
                <a:gd name="T48" fmla="*/ 89 w 178"/>
                <a:gd name="T49" fmla="*/ 66 h 138"/>
                <a:gd name="T50" fmla="*/ 140 w 178"/>
                <a:gd name="T51" fmla="*/ 87 h 138"/>
                <a:gd name="T52" fmla="*/ 152 w 178"/>
                <a:gd name="T53" fmla="*/ 75 h 138"/>
                <a:gd name="T54" fmla="*/ 152 w 178"/>
                <a:gd name="T55" fmla="*/ 74 h 138"/>
                <a:gd name="T56" fmla="*/ 89 w 178"/>
                <a:gd name="T57" fmla="*/ 48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8" h="138">
                  <a:moveTo>
                    <a:pt x="51" y="100"/>
                  </a:moveTo>
                  <a:cubicBezTo>
                    <a:pt x="63" y="112"/>
                    <a:pt x="63" y="112"/>
                    <a:pt x="63" y="112"/>
                  </a:cubicBezTo>
                  <a:cubicBezTo>
                    <a:pt x="70" y="106"/>
                    <a:pt x="79" y="101"/>
                    <a:pt x="89" y="101"/>
                  </a:cubicBezTo>
                  <a:cubicBezTo>
                    <a:pt x="99" y="101"/>
                    <a:pt x="108" y="106"/>
                    <a:pt x="115" y="112"/>
                  </a:cubicBezTo>
                  <a:cubicBezTo>
                    <a:pt x="127" y="100"/>
                    <a:pt x="127" y="100"/>
                    <a:pt x="127" y="100"/>
                  </a:cubicBezTo>
                  <a:cubicBezTo>
                    <a:pt x="117" y="90"/>
                    <a:pt x="104" y="84"/>
                    <a:pt x="89" y="84"/>
                  </a:cubicBezTo>
                  <a:cubicBezTo>
                    <a:pt x="74" y="84"/>
                    <a:pt x="61" y="90"/>
                    <a:pt x="51" y="100"/>
                  </a:cubicBezTo>
                  <a:close/>
                  <a:moveTo>
                    <a:pt x="89" y="120"/>
                  </a:moveTo>
                  <a:cubicBezTo>
                    <a:pt x="84" y="120"/>
                    <a:pt x="79" y="122"/>
                    <a:pt x="76" y="125"/>
                  </a:cubicBezTo>
                  <a:cubicBezTo>
                    <a:pt x="89" y="138"/>
                    <a:pt x="89" y="138"/>
                    <a:pt x="89" y="138"/>
                  </a:cubicBezTo>
                  <a:cubicBezTo>
                    <a:pt x="102" y="125"/>
                    <a:pt x="102" y="125"/>
                    <a:pt x="102" y="125"/>
                  </a:cubicBezTo>
                  <a:cubicBezTo>
                    <a:pt x="99" y="122"/>
                    <a:pt x="94" y="120"/>
                    <a:pt x="89" y="120"/>
                  </a:cubicBezTo>
                  <a:close/>
                  <a:moveTo>
                    <a:pt x="177" y="49"/>
                  </a:moveTo>
                  <a:cubicBezTo>
                    <a:pt x="128" y="0"/>
                    <a:pt x="50" y="0"/>
                    <a:pt x="1" y="49"/>
                  </a:cubicBezTo>
                  <a:cubicBezTo>
                    <a:pt x="1" y="49"/>
                    <a:pt x="1" y="49"/>
                    <a:pt x="0" y="49"/>
                  </a:cubicBezTo>
                  <a:cubicBezTo>
                    <a:pt x="13" y="62"/>
                    <a:pt x="13" y="62"/>
                    <a:pt x="13" y="62"/>
                  </a:cubicBezTo>
                  <a:cubicBezTo>
                    <a:pt x="32" y="42"/>
                    <a:pt x="59" y="29"/>
                    <a:pt x="89" y="29"/>
                  </a:cubicBezTo>
                  <a:cubicBezTo>
                    <a:pt x="119" y="29"/>
                    <a:pt x="146" y="42"/>
                    <a:pt x="165" y="62"/>
                  </a:cubicBezTo>
                  <a:cubicBezTo>
                    <a:pt x="178" y="49"/>
                    <a:pt x="178" y="49"/>
                    <a:pt x="178" y="49"/>
                  </a:cubicBezTo>
                  <a:cubicBezTo>
                    <a:pt x="177" y="49"/>
                    <a:pt x="177" y="49"/>
                    <a:pt x="177" y="49"/>
                  </a:cubicBezTo>
                  <a:close/>
                  <a:moveTo>
                    <a:pt x="89" y="48"/>
                  </a:moveTo>
                  <a:cubicBezTo>
                    <a:pt x="65" y="48"/>
                    <a:pt x="43" y="57"/>
                    <a:pt x="26" y="74"/>
                  </a:cubicBezTo>
                  <a:cubicBezTo>
                    <a:pt x="26" y="74"/>
                    <a:pt x="26" y="74"/>
                    <a:pt x="26" y="75"/>
                  </a:cubicBezTo>
                  <a:cubicBezTo>
                    <a:pt x="38" y="87"/>
                    <a:pt x="38" y="87"/>
                    <a:pt x="38" y="87"/>
                  </a:cubicBezTo>
                  <a:cubicBezTo>
                    <a:pt x="51" y="74"/>
                    <a:pt x="69" y="66"/>
                    <a:pt x="89" y="66"/>
                  </a:cubicBezTo>
                  <a:cubicBezTo>
                    <a:pt x="109" y="66"/>
                    <a:pt x="127" y="74"/>
                    <a:pt x="140" y="87"/>
                  </a:cubicBezTo>
                  <a:cubicBezTo>
                    <a:pt x="152" y="75"/>
                    <a:pt x="152" y="75"/>
                    <a:pt x="152" y="75"/>
                  </a:cubicBezTo>
                  <a:cubicBezTo>
                    <a:pt x="152" y="74"/>
                    <a:pt x="152" y="74"/>
                    <a:pt x="152" y="74"/>
                  </a:cubicBezTo>
                  <a:cubicBezTo>
                    <a:pt x="135" y="57"/>
                    <a:pt x="113" y="48"/>
                    <a:pt x="89" y="48"/>
                  </a:cubicBezTo>
                  <a:close/>
                </a:path>
              </a:pathLst>
            </a:custGeom>
            <a:solidFill>
              <a:schemeClr val="bg1"/>
            </a:solidFill>
            <a:ln>
              <a:noFill/>
            </a:ln>
          </p:spPr>
          <p:txBody>
            <a:bodyPr vert="horz" wrap="square" lIns="91440" tIns="45720" rIns="91440" bIns="45720" numCol="1" anchor="t" anchorCtr="0" compatLnSpc="1"/>
            <a:lstStyle/>
            <a:p>
              <a:endParaRPr lang="en-US" dirty="0">
                <a:latin typeface="思源宋体 CN" panose="02020400000000000000" pitchFamily="18" charset="-122"/>
              </a:endParaRPr>
            </a:p>
          </p:txBody>
        </p:sp>
      </p:grpSp>
      <p:grpSp>
        <p:nvGrpSpPr>
          <p:cNvPr id="48" name="组合 47"/>
          <p:cNvGrpSpPr/>
          <p:nvPr/>
        </p:nvGrpSpPr>
        <p:grpSpPr>
          <a:xfrm>
            <a:off x="4506591" y="2905018"/>
            <a:ext cx="915181" cy="1051935"/>
            <a:chOff x="4174065" y="2949529"/>
            <a:chExt cx="968126" cy="1112792"/>
          </a:xfrm>
        </p:grpSpPr>
        <p:sp>
          <p:nvSpPr>
            <p:cNvPr id="49" name="六边形 48"/>
            <p:cNvSpPr/>
            <p:nvPr/>
          </p:nvSpPr>
          <p:spPr>
            <a:xfrm rot="5400000">
              <a:off x="4101732" y="3021862"/>
              <a:ext cx="1112792" cy="968126"/>
            </a:xfrm>
            <a:prstGeom prst="hexagon">
              <a:avLst>
                <a:gd name="adj" fmla="val 25000"/>
                <a:gd name="vf" fmla="val 115470"/>
              </a:avLst>
            </a:prstGeom>
            <a:solidFill>
              <a:schemeClr val="bg1">
                <a:lumMod val="8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50" name="Freeform 97"/>
            <p:cNvSpPr>
              <a:spLocks noEditPoints="1"/>
            </p:cNvSpPr>
            <p:nvPr/>
          </p:nvSpPr>
          <p:spPr bwMode="auto">
            <a:xfrm>
              <a:off x="4515259" y="3338346"/>
              <a:ext cx="330200" cy="330200"/>
            </a:xfrm>
            <a:custGeom>
              <a:avLst/>
              <a:gdLst>
                <a:gd name="T0" fmla="*/ 44 w 88"/>
                <a:gd name="T1" fmla="*/ 0 h 88"/>
                <a:gd name="T2" fmla="*/ 0 w 88"/>
                <a:gd name="T3" fmla="*/ 44 h 88"/>
                <a:gd name="T4" fmla="*/ 44 w 88"/>
                <a:gd name="T5" fmla="*/ 88 h 88"/>
                <a:gd name="T6" fmla="*/ 88 w 88"/>
                <a:gd name="T7" fmla="*/ 44 h 88"/>
                <a:gd name="T8" fmla="*/ 44 w 88"/>
                <a:gd name="T9" fmla="*/ 0 h 88"/>
                <a:gd name="T10" fmla="*/ 61 w 88"/>
                <a:gd name="T11" fmla="*/ 52 h 88"/>
                <a:gd name="T12" fmla="*/ 52 w 88"/>
                <a:gd name="T13" fmla="*/ 52 h 88"/>
                <a:gd name="T14" fmla="*/ 52 w 88"/>
                <a:gd name="T15" fmla="*/ 61 h 88"/>
                <a:gd name="T16" fmla="*/ 44 w 88"/>
                <a:gd name="T17" fmla="*/ 69 h 88"/>
                <a:gd name="T18" fmla="*/ 36 w 88"/>
                <a:gd name="T19" fmla="*/ 61 h 88"/>
                <a:gd name="T20" fmla="*/ 36 w 88"/>
                <a:gd name="T21" fmla="*/ 52 h 88"/>
                <a:gd name="T22" fmla="*/ 28 w 88"/>
                <a:gd name="T23" fmla="*/ 52 h 88"/>
                <a:gd name="T24" fmla="*/ 20 w 88"/>
                <a:gd name="T25" fmla="*/ 44 h 88"/>
                <a:gd name="T26" fmla="*/ 28 w 88"/>
                <a:gd name="T27" fmla="*/ 36 h 88"/>
                <a:gd name="T28" fmla="*/ 36 w 88"/>
                <a:gd name="T29" fmla="*/ 36 h 88"/>
                <a:gd name="T30" fmla="*/ 36 w 88"/>
                <a:gd name="T31" fmla="*/ 28 h 88"/>
                <a:gd name="T32" fmla="*/ 44 w 88"/>
                <a:gd name="T33" fmla="*/ 20 h 88"/>
                <a:gd name="T34" fmla="*/ 52 w 88"/>
                <a:gd name="T35" fmla="*/ 28 h 88"/>
                <a:gd name="T36" fmla="*/ 52 w 88"/>
                <a:gd name="T37" fmla="*/ 36 h 88"/>
                <a:gd name="T38" fmla="*/ 61 w 88"/>
                <a:gd name="T39" fmla="*/ 36 h 88"/>
                <a:gd name="T40" fmla="*/ 69 w 88"/>
                <a:gd name="T41" fmla="*/ 44 h 88"/>
                <a:gd name="T42" fmla="*/ 61 w 88"/>
                <a:gd name="T43" fmla="*/ 52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8" h="88">
                  <a:moveTo>
                    <a:pt x="44" y="0"/>
                  </a:moveTo>
                  <a:cubicBezTo>
                    <a:pt x="20" y="0"/>
                    <a:pt x="0" y="20"/>
                    <a:pt x="0" y="44"/>
                  </a:cubicBezTo>
                  <a:cubicBezTo>
                    <a:pt x="0" y="69"/>
                    <a:pt x="20" y="88"/>
                    <a:pt x="44" y="88"/>
                  </a:cubicBezTo>
                  <a:cubicBezTo>
                    <a:pt x="69" y="88"/>
                    <a:pt x="88" y="69"/>
                    <a:pt x="88" y="44"/>
                  </a:cubicBezTo>
                  <a:cubicBezTo>
                    <a:pt x="88" y="20"/>
                    <a:pt x="69" y="0"/>
                    <a:pt x="44" y="0"/>
                  </a:cubicBezTo>
                  <a:close/>
                  <a:moveTo>
                    <a:pt x="61" y="52"/>
                  </a:moveTo>
                  <a:cubicBezTo>
                    <a:pt x="52" y="52"/>
                    <a:pt x="52" y="52"/>
                    <a:pt x="52" y="52"/>
                  </a:cubicBezTo>
                  <a:cubicBezTo>
                    <a:pt x="52" y="61"/>
                    <a:pt x="52" y="61"/>
                    <a:pt x="52" y="61"/>
                  </a:cubicBezTo>
                  <a:cubicBezTo>
                    <a:pt x="52" y="65"/>
                    <a:pt x="49" y="69"/>
                    <a:pt x="44" y="69"/>
                  </a:cubicBezTo>
                  <a:cubicBezTo>
                    <a:pt x="40" y="69"/>
                    <a:pt x="36" y="65"/>
                    <a:pt x="36" y="61"/>
                  </a:cubicBezTo>
                  <a:cubicBezTo>
                    <a:pt x="36" y="52"/>
                    <a:pt x="36" y="52"/>
                    <a:pt x="36" y="52"/>
                  </a:cubicBezTo>
                  <a:cubicBezTo>
                    <a:pt x="28" y="52"/>
                    <a:pt x="28" y="52"/>
                    <a:pt x="28" y="52"/>
                  </a:cubicBezTo>
                  <a:cubicBezTo>
                    <a:pt x="23" y="52"/>
                    <a:pt x="20" y="49"/>
                    <a:pt x="20" y="44"/>
                  </a:cubicBezTo>
                  <a:cubicBezTo>
                    <a:pt x="20" y="40"/>
                    <a:pt x="23" y="36"/>
                    <a:pt x="28" y="36"/>
                  </a:cubicBezTo>
                  <a:cubicBezTo>
                    <a:pt x="36" y="36"/>
                    <a:pt x="36" y="36"/>
                    <a:pt x="36" y="36"/>
                  </a:cubicBezTo>
                  <a:cubicBezTo>
                    <a:pt x="36" y="28"/>
                    <a:pt x="36" y="28"/>
                    <a:pt x="36" y="28"/>
                  </a:cubicBezTo>
                  <a:cubicBezTo>
                    <a:pt x="36" y="23"/>
                    <a:pt x="40" y="20"/>
                    <a:pt x="44" y="20"/>
                  </a:cubicBezTo>
                  <a:cubicBezTo>
                    <a:pt x="49" y="20"/>
                    <a:pt x="52" y="23"/>
                    <a:pt x="52" y="28"/>
                  </a:cubicBezTo>
                  <a:cubicBezTo>
                    <a:pt x="52" y="36"/>
                    <a:pt x="52" y="36"/>
                    <a:pt x="52" y="36"/>
                  </a:cubicBezTo>
                  <a:cubicBezTo>
                    <a:pt x="61" y="36"/>
                    <a:pt x="61" y="36"/>
                    <a:pt x="61" y="36"/>
                  </a:cubicBezTo>
                  <a:cubicBezTo>
                    <a:pt x="65" y="36"/>
                    <a:pt x="69" y="40"/>
                    <a:pt x="69" y="44"/>
                  </a:cubicBezTo>
                  <a:cubicBezTo>
                    <a:pt x="69" y="49"/>
                    <a:pt x="65" y="52"/>
                    <a:pt x="61" y="52"/>
                  </a:cubicBezTo>
                  <a:close/>
                </a:path>
              </a:pathLst>
            </a:custGeom>
            <a:solidFill>
              <a:schemeClr val="bg1"/>
            </a:solidFill>
            <a:ln>
              <a:noFill/>
            </a:ln>
          </p:spPr>
          <p:txBody>
            <a:bodyPr vert="horz" wrap="square" lIns="91440" tIns="45720" rIns="91440" bIns="45720" numCol="1" anchor="t" anchorCtr="0" compatLnSpc="1"/>
            <a:lstStyle/>
            <a:p>
              <a:endParaRPr lang="en-US" dirty="0">
                <a:latin typeface="思源宋体 CN" panose="02020400000000000000" pitchFamily="18" charset="-122"/>
              </a:endParaRPr>
            </a:p>
          </p:txBody>
        </p:sp>
      </p:grpSp>
      <p:grpSp>
        <p:nvGrpSpPr>
          <p:cNvPr id="51" name="组合 50"/>
          <p:cNvGrpSpPr/>
          <p:nvPr/>
        </p:nvGrpSpPr>
        <p:grpSpPr>
          <a:xfrm>
            <a:off x="6368798" y="3953699"/>
            <a:ext cx="915181" cy="1051935"/>
            <a:chOff x="6144004" y="4058878"/>
            <a:chExt cx="968126" cy="1112792"/>
          </a:xfrm>
        </p:grpSpPr>
        <p:sp>
          <p:nvSpPr>
            <p:cNvPr id="52" name="六边形 51"/>
            <p:cNvSpPr/>
            <p:nvPr/>
          </p:nvSpPr>
          <p:spPr>
            <a:xfrm rot="5400000">
              <a:off x="6071671" y="4131211"/>
              <a:ext cx="1112792" cy="968126"/>
            </a:xfrm>
            <a:prstGeom prst="hexagon">
              <a:avLst>
                <a:gd name="adj" fmla="val 25000"/>
                <a:gd name="vf" fmla="val 115470"/>
              </a:avLst>
            </a:prstGeom>
            <a:solidFill>
              <a:schemeClr val="bg1">
                <a:lumMod val="8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53" name="Freeform 98"/>
            <p:cNvSpPr>
              <a:spLocks noEditPoints="1"/>
            </p:cNvSpPr>
            <p:nvPr/>
          </p:nvSpPr>
          <p:spPr bwMode="auto">
            <a:xfrm>
              <a:off x="6441283" y="4454886"/>
              <a:ext cx="365125" cy="363538"/>
            </a:xfrm>
            <a:custGeom>
              <a:avLst/>
              <a:gdLst>
                <a:gd name="T0" fmla="*/ 17 w 97"/>
                <a:gd name="T1" fmla="*/ 17 h 97"/>
                <a:gd name="T2" fmla="*/ 17 w 97"/>
                <a:gd name="T3" fmla="*/ 79 h 97"/>
                <a:gd name="T4" fmla="*/ 80 w 97"/>
                <a:gd name="T5" fmla="*/ 79 h 97"/>
                <a:gd name="T6" fmla="*/ 80 w 97"/>
                <a:gd name="T7" fmla="*/ 17 h 97"/>
                <a:gd name="T8" fmla="*/ 17 w 97"/>
                <a:gd name="T9" fmla="*/ 17 h 97"/>
                <a:gd name="T10" fmla="*/ 66 w 97"/>
                <a:gd name="T11" fmla="*/ 42 h 97"/>
                <a:gd name="T12" fmla="*/ 60 w 97"/>
                <a:gd name="T13" fmla="*/ 48 h 97"/>
                <a:gd name="T14" fmla="*/ 66 w 97"/>
                <a:gd name="T15" fmla="*/ 54 h 97"/>
                <a:gd name="T16" fmla="*/ 66 w 97"/>
                <a:gd name="T17" fmla="*/ 66 h 97"/>
                <a:gd name="T18" fmla="*/ 55 w 97"/>
                <a:gd name="T19" fmla="*/ 66 h 97"/>
                <a:gd name="T20" fmla="*/ 49 w 97"/>
                <a:gd name="T21" fmla="*/ 59 h 97"/>
                <a:gd name="T22" fmla="*/ 42 w 97"/>
                <a:gd name="T23" fmla="*/ 66 h 97"/>
                <a:gd name="T24" fmla="*/ 31 w 97"/>
                <a:gd name="T25" fmla="*/ 66 h 97"/>
                <a:gd name="T26" fmla="*/ 31 w 97"/>
                <a:gd name="T27" fmla="*/ 54 h 97"/>
                <a:gd name="T28" fmla="*/ 37 w 97"/>
                <a:gd name="T29" fmla="*/ 48 h 97"/>
                <a:gd name="T30" fmla="*/ 31 w 97"/>
                <a:gd name="T31" fmla="*/ 42 h 97"/>
                <a:gd name="T32" fmla="*/ 31 w 97"/>
                <a:gd name="T33" fmla="*/ 31 h 97"/>
                <a:gd name="T34" fmla="*/ 42 w 97"/>
                <a:gd name="T35" fmla="*/ 31 h 97"/>
                <a:gd name="T36" fmla="*/ 49 w 97"/>
                <a:gd name="T37" fmla="*/ 37 h 97"/>
                <a:gd name="T38" fmla="*/ 55 w 97"/>
                <a:gd name="T39" fmla="*/ 31 h 97"/>
                <a:gd name="T40" fmla="*/ 66 w 97"/>
                <a:gd name="T41" fmla="*/ 31 h 97"/>
                <a:gd name="T42" fmla="*/ 66 w 97"/>
                <a:gd name="T43" fmla="*/ 42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7" h="97">
                  <a:moveTo>
                    <a:pt x="17" y="17"/>
                  </a:moveTo>
                  <a:cubicBezTo>
                    <a:pt x="0" y="34"/>
                    <a:pt x="0" y="62"/>
                    <a:pt x="17" y="79"/>
                  </a:cubicBezTo>
                  <a:cubicBezTo>
                    <a:pt x="35" y="97"/>
                    <a:pt x="62" y="97"/>
                    <a:pt x="80" y="79"/>
                  </a:cubicBezTo>
                  <a:cubicBezTo>
                    <a:pt x="97" y="62"/>
                    <a:pt x="97" y="34"/>
                    <a:pt x="80" y="17"/>
                  </a:cubicBezTo>
                  <a:cubicBezTo>
                    <a:pt x="62" y="0"/>
                    <a:pt x="35" y="0"/>
                    <a:pt x="17" y="17"/>
                  </a:cubicBezTo>
                  <a:close/>
                  <a:moveTo>
                    <a:pt x="66" y="42"/>
                  </a:moveTo>
                  <a:cubicBezTo>
                    <a:pt x="60" y="48"/>
                    <a:pt x="60" y="48"/>
                    <a:pt x="60" y="48"/>
                  </a:cubicBezTo>
                  <a:cubicBezTo>
                    <a:pt x="66" y="54"/>
                    <a:pt x="66" y="54"/>
                    <a:pt x="66" y="54"/>
                  </a:cubicBezTo>
                  <a:cubicBezTo>
                    <a:pt x="69" y="58"/>
                    <a:pt x="69" y="63"/>
                    <a:pt x="66" y="66"/>
                  </a:cubicBezTo>
                  <a:cubicBezTo>
                    <a:pt x="63" y="69"/>
                    <a:pt x="58" y="69"/>
                    <a:pt x="55" y="66"/>
                  </a:cubicBezTo>
                  <a:cubicBezTo>
                    <a:pt x="49" y="59"/>
                    <a:pt x="49" y="59"/>
                    <a:pt x="49" y="59"/>
                  </a:cubicBezTo>
                  <a:cubicBezTo>
                    <a:pt x="42" y="66"/>
                    <a:pt x="42" y="66"/>
                    <a:pt x="42" y="66"/>
                  </a:cubicBezTo>
                  <a:cubicBezTo>
                    <a:pt x="39" y="69"/>
                    <a:pt x="34" y="69"/>
                    <a:pt x="31" y="66"/>
                  </a:cubicBezTo>
                  <a:cubicBezTo>
                    <a:pt x="28" y="63"/>
                    <a:pt x="28" y="58"/>
                    <a:pt x="31" y="54"/>
                  </a:cubicBezTo>
                  <a:cubicBezTo>
                    <a:pt x="37" y="48"/>
                    <a:pt x="37" y="48"/>
                    <a:pt x="37" y="48"/>
                  </a:cubicBezTo>
                  <a:cubicBezTo>
                    <a:pt x="31" y="42"/>
                    <a:pt x="31" y="42"/>
                    <a:pt x="31" y="42"/>
                  </a:cubicBezTo>
                  <a:cubicBezTo>
                    <a:pt x="28" y="39"/>
                    <a:pt x="28" y="34"/>
                    <a:pt x="31" y="31"/>
                  </a:cubicBezTo>
                  <a:cubicBezTo>
                    <a:pt x="34" y="28"/>
                    <a:pt x="39" y="28"/>
                    <a:pt x="42" y="31"/>
                  </a:cubicBezTo>
                  <a:cubicBezTo>
                    <a:pt x="49" y="37"/>
                    <a:pt x="49" y="37"/>
                    <a:pt x="49" y="37"/>
                  </a:cubicBezTo>
                  <a:cubicBezTo>
                    <a:pt x="55" y="31"/>
                    <a:pt x="55" y="31"/>
                    <a:pt x="55" y="31"/>
                  </a:cubicBezTo>
                  <a:cubicBezTo>
                    <a:pt x="58" y="28"/>
                    <a:pt x="63" y="28"/>
                    <a:pt x="66" y="31"/>
                  </a:cubicBezTo>
                  <a:cubicBezTo>
                    <a:pt x="69" y="34"/>
                    <a:pt x="69" y="39"/>
                    <a:pt x="66" y="42"/>
                  </a:cubicBezTo>
                  <a:close/>
                </a:path>
              </a:pathLst>
            </a:custGeom>
            <a:solidFill>
              <a:schemeClr val="bg1"/>
            </a:solidFill>
            <a:ln>
              <a:noFill/>
            </a:ln>
          </p:spPr>
          <p:txBody>
            <a:bodyPr vert="horz" wrap="square" lIns="91440" tIns="45720" rIns="91440" bIns="45720" numCol="1" anchor="t" anchorCtr="0" compatLnSpc="1"/>
            <a:lstStyle/>
            <a:p>
              <a:endParaRPr lang="en-US" dirty="0">
                <a:latin typeface="思源宋体 CN" panose="02020400000000000000" pitchFamily="18" charset="-122"/>
              </a:endParaRPr>
            </a:p>
          </p:txBody>
        </p:sp>
      </p:grpSp>
      <p:grpSp>
        <p:nvGrpSpPr>
          <p:cNvPr id="54" name="组合 53"/>
          <p:cNvGrpSpPr/>
          <p:nvPr/>
        </p:nvGrpSpPr>
        <p:grpSpPr>
          <a:xfrm>
            <a:off x="5078557" y="3926258"/>
            <a:ext cx="915181" cy="1051935"/>
            <a:chOff x="4779120" y="4029850"/>
            <a:chExt cx="968126" cy="1112792"/>
          </a:xfrm>
        </p:grpSpPr>
        <p:sp>
          <p:nvSpPr>
            <p:cNvPr id="55" name="六边形 54"/>
            <p:cNvSpPr/>
            <p:nvPr/>
          </p:nvSpPr>
          <p:spPr>
            <a:xfrm rot="5400000">
              <a:off x="4706787" y="4102183"/>
              <a:ext cx="1112792" cy="968126"/>
            </a:xfrm>
            <a:prstGeom prst="hexagon">
              <a:avLst>
                <a:gd name="adj" fmla="val 25000"/>
                <a:gd name="vf" fmla="val 115470"/>
              </a:avLst>
            </a:prstGeom>
            <a:solidFill>
              <a:schemeClr val="bg1">
                <a:lumMod val="8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56" name="Freeform 100"/>
            <p:cNvSpPr>
              <a:spLocks noEditPoints="1"/>
            </p:cNvSpPr>
            <p:nvPr/>
          </p:nvSpPr>
          <p:spPr bwMode="auto">
            <a:xfrm>
              <a:off x="5062764" y="4417214"/>
              <a:ext cx="363538" cy="363538"/>
            </a:xfrm>
            <a:custGeom>
              <a:avLst/>
              <a:gdLst>
                <a:gd name="T0" fmla="*/ 80 w 97"/>
                <a:gd name="T1" fmla="*/ 17 h 97"/>
                <a:gd name="T2" fmla="*/ 17 w 97"/>
                <a:gd name="T3" fmla="*/ 17 h 97"/>
                <a:gd name="T4" fmla="*/ 17 w 97"/>
                <a:gd name="T5" fmla="*/ 79 h 97"/>
                <a:gd name="T6" fmla="*/ 80 w 97"/>
                <a:gd name="T7" fmla="*/ 79 h 97"/>
                <a:gd name="T8" fmla="*/ 80 w 97"/>
                <a:gd name="T9" fmla="*/ 17 h 97"/>
                <a:gd name="T10" fmla="*/ 79 w 97"/>
                <a:gd name="T11" fmla="*/ 43 h 97"/>
                <a:gd name="T12" fmla="*/ 50 w 97"/>
                <a:gd name="T13" fmla="*/ 72 h 97"/>
                <a:gd name="T14" fmla="*/ 50 w 97"/>
                <a:gd name="T15" fmla="*/ 72 h 97"/>
                <a:gd name="T16" fmla="*/ 44 w 97"/>
                <a:gd name="T17" fmla="*/ 75 h 97"/>
                <a:gd name="T18" fmla="*/ 38 w 97"/>
                <a:gd name="T19" fmla="*/ 72 h 97"/>
                <a:gd name="T20" fmla="*/ 38 w 97"/>
                <a:gd name="T21" fmla="*/ 72 h 97"/>
                <a:gd name="T22" fmla="*/ 21 w 97"/>
                <a:gd name="T23" fmla="*/ 55 h 97"/>
                <a:gd name="T24" fmla="*/ 21 w 97"/>
                <a:gd name="T25" fmla="*/ 44 h 97"/>
                <a:gd name="T26" fmla="*/ 32 w 97"/>
                <a:gd name="T27" fmla="*/ 44 h 97"/>
                <a:gd name="T28" fmla="*/ 44 w 97"/>
                <a:gd name="T29" fmla="*/ 55 h 97"/>
                <a:gd name="T30" fmla="*/ 68 w 97"/>
                <a:gd name="T31" fmla="*/ 32 h 97"/>
                <a:gd name="T32" fmla="*/ 79 w 97"/>
                <a:gd name="T33" fmla="*/ 32 h 97"/>
                <a:gd name="T34" fmla="*/ 79 w 97"/>
                <a:gd name="T35" fmla="*/ 43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 h="97">
                  <a:moveTo>
                    <a:pt x="80" y="17"/>
                  </a:moveTo>
                  <a:cubicBezTo>
                    <a:pt x="62" y="0"/>
                    <a:pt x="34" y="0"/>
                    <a:pt x="17" y="17"/>
                  </a:cubicBezTo>
                  <a:cubicBezTo>
                    <a:pt x="0" y="34"/>
                    <a:pt x="0" y="62"/>
                    <a:pt x="17" y="79"/>
                  </a:cubicBezTo>
                  <a:cubicBezTo>
                    <a:pt x="34" y="97"/>
                    <a:pt x="62" y="97"/>
                    <a:pt x="80" y="79"/>
                  </a:cubicBezTo>
                  <a:cubicBezTo>
                    <a:pt x="97" y="62"/>
                    <a:pt x="97" y="34"/>
                    <a:pt x="80" y="17"/>
                  </a:cubicBezTo>
                  <a:close/>
                  <a:moveTo>
                    <a:pt x="79" y="43"/>
                  </a:moveTo>
                  <a:cubicBezTo>
                    <a:pt x="50" y="72"/>
                    <a:pt x="50" y="72"/>
                    <a:pt x="50" y="72"/>
                  </a:cubicBezTo>
                  <a:cubicBezTo>
                    <a:pt x="50" y="72"/>
                    <a:pt x="50" y="72"/>
                    <a:pt x="50" y="72"/>
                  </a:cubicBezTo>
                  <a:cubicBezTo>
                    <a:pt x="48" y="74"/>
                    <a:pt x="46" y="75"/>
                    <a:pt x="44" y="75"/>
                  </a:cubicBezTo>
                  <a:cubicBezTo>
                    <a:pt x="42" y="75"/>
                    <a:pt x="40" y="74"/>
                    <a:pt x="38" y="72"/>
                  </a:cubicBezTo>
                  <a:cubicBezTo>
                    <a:pt x="38" y="72"/>
                    <a:pt x="38" y="72"/>
                    <a:pt x="38" y="72"/>
                  </a:cubicBezTo>
                  <a:cubicBezTo>
                    <a:pt x="21" y="55"/>
                    <a:pt x="21" y="55"/>
                    <a:pt x="21" y="55"/>
                  </a:cubicBezTo>
                  <a:cubicBezTo>
                    <a:pt x="18" y="52"/>
                    <a:pt x="18" y="47"/>
                    <a:pt x="21" y="44"/>
                  </a:cubicBezTo>
                  <a:cubicBezTo>
                    <a:pt x="24" y="41"/>
                    <a:pt x="29" y="41"/>
                    <a:pt x="32" y="44"/>
                  </a:cubicBezTo>
                  <a:cubicBezTo>
                    <a:pt x="44" y="55"/>
                    <a:pt x="44" y="55"/>
                    <a:pt x="44" y="55"/>
                  </a:cubicBezTo>
                  <a:cubicBezTo>
                    <a:pt x="68" y="32"/>
                    <a:pt x="68" y="32"/>
                    <a:pt x="68" y="32"/>
                  </a:cubicBezTo>
                  <a:cubicBezTo>
                    <a:pt x="71" y="29"/>
                    <a:pt x="76" y="29"/>
                    <a:pt x="79" y="32"/>
                  </a:cubicBezTo>
                  <a:cubicBezTo>
                    <a:pt x="82" y="35"/>
                    <a:pt x="82" y="40"/>
                    <a:pt x="79" y="43"/>
                  </a:cubicBezTo>
                  <a:close/>
                </a:path>
              </a:pathLst>
            </a:custGeom>
            <a:solidFill>
              <a:schemeClr val="bg1"/>
            </a:solidFill>
            <a:ln>
              <a:noFill/>
            </a:ln>
          </p:spPr>
          <p:txBody>
            <a:bodyPr vert="horz" wrap="square" lIns="91440" tIns="45720" rIns="91440" bIns="45720" numCol="1" anchor="t" anchorCtr="0" compatLnSpc="1"/>
            <a:lstStyle/>
            <a:p>
              <a:endParaRPr lang="en-US" dirty="0">
                <a:latin typeface="思源宋体 CN" panose="02020400000000000000" pitchFamily="18" charset="-122"/>
              </a:endParaRPr>
            </a:p>
          </p:txBody>
        </p:sp>
      </p:grpSp>
      <p:grpSp>
        <p:nvGrpSpPr>
          <p:cNvPr id="57" name="组合 56"/>
          <p:cNvGrpSpPr/>
          <p:nvPr/>
        </p:nvGrpSpPr>
        <p:grpSpPr>
          <a:xfrm>
            <a:off x="6368798" y="1852366"/>
            <a:ext cx="915181" cy="1051935"/>
            <a:chOff x="6144004" y="1835979"/>
            <a:chExt cx="968126" cy="1112792"/>
          </a:xfrm>
        </p:grpSpPr>
        <p:sp>
          <p:nvSpPr>
            <p:cNvPr id="58" name="六边形 57"/>
            <p:cNvSpPr/>
            <p:nvPr/>
          </p:nvSpPr>
          <p:spPr>
            <a:xfrm rot="5400000">
              <a:off x="6071671" y="1908312"/>
              <a:ext cx="1112792" cy="968126"/>
            </a:xfrm>
            <a:prstGeom prst="hexagon">
              <a:avLst>
                <a:gd name="adj" fmla="val 25000"/>
                <a:gd name="vf" fmla="val 115470"/>
              </a:avLst>
            </a:prstGeom>
            <a:solidFill>
              <a:schemeClr val="bg1">
                <a:lumMod val="8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59" name="Freeform 148"/>
            <p:cNvSpPr>
              <a:spLocks noEditPoints="1"/>
            </p:cNvSpPr>
            <p:nvPr/>
          </p:nvSpPr>
          <p:spPr bwMode="auto">
            <a:xfrm>
              <a:off x="6460026" y="2192300"/>
              <a:ext cx="365125" cy="363538"/>
            </a:xfrm>
            <a:custGeom>
              <a:avLst/>
              <a:gdLst>
                <a:gd name="T0" fmla="*/ 79 w 97"/>
                <a:gd name="T1" fmla="*/ 17 h 97"/>
                <a:gd name="T2" fmla="*/ 17 w 97"/>
                <a:gd name="T3" fmla="*/ 17 h 97"/>
                <a:gd name="T4" fmla="*/ 17 w 97"/>
                <a:gd name="T5" fmla="*/ 80 h 97"/>
                <a:gd name="T6" fmla="*/ 79 w 97"/>
                <a:gd name="T7" fmla="*/ 80 h 97"/>
                <a:gd name="T8" fmla="*/ 79 w 97"/>
                <a:gd name="T9" fmla="*/ 17 h 97"/>
                <a:gd name="T10" fmla="*/ 75 w 97"/>
                <a:gd name="T11" fmla="*/ 53 h 97"/>
                <a:gd name="T12" fmla="*/ 59 w 97"/>
                <a:gd name="T13" fmla="*/ 66 h 97"/>
                <a:gd name="T14" fmla="*/ 54 w 97"/>
                <a:gd name="T15" fmla="*/ 63 h 97"/>
                <a:gd name="T16" fmla="*/ 53 w 97"/>
                <a:gd name="T17" fmla="*/ 58 h 97"/>
                <a:gd name="T18" fmla="*/ 48 w 97"/>
                <a:gd name="T19" fmla="*/ 57 h 97"/>
                <a:gd name="T20" fmla="*/ 27 w 97"/>
                <a:gd name="T21" fmla="*/ 57 h 97"/>
                <a:gd name="T22" fmla="*/ 18 w 97"/>
                <a:gd name="T23" fmla="*/ 48 h 97"/>
                <a:gd name="T24" fmla="*/ 27 w 97"/>
                <a:gd name="T25" fmla="*/ 39 h 97"/>
                <a:gd name="T26" fmla="*/ 49 w 97"/>
                <a:gd name="T27" fmla="*/ 39 h 97"/>
                <a:gd name="T28" fmla="*/ 53 w 97"/>
                <a:gd name="T29" fmla="*/ 39 h 97"/>
                <a:gd name="T30" fmla="*/ 54 w 97"/>
                <a:gd name="T31" fmla="*/ 34 h 97"/>
                <a:gd name="T32" fmla="*/ 59 w 97"/>
                <a:gd name="T33" fmla="*/ 31 h 97"/>
                <a:gd name="T34" fmla="*/ 75 w 97"/>
                <a:gd name="T35" fmla="*/ 44 h 97"/>
                <a:gd name="T36" fmla="*/ 75 w 97"/>
                <a:gd name="T37" fmla="*/ 53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7" h="97">
                  <a:moveTo>
                    <a:pt x="79" y="17"/>
                  </a:moveTo>
                  <a:cubicBezTo>
                    <a:pt x="62" y="0"/>
                    <a:pt x="34" y="0"/>
                    <a:pt x="17" y="17"/>
                  </a:cubicBezTo>
                  <a:cubicBezTo>
                    <a:pt x="0" y="34"/>
                    <a:pt x="0" y="62"/>
                    <a:pt x="17" y="80"/>
                  </a:cubicBezTo>
                  <a:cubicBezTo>
                    <a:pt x="34" y="97"/>
                    <a:pt x="62" y="97"/>
                    <a:pt x="79" y="80"/>
                  </a:cubicBezTo>
                  <a:cubicBezTo>
                    <a:pt x="97" y="62"/>
                    <a:pt x="97" y="34"/>
                    <a:pt x="79" y="17"/>
                  </a:cubicBezTo>
                  <a:close/>
                  <a:moveTo>
                    <a:pt x="75" y="53"/>
                  </a:moveTo>
                  <a:cubicBezTo>
                    <a:pt x="59" y="66"/>
                    <a:pt x="59" y="66"/>
                    <a:pt x="59" y="66"/>
                  </a:cubicBezTo>
                  <a:cubicBezTo>
                    <a:pt x="56" y="68"/>
                    <a:pt x="54" y="67"/>
                    <a:pt x="54" y="63"/>
                  </a:cubicBezTo>
                  <a:cubicBezTo>
                    <a:pt x="54" y="63"/>
                    <a:pt x="54" y="59"/>
                    <a:pt x="53" y="58"/>
                  </a:cubicBezTo>
                  <a:cubicBezTo>
                    <a:pt x="52" y="57"/>
                    <a:pt x="48" y="57"/>
                    <a:pt x="48" y="57"/>
                  </a:cubicBezTo>
                  <a:cubicBezTo>
                    <a:pt x="27" y="57"/>
                    <a:pt x="27" y="57"/>
                    <a:pt x="27" y="57"/>
                  </a:cubicBezTo>
                  <a:cubicBezTo>
                    <a:pt x="22" y="57"/>
                    <a:pt x="18" y="53"/>
                    <a:pt x="18" y="48"/>
                  </a:cubicBezTo>
                  <a:cubicBezTo>
                    <a:pt x="18" y="43"/>
                    <a:pt x="22" y="39"/>
                    <a:pt x="27" y="39"/>
                  </a:cubicBezTo>
                  <a:cubicBezTo>
                    <a:pt x="49" y="39"/>
                    <a:pt x="49" y="39"/>
                    <a:pt x="49" y="39"/>
                  </a:cubicBezTo>
                  <a:cubicBezTo>
                    <a:pt x="49" y="39"/>
                    <a:pt x="52" y="40"/>
                    <a:pt x="53" y="39"/>
                  </a:cubicBezTo>
                  <a:cubicBezTo>
                    <a:pt x="54" y="38"/>
                    <a:pt x="54" y="34"/>
                    <a:pt x="54" y="34"/>
                  </a:cubicBezTo>
                  <a:cubicBezTo>
                    <a:pt x="54" y="30"/>
                    <a:pt x="56" y="29"/>
                    <a:pt x="59" y="31"/>
                  </a:cubicBezTo>
                  <a:cubicBezTo>
                    <a:pt x="75" y="44"/>
                    <a:pt x="75" y="44"/>
                    <a:pt x="75" y="44"/>
                  </a:cubicBezTo>
                  <a:cubicBezTo>
                    <a:pt x="79" y="46"/>
                    <a:pt x="79" y="50"/>
                    <a:pt x="75" y="53"/>
                  </a:cubicBezTo>
                  <a:close/>
                </a:path>
              </a:pathLst>
            </a:custGeom>
            <a:solidFill>
              <a:schemeClr val="bg1"/>
            </a:solidFill>
            <a:ln>
              <a:noFill/>
            </a:ln>
          </p:spPr>
          <p:txBody>
            <a:bodyPr vert="horz" wrap="square" lIns="91440" tIns="45720" rIns="91440" bIns="45720" numCol="1" anchor="t" anchorCtr="0" compatLnSpc="1"/>
            <a:lstStyle/>
            <a:p>
              <a:endParaRPr lang="en-US" dirty="0">
                <a:latin typeface="思源宋体 CN" panose="02020400000000000000" pitchFamily="18" charset="-122"/>
              </a:endParaRPr>
            </a:p>
          </p:txBody>
        </p:sp>
      </p:grpSp>
      <p:grpSp>
        <p:nvGrpSpPr>
          <p:cNvPr id="60" name="组合 59"/>
          <p:cNvGrpSpPr/>
          <p:nvPr/>
        </p:nvGrpSpPr>
        <p:grpSpPr>
          <a:xfrm>
            <a:off x="6915983" y="2909893"/>
            <a:ext cx="915181" cy="1051935"/>
            <a:chOff x="6722845" y="2954686"/>
            <a:chExt cx="968126" cy="1112792"/>
          </a:xfrm>
        </p:grpSpPr>
        <p:sp>
          <p:nvSpPr>
            <p:cNvPr id="61" name="六边形 60"/>
            <p:cNvSpPr/>
            <p:nvPr/>
          </p:nvSpPr>
          <p:spPr>
            <a:xfrm rot="5400000">
              <a:off x="6650512" y="3027019"/>
              <a:ext cx="1112792" cy="968126"/>
            </a:xfrm>
            <a:prstGeom prst="hexagon">
              <a:avLst>
                <a:gd name="adj" fmla="val 25000"/>
                <a:gd name="vf" fmla="val 115470"/>
              </a:avLst>
            </a:prstGeom>
            <a:solidFill>
              <a:schemeClr val="bg1">
                <a:lumMod val="8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62" name="Freeform 149"/>
            <p:cNvSpPr>
              <a:spLocks noEditPoints="1"/>
            </p:cNvSpPr>
            <p:nvPr/>
          </p:nvSpPr>
          <p:spPr bwMode="auto">
            <a:xfrm>
              <a:off x="6993978" y="3321677"/>
              <a:ext cx="360363" cy="363538"/>
            </a:xfrm>
            <a:custGeom>
              <a:avLst/>
              <a:gdLst>
                <a:gd name="T0" fmla="*/ 79 w 96"/>
                <a:gd name="T1" fmla="*/ 17 h 97"/>
                <a:gd name="T2" fmla="*/ 17 w 96"/>
                <a:gd name="T3" fmla="*/ 17 h 97"/>
                <a:gd name="T4" fmla="*/ 17 w 96"/>
                <a:gd name="T5" fmla="*/ 80 h 97"/>
                <a:gd name="T6" fmla="*/ 79 w 96"/>
                <a:gd name="T7" fmla="*/ 80 h 97"/>
                <a:gd name="T8" fmla="*/ 79 w 96"/>
                <a:gd name="T9" fmla="*/ 17 h 97"/>
                <a:gd name="T10" fmla="*/ 69 w 96"/>
                <a:gd name="T11" fmla="*/ 57 h 97"/>
                <a:gd name="T12" fmla="*/ 47 w 96"/>
                <a:gd name="T13" fmla="*/ 57 h 97"/>
                <a:gd name="T14" fmla="*/ 43 w 96"/>
                <a:gd name="T15" fmla="*/ 58 h 97"/>
                <a:gd name="T16" fmla="*/ 42 w 96"/>
                <a:gd name="T17" fmla="*/ 63 h 97"/>
                <a:gd name="T18" fmla="*/ 37 w 96"/>
                <a:gd name="T19" fmla="*/ 66 h 97"/>
                <a:gd name="T20" fmla="*/ 21 w 96"/>
                <a:gd name="T21" fmla="*/ 53 h 97"/>
                <a:gd name="T22" fmla="*/ 21 w 96"/>
                <a:gd name="T23" fmla="*/ 44 h 97"/>
                <a:gd name="T24" fmla="*/ 37 w 96"/>
                <a:gd name="T25" fmla="*/ 31 h 97"/>
                <a:gd name="T26" fmla="*/ 42 w 96"/>
                <a:gd name="T27" fmla="*/ 34 h 97"/>
                <a:gd name="T28" fmla="*/ 43 w 96"/>
                <a:gd name="T29" fmla="*/ 39 h 97"/>
                <a:gd name="T30" fmla="*/ 48 w 96"/>
                <a:gd name="T31" fmla="*/ 39 h 97"/>
                <a:gd name="T32" fmla="*/ 69 w 96"/>
                <a:gd name="T33" fmla="*/ 39 h 97"/>
                <a:gd name="T34" fmla="*/ 78 w 96"/>
                <a:gd name="T35" fmla="*/ 48 h 97"/>
                <a:gd name="T36" fmla="*/ 69 w 96"/>
                <a:gd name="T37" fmla="*/ 5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6" h="97">
                  <a:moveTo>
                    <a:pt x="79" y="17"/>
                  </a:moveTo>
                  <a:cubicBezTo>
                    <a:pt x="62" y="0"/>
                    <a:pt x="34" y="0"/>
                    <a:pt x="17" y="17"/>
                  </a:cubicBezTo>
                  <a:cubicBezTo>
                    <a:pt x="0" y="34"/>
                    <a:pt x="0" y="62"/>
                    <a:pt x="17" y="80"/>
                  </a:cubicBezTo>
                  <a:cubicBezTo>
                    <a:pt x="34" y="97"/>
                    <a:pt x="62" y="97"/>
                    <a:pt x="79" y="80"/>
                  </a:cubicBezTo>
                  <a:cubicBezTo>
                    <a:pt x="96" y="62"/>
                    <a:pt x="96" y="34"/>
                    <a:pt x="79" y="17"/>
                  </a:cubicBezTo>
                  <a:close/>
                  <a:moveTo>
                    <a:pt x="69" y="57"/>
                  </a:moveTo>
                  <a:cubicBezTo>
                    <a:pt x="47" y="57"/>
                    <a:pt x="47" y="57"/>
                    <a:pt x="47" y="57"/>
                  </a:cubicBezTo>
                  <a:cubicBezTo>
                    <a:pt x="47" y="57"/>
                    <a:pt x="44" y="57"/>
                    <a:pt x="43" y="58"/>
                  </a:cubicBezTo>
                  <a:cubicBezTo>
                    <a:pt x="42" y="59"/>
                    <a:pt x="42" y="63"/>
                    <a:pt x="42" y="63"/>
                  </a:cubicBezTo>
                  <a:cubicBezTo>
                    <a:pt x="42" y="67"/>
                    <a:pt x="40" y="68"/>
                    <a:pt x="37" y="66"/>
                  </a:cubicBezTo>
                  <a:cubicBezTo>
                    <a:pt x="21" y="53"/>
                    <a:pt x="21" y="53"/>
                    <a:pt x="21" y="53"/>
                  </a:cubicBezTo>
                  <a:cubicBezTo>
                    <a:pt x="18" y="50"/>
                    <a:pt x="18" y="46"/>
                    <a:pt x="21" y="44"/>
                  </a:cubicBezTo>
                  <a:cubicBezTo>
                    <a:pt x="37" y="31"/>
                    <a:pt x="37" y="31"/>
                    <a:pt x="37" y="31"/>
                  </a:cubicBezTo>
                  <a:cubicBezTo>
                    <a:pt x="40" y="29"/>
                    <a:pt x="42" y="30"/>
                    <a:pt x="42" y="34"/>
                  </a:cubicBezTo>
                  <a:cubicBezTo>
                    <a:pt x="42" y="34"/>
                    <a:pt x="42" y="37"/>
                    <a:pt x="43" y="39"/>
                  </a:cubicBezTo>
                  <a:cubicBezTo>
                    <a:pt x="44" y="40"/>
                    <a:pt x="48" y="39"/>
                    <a:pt x="48" y="39"/>
                  </a:cubicBezTo>
                  <a:cubicBezTo>
                    <a:pt x="69" y="39"/>
                    <a:pt x="69" y="39"/>
                    <a:pt x="69" y="39"/>
                  </a:cubicBezTo>
                  <a:cubicBezTo>
                    <a:pt x="74" y="39"/>
                    <a:pt x="78" y="43"/>
                    <a:pt x="78" y="48"/>
                  </a:cubicBezTo>
                  <a:cubicBezTo>
                    <a:pt x="78" y="53"/>
                    <a:pt x="74" y="57"/>
                    <a:pt x="69" y="57"/>
                  </a:cubicBezTo>
                  <a:close/>
                </a:path>
              </a:pathLst>
            </a:custGeom>
            <a:solidFill>
              <a:schemeClr val="bg1"/>
            </a:solidFill>
            <a:ln>
              <a:noFill/>
            </a:ln>
          </p:spPr>
          <p:txBody>
            <a:bodyPr vert="horz" wrap="square" lIns="91440" tIns="45720" rIns="91440" bIns="45720" numCol="1" anchor="t" anchorCtr="0" compatLnSpc="1"/>
            <a:lstStyle/>
            <a:p>
              <a:endParaRPr lang="en-US" dirty="0">
                <a:latin typeface="思源宋体 CN" panose="02020400000000000000" pitchFamily="18" charset="-122"/>
              </a:endParaRPr>
            </a:p>
          </p:txBody>
        </p:sp>
      </p:grpSp>
      <p:grpSp>
        <p:nvGrpSpPr>
          <p:cNvPr id="63" name="组合 62"/>
          <p:cNvGrpSpPr/>
          <p:nvPr/>
        </p:nvGrpSpPr>
        <p:grpSpPr>
          <a:xfrm>
            <a:off x="5105997" y="1852366"/>
            <a:ext cx="915181" cy="1051935"/>
            <a:chOff x="4808148" y="1835979"/>
            <a:chExt cx="968126" cy="1112792"/>
          </a:xfrm>
        </p:grpSpPr>
        <p:sp>
          <p:nvSpPr>
            <p:cNvPr id="64" name="六边形 63"/>
            <p:cNvSpPr/>
            <p:nvPr/>
          </p:nvSpPr>
          <p:spPr>
            <a:xfrm rot="5400000">
              <a:off x="4735815" y="1908312"/>
              <a:ext cx="1112792" cy="968126"/>
            </a:xfrm>
            <a:prstGeom prst="hexagon">
              <a:avLst>
                <a:gd name="adj" fmla="val 25000"/>
                <a:gd name="vf" fmla="val 115470"/>
              </a:avLst>
            </a:prstGeom>
            <a:solidFill>
              <a:schemeClr val="bg1">
                <a:lumMod val="8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latin typeface="思源宋体 CN" panose="02020400000000000000" pitchFamily="18" charset="-122"/>
                <a:ea typeface="思源宋体 CN" panose="02020400000000000000" pitchFamily="18" charset="-122"/>
              </a:endParaRPr>
            </a:p>
          </p:txBody>
        </p:sp>
        <p:sp>
          <p:nvSpPr>
            <p:cNvPr id="65" name="Freeform 99"/>
            <p:cNvSpPr>
              <a:spLocks noEditPoints="1"/>
            </p:cNvSpPr>
            <p:nvPr/>
          </p:nvSpPr>
          <p:spPr bwMode="auto">
            <a:xfrm>
              <a:off x="5125131" y="2186191"/>
              <a:ext cx="330200" cy="330200"/>
            </a:xfrm>
            <a:custGeom>
              <a:avLst/>
              <a:gdLst>
                <a:gd name="T0" fmla="*/ 44 w 88"/>
                <a:gd name="T1" fmla="*/ 0 h 88"/>
                <a:gd name="T2" fmla="*/ 0 w 88"/>
                <a:gd name="T3" fmla="*/ 44 h 88"/>
                <a:gd name="T4" fmla="*/ 44 w 88"/>
                <a:gd name="T5" fmla="*/ 88 h 88"/>
                <a:gd name="T6" fmla="*/ 88 w 88"/>
                <a:gd name="T7" fmla="*/ 44 h 88"/>
                <a:gd name="T8" fmla="*/ 44 w 88"/>
                <a:gd name="T9" fmla="*/ 0 h 88"/>
                <a:gd name="T10" fmla="*/ 61 w 88"/>
                <a:gd name="T11" fmla="*/ 52 h 88"/>
                <a:gd name="T12" fmla="*/ 27 w 88"/>
                <a:gd name="T13" fmla="*/ 52 h 88"/>
                <a:gd name="T14" fmla="*/ 19 w 88"/>
                <a:gd name="T15" fmla="*/ 44 h 88"/>
                <a:gd name="T16" fmla="*/ 27 w 88"/>
                <a:gd name="T17" fmla="*/ 36 h 88"/>
                <a:gd name="T18" fmla="*/ 61 w 88"/>
                <a:gd name="T19" fmla="*/ 36 h 88"/>
                <a:gd name="T20" fmla="*/ 68 w 88"/>
                <a:gd name="T21" fmla="*/ 44 h 88"/>
                <a:gd name="T22" fmla="*/ 61 w 88"/>
                <a:gd name="T23" fmla="*/ 52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 h="88">
                  <a:moveTo>
                    <a:pt x="44" y="0"/>
                  </a:moveTo>
                  <a:cubicBezTo>
                    <a:pt x="20" y="0"/>
                    <a:pt x="0" y="20"/>
                    <a:pt x="0" y="44"/>
                  </a:cubicBezTo>
                  <a:cubicBezTo>
                    <a:pt x="0" y="68"/>
                    <a:pt x="20" y="88"/>
                    <a:pt x="44" y="88"/>
                  </a:cubicBezTo>
                  <a:cubicBezTo>
                    <a:pt x="68" y="88"/>
                    <a:pt x="88" y="68"/>
                    <a:pt x="88" y="44"/>
                  </a:cubicBezTo>
                  <a:cubicBezTo>
                    <a:pt x="88" y="20"/>
                    <a:pt x="68" y="0"/>
                    <a:pt x="44" y="0"/>
                  </a:cubicBezTo>
                  <a:close/>
                  <a:moveTo>
                    <a:pt x="61" y="52"/>
                  </a:moveTo>
                  <a:cubicBezTo>
                    <a:pt x="27" y="52"/>
                    <a:pt x="27" y="52"/>
                    <a:pt x="27" y="52"/>
                  </a:cubicBezTo>
                  <a:cubicBezTo>
                    <a:pt x="23" y="52"/>
                    <a:pt x="19" y="48"/>
                    <a:pt x="19" y="44"/>
                  </a:cubicBezTo>
                  <a:cubicBezTo>
                    <a:pt x="19" y="39"/>
                    <a:pt x="23" y="36"/>
                    <a:pt x="27" y="36"/>
                  </a:cubicBezTo>
                  <a:cubicBezTo>
                    <a:pt x="61" y="36"/>
                    <a:pt x="61" y="36"/>
                    <a:pt x="61" y="36"/>
                  </a:cubicBezTo>
                  <a:cubicBezTo>
                    <a:pt x="65" y="36"/>
                    <a:pt x="68" y="39"/>
                    <a:pt x="68" y="44"/>
                  </a:cubicBezTo>
                  <a:cubicBezTo>
                    <a:pt x="68" y="48"/>
                    <a:pt x="65" y="52"/>
                    <a:pt x="61" y="52"/>
                  </a:cubicBezTo>
                  <a:close/>
                </a:path>
              </a:pathLst>
            </a:custGeom>
            <a:solidFill>
              <a:schemeClr val="bg1"/>
            </a:solidFill>
            <a:ln>
              <a:noFill/>
            </a:ln>
          </p:spPr>
          <p:txBody>
            <a:bodyPr vert="horz" wrap="square" lIns="91440" tIns="45720" rIns="91440" bIns="45720" numCol="1" anchor="t" anchorCtr="0" compatLnSpc="1"/>
            <a:lstStyle/>
            <a:p>
              <a:endParaRPr lang="en-US" dirty="0">
                <a:latin typeface="思源宋体 CN" panose="02020400000000000000" pitchFamily="18" charset="-122"/>
              </a:endParaRPr>
            </a:p>
          </p:txBody>
        </p:sp>
      </p:grpSp>
      <p:sp>
        <p:nvSpPr>
          <p:cNvPr id="66" name="矩形 65"/>
          <p:cNvSpPr/>
          <p:nvPr/>
        </p:nvSpPr>
        <p:spPr>
          <a:xfrm>
            <a:off x="1681615" y="1953929"/>
            <a:ext cx="3396942" cy="738660"/>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pPr algn="r"/>
            <a:r>
              <a:rPr lang="zh-CN" altLang="en-US" sz="1200" dirty="0">
                <a:latin typeface="宋体" panose="02010600030101010101" pitchFamily="2" charset="-122"/>
                <a:ea typeface="宋体" panose="02010600030101010101" pitchFamily="2" charset="-122"/>
              </a:rPr>
              <a:t>顶部“开始”面板中可以对字体、字号、颜色、行距等进行修改。</a:t>
            </a:r>
            <a:endParaRPr lang="en-US" altLang="zh-CN" sz="1200" dirty="0">
              <a:solidFill>
                <a:schemeClr val="bg2">
                  <a:lumMod val="25000"/>
                </a:schemeClr>
              </a:solidFill>
              <a:latin typeface="思源宋体 CN" panose="02020400000000000000" pitchFamily="18" charset="-122"/>
              <a:ea typeface="思源宋体 CN" panose="02020400000000000000" pitchFamily="18" charset="-122"/>
            </a:endParaRPr>
          </a:p>
        </p:txBody>
      </p:sp>
      <p:sp>
        <p:nvSpPr>
          <p:cNvPr id="67" name="矩形 66"/>
          <p:cNvSpPr/>
          <p:nvPr/>
        </p:nvSpPr>
        <p:spPr>
          <a:xfrm>
            <a:off x="981497" y="3094058"/>
            <a:ext cx="3396942" cy="738660"/>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pPr algn="r"/>
            <a:r>
              <a:rPr lang="zh-CN" altLang="en-US" sz="1200" dirty="0">
                <a:latin typeface="宋体" panose="02010600030101010101" pitchFamily="2" charset="-122"/>
                <a:ea typeface="宋体" panose="02010600030101010101" pitchFamily="2" charset="-122"/>
              </a:rPr>
              <a:t>顶部“开始”面板中可以对字体、字号、颜色、行距等进行修改。</a:t>
            </a:r>
            <a:endParaRPr lang="en-US" altLang="zh-CN" sz="1200" dirty="0">
              <a:solidFill>
                <a:schemeClr val="bg2">
                  <a:lumMod val="25000"/>
                </a:schemeClr>
              </a:solidFill>
              <a:latin typeface="思源宋体 CN" panose="02020400000000000000" pitchFamily="18" charset="-122"/>
              <a:ea typeface="思源宋体 CN" panose="02020400000000000000" pitchFamily="18" charset="-122"/>
            </a:endParaRPr>
          </a:p>
        </p:txBody>
      </p:sp>
      <p:sp>
        <p:nvSpPr>
          <p:cNvPr id="68" name="矩形 67"/>
          <p:cNvSpPr/>
          <p:nvPr/>
        </p:nvSpPr>
        <p:spPr>
          <a:xfrm>
            <a:off x="1527293" y="4130780"/>
            <a:ext cx="3396942" cy="738660"/>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pPr algn="r"/>
            <a:r>
              <a:rPr lang="zh-CN" altLang="en-US" sz="1200" dirty="0">
                <a:latin typeface="宋体" panose="02010600030101010101" pitchFamily="2" charset="-122"/>
                <a:ea typeface="宋体" panose="02010600030101010101" pitchFamily="2" charset="-122"/>
              </a:rPr>
              <a:t>顶部“开始”面板中可以对字体、字号、颜色、行距等进行修改。</a:t>
            </a:r>
            <a:endParaRPr lang="en-US" altLang="zh-CN" sz="1200" dirty="0">
              <a:solidFill>
                <a:schemeClr val="bg2">
                  <a:lumMod val="25000"/>
                </a:schemeClr>
              </a:solidFill>
              <a:latin typeface="思源宋体 CN" panose="02020400000000000000" pitchFamily="18" charset="-122"/>
              <a:ea typeface="思源宋体 CN" panose="02020400000000000000" pitchFamily="18" charset="-122"/>
            </a:endParaRPr>
          </a:p>
        </p:txBody>
      </p:sp>
      <p:sp>
        <p:nvSpPr>
          <p:cNvPr id="69" name="矩形 68"/>
          <p:cNvSpPr/>
          <p:nvPr/>
        </p:nvSpPr>
        <p:spPr>
          <a:xfrm>
            <a:off x="7924749" y="3101276"/>
            <a:ext cx="3396942" cy="738660"/>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r>
              <a:rPr lang="zh-CN" altLang="en-US" sz="1200" dirty="0">
                <a:latin typeface="宋体" panose="02010600030101010101" pitchFamily="2" charset="-122"/>
                <a:ea typeface="宋体" panose="02010600030101010101" pitchFamily="2" charset="-122"/>
              </a:rPr>
              <a:t>顶部“开始”面板中可以对字体、字号、颜色、行距等进行修改。</a:t>
            </a:r>
            <a:endParaRPr lang="en-US" altLang="zh-CN" sz="1200" dirty="0">
              <a:solidFill>
                <a:schemeClr val="bg2">
                  <a:lumMod val="25000"/>
                </a:schemeClr>
              </a:solidFill>
              <a:latin typeface="思源宋体 CN" panose="02020400000000000000" pitchFamily="18" charset="-122"/>
              <a:ea typeface="思源宋体 CN" panose="02020400000000000000" pitchFamily="18" charset="-122"/>
            </a:endParaRPr>
          </a:p>
        </p:txBody>
      </p:sp>
      <p:sp>
        <p:nvSpPr>
          <p:cNvPr id="70" name="矩形 69"/>
          <p:cNvSpPr/>
          <p:nvPr/>
        </p:nvSpPr>
        <p:spPr>
          <a:xfrm>
            <a:off x="7373574" y="2043749"/>
            <a:ext cx="3396942" cy="738660"/>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r>
              <a:rPr lang="zh-CN" altLang="en-US" sz="1200" dirty="0">
                <a:latin typeface="宋体" panose="02010600030101010101" pitchFamily="2" charset="-122"/>
                <a:ea typeface="宋体" panose="02010600030101010101" pitchFamily="2" charset="-122"/>
              </a:rPr>
              <a:t>顶部“开始”面板中可以对字体、字号、颜色、行距等进行修改。</a:t>
            </a:r>
            <a:endParaRPr lang="en-US" altLang="zh-CN" sz="1200" dirty="0">
              <a:solidFill>
                <a:schemeClr val="bg2">
                  <a:lumMod val="25000"/>
                </a:schemeClr>
              </a:solidFill>
              <a:latin typeface="思源宋体 CN" panose="02020400000000000000" pitchFamily="18" charset="-122"/>
              <a:ea typeface="思源宋体 CN" panose="02020400000000000000" pitchFamily="18" charset="-122"/>
            </a:endParaRPr>
          </a:p>
        </p:txBody>
      </p:sp>
      <p:sp>
        <p:nvSpPr>
          <p:cNvPr id="71" name="矩形 70"/>
          <p:cNvSpPr/>
          <p:nvPr/>
        </p:nvSpPr>
        <p:spPr>
          <a:xfrm>
            <a:off x="7387364" y="4157918"/>
            <a:ext cx="3396942" cy="738660"/>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r>
              <a:rPr lang="zh-CN" altLang="en-US" sz="1200" dirty="0">
                <a:latin typeface="宋体" panose="02010600030101010101" pitchFamily="2" charset="-122"/>
                <a:ea typeface="宋体" panose="02010600030101010101" pitchFamily="2" charset="-122"/>
              </a:rPr>
              <a:t>顶部“开始”面板中可以对字体、字号、颜色、行距等进行修改。</a:t>
            </a:r>
            <a:endParaRPr lang="en-US" altLang="zh-CN" sz="1200" dirty="0">
              <a:solidFill>
                <a:schemeClr val="bg2">
                  <a:lumMod val="25000"/>
                </a:schemeClr>
              </a:solidFill>
              <a:latin typeface="思源宋体 CN" panose="02020400000000000000" pitchFamily="18" charset="-122"/>
              <a:ea typeface="思源宋体 CN" panose="02020400000000000000" pitchFamily="18" charset="-122"/>
            </a:endParaRPr>
          </a:p>
        </p:txBody>
      </p:sp>
      <p:sp>
        <p:nvSpPr>
          <p:cNvPr id="30" name="矩形 29"/>
          <p:cNvSpPr/>
          <p:nvPr/>
        </p:nvSpPr>
        <p:spPr>
          <a:xfrm>
            <a:off x="-1" y="387178"/>
            <a:ext cx="322730" cy="403654"/>
          </a:xfrm>
          <a:prstGeom prst="rect">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31" name="文本框 30"/>
          <p:cNvSpPr txBox="1"/>
          <p:nvPr/>
        </p:nvSpPr>
        <p:spPr>
          <a:xfrm>
            <a:off x="392370" y="346097"/>
            <a:ext cx="2097741" cy="523220"/>
          </a:xfrm>
          <a:prstGeom prst="rect">
            <a:avLst/>
          </a:prstGeom>
          <a:noFill/>
        </p:spPr>
        <p:txBody>
          <a:bodyPr wrap="square" rtlCol="0">
            <a:spAutoFit/>
          </a:bodyPr>
          <a:lstStyle/>
          <a:p>
            <a:r>
              <a:rPr lang="zh-CN" altLang="en-US" sz="280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我的总结</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par>
                                <p:cTn id="10" presetID="53" presetClass="entr" presetSubtype="16" fill="hold" nodeType="with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p:cTn id="12" dur="500" fill="hold"/>
                                        <p:tgtEl>
                                          <p:spTgt spid="63"/>
                                        </p:tgtEl>
                                        <p:attrNameLst>
                                          <p:attrName>ppt_w</p:attrName>
                                        </p:attrNameLst>
                                      </p:cBhvr>
                                      <p:tavLst>
                                        <p:tav tm="0">
                                          <p:val>
                                            <p:fltVal val="0"/>
                                          </p:val>
                                        </p:tav>
                                        <p:tav tm="100000">
                                          <p:val>
                                            <p:strVal val="#ppt_w"/>
                                          </p:val>
                                        </p:tav>
                                      </p:tavLst>
                                    </p:anim>
                                    <p:anim calcmode="lin" valueType="num">
                                      <p:cBhvr>
                                        <p:cTn id="13" dur="500" fill="hold"/>
                                        <p:tgtEl>
                                          <p:spTgt spid="63"/>
                                        </p:tgtEl>
                                        <p:attrNameLst>
                                          <p:attrName>ppt_h</p:attrName>
                                        </p:attrNameLst>
                                      </p:cBhvr>
                                      <p:tavLst>
                                        <p:tav tm="0">
                                          <p:val>
                                            <p:fltVal val="0"/>
                                          </p:val>
                                        </p:tav>
                                        <p:tav tm="100000">
                                          <p:val>
                                            <p:strVal val="#ppt_h"/>
                                          </p:val>
                                        </p:tav>
                                      </p:tavLst>
                                    </p:anim>
                                    <p:animEffect transition="in" filter="fade">
                                      <p:cBhvr>
                                        <p:cTn id="14" dur="500"/>
                                        <p:tgtEl>
                                          <p:spTgt spid="63"/>
                                        </p:tgtEl>
                                      </p:cBhvr>
                                    </p:animEffect>
                                  </p:childTnLst>
                                </p:cTn>
                              </p:par>
                              <p:par>
                                <p:cTn id="15" presetID="53" presetClass="entr" presetSubtype="16" fill="hold" nodeType="withEffect">
                                  <p:stCondLst>
                                    <p:cond delay="0"/>
                                  </p:stCondLst>
                                  <p:childTnLst>
                                    <p:set>
                                      <p:cBhvr>
                                        <p:cTn id="16" dur="1" fill="hold">
                                          <p:stCondLst>
                                            <p:cond delay="0"/>
                                          </p:stCondLst>
                                        </p:cTn>
                                        <p:tgtEl>
                                          <p:spTgt spid="57"/>
                                        </p:tgtEl>
                                        <p:attrNameLst>
                                          <p:attrName>style.visibility</p:attrName>
                                        </p:attrNameLst>
                                      </p:cBhvr>
                                      <p:to>
                                        <p:strVal val="visible"/>
                                      </p:to>
                                    </p:set>
                                    <p:anim calcmode="lin" valueType="num">
                                      <p:cBhvr>
                                        <p:cTn id="17" dur="500" fill="hold"/>
                                        <p:tgtEl>
                                          <p:spTgt spid="57"/>
                                        </p:tgtEl>
                                        <p:attrNameLst>
                                          <p:attrName>ppt_w</p:attrName>
                                        </p:attrNameLst>
                                      </p:cBhvr>
                                      <p:tavLst>
                                        <p:tav tm="0">
                                          <p:val>
                                            <p:fltVal val="0"/>
                                          </p:val>
                                        </p:tav>
                                        <p:tav tm="100000">
                                          <p:val>
                                            <p:strVal val="#ppt_w"/>
                                          </p:val>
                                        </p:tav>
                                      </p:tavLst>
                                    </p:anim>
                                    <p:anim calcmode="lin" valueType="num">
                                      <p:cBhvr>
                                        <p:cTn id="18" dur="500" fill="hold"/>
                                        <p:tgtEl>
                                          <p:spTgt spid="57"/>
                                        </p:tgtEl>
                                        <p:attrNameLst>
                                          <p:attrName>ppt_h</p:attrName>
                                        </p:attrNameLst>
                                      </p:cBhvr>
                                      <p:tavLst>
                                        <p:tav tm="0">
                                          <p:val>
                                            <p:fltVal val="0"/>
                                          </p:val>
                                        </p:tav>
                                        <p:tav tm="100000">
                                          <p:val>
                                            <p:strVal val="#ppt_h"/>
                                          </p:val>
                                        </p:tav>
                                      </p:tavLst>
                                    </p:anim>
                                    <p:animEffect transition="in" filter="fade">
                                      <p:cBhvr>
                                        <p:cTn id="19" dur="500"/>
                                        <p:tgtEl>
                                          <p:spTgt spid="57"/>
                                        </p:tgtEl>
                                      </p:cBhvr>
                                    </p:animEffect>
                                  </p:childTnLst>
                                </p:cTn>
                              </p:par>
                              <p:par>
                                <p:cTn id="20" presetID="53" presetClass="entr" presetSubtype="16" fill="hold" nodeType="withEffect">
                                  <p:stCondLst>
                                    <p:cond delay="0"/>
                                  </p:stCondLst>
                                  <p:childTnLst>
                                    <p:set>
                                      <p:cBhvr>
                                        <p:cTn id="21" dur="1" fill="hold">
                                          <p:stCondLst>
                                            <p:cond delay="0"/>
                                          </p:stCondLst>
                                        </p:cTn>
                                        <p:tgtEl>
                                          <p:spTgt spid="60"/>
                                        </p:tgtEl>
                                        <p:attrNameLst>
                                          <p:attrName>style.visibility</p:attrName>
                                        </p:attrNameLst>
                                      </p:cBhvr>
                                      <p:to>
                                        <p:strVal val="visible"/>
                                      </p:to>
                                    </p:set>
                                    <p:anim calcmode="lin" valueType="num">
                                      <p:cBhvr>
                                        <p:cTn id="22" dur="500" fill="hold"/>
                                        <p:tgtEl>
                                          <p:spTgt spid="60"/>
                                        </p:tgtEl>
                                        <p:attrNameLst>
                                          <p:attrName>ppt_w</p:attrName>
                                        </p:attrNameLst>
                                      </p:cBhvr>
                                      <p:tavLst>
                                        <p:tav tm="0">
                                          <p:val>
                                            <p:fltVal val="0"/>
                                          </p:val>
                                        </p:tav>
                                        <p:tav tm="100000">
                                          <p:val>
                                            <p:strVal val="#ppt_w"/>
                                          </p:val>
                                        </p:tav>
                                      </p:tavLst>
                                    </p:anim>
                                    <p:anim calcmode="lin" valueType="num">
                                      <p:cBhvr>
                                        <p:cTn id="23" dur="500" fill="hold"/>
                                        <p:tgtEl>
                                          <p:spTgt spid="60"/>
                                        </p:tgtEl>
                                        <p:attrNameLst>
                                          <p:attrName>ppt_h</p:attrName>
                                        </p:attrNameLst>
                                      </p:cBhvr>
                                      <p:tavLst>
                                        <p:tav tm="0">
                                          <p:val>
                                            <p:fltVal val="0"/>
                                          </p:val>
                                        </p:tav>
                                        <p:tav tm="100000">
                                          <p:val>
                                            <p:strVal val="#ppt_h"/>
                                          </p:val>
                                        </p:tav>
                                      </p:tavLst>
                                    </p:anim>
                                    <p:animEffect transition="in" filter="fade">
                                      <p:cBhvr>
                                        <p:cTn id="24" dur="500"/>
                                        <p:tgtEl>
                                          <p:spTgt spid="60"/>
                                        </p:tgtEl>
                                      </p:cBhvr>
                                    </p:animEffect>
                                  </p:childTnLst>
                                </p:cTn>
                              </p:par>
                              <p:par>
                                <p:cTn id="25" presetID="53" presetClass="entr" presetSubtype="16" fill="hold" nodeType="with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p:cTn id="27" dur="500" fill="hold"/>
                                        <p:tgtEl>
                                          <p:spTgt spid="51"/>
                                        </p:tgtEl>
                                        <p:attrNameLst>
                                          <p:attrName>ppt_w</p:attrName>
                                        </p:attrNameLst>
                                      </p:cBhvr>
                                      <p:tavLst>
                                        <p:tav tm="0">
                                          <p:val>
                                            <p:fltVal val="0"/>
                                          </p:val>
                                        </p:tav>
                                        <p:tav tm="100000">
                                          <p:val>
                                            <p:strVal val="#ppt_w"/>
                                          </p:val>
                                        </p:tav>
                                      </p:tavLst>
                                    </p:anim>
                                    <p:anim calcmode="lin" valueType="num">
                                      <p:cBhvr>
                                        <p:cTn id="28" dur="500" fill="hold"/>
                                        <p:tgtEl>
                                          <p:spTgt spid="51"/>
                                        </p:tgtEl>
                                        <p:attrNameLst>
                                          <p:attrName>ppt_h</p:attrName>
                                        </p:attrNameLst>
                                      </p:cBhvr>
                                      <p:tavLst>
                                        <p:tav tm="0">
                                          <p:val>
                                            <p:fltVal val="0"/>
                                          </p:val>
                                        </p:tav>
                                        <p:tav tm="100000">
                                          <p:val>
                                            <p:strVal val="#ppt_h"/>
                                          </p:val>
                                        </p:tav>
                                      </p:tavLst>
                                    </p:anim>
                                    <p:animEffect transition="in" filter="fade">
                                      <p:cBhvr>
                                        <p:cTn id="29" dur="500"/>
                                        <p:tgtEl>
                                          <p:spTgt spid="51"/>
                                        </p:tgtEl>
                                      </p:cBhvr>
                                    </p:animEffect>
                                  </p:childTnLst>
                                </p:cTn>
                              </p:par>
                              <p:par>
                                <p:cTn id="30" presetID="53" presetClass="entr" presetSubtype="16" fill="hold" nodeType="withEffect">
                                  <p:stCondLst>
                                    <p:cond delay="0"/>
                                  </p:stCondLst>
                                  <p:childTnLst>
                                    <p:set>
                                      <p:cBhvr>
                                        <p:cTn id="31" dur="1" fill="hold">
                                          <p:stCondLst>
                                            <p:cond delay="0"/>
                                          </p:stCondLst>
                                        </p:cTn>
                                        <p:tgtEl>
                                          <p:spTgt spid="54"/>
                                        </p:tgtEl>
                                        <p:attrNameLst>
                                          <p:attrName>style.visibility</p:attrName>
                                        </p:attrNameLst>
                                      </p:cBhvr>
                                      <p:to>
                                        <p:strVal val="visible"/>
                                      </p:to>
                                    </p:set>
                                    <p:anim calcmode="lin" valueType="num">
                                      <p:cBhvr>
                                        <p:cTn id="32" dur="500" fill="hold"/>
                                        <p:tgtEl>
                                          <p:spTgt spid="54"/>
                                        </p:tgtEl>
                                        <p:attrNameLst>
                                          <p:attrName>ppt_w</p:attrName>
                                        </p:attrNameLst>
                                      </p:cBhvr>
                                      <p:tavLst>
                                        <p:tav tm="0">
                                          <p:val>
                                            <p:fltVal val="0"/>
                                          </p:val>
                                        </p:tav>
                                        <p:tav tm="100000">
                                          <p:val>
                                            <p:strVal val="#ppt_w"/>
                                          </p:val>
                                        </p:tav>
                                      </p:tavLst>
                                    </p:anim>
                                    <p:anim calcmode="lin" valueType="num">
                                      <p:cBhvr>
                                        <p:cTn id="33" dur="500" fill="hold"/>
                                        <p:tgtEl>
                                          <p:spTgt spid="54"/>
                                        </p:tgtEl>
                                        <p:attrNameLst>
                                          <p:attrName>ppt_h</p:attrName>
                                        </p:attrNameLst>
                                      </p:cBhvr>
                                      <p:tavLst>
                                        <p:tav tm="0">
                                          <p:val>
                                            <p:fltVal val="0"/>
                                          </p:val>
                                        </p:tav>
                                        <p:tav tm="100000">
                                          <p:val>
                                            <p:strVal val="#ppt_h"/>
                                          </p:val>
                                        </p:tav>
                                      </p:tavLst>
                                    </p:anim>
                                    <p:animEffect transition="in" filter="fade">
                                      <p:cBhvr>
                                        <p:cTn id="34" dur="500"/>
                                        <p:tgtEl>
                                          <p:spTgt spid="54"/>
                                        </p:tgtEl>
                                      </p:cBhvr>
                                    </p:animEffect>
                                  </p:childTnLst>
                                </p:cTn>
                              </p:par>
                              <p:par>
                                <p:cTn id="35" presetID="53" presetClass="entr" presetSubtype="16" fill="hold" nodeType="withEffect">
                                  <p:stCondLst>
                                    <p:cond delay="0"/>
                                  </p:stCondLst>
                                  <p:childTnLst>
                                    <p:set>
                                      <p:cBhvr>
                                        <p:cTn id="36" dur="1" fill="hold">
                                          <p:stCondLst>
                                            <p:cond delay="0"/>
                                          </p:stCondLst>
                                        </p:cTn>
                                        <p:tgtEl>
                                          <p:spTgt spid="48"/>
                                        </p:tgtEl>
                                        <p:attrNameLst>
                                          <p:attrName>style.visibility</p:attrName>
                                        </p:attrNameLst>
                                      </p:cBhvr>
                                      <p:to>
                                        <p:strVal val="visible"/>
                                      </p:to>
                                    </p:set>
                                    <p:anim calcmode="lin" valueType="num">
                                      <p:cBhvr>
                                        <p:cTn id="37" dur="500" fill="hold"/>
                                        <p:tgtEl>
                                          <p:spTgt spid="48"/>
                                        </p:tgtEl>
                                        <p:attrNameLst>
                                          <p:attrName>ppt_w</p:attrName>
                                        </p:attrNameLst>
                                      </p:cBhvr>
                                      <p:tavLst>
                                        <p:tav tm="0">
                                          <p:val>
                                            <p:fltVal val="0"/>
                                          </p:val>
                                        </p:tav>
                                        <p:tav tm="100000">
                                          <p:val>
                                            <p:strVal val="#ppt_w"/>
                                          </p:val>
                                        </p:tav>
                                      </p:tavLst>
                                    </p:anim>
                                    <p:anim calcmode="lin" valueType="num">
                                      <p:cBhvr>
                                        <p:cTn id="38" dur="500" fill="hold"/>
                                        <p:tgtEl>
                                          <p:spTgt spid="48"/>
                                        </p:tgtEl>
                                        <p:attrNameLst>
                                          <p:attrName>ppt_h</p:attrName>
                                        </p:attrNameLst>
                                      </p:cBhvr>
                                      <p:tavLst>
                                        <p:tav tm="0">
                                          <p:val>
                                            <p:fltVal val="0"/>
                                          </p:val>
                                        </p:tav>
                                        <p:tav tm="100000">
                                          <p:val>
                                            <p:strVal val="#ppt_h"/>
                                          </p:val>
                                        </p:tav>
                                      </p:tavLst>
                                    </p:anim>
                                    <p:animEffect transition="in" filter="fade">
                                      <p:cBhvr>
                                        <p:cTn id="39" dur="500"/>
                                        <p:tgtEl>
                                          <p:spTgt spid="48"/>
                                        </p:tgtEl>
                                      </p:cBhvr>
                                    </p:animEffect>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additive="base">
                                        <p:cTn id="43" dur="500" fill="hold"/>
                                        <p:tgtEl>
                                          <p:spTgt spid="66"/>
                                        </p:tgtEl>
                                        <p:attrNameLst>
                                          <p:attrName>ppt_x</p:attrName>
                                        </p:attrNameLst>
                                      </p:cBhvr>
                                      <p:tavLst>
                                        <p:tav tm="0">
                                          <p:val>
                                            <p:strVal val="0-#ppt_w/2"/>
                                          </p:val>
                                        </p:tav>
                                        <p:tav tm="100000">
                                          <p:val>
                                            <p:strVal val="#ppt_x"/>
                                          </p:val>
                                        </p:tav>
                                      </p:tavLst>
                                    </p:anim>
                                    <p:anim calcmode="lin" valueType="num">
                                      <p:cBhvr additive="base">
                                        <p:cTn id="44" dur="500" fill="hold"/>
                                        <p:tgtEl>
                                          <p:spTgt spid="66"/>
                                        </p:tgtEl>
                                        <p:attrNameLst>
                                          <p:attrName>ppt_y</p:attrName>
                                        </p:attrNameLst>
                                      </p:cBhvr>
                                      <p:tavLst>
                                        <p:tav tm="0">
                                          <p:val>
                                            <p:strVal val="#ppt_y"/>
                                          </p:val>
                                        </p:tav>
                                        <p:tav tm="100000">
                                          <p:val>
                                            <p:strVal val="#ppt_y"/>
                                          </p:val>
                                        </p:tav>
                                      </p:tavLst>
                                    </p:anim>
                                  </p:childTnLst>
                                </p:cTn>
                              </p:par>
                            </p:childTnLst>
                          </p:cTn>
                        </p:par>
                        <p:par>
                          <p:cTn id="45" fill="hold">
                            <p:stCondLst>
                              <p:cond delay="1000"/>
                            </p:stCondLst>
                            <p:childTnLst>
                              <p:par>
                                <p:cTn id="46" presetID="2" presetClass="entr" presetSubtype="2" fill="hold" grpId="0" nodeType="afterEffect">
                                  <p:stCondLst>
                                    <p:cond delay="0"/>
                                  </p:stCondLst>
                                  <p:childTnLst>
                                    <p:set>
                                      <p:cBhvr>
                                        <p:cTn id="47" dur="1" fill="hold">
                                          <p:stCondLst>
                                            <p:cond delay="0"/>
                                          </p:stCondLst>
                                        </p:cTn>
                                        <p:tgtEl>
                                          <p:spTgt spid="70"/>
                                        </p:tgtEl>
                                        <p:attrNameLst>
                                          <p:attrName>style.visibility</p:attrName>
                                        </p:attrNameLst>
                                      </p:cBhvr>
                                      <p:to>
                                        <p:strVal val="visible"/>
                                      </p:to>
                                    </p:set>
                                    <p:anim calcmode="lin" valueType="num">
                                      <p:cBhvr additive="base">
                                        <p:cTn id="48" dur="500" fill="hold"/>
                                        <p:tgtEl>
                                          <p:spTgt spid="70"/>
                                        </p:tgtEl>
                                        <p:attrNameLst>
                                          <p:attrName>ppt_x</p:attrName>
                                        </p:attrNameLst>
                                      </p:cBhvr>
                                      <p:tavLst>
                                        <p:tav tm="0">
                                          <p:val>
                                            <p:strVal val="1+#ppt_w/2"/>
                                          </p:val>
                                        </p:tav>
                                        <p:tav tm="100000">
                                          <p:val>
                                            <p:strVal val="#ppt_x"/>
                                          </p:val>
                                        </p:tav>
                                      </p:tavLst>
                                    </p:anim>
                                    <p:anim calcmode="lin" valueType="num">
                                      <p:cBhvr additive="base">
                                        <p:cTn id="49" dur="500" fill="hold"/>
                                        <p:tgtEl>
                                          <p:spTgt spid="70"/>
                                        </p:tgtEl>
                                        <p:attrNameLst>
                                          <p:attrName>ppt_y</p:attrName>
                                        </p:attrNameLst>
                                      </p:cBhvr>
                                      <p:tavLst>
                                        <p:tav tm="0">
                                          <p:val>
                                            <p:strVal val="#ppt_y"/>
                                          </p:val>
                                        </p:tav>
                                        <p:tav tm="100000">
                                          <p:val>
                                            <p:strVal val="#ppt_y"/>
                                          </p:val>
                                        </p:tav>
                                      </p:tavLst>
                                    </p:anim>
                                  </p:childTnLst>
                                </p:cTn>
                              </p:par>
                            </p:childTnLst>
                          </p:cTn>
                        </p:par>
                        <p:par>
                          <p:cTn id="50" fill="hold">
                            <p:stCondLst>
                              <p:cond delay="1500"/>
                            </p:stCondLst>
                            <p:childTnLst>
                              <p:par>
                                <p:cTn id="51" presetID="2" presetClass="entr" presetSubtype="8" fill="hold" grpId="0" nodeType="afterEffect">
                                  <p:stCondLst>
                                    <p:cond delay="0"/>
                                  </p:stCondLst>
                                  <p:childTnLst>
                                    <p:set>
                                      <p:cBhvr>
                                        <p:cTn id="52" dur="1" fill="hold">
                                          <p:stCondLst>
                                            <p:cond delay="0"/>
                                          </p:stCondLst>
                                        </p:cTn>
                                        <p:tgtEl>
                                          <p:spTgt spid="67"/>
                                        </p:tgtEl>
                                        <p:attrNameLst>
                                          <p:attrName>style.visibility</p:attrName>
                                        </p:attrNameLst>
                                      </p:cBhvr>
                                      <p:to>
                                        <p:strVal val="visible"/>
                                      </p:to>
                                    </p:set>
                                    <p:anim calcmode="lin" valueType="num">
                                      <p:cBhvr additive="base">
                                        <p:cTn id="53" dur="500" fill="hold"/>
                                        <p:tgtEl>
                                          <p:spTgt spid="67"/>
                                        </p:tgtEl>
                                        <p:attrNameLst>
                                          <p:attrName>ppt_x</p:attrName>
                                        </p:attrNameLst>
                                      </p:cBhvr>
                                      <p:tavLst>
                                        <p:tav tm="0">
                                          <p:val>
                                            <p:strVal val="0-#ppt_w/2"/>
                                          </p:val>
                                        </p:tav>
                                        <p:tav tm="100000">
                                          <p:val>
                                            <p:strVal val="#ppt_x"/>
                                          </p:val>
                                        </p:tav>
                                      </p:tavLst>
                                    </p:anim>
                                    <p:anim calcmode="lin" valueType="num">
                                      <p:cBhvr additive="base">
                                        <p:cTn id="54" dur="500" fill="hold"/>
                                        <p:tgtEl>
                                          <p:spTgt spid="67"/>
                                        </p:tgtEl>
                                        <p:attrNameLst>
                                          <p:attrName>ppt_y</p:attrName>
                                        </p:attrNameLst>
                                      </p:cBhvr>
                                      <p:tavLst>
                                        <p:tav tm="0">
                                          <p:val>
                                            <p:strVal val="#ppt_y"/>
                                          </p:val>
                                        </p:tav>
                                        <p:tav tm="100000">
                                          <p:val>
                                            <p:strVal val="#ppt_y"/>
                                          </p:val>
                                        </p:tav>
                                      </p:tavLst>
                                    </p:anim>
                                  </p:childTnLst>
                                </p:cTn>
                              </p:par>
                            </p:childTnLst>
                          </p:cTn>
                        </p:par>
                        <p:par>
                          <p:cTn id="55" fill="hold">
                            <p:stCondLst>
                              <p:cond delay="2000"/>
                            </p:stCondLst>
                            <p:childTnLst>
                              <p:par>
                                <p:cTn id="56" presetID="2" presetClass="entr" presetSubtype="2" fill="hold" grpId="0" nodeType="afterEffect">
                                  <p:stCondLst>
                                    <p:cond delay="0"/>
                                  </p:stCondLst>
                                  <p:childTnLst>
                                    <p:set>
                                      <p:cBhvr>
                                        <p:cTn id="57" dur="1" fill="hold">
                                          <p:stCondLst>
                                            <p:cond delay="0"/>
                                          </p:stCondLst>
                                        </p:cTn>
                                        <p:tgtEl>
                                          <p:spTgt spid="69"/>
                                        </p:tgtEl>
                                        <p:attrNameLst>
                                          <p:attrName>style.visibility</p:attrName>
                                        </p:attrNameLst>
                                      </p:cBhvr>
                                      <p:to>
                                        <p:strVal val="visible"/>
                                      </p:to>
                                    </p:set>
                                    <p:anim calcmode="lin" valueType="num">
                                      <p:cBhvr additive="base">
                                        <p:cTn id="58" dur="500" fill="hold"/>
                                        <p:tgtEl>
                                          <p:spTgt spid="69"/>
                                        </p:tgtEl>
                                        <p:attrNameLst>
                                          <p:attrName>ppt_x</p:attrName>
                                        </p:attrNameLst>
                                      </p:cBhvr>
                                      <p:tavLst>
                                        <p:tav tm="0">
                                          <p:val>
                                            <p:strVal val="1+#ppt_w/2"/>
                                          </p:val>
                                        </p:tav>
                                        <p:tav tm="100000">
                                          <p:val>
                                            <p:strVal val="#ppt_x"/>
                                          </p:val>
                                        </p:tav>
                                      </p:tavLst>
                                    </p:anim>
                                    <p:anim calcmode="lin" valueType="num">
                                      <p:cBhvr additive="base">
                                        <p:cTn id="59" dur="500" fill="hold"/>
                                        <p:tgtEl>
                                          <p:spTgt spid="69"/>
                                        </p:tgtEl>
                                        <p:attrNameLst>
                                          <p:attrName>ppt_y</p:attrName>
                                        </p:attrNameLst>
                                      </p:cBhvr>
                                      <p:tavLst>
                                        <p:tav tm="0">
                                          <p:val>
                                            <p:strVal val="#ppt_y"/>
                                          </p:val>
                                        </p:tav>
                                        <p:tav tm="100000">
                                          <p:val>
                                            <p:strVal val="#ppt_y"/>
                                          </p:val>
                                        </p:tav>
                                      </p:tavLst>
                                    </p:anim>
                                  </p:childTnLst>
                                </p:cTn>
                              </p:par>
                            </p:childTnLst>
                          </p:cTn>
                        </p:par>
                        <p:par>
                          <p:cTn id="60" fill="hold">
                            <p:stCondLst>
                              <p:cond delay="2500"/>
                            </p:stCondLst>
                            <p:childTnLst>
                              <p:par>
                                <p:cTn id="61" presetID="2" presetClass="entr" presetSubtype="8" fill="hold" grpId="0" nodeType="afterEffect">
                                  <p:stCondLst>
                                    <p:cond delay="0"/>
                                  </p:stCondLst>
                                  <p:childTnLst>
                                    <p:set>
                                      <p:cBhvr>
                                        <p:cTn id="62" dur="1" fill="hold">
                                          <p:stCondLst>
                                            <p:cond delay="0"/>
                                          </p:stCondLst>
                                        </p:cTn>
                                        <p:tgtEl>
                                          <p:spTgt spid="68"/>
                                        </p:tgtEl>
                                        <p:attrNameLst>
                                          <p:attrName>style.visibility</p:attrName>
                                        </p:attrNameLst>
                                      </p:cBhvr>
                                      <p:to>
                                        <p:strVal val="visible"/>
                                      </p:to>
                                    </p:set>
                                    <p:anim calcmode="lin" valueType="num">
                                      <p:cBhvr additive="base">
                                        <p:cTn id="63" dur="500" fill="hold"/>
                                        <p:tgtEl>
                                          <p:spTgt spid="68"/>
                                        </p:tgtEl>
                                        <p:attrNameLst>
                                          <p:attrName>ppt_x</p:attrName>
                                        </p:attrNameLst>
                                      </p:cBhvr>
                                      <p:tavLst>
                                        <p:tav tm="0">
                                          <p:val>
                                            <p:strVal val="0-#ppt_w/2"/>
                                          </p:val>
                                        </p:tav>
                                        <p:tav tm="100000">
                                          <p:val>
                                            <p:strVal val="#ppt_x"/>
                                          </p:val>
                                        </p:tav>
                                      </p:tavLst>
                                    </p:anim>
                                    <p:anim calcmode="lin" valueType="num">
                                      <p:cBhvr additive="base">
                                        <p:cTn id="64" dur="500" fill="hold"/>
                                        <p:tgtEl>
                                          <p:spTgt spid="68"/>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2" presetClass="entr" presetSubtype="2" fill="hold" grpId="0" nodeType="afterEffect">
                                  <p:stCondLst>
                                    <p:cond delay="0"/>
                                  </p:stCondLst>
                                  <p:childTnLst>
                                    <p:set>
                                      <p:cBhvr>
                                        <p:cTn id="67" dur="1" fill="hold">
                                          <p:stCondLst>
                                            <p:cond delay="0"/>
                                          </p:stCondLst>
                                        </p:cTn>
                                        <p:tgtEl>
                                          <p:spTgt spid="71"/>
                                        </p:tgtEl>
                                        <p:attrNameLst>
                                          <p:attrName>style.visibility</p:attrName>
                                        </p:attrNameLst>
                                      </p:cBhvr>
                                      <p:to>
                                        <p:strVal val="visible"/>
                                      </p:to>
                                    </p:set>
                                    <p:anim calcmode="lin" valueType="num">
                                      <p:cBhvr additive="base">
                                        <p:cTn id="68" dur="500" fill="hold"/>
                                        <p:tgtEl>
                                          <p:spTgt spid="71"/>
                                        </p:tgtEl>
                                        <p:attrNameLst>
                                          <p:attrName>ppt_x</p:attrName>
                                        </p:attrNameLst>
                                      </p:cBhvr>
                                      <p:tavLst>
                                        <p:tav tm="0">
                                          <p:val>
                                            <p:strVal val="1+#ppt_w/2"/>
                                          </p:val>
                                        </p:tav>
                                        <p:tav tm="100000">
                                          <p:val>
                                            <p:strVal val="#ppt_x"/>
                                          </p:val>
                                        </p:tav>
                                      </p:tavLst>
                                    </p:anim>
                                    <p:anim calcmode="lin" valueType="num">
                                      <p:cBhvr additive="base">
                                        <p:cTn id="69" dur="500" fill="hold"/>
                                        <p:tgtEl>
                                          <p:spTgt spid="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68" grpId="0"/>
      <p:bldP spid="69" grpId="0"/>
      <p:bldP spid="70" grpId="0"/>
      <p:bldP spid="7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星形: 七角 18"/>
          <p:cNvSpPr/>
          <p:nvPr/>
        </p:nvSpPr>
        <p:spPr>
          <a:xfrm>
            <a:off x="4950109" y="955040"/>
            <a:ext cx="2291783" cy="2121328"/>
          </a:xfrm>
          <a:prstGeom prst="star7">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nvGrpSpPr>
          <p:cNvPr id="17" name="组合 16"/>
          <p:cNvGrpSpPr/>
          <p:nvPr/>
        </p:nvGrpSpPr>
        <p:grpSpPr>
          <a:xfrm rot="10800000">
            <a:off x="0" y="-167951"/>
            <a:ext cx="12191999" cy="7193902"/>
            <a:chOff x="-1" y="-167951"/>
            <a:chExt cx="12191999" cy="7193902"/>
          </a:xfrm>
        </p:grpSpPr>
        <p:pic>
          <p:nvPicPr>
            <p:cNvPr id="7" name="图形 6"/>
            <p:cNvPicPr>
              <a:picLocks noChangeAspect="1"/>
            </p:cNvPicPr>
            <p:nvPr/>
          </p:nvPicPr>
          <p:blipFill rotWithShape="1">
            <a:blip r:embed="rId2">
              <a:extLst>
                <a:ext uri="{96DAC541-7B7A-43D3-8B79-37D633B846F1}">
                  <asvg:svgBlip xmlns:asvg="http://schemas.microsoft.com/office/drawing/2016/SVG/main" r:embed="rId3"/>
                </a:ext>
              </a:extLst>
            </a:blip>
            <a:srcRect r="55100"/>
            <a:stretch>
              <a:fillRect/>
            </a:stretch>
          </p:blipFill>
          <p:spPr>
            <a:xfrm rot="10800000">
              <a:off x="-1" y="-167951"/>
              <a:ext cx="2648365" cy="7193902"/>
            </a:xfrm>
            <a:prstGeom prst="rect">
              <a:avLst/>
            </a:prstGeom>
          </p:spPr>
        </p:pic>
        <p:pic>
          <p:nvPicPr>
            <p:cNvPr id="16" name="图形 15"/>
            <p:cNvPicPr>
              <a:picLocks noChangeAspect="1"/>
            </p:cNvPicPr>
            <p:nvPr/>
          </p:nvPicPr>
          <p:blipFill rotWithShape="1">
            <a:blip r:embed="rId2">
              <a:extLst>
                <a:ext uri="{96DAC541-7B7A-43D3-8B79-37D633B846F1}">
                  <asvg:svgBlip xmlns:asvg="http://schemas.microsoft.com/office/drawing/2016/SVG/main" r:embed="rId3"/>
                </a:ext>
              </a:extLst>
            </a:blip>
            <a:srcRect r="55100"/>
            <a:stretch>
              <a:fillRect/>
            </a:stretch>
          </p:blipFill>
          <p:spPr>
            <a:xfrm rot="10800000" flipH="1">
              <a:off x="9543633" y="-167951"/>
              <a:ext cx="2648365" cy="7193902"/>
            </a:xfrm>
            <a:prstGeom prst="rect">
              <a:avLst/>
            </a:prstGeom>
          </p:spPr>
        </p:pic>
      </p:grpSp>
      <p:sp>
        <p:nvSpPr>
          <p:cNvPr id="20" name="文本框 19"/>
          <p:cNvSpPr txBox="1"/>
          <p:nvPr/>
        </p:nvSpPr>
        <p:spPr>
          <a:xfrm>
            <a:off x="3855330" y="3177568"/>
            <a:ext cx="4274545" cy="769441"/>
          </a:xfrm>
          <a:prstGeom prst="rect">
            <a:avLst/>
          </a:prstGeom>
          <a:noFill/>
        </p:spPr>
        <p:txBody>
          <a:bodyPr wrap="square" rtlCol="0">
            <a:spAutoFit/>
          </a:bodyPr>
          <a:lstStyle/>
          <a:p>
            <a:pPr algn="ctr"/>
            <a:r>
              <a:rPr lang="zh-CN" altLang="en-US" sz="44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我的感想</a:t>
            </a:r>
          </a:p>
        </p:txBody>
      </p:sp>
      <p:sp>
        <p:nvSpPr>
          <p:cNvPr id="21" name="矩形 20"/>
          <p:cNvSpPr/>
          <p:nvPr/>
        </p:nvSpPr>
        <p:spPr>
          <a:xfrm>
            <a:off x="2944602" y="4048209"/>
            <a:ext cx="6096000" cy="291555"/>
          </a:xfrm>
          <a:prstGeom prst="rect">
            <a:avLst/>
          </a:prstGeom>
        </p:spPr>
        <p:txBody>
          <a:bodyPr>
            <a:spAutoFit/>
          </a:bodyPr>
          <a:lstStyle/>
          <a:p>
            <a:pPr algn="ctr" fontAlgn="base">
              <a:lnSpc>
                <a:spcPts val="1500"/>
              </a:lnSpc>
              <a:spcBef>
                <a:spcPct val="0"/>
              </a:spcBef>
              <a:spcAft>
                <a:spcPct val="0"/>
              </a:spcAft>
            </a:pPr>
            <a:r>
              <a:rPr lang="zh-CN" altLang="en-US" sz="1600" dirty="0">
                <a:latin typeface="宋体" panose="02010600030101010101" pitchFamily="2" charset="-122"/>
                <a:ea typeface="宋体" panose="02010600030101010101" pitchFamily="2" charset="-122"/>
                <a:sym typeface="方正姚体" panose="02010601030101010101" pitchFamily="2" charset="-122"/>
              </a:rPr>
              <a:t>双击输入替换内容编辑文字双击输入替换内容编辑文字</a:t>
            </a:r>
          </a:p>
        </p:txBody>
      </p:sp>
      <p:sp>
        <p:nvSpPr>
          <p:cNvPr id="3" name="矩形 2"/>
          <p:cNvSpPr/>
          <p:nvPr/>
        </p:nvSpPr>
        <p:spPr>
          <a:xfrm>
            <a:off x="5348062" y="1464704"/>
            <a:ext cx="1396536" cy="1323439"/>
          </a:xfrm>
          <a:prstGeom prst="rect">
            <a:avLst/>
          </a:prstGeom>
        </p:spPr>
        <p:txBody>
          <a:bodyPr wrap="none">
            <a:spAutoFit/>
          </a:bodyPr>
          <a:lstStyle/>
          <a:p>
            <a:r>
              <a:rPr lang="en-US" altLang="zh-CN" sz="8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8000" dirty="0">
              <a:solidFill>
                <a:schemeClr val="bg1"/>
              </a:solidFill>
              <a:latin typeface="思源宋体 CN" panose="02020400000000000000" pitchFamily="18" charset="-122"/>
              <a:ea typeface="思源宋体 CN" panose="02020400000000000000"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 calcmode="lin" valueType="num">
                                      <p:cBhvr>
                                        <p:cTn id="9" dur="500" fill="hold"/>
                                        <p:tgtEl>
                                          <p:spTgt spid="19"/>
                                        </p:tgtEl>
                                        <p:attrNameLst>
                                          <p:attrName>style.rotation</p:attrName>
                                        </p:attrNameLst>
                                      </p:cBhvr>
                                      <p:tavLst>
                                        <p:tav tm="0">
                                          <p:val>
                                            <p:fltVal val="90"/>
                                          </p:val>
                                        </p:tav>
                                        <p:tav tm="100000">
                                          <p:val>
                                            <p:fltVal val="0"/>
                                          </p:val>
                                        </p:tav>
                                      </p:tavLst>
                                    </p:anim>
                                    <p:animEffect transition="in" filter="fade">
                                      <p:cBhvr>
                                        <p:cTn id="10" dur="500"/>
                                        <p:tgtEl>
                                          <p:spTgt spid="19"/>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000"/>
                            </p:stCondLst>
                            <p:childTnLst>
                              <p:par>
                                <p:cTn id="23" presetID="42"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anim calcmode="lin" valueType="num">
                                      <p:cBhvr>
                                        <p:cTn id="26" dur="1000" fill="hold"/>
                                        <p:tgtEl>
                                          <p:spTgt spid="17"/>
                                        </p:tgtEl>
                                        <p:attrNameLst>
                                          <p:attrName>ppt_x</p:attrName>
                                        </p:attrNameLst>
                                      </p:cBhvr>
                                      <p:tavLst>
                                        <p:tav tm="0">
                                          <p:val>
                                            <p:strVal val="#ppt_x"/>
                                          </p:val>
                                        </p:tav>
                                        <p:tav tm="100000">
                                          <p:val>
                                            <p:strVal val="#ppt_x"/>
                                          </p:val>
                                        </p:tav>
                                      </p:tavLst>
                                    </p:anim>
                                    <p:anim calcmode="lin" valueType="num">
                                      <p:cBhvr>
                                        <p:cTn id="2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174055" y="2287623"/>
            <a:ext cx="1600937" cy="1600936"/>
            <a:chOff x="6174055" y="2287623"/>
            <a:chExt cx="1600937" cy="1600936"/>
          </a:xfrm>
        </p:grpSpPr>
        <p:sp>
          <p:nvSpPr>
            <p:cNvPr id="10" name="îṩļíḓé"/>
            <p:cNvSpPr/>
            <p:nvPr/>
          </p:nvSpPr>
          <p:spPr>
            <a:xfrm rot="10800000">
              <a:off x="6174055" y="2287623"/>
              <a:ext cx="1600937" cy="1600936"/>
            </a:xfrm>
            <a:prstGeom prst="teardrop">
              <a:avLst/>
            </a:prstGeom>
            <a:pattFill prst="pct30">
              <a:fgClr>
                <a:srgbClr val="EBB526"/>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思源宋体 CN" panose="02020400000000000000" pitchFamily="18" charset="-122"/>
              </a:endParaRPr>
            </a:p>
          </p:txBody>
        </p:sp>
        <p:sp>
          <p:nvSpPr>
            <p:cNvPr id="12" name="iŝ1íḑè"/>
            <p:cNvSpPr txBox="1"/>
            <p:nvPr/>
          </p:nvSpPr>
          <p:spPr>
            <a:xfrm>
              <a:off x="6368598" y="2749563"/>
              <a:ext cx="1269999" cy="621828"/>
            </a:xfrm>
            <a:prstGeom prst="rect">
              <a:avLst/>
            </a:prstGeom>
            <a:noFill/>
          </p:spPr>
          <p:txBody>
            <a:bodyPr wrap="square" lIns="91440" tIns="45720" rIns="91440" bIns="45720" anchor="ctr" anchorCtr="1">
              <a:normAutofit/>
            </a:bodyPr>
            <a:lstStyle/>
            <a:p>
              <a:pPr algn="ctr"/>
              <a:r>
                <a:rPr lang="zh-CN" altLang="en-US" sz="20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zh-CN" altLang="en-US" sz="2000" i="1" dirty="0">
                <a:latin typeface="思源宋体 CN" panose="02020400000000000000" pitchFamily="18" charset="-122"/>
                <a:ea typeface="思源宋体 CN" panose="02020400000000000000" pitchFamily="18" charset="-122"/>
              </a:endParaRPr>
            </a:p>
          </p:txBody>
        </p:sp>
      </p:grpSp>
      <p:grpSp>
        <p:nvGrpSpPr>
          <p:cNvPr id="3" name="组合 2"/>
          <p:cNvGrpSpPr/>
          <p:nvPr/>
        </p:nvGrpSpPr>
        <p:grpSpPr>
          <a:xfrm>
            <a:off x="4485314" y="3079255"/>
            <a:ext cx="1600937" cy="1600936"/>
            <a:chOff x="4485314" y="3079255"/>
            <a:chExt cx="1600937" cy="1600936"/>
          </a:xfrm>
        </p:grpSpPr>
        <p:sp>
          <p:nvSpPr>
            <p:cNvPr id="11" name="iṥḷîḑé"/>
            <p:cNvSpPr/>
            <p:nvPr/>
          </p:nvSpPr>
          <p:spPr>
            <a:xfrm>
              <a:off x="4485314" y="3079255"/>
              <a:ext cx="1600937" cy="1600936"/>
            </a:xfrm>
            <a:prstGeom prst="teardrop">
              <a:avLst/>
            </a:prstGeom>
            <a:pattFill prst="pct30">
              <a:fgClr>
                <a:srgbClr val="EBB526"/>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思源宋体 CN" panose="02020400000000000000" pitchFamily="18" charset="-122"/>
              </a:endParaRPr>
            </a:p>
          </p:txBody>
        </p:sp>
        <p:sp>
          <p:nvSpPr>
            <p:cNvPr id="18" name="í$1íḓé"/>
            <p:cNvSpPr txBox="1"/>
            <p:nvPr/>
          </p:nvSpPr>
          <p:spPr>
            <a:xfrm>
              <a:off x="4624787" y="3541195"/>
              <a:ext cx="1333518" cy="621828"/>
            </a:xfrm>
            <a:prstGeom prst="rect">
              <a:avLst/>
            </a:prstGeom>
            <a:noFill/>
          </p:spPr>
          <p:txBody>
            <a:bodyPr wrap="square" lIns="91440" tIns="45720" rIns="91440" bIns="45720" anchor="ctr" anchorCtr="1">
              <a:normAutofit/>
            </a:bodyPr>
            <a:lstStyle/>
            <a:p>
              <a:pPr algn="ctr"/>
              <a:r>
                <a:rPr lang="zh-CN" altLang="en-US" sz="20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zh-CN" altLang="en-US" sz="2000" i="1" dirty="0">
                <a:latin typeface="思源宋体 CN" panose="02020400000000000000" pitchFamily="18" charset="-122"/>
                <a:ea typeface="思源宋体 CN" panose="02020400000000000000" pitchFamily="18" charset="-122"/>
              </a:endParaRPr>
            </a:p>
          </p:txBody>
        </p:sp>
      </p:grpSp>
      <p:grpSp>
        <p:nvGrpSpPr>
          <p:cNvPr id="32" name="组合 31"/>
          <p:cNvGrpSpPr/>
          <p:nvPr/>
        </p:nvGrpSpPr>
        <p:grpSpPr>
          <a:xfrm>
            <a:off x="1361584" y="2925255"/>
            <a:ext cx="2715045" cy="898601"/>
            <a:chOff x="1361584" y="2925255"/>
            <a:chExt cx="2715045" cy="898601"/>
          </a:xfrm>
        </p:grpSpPr>
        <p:sp>
          <p:nvSpPr>
            <p:cNvPr id="20" name="iṡḷiďe"/>
            <p:cNvSpPr/>
            <p:nvPr/>
          </p:nvSpPr>
          <p:spPr>
            <a:xfrm>
              <a:off x="1361584" y="3317423"/>
              <a:ext cx="2715045" cy="506433"/>
            </a:xfrm>
            <a:prstGeom prst="rect">
              <a:avLst/>
            </a:prstGeom>
            <a:noFill/>
            <a:ln>
              <a:noFill/>
            </a:ln>
          </p:spPr>
          <p:txBody>
            <a:bodyPr wrap="square" lIns="91440" tIns="45720" rIns="91440" bIns="45720" anchor="t" anchorCtr="0">
              <a:normAutofit/>
            </a:bodyPr>
            <a:lstStyle/>
            <a:p>
              <a:pPr algn="r">
                <a:lnSpc>
                  <a:spcPct val="130000"/>
                </a:lnSpc>
              </a:pPr>
              <a:r>
                <a:rPr lang="zh-CN" altLang="en-US" sz="11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100" dirty="0">
                <a:latin typeface="思源宋体 CN" panose="02020400000000000000" pitchFamily="18" charset="-122"/>
                <a:ea typeface="思源宋体 CN" panose="02020400000000000000" pitchFamily="18" charset="-122"/>
              </a:endParaRPr>
            </a:p>
          </p:txBody>
        </p:sp>
        <p:sp>
          <p:nvSpPr>
            <p:cNvPr id="21" name="îṥḷíḋê"/>
            <p:cNvSpPr/>
            <p:nvPr/>
          </p:nvSpPr>
          <p:spPr>
            <a:xfrm>
              <a:off x="1361584" y="2925255"/>
              <a:ext cx="2715045" cy="392166"/>
            </a:xfrm>
            <a:prstGeom prst="rect">
              <a:avLst/>
            </a:prstGeom>
            <a:noFill/>
            <a:ln>
              <a:noFill/>
            </a:ln>
          </p:spPr>
          <p:txBody>
            <a:bodyPr wrap="square" lIns="91440" tIns="45720" rIns="91440" bIns="45720" anchor="ctr" anchorCtr="0">
              <a:noAutofit/>
            </a:bodyPr>
            <a:lstStyle/>
            <a:p>
              <a:pPr algn="r">
                <a:lnSpc>
                  <a:spcPct val="200000"/>
                </a:lnSpc>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1600" b="1" dirty="0">
                <a:latin typeface="思源宋体 CN" panose="02020400000000000000" pitchFamily="18" charset="-122"/>
                <a:ea typeface="思源宋体 CN" panose="02020400000000000000" pitchFamily="18" charset="-122"/>
              </a:endParaRPr>
            </a:p>
          </p:txBody>
        </p:sp>
      </p:grpSp>
      <p:grpSp>
        <p:nvGrpSpPr>
          <p:cNvPr id="34" name="组合 33"/>
          <p:cNvGrpSpPr/>
          <p:nvPr/>
        </p:nvGrpSpPr>
        <p:grpSpPr>
          <a:xfrm>
            <a:off x="1361584" y="4158616"/>
            <a:ext cx="2715045" cy="898601"/>
            <a:chOff x="1361584" y="4158616"/>
            <a:chExt cx="2715045" cy="898601"/>
          </a:xfrm>
        </p:grpSpPr>
        <p:sp>
          <p:nvSpPr>
            <p:cNvPr id="22" name="îṧḷíḓè"/>
            <p:cNvSpPr/>
            <p:nvPr/>
          </p:nvSpPr>
          <p:spPr>
            <a:xfrm>
              <a:off x="1361584" y="4550784"/>
              <a:ext cx="2715045" cy="506433"/>
            </a:xfrm>
            <a:prstGeom prst="rect">
              <a:avLst/>
            </a:prstGeom>
            <a:noFill/>
            <a:ln>
              <a:noFill/>
            </a:ln>
          </p:spPr>
          <p:txBody>
            <a:bodyPr wrap="square" lIns="91440" tIns="45720" rIns="91440" bIns="45720" anchor="t" anchorCtr="0">
              <a:normAutofit/>
            </a:bodyPr>
            <a:lstStyle/>
            <a:p>
              <a:pPr algn="r">
                <a:lnSpc>
                  <a:spcPct val="130000"/>
                </a:lnSpc>
              </a:pPr>
              <a:r>
                <a:rPr lang="zh-CN" altLang="en-US" sz="11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100" dirty="0">
                <a:latin typeface="思源宋体 CN" panose="02020400000000000000" pitchFamily="18" charset="-122"/>
                <a:ea typeface="思源宋体 CN" panose="02020400000000000000" pitchFamily="18" charset="-122"/>
              </a:endParaRPr>
            </a:p>
          </p:txBody>
        </p:sp>
        <p:sp>
          <p:nvSpPr>
            <p:cNvPr id="23" name="iṥļide"/>
            <p:cNvSpPr/>
            <p:nvPr/>
          </p:nvSpPr>
          <p:spPr>
            <a:xfrm>
              <a:off x="1361584" y="4158616"/>
              <a:ext cx="2715045" cy="392166"/>
            </a:xfrm>
            <a:prstGeom prst="rect">
              <a:avLst/>
            </a:prstGeom>
            <a:noFill/>
            <a:ln>
              <a:noFill/>
            </a:ln>
          </p:spPr>
          <p:txBody>
            <a:bodyPr wrap="square" lIns="91440" tIns="45720" rIns="91440" bIns="45720" anchor="ctr" anchorCtr="0">
              <a:noAutofit/>
            </a:bodyPr>
            <a:lstStyle/>
            <a:p>
              <a:pPr algn="r">
                <a:lnSpc>
                  <a:spcPct val="200000"/>
                </a:lnSpc>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1600" b="1" dirty="0">
                <a:latin typeface="思源宋体 CN" panose="02020400000000000000" pitchFamily="18" charset="-122"/>
                <a:ea typeface="思源宋体 CN" panose="02020400000000000000" pitchFamily="18" charset="-122"/>
              </a:endParaRPr>
            </a:p>
          </p:txBody>
        </p:sp>
      </p:grpSp>
      <p:grpSp>
        <p:nvGrpSpPr>
          <p:cNvPr id="5" name="组合 4"/>
          <p:cNvGrpSpPr/>
          <p:nvPr/>
        </p:nvGrpSpPr>
        <p:grpSpPr>
          <a:xfrm>
            <a:off x="1361584" y="1793916"/>
            <a:ext cx="2715045" cy="898599"/>
            <a:chOff x="1361584" y="1793916"/>
            <a:chExt cx="2715045" cy="898599"/>
          </a:xfrm>
        </p:grpSpPr>
        <p:sp>
          <p:nvSpPr>
            <p:cNvPr id="24" name="iṡļiḓè"/>
            <p:cNvSpPr/>
            <p:nvPr/>
          </p:nvSpPr>
          <p:spPr>
            <a:xfrm>
              <a:off x="1361584" y="2186082"/>
              <a:ext cx="2715045" cy="506433"/>
            </a:xfrm>
            <a:prstGeom prst="rect">
              <a:avLst/>
            </a:prstGeom>
            <a:noFill/>
            <a:ln>
              <a:noFill/>
            </a:ln>
          </p:spPr>
          <p:txBody>
            <a:bodyPr wrap="square" lIns="91440" tIns="45720" rIns="91440" bIns="45720" anchor="t" anchorCtr="0">
              <a:noAutofit/>
            </a:bodyPr>
            <a:lstStyle/>
            <a:p>
              <a:pPr algn="r">
                <a:lnSpc>
                  <a:spcPct val="130000"/>
                </a:lnSpc>
              </a:pPr>
              <a:r>
                <a:rPr lang="zh-CN" altLang="en-US" sz="11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100" dirty="0">
                <a:latin typeface="思源宋体 CN" panose="02020400000000000000" pitchFamily="18" charset="-122"/>
                <a:ea typeface="思源宋体 CN" panose="02020400000000000000" pitchFamily="18" charset="-122"/>
              </a:endParaRPr>
            </a:p>
          </p:txBody>
        </p:sp>
        <p:sp>
          <p:nvSpPr>
            <p:cNvPr id="25" name="ïsḷïḋè"/>
            <p:cNvSpPr/>
            <p:nvPr/>
          </p:nvSpPr>
          <p:spPr>
            <a:xfrm>
              <a:off x="1361584" y="1793916"/>
              <a:ext cx="2715045" cy="392166"/>
            </a:xfrm>
            <a:prstGeom prst="rect">
              <a:avLst/>
            </a:prstGeom>
            <a:noFill/>
            <a:ln>
              <a:noFill/>
            </a:ln>
          </p:spPr>
          <p:txBody>
            <a:bodyPr wrap="square" lIns="91440" tIns="45720" rIns="91440" bIns="45720" anchor="ctr" anchorCtr="0">
              <a:noAutofit/>
            </a:bodyPr>
            <a:lstStyle/>
            <a:p>
              <a:pPr algn="r">
                <a:lnSpc>
                  <a:spcPct val="200000"/>
                </a:lnSpc>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1600" b="1" dirty="0">
                <a:latin typeface="思源宋体 CN" panose="02020400000000000000" pitchFamily="18" charset="-122"/>
                <a:ea typeface="思源宋体 CN" panose="02020400000000000000" pitchFamily="18" charset="-122"/>
              </a:endParaRPr>
            </a:p>
          </p:txBody>
        </p:sp>
      </p:grpSp>
      <p:grpSp>
        <p:nvGrpSpPr>
          <p:cNvPr id="33" name="组合 32"/>
          <p:cNvGrpSpPr/>
          <p:nvPr/>
        </p:nvGrpSpPr>
        <p:grpSpPr>
          <a:xfrm>
            <a:off x="8176242" y="2928244"/>
            <a:ext cx="2843450" cy="895612"/>
            <a:chOff x="8176242" y="2928244"/>
            <a:chExt cx="2843450" cy="895612"/>
          </a:xfrm>
        </p:grpSpPr>
        <p:sp>
          <p:nvSpPr>
            <p:cNvPr id="26" name="îṣļîḋe"/>
            <p:cNvSpPr/>
            <p:nvPr/>
          </p:nvSpPr>
          <p:spPr>
            <a:xfrm>
              <a:off x="8176242" y="3317423"/>
              <a:ext cx="2843450" cy="506433"/>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100" dirty="0">
                <a:latin typeface="思源宋体 CN" panose="02020400000000000000" pitchFamily="18" charset="-122"/>
                <a:ea typeface="思源宋体 CN" panose="02020400000000000000" pitchFamily="18" charset="-122"/>
              </a:endParaRPr>
            </a:p>
          </p:txBody>
        </p:sp>
        <p:sp>
          <p:nvSpPr>
            <p:cNvPr id="27" name="îšḷïḓé"/>
            <p:cNvSpPr/>
            <p:nvPr/>
          </p:nvSpPr>
          <p:spPr>
            <a:xfrm>
              <a:off x="8176242" y="2928244"/>
              <a:ext cx="2843450" cy="379727"/>
            </a:xfrm>
            <a:prstGeom prst="rect">
              <a:avLst/>
            </a:prstGeom>
            <a:noFill/>
            <a:ln>
              <a:noFill/>
            </a:ln>
          </p:spPr>
          <p:txBody>
            <a:bodyPr wrap="square" lIns="91440" tIns="45720" rIns="91440" bIns="45720" anchor="ctr" anchorCtr="0">
              <a:noAutofit/>
            </a:bodyPr>
            <a:lstStyle/>
            <a:p>
              <a:pPr>
                <a:lnSpc>
                  <a:spcPct val="200000"/>
                </a:lnSpc>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1600" b="1" dirty="0">
                <a:latin typeface="思源宋体 CN" panose="02020400000000000000" pitchFamily="18" charset="-122"/>
                <a:ea typeface="思源宋体 CN" panose="02020400000000000000" pitchFamily="18" charset="-122"/>
              </a:endParaRPr>
            </a:p>
          </p:txBody>
        </p:sp>
      </p:grpSp>
      <p:grpSp>
        <p:nvGrpSpPr>
          <p:cNvPr id="35" name="组合 34"/>
          <p:cNvGrpSpPr/>
          <p:nvPr/>
        </p:nvGrpSpPr>
        <p:grpSpPr>
          <a:xfrm>
            <a:off x="8176242" y="4156443"/>
            <a:ext cx="2843450" cy="907641"/>
            <a:chOff x="8176242" y="4156443"/>
            <a:chExt cx="2843450" cy="907641"/>
          </a:xfrm>
        </p:grpSpPr>
        <p:sp>
          <p:nvSpPr>
            <p:cNvPr id="28" name="iSḻîdè"/>
            <p:cNvSpPr/>
            <p:nvPr/>
          </p:nvSpPr>
          <p:spPr>
            <a:xfrm>
              <a:off x="8176242" y="4557651"/>
              <a:ext cx="2843450" cy="506433"/>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100" dirty="0">
                <a:latin typeface="思源宋体 CN" panose="02020400000000000000" pitchFamily="18" charset="-122"/>
                <a:ea typeface="思源宋体 CN" panose="02020400000000000000" pitchFamily="18" charset="-122"/>
              </a:endParaRPr>
            </a:p>
          </p:txBody>
        </p:sp>
        <p:sp>
          <p:nvSpPr>
            <p:cNvPr id="29" name="iśḻïďé"/>
            <p:cNvSpPr/>
            <p:nvPr/>
          </p:nvSpPr>
          <p:spPr>
            <a:xfrm>
              <a:off x="8176242" y="4156443"/>
              <a:ext cx="2843450" cy="401208"/>
            </a:xfrm>
            <a:prstGeom prst="rect">
              <a:avLst/>
            </a:prstGeom>
            <a:noFill/>
            <a:ln>
              <a:noFill/>
            </a:ln>
          </p:spPr>
          <p:txBody>
            <a:bodyPr wrap="square" lIns="91440" tIns="45720" rIns="91440" bIns="45720" anchor="ctr" anchorCtr="0">
              <a:noAutofit/>
            </a:bodyPr>
            <a:lstStyle/>
            <a:p>
              <a:pPr>
                <a:lnSpc>
                  <a:spcPct val="200000"/>
                </a:lnSpc>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1600" b="1" dirty="0">
                <a:latin typeface="思源宋体 CN" panose="02020400000000000000" pitchFamily="18" charset="-122"/>
                <a:ea typeface="思源宋体 CN" panose="02020400000000000000" pitchFamily="18" charset="-122"/>
              </a:endParaRPr>
            </a:p>
          </p:txBody>
        </p:sp>
      </p:grpSp>
      <p:grpSp>
        <p:nvGrpSpPr>
          <p:cNvPr id="8" name="组合 7"/>
          <p:cNvGrpSpPr/>
          <p:nvPr/>
        </p:nvGrpSpPr>
        <p:grpSpPr>
          <a:xfrm>
            <a:off x="8176242" y="1793916"/>
            <a:ext cx="2843450" cy="898599"/>
            <a:chOff x="8176242" y="1793916"/>
            <a:chExt cx="2843450" cy="898599"/>
          </a:xfrm>
        </p:grpSpPr>
        <p:sp>
          <p:nvSpPr>
            <p:cNvPr id="30" name="iṣļídê"/>
            <p:cNvSpPr/>
            <p:nvPr/>
          </p:nvSpPr>
          <p:spPr>
            <a:xfrm>
              <a:off x="8176242" y="2186082"/>
              <a:ext cx="2843450" cy="506433"/>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100" dirty="0">
                <a:latin typeface="思源宋体 CN" panose="02020400000000000000" pitchFamily="18" charset="-122"/>
                <a:ea typeface="思源宋体 CN" panose="02020400000000000000" pitchFamily="18" charset="-122"/>
              </a:endParaRPr>
            </a:p>
          </p:txBody>
        </p:sp>
        <p:sp>
          <p:nvSpPr>
            <p:cNvPr id="31" name="isľîdé"/>
            <p:cNvSpPr/>
            <p:nvPr/>
          </p:nvSpPr>
          <p:spPr>
            <a:xfrm>
              <a:off x="8176242" y="1793916"/>
              <a:ext cx="2843450" cy="392166"/>
            </a:xfrm>
            <a:prstGeom prst="rect">
              <a:avLst/>
            </a:prstGeom>
            <a:noFill/>
            <a:ln>
              <a:noFill/>
            </a:ln>
          </p:spPr>
          <p:txBody>
            <a:bodyPr wrap="square" lIns="91440" tIns="45720" rIns="91440" bIns="45720" anchor="ctr" anchorCtr="0">
              <a:noAutofit/>
            </a:bodyPr>
            <a:lstStyle/>
            <a:p>
              <a:pPr>
                <a:lnSpc>
                  <a:spcPct val="200000"/>
                </a:lnSpc>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1600" b="1" dirty="0">
                <a:latin typeface="思源宋体 CN" panose="02020400000000000000" pitchFamily="18" charset="-122"/>
                <a:ea typeface="思源宋体 CN" panose="02020400000000000000" pitchFamily="18" charset="-122"/>
              </a:endParaRPr>
            </a:p>
          </p:txBody>
        </p:sp>
      </p:grpSp>
      <p:sp>
        <p:nvSpPr>
          <p:cNvPr id="36" name="矩形 35"/>
          <p:cNvSpPr/>
          <p:nvPr/>
        </p:nvSpPr>
        <p:spPr>
          <a:xfrm>
            <a:off x="-1" y="387178"/>
            <a:ext cx="322730" cy="403654"/>
          </a:xfrm>
          <a:prstGeom prst="rect">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37" name="文本框 36"/>
          <p:cNvSpPr txBox="1"/>
          <p:nvPr/>
        </p:nvSpPr>
        <p:spPr>
          <a:xfrm>
            <a:off x="392370" y="346097"/>
            <a:ext cx="2097741" cy="523220"/>
          </a:xfrm>
          <a:prstGeom prst="rect">
            <a:avLst/>
          </a:prstGeom>
          <a:noFill/>
        </p:spPr>
        <p:txBody>
          <a:bodyPr wrap="square" rtlCol="0">
            <a:spAutoFit/>
          </a:bodyPr>
          <a:lstStyle/>
          <a:p>
            <a:r>
              <a:rPr lang="zh-CN" altLang="en-US" sz="280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我的感想</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1+#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500" fill="hold"/>
                                        <p:tgtEl>
                                          <p:spTgt spid="32"/>
                                        </p:tgtEl>
                                        <p:attrNameLst>
                                          <p:attrName>ppt_x</p:attrName>
                                        </p:attrNameLst>
                                      </p:cBhvr>
                                      <p:tavLst>
                                        <p:tav tm="0">
                                          <p:val>
                                            <p:strVal val="0-#ppt_w/2"/>
                                          </p:val>
                                        </p:tav>
                                        <p:tav tm="100000">
                                          <p:val>
                                            <p:strVal val="#ppt_x"/>
                                          </p:val>
                                        </p:tav>
                                      </p:tavLst>
                                    </p:anim>
                                    <p:anim calcmode="lin" valueType="num">
                                      <p:cBhvr additive="base">
                                        <p:cTn id="28" dur="500" fill="hold"/>
                                        <p:tgtEl>
                                          <p:spTgt spid="32"/>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nodeType="after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fill="hold"/>
                                        <p:tgtEl>
                                          <p:spTgt spid="33"/>
                                        </p:tgtEl>
                                        <p:attrNameLst>
                                          <p:attrName>ppt_x</p:attrName>
                                        </p:attrNameLst>
                                      </p:cBhvr>
                                      <p:tavLst>
                                        <p:tav tm="0">
                                          <p:val>
                                            <p:strVal val="1+#ppt_w/2"/>
                                          </p:val>
                                        </p:tav>
                                        <p:tav tm="100000">
                                          <p:val>
                                            <p:strVal val="#ppt_x"/>
                                          </p:val>
                                        </p:tav>
                                      </p:tavLst>
                                    </p:anim>
                                    <p:anim calcmode="lin" valueType="num">
                                      <p:cBhvr additive="base">
                                        <p:cTn id="33" dur="500" fill="hold"/>
                                        <p:tgtEl>
                                          <p:spTgt spid="33"/>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500" fill="hold"/>
                                        <p:tgtEl>
                                          <p:spTgt spid="34"/>
                                        </p:tgtEl>
                                        <p:attrNameLst>
                                          <p:attrName>ppt_x</p:attrName>
                                        </p:attrNameLst>
                                      </p:cBhvr>
                                      <p:tavLst>
                                        <p:tav tm="0">
                                          <p:val>
                                            <p:strVal val="0-#ppt_w/2"/>
                                          </p:val>
                                        </p:tav>
                                        <p:tav tm="100000">
                                          <p:val>
                                            <p:strVal val="#ppt_x"/>
                                          </p:val>
                                        </p:tav>
                                      </p:tavLst>
                                    </p:anim>
                                    <p:anim calcmode="lin" valueType="num">
                                      <p:cBhvr additive="base">
                                        <p:cTn id="38" dur="500" fill="hold"/>
                                        <p:tgtEl>
                                          <p:spTgt spid="34"/>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nodeType="after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additive="base">
                                        <p:cTn id="42" dur="500" fill="hold"/>
                                        <p:tgtEl>
                                          <p:spTgt spid="35"/>
                                        </p:tgtEl>
                                        <p:attrNameLst>
                                          <p:attrName>ppt_x</p:attrName>
                                        </p:attrNameLst>
                                      </p:cBhvr>
                                      <p:tavLst>
                                        <p:tav tm="0">
                                          <p:val>
                                            <p:strVal val="1+#ppt_w/2"/>
                                          </p:val>
                                        </p:tav>
                                        <p:tav tm="100000">
                                          <p:val>
                                            <p:strVal val="#ppt_x"/>
                                          </p:val>
                                        </p:tav>
                                      </p:tavLst>
                                    </p:anim>
                                    <p:anim calcmode="lin" valueType="num">
                                      <p:cBhvr additive="base">
                                        <p:cTn id="43"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512811" y="1938445"/>
            <a:ext cx="1932446" cy="1932446"/>
            <a:chOff x="1512811" y="1938445"/>
            <a:chExt cx="1932446" cy="1932446"/>
          </a:xfrm>
        </p:grpSpPr>
        <p:sp>
          <p:nvSpPr>
            <p:cNvPr id="2" name="空心弧 1"/>
            <p:cNvSpPr/>
            <p:nvPr/>
          </p:nvSpPr>
          <p:spPr>
            <a:xfrm rot="16200000" flipV="1">
              <a:off x="1512811" y="1938445"/>
              <a:ext cx="1932446" cy="1932446"/>
            </a:xfrm>
            <a:prstGeom prst="blockArc">
              <a:avLst>
                <a:gd name="adj1" fmla="val 21323589"/>
                <a:gd name="adj2" fmla="val 21317703"/>
                <a:gd name="adj3" fmla="val 4728"/>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883" tIns="60941" rIns="121883" bIns="60941" rtlCol="0" anchor="ctr"/>
            <a:lstStyle/>
            <a:p>
              <a:pPr algn="ctr"/>
              <a:endParaRPr kumimoji="1" lang="zh-CN" altLang="en-US" sz="3200" dirty="0">
                <a:solidFill>
                  <a:schemeClr val="tx1"/>
                </a:solidFill>
                <a:latin typeface="思源宋体 CN" panose="02020400000000000000" pitchFamily="18" charset="-122"/>
                <a:ea typeface="思源宋体 CN" panose="02020400000000000000" pitchFamily="18" charset="-122"/>
              </a:endParaRPr>
            </a:p>
          </p:txBody>
        </p:sp>
        <p:grpSp>
          <p:nvGrpSpPr>
            <p:cNvPr id="31" name="组合 30"/>
            <p:cNvGrpSpPr/>
            <p:nvPr/>
          </p:nvGrpSpPr>
          <p:grpSpPr>
            <a:xfrm>
              <a:off x="1512811" y="1938445"/>
              <a:ext cx="1932446" cy="1932446"/>
              <a:chOff x="1512811" y="1938445"/>
              <a:chExt cx="1932446" cy="1932446"/>
            </a:xfrm>
          </p:grpSpPr>
          <p:sp>
            <p:nvSpPr>
              <p:cNvPr id="3" name="空心弧 2"/>
              <p:cNvSpPr/>
              <p:nvPr/>
            </p:nvSpPr>
            <p:spPr>
              <a:xfrm rot="16200000" flipV="1">
                <a:off x="1512811" y="1938445"/>
                <a:ext cx="1932446" cy="1932446"/>
              </a:xfrm>
              <a:prstGeom prst="blockArc">
                <a:avLst>
                  <a:gd name="adj1" fmla="val 1785573"/>
                  <a:gd name="adj2" fmla="val 13411"/>
                  <a:gd name="adj3" fmla="val 4880"/>
                </a:avLst>
              </a:prstGeom>
              <a:solidFill>
                <a:srgbClr val="EBB526"/>
              </a:solidFill>
              <a:ln>
                <a:noFill/>
              </a:ln>
              <a:effectLst/>
            </p:spPr>
            <p:style>
              <a:lnRef idx="1">
                <a:schemeClr val="accent1"/>
              </a:lnRef>
              <a:fillRef idx="3">
                <a:schemeClr val="accent1"/>
              </a:fillRef>
              <a:effectRef idx="2">
                <a:schemeClr val="accent1"/>
              </a:effectRef>
              <a:fontRef idx="minor">
                <a:schemeClr val="lt1"/>
              </a:fontRef>
            </p:style>
            <p:txBody>
              <a:bodyPr lIns="121883" tIns="60941" rIns="121883" bIns="60941" rtlCol="0" anchor="ctr"/>
              <a:lstStyle/>
              <a:p>
                <a:pPr algn="ctr"/>
                <a:endParaRPr kumimoji="1" lang="zh-CN" altLang="en-US" sz="3200" dirty="0">
                  <a:solidFill>
                    <a:schemeClr val="tx1"/>
                  </a:solidFill>
                  <a:latin typeface="思源宋体 CN" panose="02020400000000000000" pitchFamily="18" charset="-122"/>
                  <a:ea typeface="思源宋体 CN" panose="02020400000000000000" pitchFamily="18" charset="-122"/>
                </a:endParaRPr>
              </a:p>
            </p:txBody>
          </p:sp>
          <p:sp>
            <p:nvSpPr>
              <p:cNvPr id="4" name="文本框 3"/>
              <p:cNvSpPr txBox="1"/>
              <p:nvPr/>
            </p:nvSpPr>
            <p:spPr>
              <a:xfrm>
                <a:off x="1931443" y="2464497"/>
                <a:ext cx="1136821" cy="943618"/>
              </a:xfrm>
              <a:prstGeom prst="rect">
                <a:avLst/>
              </a:prstGeom>
              <a:noFill/>
            </p:spPr>
            <p:txBody>
              <a:bodyPr wrap="square" lIns="121883" tIns="60941" rIns="121883" bIns="60941" rtlCol="0">
                <a:spAutoFit/>
              </a:bodyPr>
              <a:lstStyle/>
              <a:p>
                <a:pPr algn="ctr"/>
                <a:r>
                  <a:rPr kumimoji="1" lang="en-US" altLang="zh-CN" sz="5330" dirty="0">
                    <a:solidFill>
                      <a:srgbClr val="2A2A2A"/>
                    </a:solidFill>
                    <a:latin typeface="宋体" panose="02010600030101010101" pitchFamily="2" charset="-122"/>
                    <a:ea typeface="宋体" panose="02010600030101010101" pitchFamily="2" charset="-122"/>
                    <a:cs typeface="Segoe UI Light" panose="020B0502040204020203"/>
                  </a:rPr>
                  <a:t>87</a:t>
                </a:r>
                <a:r>
                  <a:rPr kumimoji="1" lang="en-US" altLang="zh-CN" sz="1865" dirty="0">
                    <a:solidFill>
                      <a:srgbClr val="2A2A2A"/>
                    </a:solidFill>
                    <a:latin typeface="宋体" panose="02010600030101010101" pitchFamily="2" charset="-122"/>
                    <a:ea typeface="宋体" panose="02010600030101010101" pitchFamily="2" charset="-122"/>
                    <a:cs typeface="Segoe UI Light" panose="020B0502040204020203"/>
                  </a:rPr>
                  <a:t>%</a:t>
                </a:r>
                <a:endParaRPr kumimoji="1" lang="zh-CN" altLang="en-US" sz="1865" dirty="0">
                  <a:solidFill>
                    <a:srgbClr val="2A2A2A"/>
                  </a:solidFill>
                  <a:latin typeface="宋体" panose="02010600030101010101" pitchFamily="2" charset="-122"/>
                  <a:ea typeface="宋体" panose="02010600030101010101" pitchFamily="2" charset="-122"/>
                  <a:cs typeface="Segoe UI Light" panose="020B0502040204020203"/>
                </a:endParaRPr>
              </a:p>
            </p:txBody>
          </p:sp>
        </p:grpSp>
      </p:grpSp>
      <p:sp>
        <p:nvSpPr>
          <p:cNvPr id="5" name="文本框 4"/>
          <p:cNvSpPr txBox="1"/>
          <p:nvPr/>
        </p:nvSpPr>
        <p:spPr>
          <a:xfrm>
            <a:off x="1512807" y="4041241"/>
            <a:ext cx="1932448" cy="337197"/>
          </a:xfrm>
          <a:prstGeom prst="rect">
            <a:avLst/>
          </a:prstGeom>
          <a:noFill/>
        </p:spPr>
        <p:txBody>
          <a:bodyPr wrap="square" lIns="121883" tIns="60941" rIns="121883" bIns="60941" rtlCol="0">
            <a:spAutoFit/>
          </a:bodyPr>
          <a:lstStyle/>
          <a:p>
            <a:pPr algn="ctr"/>
            <a:r>
              <a:rPr lang="zh-CN" altLang="en-US" sz="1600" b="1" dirty="0">
                <a:solidFill>
                  <a:srgbClr val="1F1F1F"/>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p>
        </p:txBody>
      </p:sp>
      <p:grpSp>
        <p:nvGrpSpPr>
          <p:cNvPr id="35" name="组合 34"/>
          <p:cNvGrpSpPr/>
          <p:nvPr/>
        </p:nvGrpSpPr>
        <p:grpSpPr>
          <a:xfrm>
            <a:off x="3919694" y="1938445"/>
            <a:ext cx="1935285" cy="1932446"/>
            <a:chOff x="3919694" y="1938445"/>
            <a:chExt cx="1935285" cy="1932446"/>
          </a:xfrm>
        </p:grpSpPr>
        <p:grpSp>
          <p:nvGrpSpPr>
            <p:cNvPr id="34" name="组合 33"/>
            <p:cNvGrpSpPr/>
            <p:nvPr/>
          </p:nvGrpSpPr>
          <p:grpSpPr>
            <a:xfrm>
              <a:off x="3919694" y="1938445"/>
              <a:ext cx="1935285" cy="1932446"/>
              <a:chOff x="3919694" y="1938445"/>
              <a:chExt cx="1935285" cy="1932446"/>
            </a:xfrm>
          </p:grpSpPr>
          <p:sp>
            <p:nvSpPr>
              <p:cNvPr id="6" name="空心弧 5"/>
              <p:cNvSpPr/>
              <p:nvPr/>
            </p:nvSpPr>
            <p:spPr>
              <a:xfrm rot="16200000" flipV="1">
                <a:off x="3922533" y="1938445"/>
                <a:ext cx="1932446" cy="1932446"/>
              </a:xfrm>
              <a:prstGeom prst="blockArc">
                <a:avLst>
                  <a:gd name="adj1" fmla="val 21323589"/>
                  <a:gd name="adj2" fmla="val 21317703"/>
                  <a:gd name="adj3" fmla="val 4728"/>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883" tIns="60941" rIns="121883" bIns="60941" rtlCol="0" anchor="ctr"/>
              <a:lstStyle/>
              <a:p>
                <a:pPr algn="ctr"/>
                <a:endParaRPr kumimoji="1" lang="zh-CN" altLang="en-US" sz="3200" dirty="0">
                  <a:solidFill>
                    <a:schemeClr val="tx1"/>
                  </a:solidFill>
                  <a:latin typeface="思源宋体 CN" panose="02020400000000000000" pitchFamily="18" charset="-122"/>
                  <a:ea typeface="思源宋体 CN" panose="02020400000000000000" pitchFamily="18" charset="-122"/>
                </a:endParaRPr>
              </a:p>
            </p:txBody>
          </p:sp>
          <p:sp>
            <p:nvSpPr>
              <p:cNvPr id="7" name="空心弧 6"/>
              <p:cNvSpPr/>
              <p:nvPr/>
            </p:nvSpPr>
            <p:spPr>
              <a:xfrm rot="16200000" flipV="1">
                <a:off x="3919694" y="1938445"/>
                <a:ext cx="1932446" cy="1932446"/>
              </a:xfrm>
              <a:prstGeom prst="blockArc">
                <a:avLst>
                  <a:gd name="adj1" fmla="val 1535086"/>
                  <a:gd name="adj2" fmla="val 13411"/>
                  <a:gd name="adj3" fmla="val 4880"/>
                </a:avLst>
              </a:prstGeom>
              <a:solidFill>
                <a:srgbClr val="EBB526"/>
              </a:solidFill>
              <a:ln>
                <a:noFill/>
              </a:ln>
              <a:effectLst/>
            </p:spPr>
            <p:style>
              <a:lnRef idx="1">
                <a:schemeClr val="accent1"/>
              </a:lnRef>
              <a:fillRef idx="3">
                <a:schemeClr val="accent1"/>
              </a:fillRef>
              <a:effectRef idx="2">
                <a:schemeClr val="accent1"/>
              </a:effectRef>
              <a:fontRef idx="minor">
                <a:schemeClr val="lt1"/>
              </a:fontRef>
            </p:style>
            <p:txBody>
              <a:bodyPr lIns="121883" tIns="60941" rIns="121883" bIns="60941" rtlCol="0" anchor="ctr"/>
              <a:lstStyle/>
              <a:p>
                <a:pPr algn="ctr"/>
                <a:endParaRPr kumimoji="1" lang="zh-CN" altLang="en-US" sz="3200" dirty="0">
                  <a:solidFill>
                    <a:schemeClr val="tx1"/>
                  </a:solidFill>
                  <a:latin typeface="思源宋体 CN" panose="02020400000000000000" pitchFamily="18" charset="-122"/>
                  <a:ea typeface="思源宋体 CN" panose="02020400000000000000" pitchFamily="18" charset="-122"/>
                </a:endParaRPr>
              </a:p>
            </p:txBody>
          </p:sp>
        </p:grpSp>
        <p:sp>
          <p:nvSpPr>
            <p:cNvPr id="8" name="文本框 7"/>
            <p:cNvSpPr txBox="1"/>
            <p:nvPr/>
          </p:nvSpPr>
          <p:spPr>
            <a:xfrm>
              <a:off x="4341166" y="2464497"/>
              <a:ext cx="1177633" cy="943618"/>
            </a:xfrm>
            <a:prstGeom prst="rect">
              <a:avLst/>
            </a:prstGeom>
            <a:noFill/>
          </p:spPr>
          <p:txBody>
            <a:bodyPr wrap="square" lIns="121883" tIns="60941" rIns="121883" bIns="60941" rtlCol="0">
              <a:spAutoFit/>
            </a:bodyPr>
            <a:lstStyle/>
            <a:p>
              <a:pPr algn="ctr"/>
              <a:r>
                <a:rPr kumimoji="1" lang="en-US" altLang="zh-CN" sz="5330" dirty="0">
                  <a:solidFill>
                    <a:srgbClr val="2A2A2A"/>
                  </a:solidFill>
                  <a:latin typeface="宋体" panose="02010600030101010101" pitchFamily="2" charset="-122"/>
                  <a:ea typeface="宋体" panose="02010600030101010101" pitchFamily="2" charset="-122"/>
                  <a:cs typeface="Segoe UI Light" panose="020B0502040204020203"/>
                </a:rPr>
                <a:t>90</a:t>
              </a:r>
              <a:r>
                <a:rPr kumimoji="1" lang="en-US" altLang="zh-CN" sz="1865" dirty="0">
                  <a:solidFill>
                    <a:srgbClr val="2A2A2A"/>
                  </a:solidFill>
                  <a:latin typeface="宋体" panose="02010600030101010101" pitchFamily="2" charset="-122"/>
                  <a:ea typeface="宋体" panose="02010600030101010101" pitchFamily="2" charset="-122"/>
                  <a:cs typeface="Segoe UI Light" panose="020B0502040204020203"/>
                </a:rPr>
                <a:t>%</a:t>
              </a:r>
              <a:endParaRPr kumimoji="1" lang="zh-CN" altLang="en-US" sz="1865" dirty="0">
                <a:solidFill>
                  <a:srgbClr val="2A2A2A"/>
                </a:solidFill>
                <a:latin typeface="宋体" panose="02010600030101010101" pitchFamily="2" charset="-122"/>
                <a:ea typeface="宋体" panose="02010600030101010101" pitchFamily="2" charset="-122"/>
                <a:cs typeface="Segoe UI Light" panose="020B0502040204020203"/>
              </a:endParaRPr>
            </a:p>
          </p:txBody>
        </p:sp>
      </p:grpSp>
      <p:sp>
        <p:nvSpPr>
          <p:cNvPr id="9" name="文本框 8"/>
          <p:cNvSpPr txBox="1"/>
          <p:nvPr/>
        </p:nvSpPr>
        <p:spPr>
          <a:xfrm>
            <a:off x="3925370" y="4041241"/>
            <a:ext cx="1926770" cy="337197"/>
          </a:xfrm>
          <a:prstGeom prst="rect">
            <a:avLst/>
          </a:prstGeom>
          <a:noFill/>
        </p:spPr>
        <p:txBody>
          <a:bodyPr wrap="square" lIns="121883" tIns="60941" rIns="121883" bIns="60941" rtlCol="0">
            <a:spAutoFit/>
          </a:bodyPr>
          <a:lstStyle/>
          <a:p>
            <a:pPr algn="ctr"/>
            <a:r>
              <a:rPr lang="zh-CN" altLang="en-US" sz="1600" b="1" dirty="0">
                <a:solidFill>
                  <a:srgbClr val="1F1F1F"/>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p>
        </p:txBody>
      </p:sp>
      <p:grpSp>
        <p:nvGrpSpPr>
          <p:cNvPr id="36" name="组合 35"/>
          <p:cNvGrpSpPr/>
          <p:nvPr/>
        </p:nvGrpSpPr>
        <p:grpSpPr>
          <a:xfrm>
            <a:off x="6332257" y="1938445"/>
            <a:ext cx="1932446" cy="1932446"/>
            <a:chOff x="6332257" y="1938445"/>
            <a:chExt cx="1932446" cy="1932446"/>
          </a:xfrm>
        </p:grpSpPr>
        <p:sp>
          <p:nvSpPr>
            <p:cNvPr id="10" name="空心弧 9"/>
            <p:cNvSpPr/>
            <p:nvPr/>
          </p:nvSpPr>
          <p:spPr>
            <a:xfrm rot="16200000" flipV="1">
              <a:off x="6332257" y="1938445"/>
              <a:ext cx="1932446" cy="1932446"/>
            </a:xfrm>
            <a:prstGeom prst="blockArc">
              <a:avLst>
                <a:gd name="adj1" fmla="val 21323589"/>
                <a:gd name="adj2" fmla="val 21317703"/>
                <a:gd name="adj3" fmla="val 4728"/>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883" tIns="60941" rIns="121883" bIns="60941" rtlCol="0" anchor="ctr"/>
            <a:lstStyle/>
            <a:p>
              <a:pPr algn="ctr"/>
              <a:endParaRPr kumimoji="1" lang="zh-CN" altLang="en-US" sz="3200" dirty="0">
                <a:solidFill>
                  <a:schemeClr val="tx1"/>
                </a:solidFill>
                <a:latin typeface="思源宋体 CN" panose="02020400000000000000" pitchFamily="18" charset="-122"/>
                <a:ea typeface="思源宋体 CN" panose="02020400000000000000" pitchFamily="18" charset="-122"/>
              </a:endParaRPr>
            </a:p>
          </p:txBody>
        </p:sp>
        <p:sp>
          <p:nvSpPr>
            <p:cNvPr id="11" name="空心弧 10"/>
            <p:cNvSpPr/>
            <p:nvPr/>
          </p:nvSpPr>
          <p:spPr>
            <a:xfrm rot="16200000" flipV="1">
              <a:off x="6332257" y="1938445"/>
              <a:ext cx="1932446" cy="1932446"/>
            </a:xfrm>
            <a:prstGeom prst="blockArc">
              <a:avLst>
                <a:gd name="adj1" fmla="val 5385050"/>
                <a:gd name="adj2" fmla="val 13411"/>
                <a:gd name="adj3" fmla="val 4880"/>
              </a:avLst>
            </a:prstGeom>
            <a:solidFill>
              <a:srgbClr val="EBB526"/>
            </a:solidFill>
            <a:ln>
              <a:noFill/>
            </a:ln>
            <a:effectLst/>
          </p:spPr>
          <p:style>
            <a:lnRef idx="1">
              <a:schemeClr val="accent1"/>
            </a:lnRef>
            <a:fillRef idx="3">
              <a:schemeClr val="accent1"/>
            </a:fillRef>
            <a:effectRef idx="2">
              <a:schemeClr val="accent1"/>
            </a:effectRef>
            <a:fontRef idx="minor">
              <a:schemeClr val="lt1"/>
            </a:fontRef>
          </p:style>
          <p:txBody>
            <a:bodyPr lIns="121883" tIns="60941" rIns="121883" bIns="60941" rtlCol="0" anchor="ctr"/>
            <a:lstStyle/>
            <a:p>
              <a:pPr algn="ctr"/>
              <a:endParaRPr kumimoji="1" lang="zh-CN" altLang="en-US" sz="3200" dirty="0">
                <a:solidFill>
                  <a:schemeClr val="tx1"/>
                </a:solidFill>
                <a:latin typeface="思源宋体 CN" panose="02020400000000000000" pitchFamily="18" charset="-122"/>
                <a:ea typeface="思源宋体 CN" panose="02020400000000000000" pitchFamily="18" charset="-122"/>
              </a:endParaRPr>
            </a:p>
          </p:txBody>
        </p:sp>
        <p:sp>
          <p:nvSpPr>
            <p:cNvPr id="12" name="文本框 11"/>
            <p:cNvSpPr txBox="1"/>
            <p:nvPr/>
          </p:nvSpPr>
          <p:spPr>
            <a:xfrm>
              <a:off x="6750890" y="2464497"/>
              <a:ext cx="1127683" cy="943618"/>
            </a:xfrm>
            <a:prstGeom prst="rect">
              <a:avLst/>
            </a:prstGeom>
            <a:noFill/>
          </p:spPr>
          <p:txBody>
            <a:bodyPr wrap="square" lIns="121883" tIns="60941" rIns="121883" bIns="60941" rtlCol="0">
              <a:spAutoFit/>
            </a:bodyPr>
            <a:lstStyle/>
            <a:p>
              <a:pPr algn="ctr"/>
              <a:r>
                <a:rPr kumimoji="1" lang="en-US" altLang="zh-CN" sz="5330" dirty="0">
                  <a:solidFill>
                    <a:srgbClr val="2A2A2A"/>
                  </a:solidFill>
                  <a:latin typeface="宋体" panose="02010600030101010101" pitchFamily="2" charset="-122"/>
                  <a:ea typeface="宋体" panose="02010600030101010101" pitchFamily="2" charset="-122"/>
                  <a:cs typeface="Segoe UI Light" panose="020B0502040204020203"/>
                </a:rPr>
                <a:t>75</a:t>
              </a:r>
              <a:r>
                <a:rPr kumimoji="1" lang="en-US" altLang="zh-CN" sz="1865" dirty="0">
                  <a:solidFill>
                    <a:srgbClr val="2A2A2A"/>
                  </a:solidFill>
                  <a:latin typeface="宋体" panose="02010600030101010101" pitchFamily="2" charset="-122"/>
                  <a:ea typeface="宋体" panose="02010600030101010101" pitchFamily="2" charset="-122"/>
                  <a:cs typeface="Segoe UI Light" panose="020B0502040204020203"/>
                </a:rPr>
                <a:t>%</a:t>
              </a:r>
              <a:endParaRPr kumimoji="1" lang="zh-CN" altLang="en-US" sz="1865" dirty="0">
                <a:solidFill>
                  <a:srgbClr val="2A2A2A"/>
                </a:solidFill>
                <a:latin typeface="宋体" panose="02010600030101010101" pitchFamily="2" charset="-122"/>
                <a:ea typeface="宋体" panose="02010600030101010101" pitchFamily="2" charset="-122"/>
                <a:cs typeface="Segoe UI Light" panose="020B0502040204020203"/>
              </a:endParaRPr>
            </a:p>
          </p:txBody>
        </p:sp>
      </p:grpSp>
      <p:sp>
        <p:nvSpPr>
          <p:cNvPr id="13" name="文本框 12"/>
          <p:cNvSpPr txBox="1"/>
          <p:nvPr/>
        </p:nvSpPr>
        <p:spPr>
          <a:xfrm>
            <a:off x="6335093" y="4041241"/>
            <a:ext cx="1926770" cy="337197"/>
          </a:xfrm>
          <a:prstGeom prst="rect">
            <a:avLst/>
          </a:prstGeom>
          <a:noFill/>
        </p:spPr>
        <p:txBody>
          <a:bodyPr wrap="square" lIns="121883" tIns="60941" rIns="121883" bIns="60941" rtlCol="0">
            <a:spAutoFit/>
          </a:bodyPr>
          <a:lstStyle/>
          <a:p>
            <a:pPr algn="ctr"/>
            <a:r>
              <a:rPr lang="zh-CN" altLang="en-US" sz="1600" b="1" dirty="0">
                <a:solidFill>
                  <a:srgbClr val="1F1F1F"/>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p>
        </p:txBody>
      </p:sp>
      <p:grpSp>
        <p:nvGrpSpPr>
          <p:cNvPr id="39" name="组合 38"/>
          <p:cNvGrpSpPr/>
          <p:nvPr/>
        </p:nvGrpSpPr>
        <p:grpSpPr>
          <a:xfrm>
            <a:off x="8741979" y="1938445"/>
            <a:ext cx="1932446" cy="1932446"/>
            <a:chOff x="8741979" y="1938445"/>
            <a:chExt cx="1932446" cy="1932446"/>
          </a:xfrm>
        </p:grpSpPr>
        <p:grpSp>
          <p:nvGrpSpPr>
            <p:cNvPr id="38" name="组合 37"/>
            <p:cNvGrpSpPr/>
            <p:nvPr/>
          </p:nvGrpSpPr>
          <p:grpSpPr>
            <a:xfrm>
              <a:off x="8741979" y="1938445"/>
              <a:ext cx="1932446" cy="1932446"/>
              <a:chOff x="8741979" y="1938445"/>
              <a:chExt cx="1932446" cy="1932446"/>
            </a:xfrm>
          </p:grpSpPr>
          <p:sp>
            <p:nvSpPr>
              <p:cNvPr id="14" name="空心弧 13"/>
              <p:cNvSpPr/>
              <p:nvPr/>
            </p:nvSpPr>
            <p:spPr>
              <a:xfrm rot="16200000" flipV="1">
                <a:off x="8741979" y="1938445"/>
                <a:ext cx="1932446" cy="1932446"/>
              </a:xfrm>
              <a:prstGeom prst="blockArc">
                <a:avLst>
                  <a:gd name="adj1" fmla="val 21323589"/>
                  <a:gd name="adj2" fmla="val 21317703"/>
                  <a:gd name="adj3" fmla="val 4728"/>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21883" tIns="60941" rIns="121883" bIns="60941" rtlCol="0" anchor="ctr"/>
              <a:lstStyle/>
              <a:p>
                <a:pPr algn="ctr"/>
                <a:endParaRPr kumimoji="1" lang="zh-CN" altLang="en-US" sz="3200" dirty="0">
                  <a:solidFill>
                    <a:schemeClr val="tx1"/>
                  </a:solidFill>
                  <a:latin typeface="思源宋体 CN" panose="02020400000000000000" pitchFamily="18" charset="-122"/>
                  <a:ea typeface="思源宋体 CN" panose="02020400000000000000" pitchFamily="18" charset="-122"/>
                </a:endParaRPr>
              </a:p>
            </p:txBody>
          </p:sp>
          <p:sp>
            <p:nvSpPr>
              <p:cNvPr id="15" name="空心弧 14"/>
              <p:cNvSpPr/>
              <p:nvPr/>
            </p:nvSpPr>
            <p:spPr>
              <a:xfrm rot="16200000" flipV="1">
                <a:off x="8741979" y="1938445"/>
                <a:ext cx="1932446" cy="1932446"/>
              </a:xfrm>
              <a:prstGeom prst="blockArc">
                <a:avLst>
                  <a:gd name="adj1" fmla="val 234846"/>
                  <a:gd name="adj2" fmla="val 13411"/>
                  <a:gd name="adj3" fmla="val 4880"/>
                </a:avLst>
              </a:prstGeom>
              <a:solidFill>
                <a:srgbClr val="EBB526"/>
              </a:solidFill>
              <a:ln>
                <a:noFill/>
              </a:ln>
              <a:effectLst/>
            </p:spPr>
            <p:style>
              <a:lnRef idx="1">
                <a:schemeClr val="accent1"/>
              </a:lnRef>
              <a:fillRef idx="3">
                <a:schemeClr val="accent1"/>
              </a:fillRef>
              <a:effectRef idx="2">
                <a:schemeClr val="accent1"/>
              </a:effectRef>
              <a:fontRef idx="minor">
                <a:schemeClr val="lt1"/>
              </a:fontRef>
            </p:style>
            <p:txBody>
              <a:bodyPr lIns="121883" tIns="60941" rIns="121883" bIns="60941" rtlCol="0" anchor="ctr"/>
              <a:lstStyle/>
              <a:p>
                <a:pPr algn="ctr"/>
                <a:endParaRPr kumimoji="1" lang="zh-CN" altLang="en-US" sz="3200" dirty="0">
                  <a:solidFill>
                    <a:schemeClr val="tx1"/>
                  </a:solidFill>
                  <a:latin typeface="思源宋体 CN" panose="02020400000000000000" pitchFamily="18" charset="-122"/>
                  <a:ea typeface="思源宋体 CN" panose="02020400000000000000" pitchFamily="18" charset="-122"/>
                </a:endParaRPr>
              </a:p>
            </p:txBody>
          </p:sp>
        </p:grpSp>
        <p:sp>
          <p:nvSpPr>
            <p:cNvPr id="16" name="文本框 15"/>
            <p:cNvSpPr txBox="1"/>
            <p:nvPr/>
          </p:nvSpPr>
          <p:spPr>
            <a:xfrm>
              <a:off x="9160611" y="2464497"/>
              <a:ext cx="1104964" cy="943618"/>
            </a:xfrm>
            <a:prstGeom prst="rect">
              <a:avLst/>
            </a:prstGeom>
            <a:noFill/>
          </p:spPr>
          <p:txBody>
            <a:bodyPr wrap="square" lIns="121883" tIns="60941" rIns="121883" bIns="60941" rtlCol="0">
              <a:spAutoFit/>
            </a:bodyPr>
            <a:lstStyle/>
            <a:p>
              <a:pPr algn="ctr"/>
              <a:r>
                <a:rPr kumimoji="1" lang="en-US" altLang="zh-CN" sz="5330" dirty="0">
                  <a:solidFill>
                    <a:srgbClr val="2A2A2A"/>
                  </a:solidFill>
                  <a:latin typeface="宋体" panose="02010600030101010101" pitchFamily="2" charset="-122"/>
                  <a:ea typeface="宋体" panose="02010600030101010101" pitchFamily="2" charset="-122"/>
                  <a:cs typeface="Segoe UI Light" panose="020B0502040204020203"/>
                </a:rPr>
                <a:t>99</a:t>
              </a:r>
              <a:r>
                <a:rPr kumimoji="1" lang="en-US" altLang="zh-CN" sz="1865" dirty="0">
                  <a:solidFill>
                    <a:srgbClr val="2A2A2A"/>
                  </a:solidFill>
                  <a:latin typeface="宋体" panose="02010600030101010101" pitchFamily="2" charset="-122"/>
                  <a:ea typeface="宋体" panose="02010600030101010101" pitchFamily="2" charset="-122"/>
                  <a:cs typeface="Segoe UI Light" panose="020B0502040204020203"/>
                </a:rPr>
                <a:t>%</a:t>
              </a:r>
              <a:endParaRPr kumimoji="1" lang="zh-CN" altLang="en-US" sz="1865" dirty="0">
                <a:solidFill>
                  <a:srgbClr val="2A2A2A"/>
                </a:solidFill>
                <a:latin typeface="宋体" panose="02010600030101010101" pitchFamily="2" charset="-122"/>
                <a:ea typeface="宋体" panose="02010600030101010101" pitchFamily="2" charset="-122"/>
                <a:cs typeface="Segoe UI Light" panose="020B0502040204020203"/>
              </a:endParaRPr>
            </a:p>
          </p:txBody>
        </p:sp>
      </p:grpSp>
      <p:sp>
        <p:nvSpPr>
          <p:cNvPr id="17" name="文本框 16"/>
          <p:cNvSpPr txBox="1"/>
          <p:nvPr/>
        </p:nvSpPr>
        <p:spPr>
          <a:xfrm>
            <a:off x="8744816" y="4041241"/>
            <a:ext cx="1926770" cy="337197"/>
          </a:xfrm>
          <a:prstGeom prst="rect">
            <a:avLst/>
          </a:prstGeom>
          <a:noFill/>
        </p:spPr>
        <p:txBody>
          <a:bodyPr wrap="square" lIns="121883" tIns="60941" rIns="121883" bIns="60941" rtlCol="0">
            <a:spAutoFit/>
          </a:bodyPr>
          <a:lstStyle/>
          <a:p>
            <a:pPr algn="ctr"/>
            <a:r>
              <a:rPr lang="zh-CN" altLang="en-US" sz="1600" b="1" dirty="0">
                <a:solidFill>
                  <a:srgbClr val="1F1F1F"/>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p>
        </p:txBody>
      </p:sp>
      <p:sp>
        <p:nvSpPr>
          <p:cNvPr id="18" name="文本框 17"/>
          <p:cNvSpPr txBox="1"/>
          <p:nvPr/>
        </p:nvSpPr>
        <p:spPr>
          <a:xfrm>
            <a:off x="1512807" y="4401528"/>
            <a:ext cx="1932448" cy="1059932"/>
          </a:xfrm>
          <a:prstGeom prst="rect">
            <a:avLst/>
          </a:prstGeom>
          <a:noFill/>
        </p:spPr>
        <p:txBody>
          <a:bodyPr wrap="square" lIns="121883" tIns="60941" rIns="121883" bIns="60941" rtlCol="0">
            <a:spAutoFit/>
          </a:bodyPr>
          <a:lstStyle/>
          <a:p>
            <a:pPr algn="ctr">
              <a:lnSpc>
                <a:spcPct val="130000"/>
              </a:lnSpc>
              <a:spcBef>
                <a:spcPts val="800"/>
              </a:spcBef>
            </a:pPr>
            <a:r>
              <a:rPr lang="zh-CN" altLang="en-US" sz="1200" dirty="0">
                <a:solidFill>
                  <a:srgbClr val="1F1F1F"/>
                </a:solidFill>
                <a:latin typeface="宋体" panose="02010600030101010101" pitchFamily="2" charset="-122"/>
                <a:ea typeface="宋体" panose="02010600030101010101" pitchFamily="2" charset="-122"/>
              </a:rPr>
              <a:t>顶部“开始”面板中可以对字体、字号、颜色、行距等进行修改。建议正文</a:t>
            </a:r>
            <a:r>
              <a:rPr lang="en-US" altLang="zh-CN" sz="1200" dirty="0">
                <a:solidFill>
                  <a:srgbClr val="1F1F1F"/>
                </a:solidFill>
                <a:latin typeface="宋体" panose="02010600030101010101" pitchFamily="2" charset="-122"/>
                <a:ea typeface="宋体" panose="02010600030101010101" pitchFamily="2" charset="-122"/>
              </a:rPr>
              <a:t>10</a:t>
            </a:r>
            <a:r>
              <a:rPr lang="zh-CN" altLang="en-US" sz="1200" dirty="0">
                <a:solidFill>
                  <a:srgbClr val="1F1F1F"/>
                </a:solidFill>
                <a:latin typeface="宋体" panose="02010600030101010101" pitchFamily="2" charset="-122"/>
                <a:ea typeface="宋体" panose="02010600030101010101" pitchFamily="2" charset="-122"/>
              </a:rPr>
              <a:t>号字，</a:t>
            </a:r>
            <a:r>
              <a:rPr lang="en-US" altLang="zh-CN" sz="1200" dirty="0">
                <a:solidFill>
                  <a:srgbClr val="1F1F1F"/>
                </a:solidFill>
                <a:latin typeface="宋体" panose="02010600030101010101" pitchFamily="2" charset="-122"/>
                <a:ea typeface="宋体" panose="02010600030101010101" pitchFamily="2" charset="-122"/>
              </a:rPr>
              <a:t>1.3</a:t>
            </a:r>
            <a:r>
              <a:rPr lang="zh-CN" altLang="en-US" sz="1200" dirty="0">
                <a:solidFill>
                  <a:srgbClr val="1F1F1F"/>
                </a:solidFill>
                <a:latin typeface="宋体" panose="02010600030101010101" pitchFamily="2" charset="-122"/>
                <a:ea typeface="宋体" panose="02010600030101010101" pitchFamily="2" charset="-122"/>
              </a:rPr>
              <a:t>倍字间距。</a:t>
            </a:r>
          </a:p>
        </p:txBody>
      </p:sp>
      <p:sp>
        <p:nvSpPr>
          <p:cNvPr id="19" name="文本框 18"/>
          <p:cNvSpPr txBox="1"/>
          <p:nvPr/>
        </p:nvSpPr>
        <p:spPr>
          <a:xfrm>
            <a:off x="3919692" y="4401528"/>
            <a:ext cx="1932448" cy="971228"/>
          </a:xfrm>
          <a:prstGeom prst="rect">
            <a:avLst/>
          </a:prstGeom>
          <a:noFill/>
        </p:spPr>
        <p:txBody>
          <a:bodyPr wrap="square" lIns="121883" tIns="60941" rIns="121883" bIns="60941" rtlCol="0">
            <a:spAutoFit/>
          </a:bodyPr>
          <a:lstStyle/>
          <a:p>
            <a:pPr algn="ctr">
              <a:lnSpc>
                <a:spcPct val="130000"/>
              </a:lnSpc>
              <a:spcBef>
                <a:spcPts val="800"/>
              </a:spcBef>
            </a:pPr>
            <a:r>
              <a:rPr lang="zh-CN" altLang="en-US" sz="1200" dirty="0">
                <a:solidFill>
                  <a:srgbClr val="1F1F1F"/>
                </a:solidFill>
                <a:latin typeface="思源黑体 CN Medium" panose="020B0600000000000000" pitchFamily="34" charset="-122"/>
                <a:ea typeface="思源黑体 CN Medium" panose="020B0600000000000000" pitchFamily="34" charset="-122"/>
              </a:rPr>
              <a:t>顶部“开始”面板中可以对字体、字号、颜色、行距等进行修改。建议正文</a:t>
            </a:r>
            <a:r>
              <a:rPr lang="en-US" altLang="zh-CN" sz="1200" dirty="0">
                <a:solidFill>
                  <a:srgbClr val="1F1F1F"/>
                </a:solidFill>
                <a:latin typeface="思源黑体 CN Medium" panose="020B0600000000000000" pitchFamily="34" charset="-122"/>
                <a:ea typeface="思源黑体 CN Medium" panose="020B0600000000000000" pitchFamily="34" charset="-122"/>
              </a:rPr>
              <a:t>10</a:t>
            </a:r>
            <a:r>
              <a:rPr lang="zh-CN" altLang="en-US" sz="1200" dirty="0">
                <a:solidFill>
                  <a:srgbClr val="1F1F1F"/>
                </a:solidFill>
                <a:latin typeface="思源黑体 CN Medium" panose="020B0600000000000000" pitchFamily="34" charset="-122"/>
                <a:ea typeface="思源黑体 CN Medium" panose="020B0600000000000000" pitchFamily="34" charset="-122"/>
              </a:rPr>
              <a:t>号字，</a:t>
            </a:r>
            <a:r>
              <a:rPr lang="en-US" altLang="zh-CN" sz="1200" dirty="0">
                <a:solidFill>
                  <a:srgbClr val="1F1F1F"/>
                </a:solidFill>
                <a:latin typeface="思源黑体 CN Medium" panose="020B0600000000000000" pitchFamily="34" charset="-122"/>
                <a:ea typeface="思源黑体 CN Medium" panose="020B0600000000000000" pitchFamily="34" charset="-122"/>
              </a:rPr>
              <a:t>1.3</a:t>
            </a:r>
            <a:r>
              <a:rPr lang="zh-CN" altLang="en-US" sz="1200" dirty="0">
                <a:solidFill>
                  <a:srgbClr val="1F1F1F"/>
                </a:solidFill>
                <a:latin typeface="思源黑体 CN Medium" panose="020B0600000000000000" pitchFamily="34" charset="-122"/>
                <a:ea typeface="思源黑体 CN Medium" panose="020B0600000000000000" pitchFamily="34" charset="-122"/>
              </a:rPr>
              <a:t>倍字间距。</a:t>
            </a:r>
          </a:p>
        </p:txBody>
      </p:sp>
      <p:sp>
        <p:nvSpPr>
          <p:cNvPr id="20" name="文本框 19"/>
          <p:cNvSpPr txBox="1"/>
          <p:nvPr/>
        </p:nvSpPr>
        <p:spPr>
          <a:xfrm>
            <a:off x="6332253" y="4401528"/>
            <a:ext cx="1932448" cy="1059932"/>
          </a:xfrm>
          <a:prstGeom prst="rect">
            <a:avLst/>
          </a:prstGeom>
          <a:noFill/>
        </p:spPr>
        <p:txBody>
          <a:bodyPr wrap="square" lIns="121883" tIns="60941" rIns="121883" bIns="60941" rtlCol="0">
            <a:spAutoFit/>
          </a:bodyPr>
          <a:lstStyle/>
          <a:p>
            <a:pPr algn="ctr">
              <a:lnSpc>
                <a:spcPct val="130000"/>
              </a:lnSpc>
              <a:spcBef>
                <a:spcPts val="800"/>
              </a:spcBef>
            </a:pPr>
            <a:r>
              <a:rPr lang="zh-CN" altLang="en-US" sz="1200" dirty="0">
                <a:solidFill>
                  <a:srgbClr val="1F1F1F"/>
                </a:solidFill>
                <a:latin typeface="宋体" panose="02010600030101010101" pitchFamily="2" charset="-122"/>
                <a:ea typeface="宋体" panose="02010600030101010101" pitchFamily="2" charset="-122"/>
              </a:rPr>
              <a:t>顶部“开始”面板中可以对字体、字号、颜色、行距等进行修改。建议正文</a:t>
            </a:r>
            <a:r>
              <a:rPr lang="en-US" altLang="zh-CN" sz="1200" dirty="0">
                <a:solidFill>
                  <a:srgbClr val="1F1F1F"/>
                </a:solidFill>
                <a:latin typeface="宋体" panose="02010600030101010101" pitchFamily="2" charset="-122"/>
                <a:ea typeface="宋体" panose="02010600030101010101" pitchFamily="2" charset="-122"/>
              </a:rPr>
              <a:t>10</a:t>
            </a:r>
            <a:r>
              <a:rPr lang="zh-CN" altLang="en-US" sz="1200" dirty="0">
                <a:solidFill>
                  <a:srgbClr val="1F1F1F"/>
                </a:solidFill>
                <a:latin typeface="宋体" panose="02010600030101010101" pitchFamily="2" charset="-122"/>
                <a:ea typeface="宋体" panose="02010600030101010101" pitchFamily="2" charset="-122"/>
              </a:rPr>
              <a:t>号字，</a:t>
            </a:r>
            <a:r>
              <a:rPr lang="en-US" altLang="zh-CN" sz="1200" dirty="0">
                <a:solidFill>
                  <a:srgbClr val="1F1F1F"/>
                </a:solidFill>
                <a:latin typeface="宋体" panose="02010600030101010101" pitchFamily="2" charset="-122"/>
                <a:ea typeface="宋体" panose="02010600030101010101" pitchFamily="2" charset="-122"/>
              </a:rPr>
              <a:t>1.3</a:t>
            </a:r>
            <a:r>
              <a:rPr lang="zh-CN" altLang="en-US" sz="1200" dirty="0">
                <a:solidFill>
                  <a:srgbClr val="1F1F1F"/>
                </a:solidFill>
                <a:latin typeface="宋体" panose="02010600030101010101" pitchFamily="2" charset="-122"/>
                <a:ea typeface="宋体" panose="02010600030101010101" pitchFamily="2" charset="-122"/>
              </a:rPr>
              <a:t>倍字间距。</a:t>
            </a:r>
          </a:p>
        </p:txBody>
      </p:sp>
      <p:sp>
        <p:nvSpPr>
          <p:cNvPr id="21" name="文本框 20"/>
          <p:cNvSpPr txBox="1"/>
          <p:nvPr/>
        </p:nvSpPr>
        <p:spPr>
          <a:xfrm>
            <a:off x="8746742" y="4401528"/>
            <a:ext cx="1932448" cy="1059932"/>
          </a:xfrm>
          <a:prstGeom prst="rect">
            <a:avLst/>
          </a:prstGeom>
          <a:noFill/>
        </p:spPr>
        <p:txBody>
          <a:bodyPr wrap="square" lIns="121883" tIns="60941" rIns="121883" bIns="60941" rtlCol="0">
            <a:spAutoFit/>
          </a:bodyPr>
          <a:lstStyle/>
          <a:p>
            <a:pPr algn="ctr">
              <a:lnSpc>
                <a:spcPct val="130000"/>
              </a:lnSpc>
              <a:spcBef>
                <a:spcPts val="800"/>
              </a:spcBef>
            </a:pPr>
            <a:r>
              <a:rPr lang="zh-CN" altLang="en-US" sz="1200" dirty="0">
                <a:solidFill>
                  <a:srgbClr val="1F1F1F"/>
                </a:solidFill>
                <a:latin typeface="宋体" panose="02010600030101010101" pitchFamily="2" charset="-122"/>
                <a:ea typeface="宋体" panose="02010600030101010101" pitchFamily="2" charset="-122"/>
              </a:rPr>
              <a:t>顶部“开始”面板中可以对字体、字号、颜色、行距等进行修改。建议正文</a:t>
            </a:r>
            <a:r>
              <a:rPr lang="en-US" altLang="zh-CN" sz="1200" dirty="0">
                <a:solidFill>
                  <a:srgbClr val="1F1F1F"/>
                </a:solidFill>
                <a:latin typeface="宋体" panose="02010600030101010101" pitchFamily="2" charset="-122"/>
                <a:ea typeface="宋体" panose="02010600030101010101" pitchFamily="2" charset="-122"/>
              </a:rPr>
              <a:t>10</a:t>
            </a:r>
            <a:r>
              <a:rPr lang="zh-CN" altLang="en-US" sz="1200" dirty="0">
                <a:solidFill>
                  <a:srgbClr val="1F1F1F"/>
                </a:solidFill>
                <a:latin typeface="宋体" panose="02010600030101010101" pitchFamily="2" charset="-122"/>
                <a:ea typeface="宋体" panose="02010600030101010101" pitchFamily="2" charset="-122"/>
              </a:rPr>
              <a:t>号字，</a:t>
            </a:r>
            <a:r>
              <a:rPr lang="en-US" altLang="zh-CN" sz="1200" dirty="0">
                <a:solidFill>
                  <a:srgbClr val="1F1F1F"/>
                </a:solidFill>
                <a:latin typeface="宋体" panose="02010600030101010101" pitchFamily="2" charset="-122"/>
                <a:ea typeface="宋体" panose="02010600030101010101" pitchFamily="2" charset="-122"/>
              </a:rPr>
              <a:t>1.3</a:t>
            </a:r>
            <a:r>
              <a:rPr lang="zh-CN" altLang="en-US" sz="1200" dirty="0">
                <a:solidFill>
                  <a:srgbClr val="1F1F1F"/>
                </a:solidFill>
                <a:latin typeface="宋体" panose="02010600030101010101" pitchFamily="2" charset="-122"/>
                <a:ea typeface="宋体" panose="02010600030101010101" pitchFamily="2" charset="-122"/>
              </a:rPr>
              <a:t>倍字间距。</a:t>
            </a:r>
          </a:p>
        </p:txBody>
      </p:sp>
      <p:sp>
        <p:nvSpPr>
          <p:cNvPr id="29" name="矩形 28"/>
          <p:cNvSpPr/>
          <p:nvPr/>
        </p:nvSpPr>
        <p:spPr>
          <a:xfrm>
            <a:off x="-1" y="387178"/>
            <a:ext cx="322730" cy="403654"/>
          </a:xfrm>
          <a:prstGeom prst="rect">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30" name="文本框 29"/>
          <p:cNvSpPr txBox="1"/>
          <p:nvPr/>
        </p:nvSpPr>
        <p:spPr>
          <a:xfrm>
            <a:off x="392370" y="346097"/>
            <a:ext cx="2097741" cy="523220"/>
          </a:xfrm>
          <a:prstGeom prst="rect">
            <a:avLst/>
          </a:prstGeom>
          <a:noFill/>
        </p:spPr>
        <p:txBody>
          <a:bodyPr wrap="square" rtlCol="0">
            <a:spAutoFit/>
          </a:bodyPr>
          <a:lstStyle/>
          <a:p>
            <a:r>
              <a:rPr lang="zh-CN" altLang="en-US" sz="280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我的感想</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 calcmode="lin" valueType="num">
                                      <p:cBhvr>
                                        <p:cTn id="13" dur="500" fill="hold"/>
                                        <p:tgtEl>
                                          <p:spTgt spid="35"/>
                                        </p:tgtEl>
                                        <p:attrNameLst>
                                          <p:attrName>ppt_w</p:attrName>
                                        </p:attrNameLst>
                                      </p:cBhvr>
                                      <p:tavLst>
                                        <p:tav tm="0">
                                          <p:val>
                                            <p:fltVal val="0"/>
                                          </p:val>
                                        </p:tav>
                                        <p:tav tm="100000">
                                          <p:val>
                                            <p:strVal val="#ppt_w"/>
                                          </p:val>
                                        </p:tav>
                                      </p:tavLst>
                                    </p:anim>
                                    <p:anim calcmode="lin" valueType="num">
                                      <p:cBhvr>
                                        <p:cTn id="14" dur="500" fill="hold"/>
                                        <p:tgtEl>
                                          <p:spTgt spid="35"/>
                                        </p:tgtEl>
                                        <p:attrNameLst>
                                          <p:attrName>ppt_h</p:attrName>
                                        </p:attrNameLst>
                                      </p:cBhvr>
                                      <p:tavLst>
                                        <p:tav tm="0">
                                          <p:val>
                                            <p:fltVal val="0"/>
                                          </p:val>
                                        </p:tav>
                                        <p:tav tm="100000">
                                          <p:val>
                                            <p:strVal val="#ppt_h"/>
                                          </p:val>
                                        </p:tav>
                                      </p:tavLst>
                                    </p:anim>
                                    <p:animEffect transition="in" filter="fade">
                                      <p:cBhvr>
                                        <p:cTn id="15" dur="500"/>
                                        <p:tgtEl>
                                          <p:spTgt spid="35"/>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p:cTn id="19" dur="500" fill="hold"/>
                                        <p:tgtEl>
                                          <p:spTgt spid="36"/>
                                        </p:tgtEl>
                                        <p:attrNameLst>
                                          <p:attrName>ppt_w</p:attrName>
                                        </p:attrNameLst>
                                      </p:cBhvr>
                                      <p:tavLst>
                                        <p:tav tm="0">
                                          <p:val>
                                            <p:fltVal val="0"/>
                                          </p:val>
                                        </p:tav>
                                        <p:tav tm="100000">
                                          <p:val>
                                            <p:strVal val="#ppt_w"/>
                                          </p:val>
                                        </p:tav>
                                      </p:tavLst>
                                    </p:anim>
                                    <p:anim calcmode="lin" valueType="num">
                                      <p:cBhvr>
                                        <p:cTn id="20" dur="500" fill="hold"/>
                                        <p:tgtEl>
                                          <p:spTgt spid="36"/>
                                        </p:tgtEl>
                                        <p:attrNameLst>
                                          <p:attrName>ppt_h</p:attrName>
                                        </p:attrNameLst>
                                      </p:cBhvr>
                                      <p:tavLst>
                                        <p:tav tm="0">
                                          <p:val>
                                            <p:fltVal val="0"/>
                                          </p:val>
                                        </p:tav>
                                        <p:tav tm="100000">
                                          <p:val>
                                            <p:strVal val="#ppt_h"/>
                                          </p:val>
                                        </p:tav>
                                      </p:tavLst>
                                    </p:anim>
                                    <p:animEffect transition="in" filter="fade">
                                      <p:cBhvr>
                                        <p:cTn id="21" dur="500"/>
                                        <p:tgtEl>
                                          <p:spTgt spid="36"/>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p:cTn id="25" dur="500" fill="hold"/>
                                        <p:tgtEl>
                                          <p:spTgt spid="39"/>
                                        </p:tgtEl>
                                        <p:attrNameLst>
                                          <p:attrName>ppt_w</p:attrName>
                                        </p:attrNameLst>
                                      </p:cBhvr>
                                      <p:tavLst>
                                        <p:tav tm="0">
                                          <p:val>
                                            <p:fltVal val="0"/>
                                          </p:val>
                                        </p:tav>
                                        <p:tav tm="100000">
                                          <p:val>
                                            <p:strVal val="#ppt_w"/>
                                          </p:val>
                                        </p:tav>
                                      </p:tavLst>
                                    </p:anim>
                                    <p:anim calcmode="lin" valueType="num">
                                      <p:cBhvr>
                                        <p:cTn id="26" dur="500" fill="hold"/>
                                        <p:tgtEl>
                                          <p:spTgt spid="39"/>
                                        </p:tgtEl>
                                        <p:attrNameLst>
                                          <p:attrName>ppt_h</p:attrName>
                                        </p:attrNameLst>
                                      </p:cBhvr>
                                      <p:tavLst>
                                        <p:tav tm="0">
                                          <p:val>
                                            <p:fltVal val="0"/>
                                          </p:val>
                                        </p:tav>
                                        <p:tav tm="100000">
                                          <p:val>
                                            <p:strVal val="#ppt_h"/>
                                          </p:val>
                                        </p:tav>
                                      </p:tavLst>
                                    </p:anim>
                                    <p:animEffect transition="in" filter="fade">
                                      <p:cBhvr>
                                        <p:cTn id="27" dur="500"/>
                                        <p:tgtEl>
                                          <p:spTgt spid="39"/>
                                        </p:tgtEl>
                                      </p:cBhvr>
                                    </p:animEffect>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fill="hold"/>
                                        <p:tgtEl>
                                          <p:spTgt spid="19"/>
                                        </p:tgtEl>
                                        <p:attrNameLst>
                                          <p:attrName>ppt_x</p:attrName>
                                        </p:attrNameLst>
                                      </p:cBhvr>
                                      <p:tavLst>
                                        <p:tav tm="0">
                                          <p:val>
                                            <p:strVal val="#ppt_x"/>
                                          </p:val>
                                        </p:tav>
                                        <p:tav tm="100000">
                                          <p:val>
                                            <p:strVal val="#ppt_x"/>
                                          </p:val>
                                        </p:tav>
                                      </p:tavLst>
                                    </p:anim>
                                    <p:anim calcmode="lin" valueType="num">
                                      <p:cBhvr additive="base">
                                        <p:cTn id="45" dur="500" fill="hold"/>
                                        <p:tgtEl>
                                          <p:spTgt spid="19"/>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childTnLst>
                          </p:cTn>
                        </p:par>
                        <p:par>
                          <p:cTn id="55" fill="hold">
                            <p:stCondLst>
                              <p:cond delay="3500"/>
                            </p:stCondLst>
                            <p:childTnLst>
                              <p:par>
                                <p:cTn id="56" presetID="2" presetClass="entr" presetSubtype="4"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additive="base">
                                        <p:cTn id="58" dur="500" fill="hold"/>
                                        <p:tgtEl>
                                          <p:spTgt spid="17"/>
                                        </p:tgtEl>
                                        <p:attrNameLst>
                                          <p:attrName>ppt_x</p:attrName>
                                        </p:attrNameLst>
                                      </p:cBhvr>
                                      <p:tavLst>
                                        <p:tav tm="0">
                                          <p:val>
                                            <p:strVal val="#ppt_x"/>
                                          </p:val>
                                        </p:tav>
                                        <p:tav tm="100000">
                                          <p:val>
                                            <p:strVal val="#ppt_x"/>
                                          </p:val>
                                        </p:tav>
                                      </p:tavLst>
                                    </p:anim>
                                    <p:anim calcmode="lin" valueType="num">
                                      <p:cBhvr additive="base">
                                        <p:cTn id="59" dur="500" fill="hold"/>
                                        <p:tgtEl>
                                          <p:spTgt spid="17"/>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additive="base">
                                        <p:cTn id="62" dur="500" fill="hold"/>
                                        <p:tgtEl>
                                          <p:spTgt spid="21"/>
                                        </p:tgtEl>
                                        <p:attrNameLst>
                                          <p:attrName>ppt_x</p:attrName>
                                        </p:attrNameLst>
                                      </p:cBhvr>
                                      <p:tavLst>
                                        <p:tav tm="0">
                                          <p:val>
                                            <p:strVal val="#ppt_x"/>
                                          </p:val>
                                        </p:tav>
                                        <p:tav tm="100000">
                                          <p:val>
                                            <p:strVal val="#ppt_x"/>
                                          </p:val>
                                        </p:tav>
                                      </p:tavLst>
                                    </p:anim>
                                    <p:anim calcmode="lin" valueType="num">
                                      <p:cBhvr additive="base">
                                        <p:cTn id="6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3" grpId="0"/>
      <p:bldP spid="17" grpId="0"/>
      <p:bldP spid="18" grpId="0"/>
      <p:bldP spid="19" grpId="0"/>
      <p:bldP spid="20"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2"/>
          <p:cNvSpPr txBox="1"/>
          <p:nvPr/>
        </p:nvSpPr>
        <p:spPr>
          <a:xfrm>
            <a:off x="-884657" y="2497916"/>
            <a:ext cx="7241310" cy="1200329"/>
          </a:xfrm>
          <a:prstGeom prst="rect">
            <a:avLst/>
          </a:prstGeom>
          <a:noFill/>
          <a:effectLst/>
        </p:spPr>
        <p:txBody>
          <a:bodyPr wrap="square" rtlCol="0">
            <a:spAutoFit/>
          </a:bodyPr>
          <a:lstStyle/>
          <a:p>
            <a:pPr algn="ctr"/>
            <a:r>
              <a:rPr lang="zh-CN" altLang="en-US" sz="7200" b="1" spc="600" dirty="0">
                <a:solidFill>
                  <a:srgbClr val="EBB526"/>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字魂58号-创中黑" panose="00000500000000000000" pitchFamily="2" charset="-122"/>
              </a:rPr>
              <a:t>谢谢观看</a:t>
            </a:r>
          </a:p>
        </p:txBody>
      </p:sp>
      <p:sp>
        <p:nvSpPr>
          <p:cNvPr id="3" name="圆角矩形 18"/>
          <p:cNvSpPr/>
          <p:nvPr/>
        </p:nvSpPr>
        <p:spPr>
          <a:xfrm>
            <a:off x="778639" y="3819275"/>
            <a:ext cx="4801619" cy="503342"/>
          </a:xfrm>
          <a:prstGeom prst="roundRect">
            <a:avLst/>
          </a:prstGeom>
          <a:solidFill>
            <a:srgbClr val="FFFFFF">
              <a:alpha val="87843"/>
            </a:srgbClr>
          </a:solidFill>
          <a:ln w="28575">
            <a:solidFill>
              <a:srgbClr val="EBB52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15">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字魂58号-创中黑" panose="00000500000000000000" pitchFamily="2" charset="-122"/>
              </a:rPr>
              <a:t>演讲：</a:t>
            </a:r>
            <a:r>
              <a:rPr lang="en-US" altLang="zh-CN" sz="1315">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字魂58号-创中黑" panose="00000500000000000000" pitchFamily="2" charset="-122"/>
              </a:rPr>
              <a:t>xiazaii  </a:t>
            </a:r>
            <a:r>
              <a:rPr lang="zh-CN" altLang="en-US" sz="1315">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字魂58号-创中黑" panose="00000500000000000000" pitchFamily="2" charset="-122"/>
              </a:rPr>
              <a:t>班级：****   时间：</a:t>
            </a:r>
            <a:r>
              <a:rPr lang="en-US" altLang="zh-CN" sz="1315">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字魂58号-创中黑" panose="00000500000000000000" pitchFamily="2" charset="-122"/>
              </a:rPr>
              <a:t>20XX.XX.XX</a:t>
            </a:r>
            <a:endParaRPr lang="zh-CN" altLang="en-US" sz="1315" dirty="0">
              <a:solidFill>
                <a:schemeClr val="tx1">
                  <a:lumMod val="85000"/>
                  <a:lumOff val="1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字魂58号-创中黑" panose="00000500000000000000" pitchFamily="2" charset="-122"/>
            </a:endParaRPr>
          </a:p>
        </p:txBody>
      </p:sp>
      <p:sp>
        <p:nvSpPr>
          <p:cNvPr id="4" name="TextBox 19"/>
          <p:cNvSpPr txBox="1"/>
          <p:nvPr/>
        </p:nvSpPr>
        <p:spPr>
          <a:xfrm>
            <a:off x="555680" y="4690310"/>
            <a:ext cx="5832536" cy="461024"/>
          </a:xfrm>
          <a:prstGeom prst="rect">
            <a:avLst/>
          </a:prstGeom>
          <a:noFill/>
          <a:effectLst/>
        </p:spPr>
        <p:txBody>
          <a:bodyPr wrap="square" rtlCol="0">
            <a:spAutoFit/>
          </a:bodyPr>
          <a:lstStyle/>
          <a:p>
            <a:pPr fontAlgn="base">
              <a:lnSpc>
                <a:spcPts val="1500"/>
              </a:lnSpc>
              <a:spcBef>
                <a:spcPct val="0"/>
              </a:spcBef>
              <a:spcAft>
                <a:spcPct val="0"/>
              </a:spcAft>
            </a:pPr>
            <a:r>
              <a:rPr lang="zh-CN" altLang="en-US" sz="1050" dirty="0">
                <a:latin typeface="宋体" panose="02010600030101010101" pitchFamily="2" charset="-122"/>
                <a:ea typeface="宋体" panose="02010600030101010101" pitchFamily="2" charset="-122"/>
                <a:sym typeface="方正姚体" panose="02010601030101010101" pitchFamily="2" charset="-122"/>
              </a:rPr>
              <a:t>双击输入替换内容编辑文字双击输入替换内容编辑文字双击输入替换内容编辑文字双击输入替换内容编辑文字双击输入替换内容编辑文字双击输入替换内容编辑文字双击输入替换内容编辑文字</a:t>
            </a:r>
          </a:p>
        </p:txBody>
      </p:sp>
      <p:sp>
        <p:nvSpPr>
          <p:cNvPr id="5" name="文本框 4"/>
          <p:cNvSpPr txBox="1"/>
          <p:nvPr/>
        </p:nvSpPr>
        <p:spPr>
          <a:xfrm>
            <a:off x="-2628227" y="1505641"/>
            <a:ext cx="5525632" cy="923330"/>
          </a:xfrm>
          <a:prstGeom prst="rect">
            <a:avLst/>
          </a:prstGeom>
          <a:noFill/>
        </p:spPr>
        <p:txBody>
          <a:bodyPr wrap="square" rtlCol="0">
            <a:spAutoFit/>
          </a:bodyPr>
          <a:lstStyle/>
          <a:p>
            <a:pPr algn="r"/>
            <a:r>
              <a:rPr lang="en-US" altLang="zh-CN" sz="5400" b="1" dirty="0">
                <a:latin typeface="宋体" panose="02010600030101010101" pitchFamily="2" charset="-122"/>
                <a:ea typeface="宋体" panose="02010600030101010101" pitchFamily="2" charset="-122"/>
                <a:cs typeface="阿里巴巴普惠体 B" panose="00020600040101010101" pitchFamily="18" charset="-122"/>
                <a:sym typeface="字魂58号-创中黑" panose="00000500000000000000" pitchFamily="2" charset="-122"/>
              </a:rPr>
              <a:t>Thank</a:t>
            </a:r>
            <a:endParaRPr lang="zh-CN" altLang="en-US" sz="5400" b="1" dirty="0">
              <a:latin typeface="宋体" panose="02010600030101010101" pitchFamily="2" charset="-122"/>
              <a:ea typeface="宋体" panose="02010600030101010101" pitchFamily="2" charset="-122"/>
              <a:cs typeface="阿里巴巴普惠体 B" panose="00020600040101010101" pitchFamily="18" charset="-122"/>
              <a:sym typeface="字魂58号-创中黑" panose="00000500000000000000" pitchFamily="2" charset="-122"/>
            </a:endParaRPr>
          </a:p>
        </p:txBody>
      </p:sp>
      <p:pic>
        <p:nvPicPr>
          <p:cNvPr id="7" name="图形 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332230" y="-130629"/>
            <a:ext cx="5898341" cy="7193902"/>
          </a:xfrm>
          <a:prstGeom prst="rect">
            <a:avLst/>
          </a:prstGeom>
        </p:spPr>
      </p:pic>
      <p:grpSp>
        <p:nvGrpSpPr>
          <p:cNvPr id="547" name="组合 546"/>
          <p:cNvGrpSpPr/>
          <p:nvPr/>
        </p:nvGrpSpPr>
        <p:grpSpPr>
          <a:xfrm>
            <a:off x="7481676" y="-237914"/>
            <a:ext cx="4852098" cy="7019817"/>
            <a:chOff x="7481676" y="-237914"/>
            <a:chExt cx="4852098" cy="7019817"/>
          </a:xfrm>
        </p:grpSpPr>
        <p:grpSp>
          <p:nvGrpSpPr>
            <p:cNvPr id="11" name="组合 10"/>
            <p:cNvGrpSpPr/>
            <p:nvPr/>
          </p:nvGrpSpPr>
          <p:grpSpPr>
            <a:xfrm>
              <a:off x="9269507" y="2986768"/>
              <a:ext cx="1599653" cy="1416955"/>
              <a:chOff x="1951037" y="3057926"/>
              <a:chExt cx="1820863" cy="1612900"/>
            </a:xfrm>
          </p:grpSpPr>
          <p:sp>
            <p:nvSpPr>
              <p:cNvPr id="12" name="Freeform 5"/>
              <p:cNvSpPr/>
              <p:nvPr/>
            </p:nvSpPr>
            <p:spPr bwMode="auto">
              <a:xfrm>
                <a:off x="3228975" y="3699276"/>
                <a:ext cx="0" cy="36513"/>
              </a:xfrm>
              <a:custGeom>
                <a:avLst/>
                <a:gdLst>
                  <a:gd name="T0" fmla="*/ 0 h 10"/>
                  <a:gd name="T1" fmla="*/ 10 h 10"/>
                </a:gdLst>
                <a:ahLst/>
                <a:cxnLst>
                  <a:cxn ang="0">
                    <a:pos x="0" y="T0"/>
                  </a:cxn>
                  <a:cxn ang="0">
                    <a:pos x="0" y="T1"/>
                  </a:cxn>
                </a:cxnLst>
                <a:rect l="0" t="0" r="r" b="b"/>
                <a:pathLst>
                  <a:path h="10">
                    <a:moveTo>
                      <a:pt x="0" y="0"/>
                    </a:moveTo>
                    <a:cubicBezTo>
                      <a:pt x="0" y="3"/>
                      <a:pt x="0" y="7"/>
                      <a:pt x="0"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 name="Freeform 6"/>
              <p:cNvSpPr/>
              <p:nvPr/>
            </p:nvSpPr>
            <p:spPr bwMode="auto">
              <a:xfrm>
                <a:off x="3257550" y="3713563"/>
                <a:ext cx="11113" cy="30163"/>
              </a:xfrm>
              <a:custGeom>
                <a:avLst/>
                <a:gdLst>
                  <a:gd name="T0" fmla="*/ 3 w 3"/>
                  <a:gd name="T1" fmla="*/ 0 h 8"/>
                  <a:gd name="T2" fmla="*/ 0 w 3"/>
                  <a:gd name="T3" fmla="*/ 8 h 8"/>
                </a:gdLst>
                <a:ahLst/>
                <a:cxnLst>
                  <a:cxn ang="0">
                    <a:pos x="T0" y="T1"/>
                  </a:cxn>
                  <a:cxn ang="0">
                    <a:pos x="T2" y="T3"/>
                  </a:cxn>
                </a:cxnLst>
                <a:rect l="0" t="0" r="r" b="b"/>
                <a:pathLst>
                  <a:path w="3" h="8">
                    <a:moveTo>
                      <a:pt x="3" y="0"/>
                    </a:moveTo>
                    <a:cubicBezTo>
                      <a:pt x="2" y="3"/>
                      <a:pt x="1" y="6"/>
                      <a:pt x="0" y="8"/>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 name="Freeform 7"/>
              <p:cNvSpPr/>
              <p:nvPr/>
            </p:nvSpPr>
            <p:spPr bwMode="auto">
              <a:xfrm>
                <a:off x="2620962" y="3727851"/>
                <a:ext cx="17463" cy="25400"/>
              </a:xfrm>
              <a:custGeom>
                <a:avLst/>
                <a:gdLst>
                  <a:gd name="T0" fmla="*/ 0 w 5"/>
                  <a:gd name="T1" fmla="*/ 0 h 7"/>
                  <a:gd name="T2" fmla="*/ 5 w 5"/>
                  <a:gd name="T3" fmla="*/ 7 h 7"/>
                </a:gdLst>
                <a:ahLst/>
                <a:cxnLst>
                  <a:cxn ang="0">
                    <a:pos x="T0" y="T1"/>
                  </a:cxn>
                  <a:cxn ang="0">
                    <a:pos x="T2" y="T3"/>
                  </a:cxn>
                </a:cxnLst>
                <a:rect l="0" t="0" r="r" b="b"/>
                <a:pathLst>
                  <a:path w="5" h="7">
                    <a:moveTo>
                      <a:pt x="0" y="0"/>
                    </a:moveTo>
                    <a:cubicBezTo>
                      <a:pt x="1" y="3"/>
                      <a:pt x="3" y="5"/>
                      <a:pt x="5" y="7"/>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 name="Freeform 8"/>
              <p:cNvSpPr/>
              <p:nvPr/>
            </p:nvSpPr>
            <p:spPr bwMode="auto">
              <a:xfrm>
                <a:off x="2259012" y="4196163"/>
                <a:ext cx="14288" cy="33338"/>
              </a:xfrm>
              <a:custGeom>
                <a:avLst/>
                <a:gdLst>
                  <a:gd name="T0" fmla="*/ 0 w 4"/>
                  <a:gd name="T1" fmla="*/ 9 h 9"/>
                  <a:gd name="T2" fmla="*/ 4 w 4"/>
                  <a:gd name="T3" fmla="*/ 0 h 9"/>
                </a:gdLst>
                <a:ahLst/>
                <a:cxnLst>
                  <a:cxn ang="0">
                    <a:pos x="T0" y="T1"/>
                  </a:cxn>
                  <a:cxn ang="0">
                    <a:pos x="T2" y="T3"/>
                  </a:cxn>
                </a:cxnLst>
                <a:rect l="0" t="0" r="r" b="b"/>
                <a:pathLst>
                  <a:path w="4" h="9">
                    <a:moveTo>
                      <a:pt x="0" y="9"/>
                    </a:moveTo>
                    <a:cubicBezTo>
                      <a:pt x="1" y="6"/>
                      <a:pt x="2" y="3"/>
                      <a:pt x="4"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 name="Freeform 9"/>
              <p:cNvSpPr/>
              <p:nvPr/>
            </p:nvSpPr>
            <p:spPr bwMode="auto">
              <a:xfrm>
                <a:off x="2290762" y="4232676"/>
                <a:ext cx="4763" cy="28575"/>
              </a:xfrm>
              <a:custGeom>
                <a:avLst/>
                <a:gdLst>
                  <a:gd name="T0" fmla="*/ 1 w 1"/>
                  <a:gd name="T1" fmla="*/ 0 h 8"/>
                  <a:gd name="T2" fmla="*/ 0 w 1"/>
                  <a:gd name="T3" fmla="*/ 8 h 8"/>
                </a:gdLst>
                <a:ahLst/>
                <a:cxnLst>
                  <a:cxn ang="0">
                    <a:pos x="T0" y="T1"/>
                  </a:cxn>
                  <a:cxn ang="0">
                    <a:pos x="T2" y="T3"/>
                  </a:cxn>
                </a:cxnLst>
                <a:rect l="0" t="0" r="r" b="b"/>
                <a:pathLst>
                  <a:path w="1" h="8">
                    <a:moveTo>
                      <a:pt x="1" y="0"/>
                    </a:moveTo>
                    <a:cubicBezTo>
                      <a:pt x="0" y="3"/>
                      <a:pt x="0" y="5"/>
                      <a:pt x="0" y="8"/>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7" name="Freeform 10"/>
              <p:cNvSpPr/>
              <p:nvPr/>
            </p:nvSpPr>
            <p:spPr bwMode="auto">
              <a:xfrm>
                <a:off x="2482850" y="4294588"/>
                <a:ext cx="4763" cy="34925"/>
              </a:xfrm>
              <a:custGeom>
                <a:avLst/>
                <a:gdLst>
                  <a:gd name="T0" fmla="*/ 1 w 1"/>
                  <a:gd name="T1" fmla="*/ 0 h 10"/>
                  <a:gd name="T2" fmla="*/ 1 w 1"/>
                  <a:gd name="T3" fmla="*/ 10 h 10"/>
                </a:gdLst>
                <a:ahLst/>
                <a:cxnLst>
                  <a:cxn ang="0">
                    <a:pos x="T0" y="T1"/>
                  </a:cxn>
                  <a:cxn ang="0">
                    <a:pos x="T2" y="T3"/>
                  </a:cxn>
                </a:cxnLst>
                <a:rect l="0" t="0" r="r" b="b"/>
                <a:pathLst>
                  <a:path w="1" h="10">
                    <a:moveTo>
                      <a:pt x="1" y="0"/>
                    </a:moveTo>
                    <a:cubicBezTo>
                      <a:pt x="0" y="3"/>
                      <a:pt x="0" y="7"/>
                      <a:pt x="1"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 name="Freeform 11"/>
              <p:cNvSpPr/>
              <p:nvPr/>
            </p:nvSpPr>
            <p:spPr bwMode="auto">
              <a:xfrm>
                <a:off x="2197100" y="3880251"/>
                <a:ext cx="246063" cy="631825"/>
              </a:xfrm>
              <a:custGeom>
                <a:avLst/>
                <a:gdLst>
                  <a:gd name="T0" fmla="*/ 55 w 68"/>
                  <a:gd name="T1" fmla="*/ 0 h 174"/>
                  <a:gd name="T2" fmla="*/ 29 w 68"/>
                  <a:gd name="T3" fmla="*/ 9 h 174"/>
                  <a:gd name="T4" fmla="*/ 8 w 68"/>
                  <a:gd name="T5" fmla="*/ 32 h 174"/>
                  <a:gd name="T6" fmla="*/ 3 w 68"/>
                  <a:gd name="T7" fmla="*/ 64 h 174"/>
                  <a:gd name="T8" fmla="*/ 11 w 68"/>
                  <a:gd name="T9" fmla="*/ 153 h 174"/>
                  <a:gd name="T10" fmla="*/ 20 w 68"/>
                  <a:gd name="T11" fmla="*/ 167 h 174"/>
                  <a:gd name="T12" fmla="*/ 32 w 68"/>
                  <a:gd name="T13" fmla="*/ 172 h 174"/>
                  <a:gd name="T14" fmla="*/ 68 w 68"/>
                  <a:gd name="T15" fmla="*/ 168 h 1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174">
                    <a:moveTo>
                      <a:pt x="55" y="0"/>
                    </a:moveTo>
                    <a:cubicBezTo>
                      <a:pt x="48" y="3"/>
                      <a:pt x="36" y="6"/>
                      <a:pt x="29" y="9"/>
                    </a:cubicBezTo>
                    <a:cubicBezTo>
                      <a:pt x="19" y="13"/>
                      <a:pt x="12" y="22"/>
                      <a:pt x="8" y="32"/>
                    </a:cubicBezTo>
                    <a:cubicBezTo>
                      <a:pt x="4" y="42"/>
                      <a:pt x="4" y="53"/>
                      <a:pt x="3" y="64"/>
                    </a:cubicBezTo>
                    <a:cubicBezTo>
                      <a:pt x="1" y="94"/>
                      <a:pt x="0" y="125"/>
                      <a:pt x="11" y="153"/>
                    </a:cubicBezTo>
                    <a:cubicBezTo>
                      <a:pt x="13" y="158"/>
                      <a:pt x="15" y="164"/>
                      <a:pt x="20" y="167"/>
                    </a:cubicBezTo>
                    <a:cubicBezTo>
                      <a:pt x="23" y="170"/>
                      <a:pt x="28" y="171"/>
                      <a:pt x="32" y="172"/>
                    </a:cubicBezTo>
                    <a:cubicBezTo>
                      <a:pt x="44" y="174"/>
                      <a:pt x="57" y="173"/>
                      <a:pt x="68" y="168"/>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 name="Freeform 12"/>
              <p:cNvSpPr/>
              <p:nvPr/>
            </p:nvSpPr>
            <p:spPr bwMode="auto">
              <a:xfrm>
                <a:off x="3511550" y="3826276"/>
                <a:ext cx="260350" cy="627063"/>
              </a:xfrm>
              <a:custGeom>
                <a:avLst/>
                <a:gdLst>
                  <a:gd name="T0" fmla="*/ 0 w 72"/>
                  <a:gd name="T1" fmla="*/ 4 h 173"/>
                  <a:gd name="T2" fmla="*/ 35 w 72"/>
                  <a:gd name="T3" fmla="*/ 8 h 173"/>
                  <a:gd name="T4" fmla="*/ 53 w 72"/>
                  <a:gd name="T5" fmla="*/ 35 h 173"/>
                  <a:gd name="T6" fmla="*/ 67 w 72"/>
                  <a:gd name="T7" fmla="*/ 129 h 173"/>
                  <a:gd name="T8" fmla="*/ 55 w 72"/>
                  <a:gd name="T9" fmla="*/ 160 h 173"/>
                  <a:gd name="T10" fmla="*/ 23 w 72"/>
                  <a:gd name="T11" fmla="*/ 170 h 173"/>
                </a:gdLst>
                <a:ahLst/>
                <a:cxnLst>
                  <a:cxn ang="0">
                    <a:pos x="T0" y="T1"/>
                  </a:cxn>
                  <a:cxn ang="0">
                    <a:pos x="T2" y="T3"/>
                  </a:cxn>
                  <a:cxn ang="0">
                    <a:pos x="T4" y="T5"/>
                  </a:cxn>
                  <a:cxn ang="0">
                    <a:pos x="T6" y="T7"/>
                  </a:cxn>
                  <a:cxn ang="0">
                    <a:pos x="T8" y="T9"/>
                  </a:cxn>
                  <a:cxn ang="0">
                    <a:pos x="T10" y="T11"/>
                  </a:cxn>
                </a:cxnLst>
                <a:rect l="0" t="0" r="r" b="b"/>
                <a:pathLst>
                  <a:path w="72" h="173">
                    <a:moveTo>
                      <a:pt x="0" y="4"/>
                    </a:moveTo>
                    <a:cubicBezTo>
                      <a:pt x="10" y="0"/>
                      <a:pt x="26" y="1"/>
                      <a:pt x="35" y="8"/>
                    </a:cubicBezTo>
                    <a:cubicBezTo>
                      <a:pt x="44" y="15"/>
                      <a:pt x="49" y="25"/>
                      <a:pt x="53" y="35"/>
                    </a:cubicBezTo>
                    <a:cubicBezTo>
                      <a:pt x="66" y="64"/>
                      <a:pt x="72" y="97"/>
                      <a:pt x="67" y="129"/>
                    </a:cubicBezTo>
                    <a:cubicBezTo>
                      <a:pt x="66" y="140"/>
                      <a:pt x="62" y="151"/>
                      <a:pt x="55" y="160"/>
                    </a:cubicBezTo>
                    <a:cubicBezTo>
                      <a:pt x="48" y="168"/>
                      <a:pt x="34" y="173"/>
                      <a:pt x="23" y="17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 name="Freeform 13"/>
              <p:cNvSpPr/>
              <p:nvPr/>
            </p:nvSpPr>
            <p:spPr bwMode="auto">
              <a:xfrm>
                <a:off x="3587750" y="3888188"/>
                <a:ext cx="130175" cy="441325"/>
              </a:xfrm>
              <a:custGeom>
                <a:avLst/>
                <a:gdLst>
                  <a:gd name="T0" fmla="*/ 0 w 36"/>
                  <a:gd name="T1" fmla="*/ 1 h 122"/>
                  <a:gd name="T2" fmla="*/ 13 w 36"/>
                  <a:gd name="T3" fmla="*/ 6 h 122"/>
                  <a:gd name="T4" fmla="*/ 19 w 36"/>
                  <a:gd name="T5" fmla="*/ 19 h 122"/>
                  <a:gd name="T6" fmla="*/ 33 w 36"/>
                  <a:gd name="T7" fmla="*/ 70 h 122"/>
                  <a:gd name="T8" fmla="*/ 31 w 36"/>
                  <a:gd name="T9" fmla="*/ 122 h 122"/>
                </a:gdLst>
                <a:ahLst/>
                <a:cxnLst>
                  <a:cxn ang="0">
                    <a:pos x="T0" y="T1"/>
                  </a:cxn>
                  <a:cxn ang="0">
                    <a:pos x="T2" y="T3"/>
                  </a:cxn>
                  <a:cxn ang="0">
                    <a:pos x="T4" y="T5"/>
                  </a:cxn>
                  <a:cxn ang="0">
                    <a:pos x="T6" y="T7"/>
                  </a:cxn>
                  <a:cxn ang="0">
                    <a:pos x="T8" y="T9"/>
                  </a:cxn>
                </a:cxnLst>
                <a:rect l="0" t="0" r="r" b="b"/>
                <a:pathLst>
                  <a:path w="36" h="122">
                    <a:moveTo>
                      <a:pt x="0" y="1"/>
                    </a:moveTo>
                    <a:cubicBezTo>
                      <a:pt x="5" y="0"/>
                      <a:pt x="10" y="2"/>
                      <a:pt x="13" y="6"/>
                    </a:cubicBezTo>
                    <a:cubicBezTo>
                      <a:pt x="16" y="10"/>
                      <a:pt x="17" y="14"/>
                      <a:pt x="19" y="19"/>
                    </a:cubicBezTo>
                    <a:cubicBezTo>
                      <a:pt x="25" y="35"/>
                      <a:pt x="30" y="52"/>
                      <a:pt x="33" y="70"/>
                    </a:cubicBezTo>
                    <a:cubicBezTo>
                      <a:pt x="36" y="87"/>
                      <a:pt x="36" y="105"/>
                      <a:pt x="31" y="122"/>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 name="Freeform 14"/>
              <p:cNvSpPr/>
              <p:nvPr/>
            </p:nvSpPr>
            <p:spPr bwMode="auto">
              <a:xfrm>
                <a:off x="2725737" y="3057926"/>
                <a:ext cx="466725" cy="217488"/>
              </a:xfrm>
              <a:custGeom>
                <a:avLst/>
                <a:gdLst>
                  <a:gd name="T0" fmla="*/ 11 w 129"/>
                  <a:gd name="T1" fmla="*/ 60 h 60"/>
                  <a:gd name="T2" fmla="*/ 0 w 129"/>
                  <a:gd name="T3" fmla="*/ 34 h 60"/>
                  <a:gd name="T4" fmla="*/ 1 w 129"/>
                  <a:gd name="T5" fmla="*/ 28 h 60"/>
                  <a:gd name="T6" fmla="*/ 6 w 129"/>
                  <a:gd name="T7" fmla="*/ 22 h 60"/>
                  <a:gd name="T8" fmla="*/ 42 w 129"/>
                  <a:gd name="T9" fmla="*/ 4 h 60"/>
                  <a:gd name="T10" fmla="*/ 88 w 129"/>
                  <a:gd name="T11" fmla="*/ 0 h 60"/>
                  <a:gd name="T12" fmla="*/ 119 w 129"/>
                  <a:gd name="T13" fmla="*/ 5 h 60"/>
                  <a:gd name="T14" fmla="*/ 123 w 129"/>
                  <a:gd name="T15" fmla="*/ 7 h 60"/>
                  <a:gd name="T16" fmla="*/ 124 w 129"/>
                  <a:gd name="T17" fmla="*/ 10 h 60"/>
                  <a:gd name="T18" fmla="*/ 118 w 129"/>
                  <a:gd name="T19" fmla="*/ 5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60">
                    <a:moveTo>
                      <a:pt x="11" y="60"/>
                    </a:moveTo>
                    <a:cubicBezTo>
                      <a:pt x="5" y="53"/>
                      <a:pt x="0" y="43"/>
                      <a:pt x="0" y="34"/>
                    </a:cubicBezTo>
                    <a:cubicBezTo>
                      <a:pt x="0" y="32"/>
                      <a:pt x="0" y="30"/>
                      <a:pt x="1" y="28"/>
                    </a:cubicBezTo>
                    <a:cubicBezTo>
                      <a:pt x="2" y="26"/>
                      <a:pt x="4" y="24"/>
                      <a:pt x="6" y="22"/>
                    </a:cubicBezTo>
                    <a:cubicBezTo>
                      <a:pt x="17" y="14"/>
                      <a:pt x="29" y="8"/>
                      <a:pt x="42" y="4"/>
                    </a:cubicBezTo>
                    <a:cubicBezTo>
                      <a:pt x="57" y="0"/>
                      <a:pt x="73" y="0"/>
                      <a:pt x="88" y="0"/>
                    </a:cubicBezTo>
                    <a:cubicBezTo>
                      <a:pt x="98" y="1"/>
                      <a:pt x="109" y="2"/>
                      <a:pt x="119" y="5"/>
                    </a:cubicBezTo>
                    <a:cubicBezTo>
                      <a:pt x="120" y="5"/>
                      <a:pt x="122" y="6"/>
                      <a:pt x="123" y="7"/>
                    </a:cubicBezTo>
                    <a:cubicBezTo>
                      <a:pt x="124" y="8"/>
                      <a:pt x="124" y="9"/>
                      <a:pt x="124" y="10"/>
                    </a:cubicBezTo>
                    <a:cubicBezTo>
                      <a:pt x="129" y="25"/>
                      <a:pt x="125" y="45"/>
                      <a:pt x="118" y="59"/>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 name="Freeform 15"/>
              <p:cNvSpPr/>
              <p:nvPr/>
            </p:nvSpPr>
            <p:spPr bwMode="auto">
              <a:xfrm>
                <a:off x="2805112" y="3137301"/>
                <a:ext cx="271463" cy="120650"/>
              </a:xfrm>
              <a:custGeom>
                <a:avLst/>
                <a:gdLst>
                  <a:gd name="T0" fmla="*/ 5 w 75"/>
                  <a:gd name="T1" fmla="*/ 33 h 33"/>
                  <a:gd name="T2" fmla="*/ 1 w 75"/>
                  <a:gd name="T3" fmla="*/ 20 h 33"/>
                  <a:gd name="T4" fmla="*/ 4 w 75"/>
                  <a:gd name="T5" fmla="*/ 11 h 33"/>
                  <a:gd name="T6" fmla="*/ 10 w 75"/>
                  <a:gd name="T7" fmla="*/ 8 h 33"/>
                  <a:gd name="T8" fmla="*/ 61 w 75"/>
                  <a:gd name="T9" fmla="*/ 3 h 33"/>
                  <a:gd name="T10" fmla="*/ 70 w 75"/>
                  <a:gd name="T11" fmla="*/ 6 h 33"/>
                  <a:gd name="T12" fmla="*/ 74 w 75"/>
                  <a:gd name="T13" fmla="*/ 18 h 33"/>
                  <a:gd name="T14" fmla="*/ 74 w 75"/>
                  <a:gd name="T15" fmla="*/ 3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 h="33">
                    <a:moveTo>
                      <a:pt x="5" y="33"/>
                    </a:moveTo>
                    <a:cubicBezTo>
                      <a:pt x="3" y="30"/>
                      <a:pt x="1" y="24"/>
                      <a:pt x="1" y="20"/>
                    </a:cubicBezTo>
                    <a:cubicBezTo>
                      <a:pt x="0" y="17"/>
                      <a:pt x="1" y="13"/>
                      <a:pt x="4" y="11"/>
                    </a:cubicBezTo>
                    <a:cubicBezTo>
                      <a:pt x="6" y="9"/>
                      <a:pt x="8" y="8"/>
                      <a:pt x="10" y="8"/>
                    </a:cubicBezTo>
                    <a:cubicBezTo>
                      <a:pt x="26" y="2"/>
                      <a:pt x="44" y="0"/>
                      <a:pt x="61" y="3"/>
                    </a:cubicBezTo>
                    <a:cubicBezTo>
                      <a:pt x="64" y="3"/>
                      <a:pt x="67" y="4"/>
                      <a:pt x="70" y="6"/>
                    </a:cubicBezTo>
                    <a:cubicBezTo>
                      <a:pt x="73" y="9"/>
                      <a:pt x="74" y="13"/>
                      <a:pt x="74" y="18"/>
                    </a:cubicBezTo>
                    <a:cubicBezTo>
                      <a:pt x="75" y="21"/>
                      <a:pt x="74" y="27"/>
                      <a:pt x="74" y="3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 name="Freeform 16"/>
              <p:cNvSpPr/>
              <p:nvPr/>
            </p:nvSpPr>
            <p:spPr bwMode="auto">
              <a:xfrm>
                <a:off x="2592387" y="3391301"/>
                <a:ext cx="50800" cy="169863"/>
              </a:xfrm>
              <a:custGeom>
                <a:avLst/>
                <a:gdLst>
                  <a:gd name="T0" fmla="*/ 1 w 14"/>
                  <a:gd name="T1" fmla="*/ 6 h 47"/>
                  <a:gd name="T2" fmla="*/ 0 w 14"/>
                  <a:gd name="T3" fmla="*/ 16 h 47"/>
                  <a:gd name="T4" fmla="*/ 1 w 14"/>
                  <a:gd name="T5" fmla="*/ 39 h 47"/>
                  <a:gd name="T6" fmla="*/ 3 w 14"/>
                  <a:gd name="T7" fmla="*/ 45 h 47"/>
                  <a:gd name="T8" fmla="*/ 9 w 14"/>
                  <a:gd name="T9" fmla="*/ 47 h 47"/>
                  <a:gd name="T10" fmla="*/ 11 w 14"/>
                  <a:gd name="T11" fmla="*/ 46 h 47"/>
                  <a:gd name="T12" fmla="*/ 13 w 14"/>
                  <a:gd name="T13" fmla="*/ 44 h 47"/>
                  <a:gd name="T14" fmla="*/ 13 w 14"/>
                  <a:gd name="T15" fmla="*/ 33 h 47"/>
                  <a:gd name="T16" fmla="*/ 8 w 14"/>
                  <a:gd name="T17" fmla="*/ 2 h 47"/>
                  <a:gd name="T18" fmla="*/ 6 w 14"/>
                  <a:gd name="T19" fmla="*/ 0 h 47"/>
                  <a:gd name="T20" fmla="*/ 2 w 14"/>
                  <a:gd name="T21" fmla="*/ 2 h 47"/>
                  <a:gd name="T22" fmla="*/ 1 w 14"/>
                  <a:gd name="T23" fmla="*/ 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47">
                    <a:moveTo>
                      <a:pt x="1" y="6"/>
                    </a:moveTo>
                    <a:cubicBezTo>
                      <a:pt x="0" y="9"/>
                      <a:pt x="0" y="13"/>
                      <a:pt x="0" y="16"/>
                    </a:cubicBezTo>
                    <a:cubicBezTo>
                      <a:pt x="0" y="24"/>
                      <a:pt x="1" y="32"/>
                      <a:pt x="1" y="39"/>
                    </a:cubicBezTo>
                    <a:cubicBezTo>
                      <a:pt x="1" y="41"/>
                      <a:pt x="1" y="44"/>
                      <a:pt x="3" y="45"/>
                    </a:cubicBezTo>
                    <a:cubicBezTo>
                      <a:pt x="5" y="47"/>
                      <a:pt x="7" y="47"/>
                      <a:pt x="9" y="47"/>
                    </a:cubicBezTo>
                    <a:cubicBezTo>
                      <a:pt x="10" y="47"/>
                      <a:pt x="10" y="47"/>
                      <a:pt x="11" y="46"/>
                    </a:cubicBezTo>
                    <a:cubicBezTo>
                      <a:pt x="12" y="46"/>
                      <a:pt x="12" y="45"/>
                      <a:pt x="13" y="44"/>
                    </a:cubicBezTo>
                    <a:cubicBezTo>
                      <a:pt x="14" y="41"/>
                      <a:pt x="13" y="37"/>
                      <a:pt x="13" y="33"/>
                    </a:cubicBezTo>
                    <a:cubicBezTo>
                      <a:pt x="13" y="23"/>
                      <a:pt x="12" y="12"/>
                      <a:pt x="8" y="2"/>
                    </a:cubicBezTo>
                    <a:cubicBezTo>
                      <a:pt x="8" y="2"/>
                      <a:pt x="7" y="1"/>
                      <a:pt x="6" y="0"/>
                    </a:cubicBezTo>
                    <a:cubicBezTo>
                      <a:pt x="5" y="0"/>
                      <a:pt x="3" y="1"/>
                      <a:pt x="2" y="2"/>
                    </a:cubicBezTo>
                    <a:cubicBezTo>
                      <a:pt x="2" y="4"/>
                      <a:pt x="1" y="5"/>
                      <a:pt x="1" y="6"/>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 name="Freeform 17"/>
              <p:cNvSpPr/>
              <p:nvPr/>
            </p:nvSpPr>
            <p:spPr bwMode="auto">
              <a:xfrm>
                <a:off x="2366962" y="3232551"/>
                <a:ext cx="1241425" cy="1438275"/>
              </a:xfrm>
              <a:custGeom>
                <a:avLst/>
                <a:gdLst>
                  <a:gd name="T0" fmla="*/ 293 w 343"/>
                  <a:gd name="T1" fmla="*/ 101 h 397"/>
                  <a:gd name="T2" fmla="*/ 339 w 343"/>
                  <a:gd name="T3" fmla="*/ 302 h 397"/>
                  <a:gd name="T4" fmla="*/ 337 w 343"/>
                  <a:gd name="T5" fmla="*/ 340 h 397"/>
                  <a:gd name="T6" fmla="*/ 315 w 343"/>
                  <a:gd name="T7" fmla="*/ 360 h 397"/>
                  <a:gd name="T8" fmla="*/ 78 w 343"/>
                  <a:gd name="T9" fmla="*/ 376 h 397"/>
                  <a:gd name="T10" fmla="*/ 32 w 343"/>
                  <a:gd name="T11" fmla="*/ 359 h 397"/>
                  <a:gd name="T12" fmla="*/ 11 w 343"/>
                  <a:gd name="T13" fmla="*/ 312 h 397"/>
                  <a:gd name="T14" fmla="*/ 16 w 343"/>
                  <a:gd name="T15" fmla="*/ 140 h 397"/>
                  <a:gd name="T16" fmla="*/ 49 w 343"/>
                  <a:gd name="T17" fmla="*/ 63 h 397"/>
                  <a:gd name="T18" fmla="*/ 113 w 343"/>
                  <a:gd name="T19" fmla="*/ 11 h 397"/>
                  <a:gd name="T20" fmla="*/ 148 w 343"/>
                  <a:gd name="T21" fmla="*/ 4 h 397"/>
                  <a:gd name="T22" fmla="*/ 234 w 343"/>
                  <a:gd name="T23" fmla="*/ 20 h 397"/>
                  <a:gd name="T24" fmla="*/ 271 w 343"/>
                  <a:gd name="T25" fmla="*/ 61 h 397"/>
                  <a:gd name="T26" fmla="*/ 293 w 343"/>
                  <a:gd name="T27" fmla="*/ 101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3" h="397">
                    <a:moveTo>
                      <a:pt x="293" y="101"/>
                    </a:moveTo>
                    <a:cubicBezTo>
                      <a:pt x="321" y="163"/>
                      <a:pt x="330" y="234"/>
                      <a:pt x="339" y="302"/>
                    </a:cubicBezTo>
                    <a:cubicBezTo>
                      <a:pt x="341" y="315"/>
                      <a:pt x="343" y="329"/>
                      <a:pt x="337" y="340"/>
                    </a:cubicBezTo>
                    <a:cubicBezTo>
                      <a:pt x="332" y="349"/>
                      <a:pt x="323" y="355"/>
                      <a:pt x="315" y="360"/>
                    </a:cubicBezTo>
                    <a:cubicBezTo>
                      <a:pt x="315" y="360"/>
                      <a:pt x="248" y="397"/>
                      <a:pt x="78" y="376"/>
                    </a:cubicBezTo>
                    <a:cubicBezTo>
                      <a:pt x="62" y="373"/>
                      <a:pt x="45" y="370"/>
                      <a:pt x="32" y="359"/>
                    </a:cubicBezTo>
                    <a:cubicBezTo>
                      <a:pt x="20" y="347"/>
                      <a:pt x="14" y="329"/>
                      <a:pt x="11" y="312"/>
                    </a:cubicBezTo>
                    <a:cubicBezTo>
                      <a:pt x="0" y="255"/>
                      <a:pt x="2" y="196"/>
                      <a:pt x="16" y="140"/>
                    </a:cubicBezTo>
                    <a:cubicBezTo>
                      <a:pt x="23" y="113"/>
                      <a:pt x="33" y="86"/>
                      <a:pt x="49" y="63"/>
                    </a:cubicBezTo>
                    <a:cubicBezTo>
                      <a:pt x="65" y="40"/>
                      <a:pt x="87" y="21"/>
                      <a:pt x="113" y="11"/>
                    </a:cubicBezTo>
                    <a:cubicBezTo>
                      <a:pt x="124" y="7"/>
                      <a:pt x="136" y="5"/>
                      <a:pt x="148" y="4"/>
                    </a:cubicBezTo>
                    <a:cubicBezTo>
                      <a:pt x="178" y="0"/>
                      <a:pt x="210" y="3"/>
                      <a:pt x="234" y="20"/>
                    </a:cubicBezTo>
                    <a:cubicBezTo>
                      <a:pt x="250" y="31"/>
                      <a:pt x="262" y="46"/>
                      <a:pt x="271" y="61"/>
                    </a:cubicBezTo>
                    <a:cubicBezTo>
                      <a:pt x="280" y="74"/>
                      <a:pt x="287" y="87"/>
                      <a:pt x="293" y="10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 name="Freeform 18"/>
              <p:cNvSpPr/>
              <p:nvPr/>
            </p:nvSpPr>
            <p:spPr bwMode="auto">
              <a:xfrm>
                <a:off x="3330575" y="3518301"/>
                <a:ext cx="212725" cy="771525"/>
              </a:xfrm>
              <a:custGeom>
                <a:avLst/>
                <a:gdLst>
                  <a:gd name="T0" fmla="*/ 0 w 59"/>
                  <a:gd name="T1" fmla="*/ 0 h 213"/>
                  <a:gd name="T2" fmla="*/ 19 w 59"/>
                  <a:gd name="T3" fmla="*/ 37 h 213"/>
                  <a:gd name="T4" fmla="*/ 28 w 59"/>
                  <a:gd name="T5" fmla="*/ 59 h 213"/>
                  <a:gd name="T6" fmla="*/ 59 w 59"/>
                  <a:gd name="T7" fmla="*/ 213 h 213"/>
                </a:gdLst>
                <a:ahLst/>
                <a:cxnLst>
                  <a:cxn ang="0">
                    <a:pos x="T0" y="T1"/>
                  </a:cxn>
                  <a:cxn ang="0">
                    <a:pos x="T2" y="T3"/>
                  </a:cxn>
                  <a:cxn ang="0">
                    <a:pos x="T4" y="T5"/>
                  </a:cxn>
                  <a:cxn ang="0">
                    <a:pos x="T6" y="T7"/>
                  </a:cxn>
                </a:cxnLst>
                <a:rect l="0" t="0" r="r" b="b"/>
                <a:pathLst>
                  <a:path w="59" h="213">
                    <a:moveTo>
                      <a:pt x="0" y="0"/>
                    </a:moveTo>
                    <a:cubicBezTo>
                      <a:pt x="9" y="13"/>
                      <a:pt x="13" y="24"/>
                      <a:pt x="19" y="37"/>
                    </a:cubicBezTo>
                    <a:cubicBezTo>
                      <a:pt x="22" y="44"/>
                      <a:pt x="25" y="52"/>
                      <a:pt x="28" y="59"/>
                    </a:cubicBezTo>
                    <a:cubicBezTo>
                      <a:pt x="46" y="108"/>
                      <a:pt x="55" y="161"/>
                      <a:pt x="59" y="213"/>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 name="Freeform 19"/>
              <p:cNvSpPr/>
              <p:nvPr/>
            </p:nvSpPr>
            <p:spPr bwMode="auto">
              <a:xfrm>
                <a:off x="2406650" y="4334276"/>
                <a:ext cx="1192213" cy="234950"/>
              </a:xfrm>
              <a:custGeom>
                <a:avLst/>
                <a:gdLst>
                  <a:gd name="T0" fmla="*/ 0 w 329"/>
                  <a:gd name="T1" fmla="*/ 8 h 65"/>
                  <a:gd name="T2" fmla="*/ 329 w 329"/>
                  <a:gd name="T3" fmla="*/ 0 h 65"/>
                </a:gdLst>
                <a:ahLst/>
                <a:cxnLst>
                  <a:cxn ang="0">
                    <a:pos x="T0" y="T1"/>
                  </a:cxn>
                  <a:cxn ang="0">
                    <a:pos x="T2" y="T3"/>
                  </a:cxn>
                </a:cxnLst>
                <a:rect l="0" t="0" r="r" b="b"/>
                <a:pathLst>
                  <a:path w="329" h="65">
                    <a:moveTo>
                      <a:pt x="0" y="8"/>
                    </a:moveTo>
                    <a:cubicBezTo>
                      <a:pt x="0" y="8"/>
                      <a:pt x="165" y="65"/>
                      <a:pt x="329"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 name="Freeform 20"/>
              <p:cNvSpPr/>
              <p:nvPr/>
            </p:nvSpPr>
            <p:spPr bwMode="auto">
              <a:xfrm>
                <a:off x="2425700" y="4377138"/>
                <a:ext cx="11113" cy="50800"/>
              </a:xfrm>
              <a:custGeom>
                <a:avLst/>
                <a:gdLst>
                  <a:gd name="T0" fmla="*/ 0 w 3"/>
                  <a:gd name="T1" fmla="*/ 14 h 14"/>
                  <a:gd name="T2" fmla="*/ 3 w 3"/>
                  <a:gd name="T3" fmla="*/ 0 h 14"/>
                </a:gdLst>
                <a:ahLst/>
                <a:cxnLst>
                  <a:cxn ang="0">
                    <a:pos x="T0" y="T1"/>
                  </a:cxn>
                  <a:cxn ang="0">
                    <a:pos x="T2" y="T3"/>
                  </a:cxn>
                </a:cxnLst>
                <a:rect l="0" t="0" r="r" b="b"/>
                <a:pathLst>
                  <a:path w="3" h="14">
                    <a:moveTo>
                      <a:pt x="0" y="14"/>
                    </a:moveTo>
                    <a:cubicBezTo>
                      <a:pt x="0" y="9"/>
                      <a:pt x="1" y="5"/>
                      <a:pt x="3"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 name="Freeform 21"/>
              <p:cNvSpPr/>
              <p:nvPr/>
            </p:nvSpPr>
            <p:spPr bwMode="auto">
              <a:xfrm>
                <a:off x="2432050" y="4373963"/>
                <a:ext cx="19050" cy="79375"/>
              </a:xfrm>
              <a:custGeom>
                <a:avLst/>
                <a:gdLst>
                  <a:gd name="T0" fmla="*/ 0 w 5"/>
                  <a:gd name="T1" fmla="*/ 22 h 22"/>
                  <a:gd name="T2" fmla="*/ 5 w 5"/>
                  <a:gd name="T3" fmla="*/ 0 h 22"/>
                </a:gdLst>
                <a:ahLst/>
                <a:cxnLst>
                  <a:cxn ang="0">
                    <a:pos x="T0" y="T1"/>
                  </a:cxn>
                  <a:cxn ang="0">
                    <a:pos x="T2" y="T3"/>
                  </a:cxn>
                </a:cxnLst>
                <a:rect l="0" t="0" r="r" b="b"/>
                <a:pathLst>
                  <a:path w="5" h="22">
                    <a:moveTo>
                      <a:pt x="0" y="22"/>
                    </a:moveTo>
                    <a:cubicBezTo>
                      <a:pt x="1" y="15"/>
                      <a:pt x="3" y="8"/>
                      <a:pt x="5"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 name="Freeform 22"/>
              <p:cNvSpPr/>
              <p:nvPr/>
            </p:nvSpPr>
            <p:spPr bwMode="auto">
              <a:xfrm>
                <a:off x="2446337" y="4391426"/>
                <a:ext cx="19050" cy="84138"/>
              </a:xfrm>
              <a:custGeom>
                <a:avLst/>
                <a:gdLst>
                  <a:gd name="T0" fmla="*/ 0 w 5"/>
                  <a:gd name="T1" fmla="*/ 23 h 23"/>
                  <a:gd name="T2" fmla="*/ 5 w 5"/>
                  <a:gd name="T3" fmla="*/ 0 h 23"/>
                </a:gdLst>
                <a:ahLst/>
                <a:cxnLst>
                  <a:cxn ang="0">
                    <a:pos x="T0" y="T1"/>
                  </a:cxn>
                  <a:cxn ang="0">
                    <a:pos x="T2" y="T3"/>
                  </a:cxn>
                </a:cxnLst>
                <a:rect l="0" t="0" r="r" b="b"/>
                <a:pathLst>
                  <a:path w="5" h="23">
                    <a:moveTo>
                      <a:pt x="0" y="23"/>
                    </a:moveTo>
                    <a:cubicBezTo>
                      <a:pt x="1" y="15"/>
                      <a:pt x="2" y="7"/>
                      <a:pt x="5"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 name="Freeform 23"/>
              <p:cNvSpPr/>
              <p:nvPr/>
            </p:nvSpPr>
            <p:spPr bwMode="auto">
              <a:xfrm>
                <a:off x="2462212" y="4396188"/>
                <a:ext cx="20638" cy="93663"/>
              </a:xfrm>
              <a:custGeom>
                <a:avLst/>
                <a:gdLst>
                  <a:gd name="T0" fmla="*/ 0 w 6"/>
                  <a:gd name="T1" fmla="*/ 26 h 26"/>
                  <a:gd name="T2" fmla="*/ 6 w 6"/>
                  <a:gd name="T3" fmla="*/ 0 h 26"/>
                </a:gdLst>
                <a:ahLst/>
                <a:cxnLst>
                  <a:cxn ang="0">
                    <a:pos x="T0" y="T1"/>
                  </a:cxn>
                  <a:cxn ang="0">
                    <a:pos x="T2" y="T3"/>
                  </a:cxn>
                </a:cxnLst>
                <a:rect l="0" t="0" r="r" b="b"/>
                <a:pathLst>
                  <a:path w="6" h="26">
                    <a:moveTo>
                      <a:pt x="0" y="26"/>
                    </a:moveTo>
                    <a:cubicBezTo>
                      <a:pt x="1" y="17"/>
                      <a:pt x="3" y="8"/>
                      <a:pt x="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 name="Freeform 24"/>
              <p:cNvSpPr/>
              <p:nvPr/>
            </p:nvSpPr>
            <p:spPr bwMode="auto">
              <a:xfrm>
                <a:off x="2476500" y="4396188"/>
                <a:ext cx="20638" cy="119063"/>
              </a:xfrm>
              <a:custGeom>
                <a:avLst/>
                <a:gdLst>
                  <a:gd name="T0" fmla="*/ 0 w 6"/>
                  <a:gd name="T1" fmla="*/ 33 h 33"/>
                  <a:gd name="T2" fmla="*/ 6 w 6"/>
                  <a:gd name="T3" fmla="*/ 0 h 33"/>
                </a:gdLst>
                <a:ahLst/>
                <a:cxnLst>
                  <a:cxn ang="0">
                    <a:pos x="T0" y="T1"/>
                  </a:cxn>
                  <a:cxn ang="0">
                    <a:pos x="T2" y="T3"/>
                  </a:cxn>
                </a:cxnLst>
                <a:rect l="0" t="0" r="r" b="b"/>
                <a:pathLst>
                  <a:path w="6" h="33">
                    <a:moveTo>
                      <a:pt x="0" y="33"/>
                    </a:moveTo>
                    <a:cubicBezTo>
                      <a:pt x="1" y="22"/>
                      <a:pt x="3" y="10"/>
                      <a:pt x="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 name="Freeform 25"/>
              <p:cNvSpPr/>
              <p:nvPr/>
            </p:nvSpPr>
            <p:spPr bwMode="auto">
              <a:xfrm>
                <a:off x="2490787" y="4399363"/>
                <a:ext cx="28575" cy="130175"/>
              </a:xfrm>
              <a:custGeom>
                <a:avLst/>
                <a:gdLst>
                  <a:gd name="T0" fmla="*/ 0 w 8"/>
                  <a:gd name="T1" fmla="*/ 36 h 36"/>
                  <a:gd name="T2" fmla="*/ 8 w 8"/>
                  <a:gd name="T3" fmla="*/ 0 h 36"/>
                </a:gdLst>
                <a:ahLst/>
                <a:cxnLst>
                  <a:cxn ang="0">
                    <a:pos x="T0" y="T1"/>
                  </a:cxn>
                  <a:cxn ang="0">
                    <a:pos x="T2" y="T3"/>
                  </a:cxn>
                </a:cxnLst>
                <a:rect l="0" t="0" r="r" b="b"/>
                <a:pathLst>
                  <a:path w="8" h="36">
                    <a:moveTo>
                      <a:pt x="0" y="36"/>
                    </a:moveTo>
                    <a:cubicBezTo>
                      <a:pt x="2" y="24"/>
                      <a:pt x="5" y="12"/>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 name="Freeform 26"/>
              <p:cNvSpPr/>
              <p:nvPr/>
            </p:nvSpPr>
            <p:spPr bwMode="auto">
              <a:xfrm>
                <a:off x="2508250" y="4388251"/>
                <a:ext cx="33338" cy="149225"/>
              </a:xfrm>
              <a:custGeom>
                <a:avLst/>
                <a:gdLst>
                  <a:gd name="T0" fmla="*/ 0 w 9"/>
                  <a:gd name="T1" fmla="*/ 41 h 41"/>
                  <a:gd name="T2" fmla="*/ 9 w 9"/>
                  <a:gd name="T3" fmla="*/ 0 h 41"/>
                </a:gdLst>
                <a:ahLst/>
                <a:cxnLst>
                  <a:cxn ang="0">
                    <a:pos x="T0" y="T1"/>
                  </a:cxn>
                  <a:cxn ang="0">
                    <a:pos x="T2" y="T3"/>
                  </a:cxn>
                </a:cxnLst>
                <a:rect l="0" t="0" r="r" b="b"/>
                <a:pathLst>
                  <a:path w="9" h="41">
                    <a:moveTo>
                      <a:pt x="0" y="41"/>
                    </a:moveTo>
                    <a:cubicBezTo>
                      <a:pt x="3" y="28"/>
                      <a:pt x="6" y="14"/>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 name="Freeform 27"/>
              <p:cNvSpPr/>
              <p:nvPr/>
            </p:nvSpPr>
            <p:spPr bwMode="auto">
              <a:xfrm>
                <a:off x="2527300" y="4405713"/>
                <a:ext cx="31750" cy="160338"/>
              </a:xfrm>
              <a:custGeom>
                <a:avLst/>
                <a:gdLst>
                  <a:gd name="T0" fmla="*/ 0 w 9"/>
                  <a:gd name="T1" fmla="*/ 44 h 44"/>
                  <a:gd name="T2" fmla="*/ 1 w 9"/>
                  <a:gd name="T3" fmla="*/ 36 h 44"/>
                  <a:gd name="T4" fmla="*/ 8 w 9"/>
                  <a:gd name="T5" fmla="*/ 0 h 44"/>
                  <a:gd name="T6" fmla="*/ 8 w 9"/>
                  <a:gd name="T7" fmla="*/ 0 h 44"/>
                  <a:gd name="T8" fmla="*/ 8 w 9"/>
                  <a:gd name="T9" fmla="*/ 0 h 44"/>
                </a:gdLst>
                <a:ahLst/>
                <a:cxnLst>
                  <a:cxn ang="0">
                    <a:pos x="T0" y="T1"/>
                  </a:cxn>
                  <a:cxn ang="0">
                    <a:pos x="T2" y="T3"/>
                  </a:cxn>
                  <a:cxn ang="0">
                    <a:pos x="T4" y="T5"/>
                  </a:cxn>
                  <a:cxn ang="0">
                    <a:pos x="T6" y="T7"/>
                  </a:cxn>
                  <a:cxn ang="0">
                    <a:pos x="T8" y="T9"/>
                  </a:cxn>
                </a:cxnLst>
                <a:rect l="0" t="0" r="r" b="b"/>
                <a:pathLst>
                  <a:path w="9" h="44">
                    <a:moveTo>
                      <a:pt x="0" y="44"/>
                    </a:moveTo>
                    <a:cubicBezTo>
                      <a:pt x="0" y="41"/>
                      <a:pt x="0" y="39"/>
                      <a:pt x="1" y="36"/>
                    </a:cubicBezTo>
                    <a:cubicBezTo>
                      <a:pt x="2" y="24"/>
                      <a:pt x="5" y="12"/>
                      <a:pt x="8" y="0"/>
                    </a:cubicBezTo>
                    <a:cubicBezTo>
                      <a:pt x="8" y="0"/>
                      <a:pt x="8" y="0"/>
                      <a:pt x="8" y="0"/>
                    </a:cubicBezTo>
                    <a:cubicBezTo>
                      <a:pt x="9" y="0"/>
                      <a:pt x="9" y="0"/>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 name="Freeform 28"/>
              <p:cNvSpPr/>
              <p:nvPr/>
            </p:nvSpPr>
            <p:spPr bwMode="auto">
              <a:xfrm>
                <a:off x="2547937" y="4405713"/>
                <a:ext cx="30163" cy="157163"/>
              </a:xfrm>
              <a:custGeom>
                <a:avLst/>
                <a:gdLst>
                  <a:gd name="T0" fmla="*/ 0 w 8"/>
                  <a:gd name="T1" fmla="*/ 43 h 43"/>
                  <a:gd name="T2" fmla="*/ 8 w 8"/>
                  <a:gd name="T3" fmla="*/ 0 h 43"/>
                </a:gdLst>
                <a:ahLst/>
                <a:cxnLst>
                  <a:cxn ang="0">
                    <a:pos x="T0" y="T1"/>
                  </a:cxn>
                  <a:cxn ang="0">
                    <a:pos x="T2" y="T3"/>
                  </a:cxn>
                </a:cxnLst>
                <a:rect l="0" t="0" r="r" b="b"/>
                <a:pathLst>
                  <a:path w="8" h="43">
                    <a:moveTo>
                      <a:pt x="0" y="43"/>
                    </a:moveTo>
                    <a:cubicBezTo>
                      <a:pt x="1" y="29"/>
                      <a:pt x="4" y="14"/>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 name="Freeform 29"/>
              <p:cNvSpPr/>
              <p:nvPr/>
            </p:nvSpPr>
            <p:spPr bwMode="auto">
              <a:xfrm>
                <a:off x="2566987" y="4410476"/>
                <a:ext cx="20638" cy="161925"/>
              </a:xfrm>
              <a:custGeom>
                <a:avLst/>
                <a:gdLst>
                  <a:gd name="T0" fmla="*/ 0 w 6"/>
                  <a:gd name="T1" fmla="*/ 45 h 45"/>
                  <a:gd name="T2" fmla="*/ 1 w 6"/>
                  <a:gd name="T3" fmla="*/ 37 h 45"/>
                  <a:gd name="T4" fmla="*/ 6 w 6"/>
                  <a:gd name="T5" fmla="*/ 0 h 45"/>
                </a:gdLst>
                <a:ahLst/>
                <a:cxnLst>
                  <a:cxn ang="0">
                    <a:pos x="T0" y="T1"/>
                  </a:cxn>
                  <a:cxn ang="0">
                    <a:pos x="T2" y="T3"/>
                  </a:cxn>
                  <a:cxn ang="0">
                    <a:pos x="T4" y="T5"/>
                  </a:cxn>
                </a:cxnLst>
                <a:rect l="0" t="0" r="r" b="b"/>
                <a:pathLst>
                  <a:path w="6" h="45">
                    <a:moveTo>
                      <a:pt x="0" y="45"/>
                    </a:moveTo>
                    <a:cubicBezTo>
                      <a:pt x="0" y="42"/>
                      <a:pt x="0" y="39"/>
                      <a:pt x="1" y="37"/>
                    </a:cubicBezTo>
                    <a:cubicBezTo>
                      <a:pt x="3" y="24"/>
                      <a:pt x="5" y="12"/>
                      <a:pt x="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 name="Freeform 30"/>
              <p:cNvSpPr/>
              <p:nvPr/>
            </p:nvSpPr>
            <p:spPr bwMode="auto">
              <a:xfrm>
                <a:off x="2584450" y="4416826"/>
                <a:ext cx="28575" cy="155575"/>
              </a:xfrm>
              <a:custGeom>
                <a:avLst/>
                <a:gdLst>
                  <a:gd name="T0" fmla="*/ 0 w 8"/>
                  <a:gd name="T1" fmla="*/ 43 h 43"/>
                  <a:gd name="T2" fmla="*/ 8 w 8"/>
                  <a:gd name="T3" fmla="*/ 0 h 43"/>
                </a:gdLst>
                <a:ahLst/>
                <a:cxnLst>
                  <a:cxn ang="0">
                    <a:pos x="T0" y="T1"/>
                  </a:cxn>
                  <a:cxn ang="0">
                    <a:pos x="T2" y="T3"/>
                  </a:cxn>
                </a:cxnLst>
                <a:rect l="0" t="0" r="r" b="b"/>
                <a:pathLst>
                  <a:path w="8" h="43">
                    <a:moveTo>
                      <a:pt x="0" y="43"/>
                    </a:moveTo>
                    <a:cubicBezTo>
                      <a:pt x="1" y="29"/>
                      <a:pt x="4" y="14"/>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 name="Freeform 31"/>
              <p:cNvSpPr/>
              <p:nvPr/>
            </p:nvSpPr>
            <p:spPr bwMode="auto">
              <a:xfrm>
                <a:off x="2603500" y="4416826"/>
                <a:ext cx="31750" cy="163513"/>
              </a:xfrm>
              <a:custGeom>
                <a:avLst/>
                <a:gdLst>
                  <a:gd name="T0" fmla="*/ 0 w 9"/>
                  <a:gd name="T1" fmla="*/ 45 h 45"/>
                  <a:gd name="T2" fmla="*/ 9 w 9"/>
                  <a:gd name="T3" fmla="*/ 0 h 45"/>
                </a:gdLst>
                <a:ahLst/>
                <a:cxnLst>
                  <a:cxn ang="0">
                    <a:pos x="T0" y="T1"/>
                  </a:cxn>
                  <a:cxn ang="0">
                    <a:pos x="T2" y="T3"/>
                  </a:cxn>
                </a:cxnLst>
                <a:rect l="0" t="0" r="r" b="b"/>
                <a:pathLst>
                  <a:path w="9" h="45">
                    <a:moveTo>
                      <a:pt x="0" y="45"/>
                    </a:moveTo>
                    <a:cubicBezTo>
                      <a:pt x="2" y="29"/>
                      <a:pt x="5" y="14"/>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 name="Freeform 32"/>
              <p:cNvSpPr/>
              <p:nvPr/>
            </p:nvSpPr>
            <p:spPr bwMode="auto">
              <a:xfrm>
                <a:off x="2620962" y="4424763"/>
                <a:ext cx="39688" cy="158750"/>
              </a:xfrm>
              <a:custGeom>
                <a:avLst/>
                <a:gdLst>
                  <a:gd name="T0" fmla="*/ 0 w 11"/>
                  <a:gd name="T1" fmla="*/ 44 h 44"/>
                  <a:gd name="T2" fmla="*/ 11 w 11"/>
                  <a:gd name="T3" fmla="*/ 0 h 44"/>
                </a:gdLst>
                <a:ahLst/>
                <a:cxnLst>
                  <a:cxn ang="0">
                    <a:pos x="T0" y="T1"/>
                  </a:cxn>
                  <a:cxn ang="0">
                    <a:pos x="T2" y="T3"/>
                  </a:cxn>
                </a:cxnLst>
                <a:rect l="0" t="0" r="r" b="b"/>
                <a:pathLst>
                  <a:path w="11" h="44">
                    <a:moveTo>
                      <a:pt x="0" y="44"/>
                    </a:moveTo>
                    <a:cubicBezTo>
                      <a:pt x="4" y="30"/>
                      <a:pt x="7" y="15"/>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 name="Freeform 33"/>
              <p:cNvSpPr/>
              <p:nvPr/>
            </p:nvSpPr>
            <p:spPr bwMode="auto">
              <a:xfrm>
                <a:off x="2643187" y="4431113"/>
                <a:ext cx="31750" cy="157163"/>
              </a:xfrm>
              <a:custGeom>
                <a:avLst/>
                <a:gdLst>
                  <a:gd name="T0" fmla="*/ 0 w 9"/>
                  <a:gd name="T1" fmla="*/ 43 h 43"/>
                  <a:gd name="T2" fmla="*/ 9 w 9"/>
                  <a:gd name="T3" fmla="*/ 0 h 43"/>
                </a:gdLst>
                <a:ahLst/>
                <a:cxnLst>
                  <a:cxn ang="0">
                    <a:pos x="T0" y="T1"/>
                  </a:cxn>
                  <a:cxn ang="0">
                    <a:pos x="T2" y="T3"/>
                  </a:cxn>
                </a:cxnLst>
                <a:rect l="0" t="0" r="r" b="b"/>
                <a:pathLst>
                  <a:path w="9" h="43">
                    <a:moveTo>
                      <a:pt x="0" y="43"/>
                    </a:moveTo>
                    <a:cubicBezTo>
                      <a:pt x="2" y="28"/>
                      <a:pt x="5" y="14"/>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 name="Freeform 34"/>
              <p:cNvSpPr/>
              <p:nvPr/>
            </p:nvSpPr>
            <p:spPr bwMode="auto">
              <a:xfrm>
                <a:off x="2660650" y="4442226"/>
                <a:ext cx="28575" cy="152400"/>
              </a:xfrm>
              <a:custGeom>
                <a:avLst/>
                <a:gdLst>
                  <a:gd name="T0" fmla="*/ 0 w 8"/>
                  <a:gd name="T1" fmla="*/ 42 h 42"/>
                  <a:gd name="T2" fmla="*/ 8 w 8"/>
                  <a:gd name="T3" fmla="*/ 0 h 42"/>
                </a:gdLst>
                <a:ahLst/>
                <a:cxnLst>
                  <a:cxn ang="0">
                    <a:pos x="T0" y="T1"/>
                  </a:cxn>
                  <a:cxn ang="0">
                    <a:pos x="T2" y="T3"/>
                  </a:cxn>
                </a:cxnLst>
                <a:rect l="0" t="0" r="r" b="b"/>
                <a:pathLst>
                  <a:path w="8" h="42">
                    <a:moveTo>
                      <a:pt x="0" y="42"/>
                    </a:moveTo>
                    <a:cubicBezTo>
                      <a:pt x="2" y="28"/>
                      <a:pt x="5" y="14"/>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 name="Freeform 35"/>
              <p:cNvSpPr/>
              <p:nvPr/>
            </p:nvSpPr>
            <p:spPr bwMode="auto">
              <a:xfrm>
                <a:off x="2682875" y="4427938"/>
                <a:ext cx="25400" cy="163513"/>
              </a:xfrm>
              <a:custGeom>
                <a:avLst/>
                <a:gdLst>
                  <a:gd name="T0" fmla="*/ 0 w 7"/>
                  <a:gd name="T1" fmla="*/ 45 h 45"/>
                  <a:gd name="T2" fmla="*/ 7 w 7"/>
                  <a:gd name="T3" fmla="*/ 0 h 45"/>
                </a:gdLst>
                <a:ahLst/>
                <a:cxnLst>
                  <a:cxn ang="0">
                    <a:pos x="T0" y="T1"/>
                  </a:cxn>
                  <a:cxn ang="0">
                    <a:pos x="T2" y="T3"/>
                  </a:cxn>
                </a:cxnLst>
                <a:rect l="0" t="0" r="r" b="b"/>
                <a:pathLst>
                  <a:path w="7" h="45">
                    <a:moveTo>
                      <a:pt x="0" y="45"/>
                    </a:moveTo>
                    <a:cubicBezTo>
                      <a:pt x="1" y="30"/>
                      <a:pt x="3" y="15"/>
                      <a:pt x="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 name="Freeform 36"/>
              <p:cNvSpPr/>
              <p:nvPr/>
            </p:nvSpPr>
            <p:spPr bwMode="auto">
              <a:xfrm>
                <a:off x="2693987" y="4431113"/>
                <a:ext cx="39688" cy="166688"/>
              </a:xfrm>
              <a:custGeom>
                <a:avLst/>
                <a:gdLst>
                  <a:gd name="T0" fmla="*/ 0 w 11"/>
                  <a:gd name="T1" fmla="*/ 46 h 46"/>
                  <a:gd name="T2" fmla="*/ 11 w 11"/>
                  <a:gd name="T3" fmla="*/ 0 h 46"/>
                </a:gdLst>
                <a:ahLst/>
                <a:cxnLst>
                  <a:cxn ang="0">
                    <a:pos x="T0" y="T1"/>
                  </a:cxn>
                  <a:cxn ang="0">
                    <a:pos x="T2" y="T3"/>
                  </a:cxn>
                </a:cxnLst>
                <a:rect l="0" t="0" r="r" b="b"/>
                <a:pathLst>
                  <a:path w="11" h="46">
                    <a:moveTo>
                      <a:pt x="0" y="46"/>
                    </a:moveTo>
                    <a:cubicBezTo>
                      <a:pt x="3" y="30"/>
                      <a:pt x="7" y="15"/>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 name="Freeform 37"/>
              <p:cNvSpPr/>
              <p:nvPr/>
            </p:nvSpPr>
            <p:spPr bwMode="auto">
              <a:xfrm>
                <a:off x="2711450" y="4424763"/>
                <a:ext cx="39688" cy="173038"/>
              </a:xfrm>
              <a:custGeom>
                <a:avLst/>
                <a:gdLst>
                  <a:gd name="T0" fmla="*/ 0 w 11"/>
                  <a:gd name="T1" fmla="*/ 48 h 48"/>
                  <a:gd name="T2" fmla="*/ 11 w 11"/>
                  <a:gd name="T3" fmla="*/ 0 h 48"/>
                </a:gdLst>
                <a:ahLst/>
                <a:cxnLst>
                  <a:cxn ang="0">
                    <a:pos x="T0" y="T1"/>
                  </a:cxn>
                  <a:cxn ang="0">
                    <a:pos x="T2" y="T3"/>
                  </a:cxn>
                </a:cxnLst>
                <a:rect l="0" t="0" r="r" b="b"/>
                <a:pathLst>
                  <a:path w="11" h="48">
                    <a:moveTo>
                      <a:pt x="0" y="48"/>
                    </a:moveTo>
                    <a:cubicBezTo>
                      <a:pt x="3" y="32"/>
                      <a:pt x="7" y="16"/>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5" name="Freeform 38"/>
              <p:cNvSpPr/>
              <p:nvPr/>
            </p:nvSpPr>
            <p:spPr bwMode="auto">
              <a:xfrm>
                <a:off x="2733675" y="4427938"/>
                <a:ext cx="39688" cy="166688"/>
              </a:xfrm>
              <a:custGeom>
                <a:avLst/>
                <a:gdLst>
                  <a:gd name="T0" fmla="*/ 0 w 11"/>
                  <a:gd name="T1" fmla="*/ 46 h 46"/>
                  <a:gd name="T2" fmla="*/ 11 w 11"/>
                  <a:gd name="T3" fmla="*/ 0 h 46"/>
                </a:gdLst>
                <a:ahLst/>
                <a:cxnLst>
                  <a:cxn ang="0">
                    <a:pos x="T0" y="T1"/>
                  </a:cxn>
                  <a:cxn ang="0">
                    <a:pos x="T2" y="T3"/>
                  </a:cxn>
                </a:cxnLst>
                <a:rect l="0" t="0" r="r" b="b"/>
                <a:pathLst>
                  <a:path w="11" h="46">
                    <a:moveTo>
                      <a:pt x="0" y="46"/>
                    </a:moveTo>
                    <a:cubicBezTo>
                      <a:pt x="2" y="30"/>
                      <a:pt x="6" y="15"/>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 name="Freeform 39"/>
              <p:cNvSpPr/>
              <p:nvPr/>
            </p:nvSpPr>
            <p:spPr bwMode="auto">
              <a:xfrm>
                <a:off x="2751137" y="4439051"/>
                <a:ext cx="36513" cy="166688"/>
              </a:xfrm>
              <a:custGeom>
                <a:avLst/>
                <a:gdLst>
                  <a:gd name="T0" fmla="*/ 0 w 10"/>
                  <a:gd name="T1" fmla="*/ 46 h 46"/>
                  <a:gd name="T2" fmla="*/ 10 w 10"/>
                  <a:gd name="T3" fmla="*/ 0 h 46"/>
                </a:gdLst>
                <a:ahLst/>
                <a:cxnLst>
                  <a:cxn ang="0">
                    <a:pos x="T0" y="T1"/>
                  </a:cxn>
                  <a:cxn ang="0">
                    <a:pos x="T2" y="T3"/>
                  </a:cxn>
                </a:cxnLst>
                <a:rect l="0" t="0" r="r" b="b"/>
                <a:pathLst>
                  <a:path w="10" h="46">
                    <a:moveTo>
                      <a:pt x="0" y="46"/>
                    </a:moveTo>
                    <a:cubicBezTo>
                      <a:pt x="3" y="30"/>
                      <a:pt x="6" y="15"/>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 name="Freeform 40"/>
              <p:cNvSpPr/>
              <p:nvPr/>
            </p:nvSpPr>
            <p:spPr bwMode="auto">
              <a:xfrm>
                <a:off x="2768600" y="4439051"/>
                <a:ext cx="41275" cy="163513"/>
              </a:xfrm>
              <a:custGeom>
                <a:avLst/>
                <a:gdLst>
                  <a:gd name="T0" fmla="*/ 0 w 11"/>
                  <a:gd name="T1" fmla="*/ 45 h 45"/>
                  <a:gd name="T2" fmla="*/ 11 w 11"/>
                  <a:gd name="T3" fmla="*/ 0 h 45"/>
                  <a:gd name="T4" fmla="*/ 11 w 11"/>
                  <a:gd name="T5" fmla="*/ 0 h 45"/>
                </a:gdLst>
                <a:ahLst/>
                <a:cxnLst>
                  <a:cxn ang="0">
                    <a:pos x="T0" y="T1"/>
                  </a:cxn>
                  <a:cxn ang="0">
                    <a:pos x="T2" y="T3"/>
                  </a:cxn>
                  <a:cxn ang="0">
                    <a:pos x="T4" y="T5"/>
                  </a:cxn>
                </a:cxnLst>
                <a:rect l="0" t="0" r="r" b="b"/>
                <a:pathLst>
                  <a:path w="11" h="45">
                    <a:moveTo>
                      <a:pt x="0" y="45"/>
                    </a:moveTo>
                    <a:cubicBezTo>
                      <a:pt x="3" y="30"/>
                      <a:pt x="6" y="15"/>
                      <a:pt x="11" y="0"/>
                    </a:cubicBezTo>
                    <a:cubicBezTo>
                      <a:pt x="11" y="0"/>
                      <a:pt x="11" y="0"/>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 name="Freeform 41"/>
              <p:cNvSpPr/>
              <p:nvPr/>
            </p:nvSpPr>
            <p:spPr bwMode="auto">
              <a:xfrm>
                <a:off x="2790825" y="4435876"/>
                <a:ext cx="39688" cy="161925"/>
              </a:xfrm>
              <a:custGeom>
                <a:avLst/>
                <a:gdLst>
                  <a:gd name="T0" fmla="*/ 0 w 11"/>
                  <a:gd name="T1" fmla="*/ 45 h 45"/>
                  <a:gd name="T2" fmla="*/ 11 w 11"/>
                  <a:gd name="T3" fmla="*/ 0 h 45"/>
                </a:gdLst>
                <a:ahLst/>
                <a:cxnLst>
                  <a:cxn ang="0">
                    <a:pos x="T0" y="T1"/>
                  </a:cxn>
                  <a:cxn ang="0">
                    <a:pos x="T2" y="T3"/>
                  </a:cxn>
                </a:cxnLst>
                <a:rect l="0" t="0" r="r" b="b"/>
                <a:pathLst>
                  <a:path w="11" h="45">
                    <a:moveTo>
                      <a:pt x="0" y="45"/>
                    </a:moveTo>
                    <a:cubicBezTo>
                      <a:pt x="4" y="30"/>
                      <a:pt x="7" y="15"/>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 name="Freeform 42"/>
              <p:cNvSpPr/>
              <p:nvPr/>
            </p:nvSpPr>
            <p:spPr bwMode="auto">
              <a:xfrm>
                <a:off x="2809875" y="4435876"/>
                <a:ext cx="34925" cy="166688"/>
              </a:xfrm>
              <a:custGeom>
                <a:avLst/>
                <a:gdLst>
                  <a:gd name="T0" fmla="*/ 0 w 10"/>
                  <a:gd name="T1" fmla="*/ 46 h 46"/>
                  <a:gd name="T2" fmla="*/ 10 w 10"/>
                  <a:gd name="T3" fmla="*/ 0 h 46"/>
                </a:gdLst>
                <a:ahLst/>
                <a:cxnLst>
                  <a:cxn ang="0">
                    <a:pos x="T0" y="T1"/>
                  </a:cxn>
                  <a:cxn ang="0">
                    <a:pos x="T2" y="T3"/>
                  </a:cxn>
                </a:cxnLst>
                <a:rect l="0" t="0" r="r" b="b"/>
                <a:pathLst>
                  <a:path w="10" h="46">
                    <a:moveTo>
                      <a:pt x="0" y="46"/>
                    </a:moveTo>
                    <a:cubicBezTo>
                      <a:pt x="3" y="31"/>
                      <a:pt x="6" y="16"/>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 name="Freeform 43"/>
              <p:cNvSpPr/>
              <p:nvPr/>
            </p:nvSpPr>
            <p:spPr bwMode="auto">
              <a:xfrm>
                <a:off x="2833687" y="4450163"/>
                <a:ext cx="30163" cy="163513"/>
              </a:xfrm>
              <a:custGeom>
                <a:avLst/>
                <a:gdLst>
                  <a:gd name="T0" fmla="*/ 0 w 8"/>
                  <a:gd name="T1" fmla="*/ 45 h 45"/>
                  <a:gd name="T2" fmla="*/ 8 w 8"/>
                  <a:gd name="T3" fmla="*/ 0 h 45"/>
                </a:gdLst>
                <a:ahLst/>
                <a:cxnLst>
                  <a:cxn ang="0">
                    <a:pos x="T0" y="T1"/>
                  </a:cxn>
                  <a:cxn ang="0">
                    <a:pos x="T2" y="T3"/>
                  </a:cxn>
                </a:cxnLst>
                <a:rect l="0" t="0" r="r" b="b"/>
                <a:pathLst>
                  <a:path w="8" h="45">
                    <a:moveTo>
                      <a:pt x="0" y="45"/>
                    </a:moveTo>
                    <a:cubicBezTo>
                      <a:pt x="1" y="30"/>
                      <a:pt x="4" y="14"/>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 name="Freeform 44"/>
              <p:cNvSpPr/>
              <p:nvPr/>
            </p:nvSpPr>
            <p:spPr bwMode="auto">
              <a:xfrm>
                <a:off x="2852737" y="4439051"/>
                <a:ext cx="39688" cy="169863"/>
              </a:xfrm>
              <a:custGeom>
                <a:avLst/>
                <a:gdLst>
                  <a:gd name="T0" fmla="*/ 0 w 11"/>
                  <a:gd name="T1" fmla="*/ 47 h 47"/>
                  <a:gd name="T2" fmla="*/ 11 w 11"/>
                  <a:gd name="T3" fmla="*/ 0 h 47"/>
                </a:gdLst>
                <a:ahLst/>
                <a:cxnLst>
                  <a:cxn ang="0">
                    <a:pos x="T0" y="T1"/>
                  </a:cxn>
                  <a:cxn ang="0">
                    <a:pos x="T2" y="T3"/>
                  </a:cxn>
                </a:cxnLst>
                <a:rect l="0" t="0" r="r" b="b"/>
                <a:pathLst>
                  <a:path w="11" h="47">
                    <a:moveTo>
                      <a:pt x="0" y="47"/>
                    </a:moveTo>
                    <a:cubicBezTo>
                      <a:pt x="3" y="31"/>
                      <a:pt x="7" y="16"/>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 name="Freeform 45"/>
              <p:cNvSpPr/>
              <p:nvPr/>
            </p:nvSpPr>
            <p:spPr bwMode="auto">
              <a:xfrm>
                <a:off x="2870200" y="4450163"/>
                <a:ext cx="33338" cy="155575"/>
              </a:xfrm>
              <a:custGeom>
                <a:avLst/>
                <a:gdLst>
                  <a:gd name="T0" fmla="*/ 0 w 9"/>
                  <a:gd name="T1" fmla="*/ 43 h 43"/>
                  <a:gd name="T2" fmla="*/ 9 w 9"/>
                  <a:gd name="T3" fmla="*/ 0 h 43"/>
                </a:gdLst>
                <a:ahLst/>
                <a:cxnLst>
                  <a:cxn ang="0">
                    <a:pos x="T0" y="T1"/>
                  </a:cxn>
                  <a:cxn ang="0">
                    <a:pos x="T2" y="T3"/>
                  </a:cxn>
                </a:cxnLst>
                <a:rect l="0" t="0" r="r" b="b"/>
                <a:pathLst>
                  <a:path w="9" h="43">
                    <a:moveTo>
                      <a:pt x="0" y="43"/>
                    </a:moveTo>
                    <a:cubicBezTo>
                      <a:pt x="3" y="29"/>
                      <a:pt x="6" y="14"/>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 name="Freeform 46"/>
              <p:cNvSpPr/>
              <p:nvPr/>
            </p:nvSpPr>
            <p:spPr bwMode="auto">
              <a:xfrm>
                <a:off x="2884487" y="4435876"/>
                <a:ext cx="39688" cy="177800"/>
              </a:xfrm>
              <a:custGeom>
                <a:avLst/>
                <a:gdLst>
                  <a:gd name="T0" fmla="*/ 0 w 11"/>
                  <a:gd name="T1" fmla="*/ 49 h 49"/>
                  <a:gd name="T2" fmla="*/ 11 w 11"/>
                  <a:gd name="T3" fmla="*/ 0 h 49"/>
                </a:gdLst>
                <a:ahLst/>
                <a:cxnLst>
                  <a:cxn ang="0">
                    <a:pos x="T0" y="T1"/>
                  </a:cxn>
                  <a:cxn ang="0">
                    <a:pos x="T2" y="T3"/>
                  </a:cxn>
                </a:cxnLst>
                <a:rect l="0" t="0" r="r" b="b"/>
                <a:pathLst>
                  <a:path w="11" h="49">
                    <a:moveTo>
                      <a:pt x="0" y="49"/>
                    </a:moveTo>
                    <a:cubicBezTo>
                      <a:pt x="4" y="32"/>
                      <a:pt x="7" y="16"/>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4" name="Freeform 47"/>
              <p:cNvSpPr/>
              <p:nvPr/>
            </p:nvSpPr>
            <p:spPr bwMode="auto">
              <a:xfrm>
                <a:off x="2909887" y="4446988"/>
                <a:ext cx="30163" cy="166688"/>
              </a:xfrm>
              <a:custGeom>
                <a:avLst/>
                <a:gdLst>
                  <a:gd name="T0" fmla="*/ 0 w 8"/>
                  <a:gd name="T1" fmla="*/ 46 h 46"/>
                  <a:gd name="T2" fmla="*/ 8 w 8"/>
                  <a:gd name="T3" fmla="*/ 0 h 46"/>
                </a:gdLst>
                <a:ahLst/>
                <a:cxnLst>
                  <a:cxn ang="0">
                    <a:pos x="T0" y="T1"/>
                  </a:cxn>
                  <a:cxn ang="0">
                    <a:pos x="T2" y="T3"/>
                  </a:cxn>
                </a:cxnLst>
                <a:rect l="0" t="0" r="r" b="b"/>
                <a:pathLst>
                  <a:path w="8" h="46">
                    <a:moveTo>
                      <a:pt x="0" y="46"/>
                    </a:moveTo>
                    <a:cubicBezTo>
                      <a:pt x="2" y="31"/>
                      <a:pt x="5" y="15"/>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5" name="Freeform 48"/>
              <p:cNvSpPr/>
              <p:nvPr/>
            </p:nvSpPr>
            <p:spPr bwMode="auto">
              <a:xfrm>
                <a:off x="2928937" y="4442226"/>
                <a:ext cx="28575" cy="163513"/>
              </a:xfrm>
              <a:custGeom>
                <a:avLst/>
                <a:gdLst>
                  <a:gd name="T0" fmla="*/ 0 w 8"/>
                  <a:gd name="T1" fmla="*/ 45 h 45"/>
                  <a:gd name="T2" fmla="*/ 8 w 8"/>
                  <a:gd name="T3" fmla="*/ 0 h 45"/>
                </a:gdLst>
                <a:ahLst/>
                <a:cxnLst>
                  <a:cxn ang="0">
                    <a:pos x="T0" y="T1"/>
                  </a:cxn>
                  <a:cxn ang="0">
                    <a:pos x="T2" y="T3"/>
                  </a:cxn>
                </a:cxnLst>
                <a:rect l="0" t="0" r="r" b="b"/>
                <a:pathLst>
                  <a:path w="8" h="45">
                    <a:moveTo>
                      <a:pt x="0" y="45"/>
                    </a:moveTo>
                    <a:cubicBezTo>
                      <a:pt x="2" y="30"/>
                      <a:pt x="4" y="15"/>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6" name="Freeform 49"/>
              <p:cNvSpPr/>
              <p:nvPr/>
            </p:nvSpPr>
            <p:spPr bwMode="auto">
              <a:xfrm>
                <a:off x="2943225" y="4450163"/>
                <a:ext cx="28575" cy="166688"/>
              </a:xfrm>
              <a:custGeom>
                <a:avLst/>
                <a:gdLst>
                  <a:gd name="T0" fmla="*/ 0 w 8"/>
                  <a:gd name="T1" fmla="*/ 46 h 46"/>
                  <a:gd name="T2" fmla="*/ 8 w 8"/>
                  <a:gd name="T3" fmla="*/ 0 h 46"/>
                </a:gdLst>
                <a:ahLst/>
                <a:cxnLst>
                  <a:cxn ang="0">
                    <a:pos x="T0" y="T1"/>
                  </a:cxn>
                  <a:cxn ang="0">
                    <a:pos x="T2" y="T3"/>
                  </a:cxn>
                </a:cxnLst>
                <a:rect l="0" t="0" r="r" b="b"/>
                <a:pathLst>
                  <a:path w="8" h="46">
                    <a:moveTo>
                      <a:pt x="0" y="46"/>
                    </a:moveTo>
                    <a:cubicBezTo>
                      <a:pt x="3" y="30"/>
                      <a:pt x="6" y="15"/>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7" name="Freeform 50"/>
              <p:cNvSpPr/>
              <p:nvPr/>
            </p:nvSpPr>
            <p:spPr bwMode="auto">
              <a:xfrm>
                <a:off x="2960687" y="4439051"/>
                <a:ext cx="36513" cy="174625"/>
              </a:xfrm>
              <a:custGeom>
                <a:avLst/>
                <a:gdLst>
                  <a:gd name="T0" fmla="*/ 0 w 10"/>
                  <a:gd name="T1" fmla="*/ 48 h 48"/>
                  <a:gd name="T2" fmla="*/ 10 w 10"/>
                  <a:gd name="T3" fmla="*/ 0 h 48"/>
                </a:gdLst>
                <a:ahLst/>
                <a:cxnLst>
                  <a:cxn ang="0">
                    <a:pos x="T0" y="T1"/>
                  </a:cxn>
                  <a:cxn ang="0">
                    <a:pos x="T2" y="T3"/>
                  </a:cxn>
                </a:cxnLst>
                <a:rect l="0" t="0" r="r" b="b"/>
                <a:pathLst>
                  <a:path w="10" h="48">
                    <a:moveTo>
                      <a:pt x="0" y="48"/>
                    </a:moveTo>
                    <a:cubicBezTo>
                      <a:pt x="3" y="32"/>
                      <a:pt x="6" y="16"/>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8" name="Freeform 51"/>
              <p:cNvSpPr/>
              <p:nvPr/>
            </p:nvSpPr>
            <p:spPr bwMode="auto">
              <a:xfrm>
                <a:off x="2986087" y="4442226"/>
                <a:ext cx="33338" cy="174625"/>
              </a:xfrm>
              <a:custGeom>
                <a:avLst/>
                <a:gdLst>
                  <a:gd name="T0" fmla="*/ 0 w 9"/>
                  <a:gd name="T1" fmla="*/ 48 h 48"/>
                  <a:gd name="T2" fmla="*/ 9 w 9"/>
                  <a:gd name="T3" fmla="*/ 0 h 48"/>
                </a:gdLst>
                <a:ahLst/>
                <a:cxnLst>
                  <a:cxn ang="0">
                    <a:pos x="T0" y="T1"/>
                  </a:cxn>
                  <a:cxn ang="0">
                    <a:pos x="T2" y="T3"/>
                  </a:cxn>
                </a:cxnLst>
                <a:rect l="0" t="0" r="r" b="b"/>
                <a:pathLst>
                  <a:path w="9" h="48">
                    <a:moveTo>
                      <a:pt x="0" y="48"/>
                    </a:moveTo>
                    <a:cubicBezTo>
                      <a:pt x="2" y="32"/>
                      <a:pt x="5" y="16"/>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9" name="Freeform 52"/>
              <p:cNvSpPr/>
              <p:nvPr/>
            </p:nvSpPr>
            <p:spPr bwMode="auto">
              <a:xfrm>
                <a:off x="3008312" y="4446988"/>
                <a:ext cx="31750" cy="169863"/>
              </a:xfrm>
              <a:custGeom>
                <a:avLst/>
                <a:gdLst>
                  <a:gd name="T0" fmla="*/ 0 w 9"/>
                  <a:gd name="T1" fmla="*/ 47 h 47"/>
                  <a:gd name="T2" fmla="*/ 9 w 9"/>
                  <a:gd name="T3" fmla="*/ 0 h 47"/>
                </a:gdLst>
                <a:ahLst/>
                <a:cxnLst>
                  <a:cxn ang="0">
                    <a:pos x="T0" y="T1"/>
                  </a:cxn>
                  <a:cxn ang="0">
                    <a:pos x="T2" y="T3"/>
                  </a:cxn>
                </a:cxnLst>
                <a:rect l="0" t="0" r="r" b="b"/>
                <a:pathLst>
                  <a:path w="9" h="47">
                    <a:moveTo>
                      <a:pt x="0" y="47"/>
                    </a:moveTo>
                    <a:cubicBezTo>
                      <a:pt x="2" y="31"/>
                      <a:pt x="5" y="15"/>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0" name="Freeform 53"/>
              <p:cNvSpPr/>
              <p:nvPr/>
            </p:nvSpPr>
            <p:spPr bwMode="auto">
              <a:xfrm>
                <a:off x="3022600" y="4456513"/>
                <a:ext cx="39688" cy="152400"/>
              </a:xfrm>
              <a:custGeom>
                <a:avLst/>
                <a:gdLst>
                  <a:gd name="T0" fmla="*/ 0 w 11"/>
                  <a:gd name="T1" fmla="*/ 42 h 42"/>
                  <a:gd name="T2" fmla="*/ 8 w 11"/>
                  <a:gd name="T3" fmla="*/ 9 h 42"/>
                  <a:gd name="T4" fmla="*/ 11 w 11"/>
                  <a:gd name="T5" fmla="*/ 0 h 42"/>
                </a:gdLst>
                <a:ahLst/>
                <a:cxnLst>
                  <a:cxn ang="0">
                    <a:pos x="T0" y="T1"/>
                  </a:cxn>
                  <a:cxn ang="0">
                    <a:pos x="T2" y="T3"/>
                  </a:cxn>
                  <a:cxn ang="0">
                    <a:pos x="T4" y="T5"/>
                  </a:cxn>
                </a:cxnLst>
                <a:rect l="0" t="0" r="r" b="b"/>
                <a:pathLst>
                  <a:path w="11" h="42">
                    <a:moveTo>
                      <a:pt x="0" y="42"/>
                    </a:moveTo>
                    <a:cubicBezTo>
                      <a:pt x="3" y="31"/>
                      <a:pt x="5" y="20"/>
                      <a:pt x="8" y="9"/>
                    </a:cubicBezTo>
                    <a:cubicBezTo>
                      <a:pt x="9" y="6"/>
                      <a:pt x="9" y="3"/>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1" name="Freeform 54"/>
              <p:cNvSpPr/>
              <p:nvPr/>
            </p:nvSpPr>
            <p:spPr bwMode="auto">
              <a:xfrm>
                <a:off x="3048000" y="4453338"/>
                <a:ext cx="33338" cy="160338"/>
              </a:xfrm>
              <a:custGeom>
                <a:avLst/>
                <a:gdLst>
                  <a:gd name="T0" fmla="*/ 0 w 9"/>
                  <a:gd name="T1" fmla="*/ 44 h 44"/>
                  <a:gd name="T2" fmla="*/ 9 w 9"/>
                  <a:gd name="T3" fmla="*/ 0 h 44"/>
                </a:gdLst>
                <a:ahLst/>
                <a:cxnLst>
                  <a:cxn ang="0">
                    <a:pos x="T0" y="T1"/>
                  </a:cxn>
                  <a:cxn ang="0">
                    <a:pos x="T2" y="T3"/>
                  </a:cxn>
                </a:cxnLst>
                <a:rect l="0" t="0" r="r" b="b"/>
                <a:pathLst>
                  <a:path w="9" h="44">
                    <a:moveTo>
                      <a:pt x="0" y="44"/>
                    </a:moveTo>
                    <a:cubicBezTo>
                      <a:pt x="2" y="29"/>
                      <a:pt x="5" y="15"/>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2" name="Freeform 55"/>
              <p:cNvSpPr/>
              <p:nvPr/>
            </p:nvSpPr>
            <p:spPr bwMode="auto">
              <a:xfrm>
                <a:off x="3070225" y="4439051"/>
                <a:ext cx="31750" cy="169863"/>
              </a:xfrm>
              <a:custGeom>
                <a:avLst/>
                <a:gdLst>
                  <a:gd name="T0" fmla="*/ 0 w 9"/>
                  <a:gd name="T1" fmla="*/ 47 h 47"/>
                  <a:gd name="T2" fmla="*/ 9 w 9"/>
                  <a:gd name="T3" fmla="*/ 0 h 47"/>
                </a:gdLst>
                <a:ahLst/>
                <a:cxnLst>
                  <a:cxn ang="0">
                    <a:pos x="T0" y="T1"/>
                  </a:cxn>
                  <a:cxn ang="0">
                    <a:pos x="T2" y="T3"/>
                  </a:cxn>
                </a:cxnLst>
                <a:rect l="0" t="0" r="r" b="b"/>
                <a:pathLst>
                  <a:path w="9" h="47">
                    <a:moveTo>
                      <a:pt x="0" y="47"/>
                    </a:moveTo>
                    <a:cubicBezTo>
                      <a:pt x="1" y="31"/>
                      <a:pt x="4" y="15"/>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3" name="Freeform 56"/>
              <p:cNvSpPr/>
              <p:nvPr/>
            </p:nvSpPr>
            <p:spPr bwMode="auto">
              <a:xfrm>
                <a:off x="3084512" y="4439051"/>
                <a:ext cx="36513" cy="177800"/>
              </a:xfrm>
              <a:custGeom>
                <a:avLst/>
                <a:gdLst>
                  <a:gd name="T0" fmla="*/ 0 w 10"/>
                  <a:gd name="T1" fmla="*/ 49 h 49"/>
                  <a:gd name="T2" fmla="*/ 9 w 10"/>
                  <a:gd name="T3" fmla="*/ 2 h 49"/>
                  <a:gd name="T4" fmla="*/ 10 w 10"/>
                  <a:gd name="T5" fmla="*/ 0 h 49"/>
                </a:gdLst>
                <a:ahLst/>
                <a:cxnLst>
                  <a:cxn ang="0">
                    <a:pos x="T0" y="T1"/>
                  </a:cxn>
                  <a:cxn ang="0">
                    <a:pos x="T2" y="T3"/>
                  </a:cxn>
                  <a:cxn ang="0">
                    <a:pos x="T4" y="T5"/>
                  </a:cxn>
                </a:cxnLst>
                <a:rect l="0" t="0" r="r" b="b"/>
                <a:pathLst>
                  <a:path w="10" h="49">
                    <a:moveTo>
                      <a:pt x="0" y="49"/>
                    </a:moveTo>
                    <a:cubicBezTo>
                      <a:pt x="2" y="34"/>
                      <a:pt x="5" y="18"/>
                      <a:pt x="9" y="2"/>
                    </a:cubicBezTo>
                    <a:cubicBezTo>
                      <a:pt x="9" y="2"/>
                      <a:pt x="10" y="1"/>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4" name="Freeform 57"/>
              <p:cNvSpPr/>
              <p:nvPr/>
            </p:nvSpPr>
            <p:spPr bwMode="auto">
              <a:xfrm>
                <a:off x="3109912" y="4439051"/>
                <a:ext cx="28575" cy="169863"/>
              </a:xfrm>
              <a:custGeom>
                <a:avLst/>
                <a:gdLst>
                  <a:gd name="T0" fmla="*/ 0 w 8"/>
                  <a:gd name="T1" fmla="*/ 47 h 47"/>
                  <a:gd name="T2" fmla="*/ 8 w 8"/>
                  <a:gd name="T3" fmla="*/ 0 h 47"/>
                </a:gdLst>
                <a:ahLst/>
                <a:cxnLst>
                  <a:cxn ang="0">
                    <a:pos x="T0" y="T1"/>
                  </a:cxn>
                  <a:cxn ang="0">
                    <a:pos x="T2" y="T3"/>
                  </a:cxn>
                </a:cxnLst>
                <a:rect l="0" t="0" r="r" b="b"/>
                <a:pathLst>
                  <a:path w="8" h="47">
                    <a:moveTo>
                      <a:pt x="0" y="47"/>
                    </a:moveTo>
                    <a:cubicBezTo>
                      <a:pt x="2" y="31"/>
                      <a:pt x="5" y="16"/>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5" name="Freeform 58"/>
              <p:cNvSpPr/>
              <p:nvPr/>
            </p:nvSpPr>
            <p:spPr bwMode="auto">
              <a:xfrm>
                <a:off x="3127375" y="4442226"/>
                <a:ext cx="28575" cy="163513"/>
              </a:xfrm>
              <a:custGeom>
                <a:avLst/>
                <a:gdLst>
                  <a:gd name="T0" fmla="*/ 0 w 8"/>
                  <a:gd name="T1" fmla="*/ 45 h 45"/>
                  <a:gd name="T2" fmla="*/ 8 w 8"/>
                  <a:gd name="T3" fmla="*/ 0 h 45"/>
                </a:gdLst>
                <a:ahLst/>
                <a:cxnLst>
                  <a:cxn ang="0">
                    <a:pos x="T0" y="T1"/>
                  </a:cxn>
                  <a:cxn ang="0">
                    <a:pos x="T2" y="T3"/>
                  </a:cxn>
                </a:cxnLst>
                <a:rect l="0" t="0" r="r" b="b"/>
                <a:pathLst>
                  <a:path w="8" h="45">
                    <a:moveTo>
                      <a:pt x="0" y="45"/>
                    </a:moveTo>
                    <a:cubicBezTo>
                      <a:pt x="2" y="30"/>
                      <a:pt x="4" y="15"/>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6" name="Freeform 59"/>
              <p:cNvSpPr/>
              <p:nvPr/>
            </p:nvSpPr>
            <p:spPr bwMode="auto">
              <a:xfrm>
                <a:off x="3138487" y="4435876"/>
                <a:ext cx="36513" cy="173038"/>
              </a:xfrm>
              <a:custGeom>
                <a:avLst/>
                <a:gdLst>
                  <a:gd name="T0" fmla="*/ 0 w 10"/>
                  <a:gd name="T1" fmla="*/ 48 h 48"/>
                  <a:gd name="T2" fmla="*/ 10 w 10"/>
                  <a:gd name="T3" fmla="*/ 0 h 48"/>
                </a:gdLst>
                <a:ahLst/>
                <a:cxnLst>
                  <a:cxn ang="0">
                    <a:pos x="T0" y="T1"/>
                  </a:cxn>
                  <a:cxn ang="0">
                    <a:pos x="T2" y="T3"/>
                  </a:cxn>
                </a:cxnLst>
                <a:rect l="0" t="0" r="r" b="b"/>
                <a:pathLst>
                  <a:path w="10" h="48">
                    <a:moveTo>
                      <a:pt x="0" y="48"/>
                    </a:moveTo>
                    <a:cubicBezTo>
                      <a:pt x="3" y="32"/>
                      <a:pt x="6" y="16"/>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7" name="Freeform 60"/>
              <p:cNvSpPr/>
              <p:nvPr/>
            </p:nvSpPr>
            <p:spPr bwMode="auto">
              <a:xfrm>
                <a:off x="3152775" y="4439051"/>
                <a:ext cx="36513" cy="174625"/>
              </a:xfrm>
              <a:custGeom>
                <a:avLst/>
                <a:gdLst>
                  <a:gd name="T0" fmla="*/ 0 w 10"/>
                  <a:gd name="T1" fmla="*/ 48 h 48"/>
                  <a:gd name="T2" fmla="*/ 10 w 10"/>
                  <a:gd name="T3" fmla="*/ 0 h 48"/>
                </a:gdLst>
                <a:ahLst/>
                <a:cxnLst>
                  <a:cxn ang="0">
                    <a:pos x="T0" y="T1"/>
                  </a:cxn>
                  <a:cxn ang="0">
                    <a:pos x="T2" y="T3"/>
                  </a:cxn>
                </a:cxnLst>
                <a:rect l="0" t="0" r="r" b="b"/>
                <a:pathLst>
                  <a:path w="10" h="48">
                    <a:moveTo>
                      <a:pt x="0" y="48"/>
                    </a:moveTo>
                    <a:cubicBezTo>
                      <a:pt x="4" y="32"/>
                      <a:pt x="7" y="16"/>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8" name="Freeform 61"/>
              <p:cNvSpPr/>
              <p:nvPr/>
            </p:nvSpPr>
            <p:spPr bwMode="auto">
              <a:xfrm>
                <a:off x="3175000" y="4442226"/>
                <a:ext cx="31750" cy="155575"/>
              </a:xfrm>
              <a:custGeom>
                <a:avLst/>
                <a:gdLst>
                  <a:gd name="T0" fmla="*/ 0 w 9"/>
                  <a:gd name="T1" fmla="*/ 43 h 43"/>
                  <a:gd name="T2" fmla="*/ 9 w 9"/>
                  <a:gd name="T3" fmla="*/ 0 h 43"/>
                </a:gdLst>
                <a:ahLst/>
                <a:cxnLst>
                  <a:cxn ang="0">
                    <a:pos x="T0" y="T1"/>
                  </a:cxn>
                  <a:cxn ang="0">
                    <a:pos x="T2" y="T3"/>
                  </a:cxn>
                </a:cxnLst>
                <a:rect l="0" t="0" r="r" b="b"/>
                <a:pathLst>
                  <a:path w="9" h="43">
                    <a:moveTo>
                      <a:pt x="0" y="43"/>
                    </a:moveTo>
                    <a:cubicBezTo>
                      <a:pt x="4" y="29"/>
                      <a:pt x="7" y="14"/>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69" name="Freeform 62"/>
              <p:cNvSpPr/>
              <p:nvPr/>
            </p:nvSpPr>
            <p:spPr bwMode="auto">
              <a:xfrm>
                <a:off x="3192462" y="4421588"/>
                <a:ext cx="33338" cy="176213"/>
              </a:xfrm>
              <a:custGeom>
                <a:avLst/>
                <a:gdLst>
                  <a:gd name="T0" fmla="*/ 0 w 9"/>
                  <a:gd name="T1" fmla="*/ 49 h 49"/>
                  <a:gd name="T2" fmla="*/ 9 w 9"/>
                  <a:gd name="T3" fmla="*/ 0 h 49"/>
                </a:gdLst>
                <a:ahLst/>
                <a:cxnLst>
                  <a:cxn ang="0">
                    <a:pos x="T0" y="T1"/>
                  </a:cxn>
                  <a:cxn ang="0">
                    <a:pos x="T2" y="T3"/>
                  </a:cxn>
                </a:cxnLst>
                <a:rect l="0" t="0" r="r" b="b"/>
                <a:pathLst>
                  <a:path w="9" h="49">
                    <a:moveTo>
                      <a:pt x="0" y="49"/>
                    </a:moveTo>
                    <a:cubicBezTo>
                      <a:pt x="2" y="33"/>
                      <a:pt x="6" y="16"/>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0" name="Freeform 63"/>
              <p:cNvSpPr/>
              <p:nvPr/>
            </p:nvSpPr>
            <p:spPr bwMode="auto">
              <a:xfrm>
                <a:off x="3214687" y="4424763"/>
                <a:ext cx="31750" cy="173038"/>
              </a:xfrm>
              <a:custGeom>
                <a:avLst/>
                <a:gdLst>
                  <a:gd name="T0" fmla="*/ 0 w 9"/>
                  <a:gd name="T1" fmla="*/ 48 h 48"/>
                  <a:gd name="T2" fmla="*/ 9 w 9"/>
                  <a:gd name="T3" fmla="*/ 0 h 48"/>
                </a:gdLst>
                <a:ahLst/>
                <a:cxnLst>
                  <a:cxn ang="0">
                    <a:pos x="T0" y="T1"/>
                  </a:cxn>
                  <a:cxn ang="0">
                    <a:pos x="T2" y="T3"/>
                  </a:cxn>
                </a:cxnLst>
                <a:rect l="0" t="0" r="r" b="b"/>
                <a:pathLst>
                  <a:path w="9" h="48">
                    <a:moveTo>
                      <a:pt x="0" y="48"/>
                    </a:moveTo>
                    <a:cubicBezTo>
                      <a:pt x="2" y="32"/>
                      <a:pt x="5" y="16"/>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1" name="Freeform 64"/>
              <p:cNvSpPr/>
              <p:nvPr/>
            </p:nvSpPr>
            <p:spPr bwMode="auto">
              <a:xfrm>
                <a:off x="3232150" y="4427938"/>
                <a:ext cx="33338" cy="174625"/>
              </a:xfrm>
              <a:custGeom>
                <a:avLst/>
                <a:gdLst>
                  <a:gd name="T0" fmla="*/ 0 w 9"/>
                  <a:gd name="T1" fmla="*/ 48 h 48"/>
                  <a:gd name="T2" fmla="*/ 9 w 9"/>
                  <a:gd name="T3" fmla="*/ 0 h 48"/>
                </a:gdLst>
                <a:ahLst/>
                <a:cxnLst>
                  <a:cxn ang="0">
                    <a:pos x="T0" y="T1"/>
                  </a:cxn>
                  <a:cxn ang="0">
                    <a:pos x="T2" y="T3"/>
                  </a:cxn>
                </a:cxnLst>
                <a:rect l="0" t="0" r="r" b="b"/>
                <a:pathLst>
                  <a:path w="9" h="48">
                    <a:moveTo>
                      <a:pt x="0" y="48"/>
                    </a:moveTo>
                    <a:cubicBezTo>
                      <a:pt x="2" y="32"/>
                      <a:pt x="5" y="16"/>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2" name="Freeform 65"/>
              <p:cNvSpPr/>
              <p:nvPr/>
            </p:nvSpPr>
            <p:spPr bwMode="auto">
              <a:xfrm>
                <a:off x="3251200" y="4421588"/>
                <a:ext cx="34925" cy="176213"/>
              </a:xfrm>
              <a:custGeom>
                <a:avLst/>
                <a:gdLst>
                  <a:gd name="T0" fmla="*/ 0 w 10"/>
                  <a:gd name="T1" fmla="*/ 49 h 49"/>
                  <a:gd name="T2" fmla="*/ 10 w 10"/>
                  <a:gd name="T3" fmla="*/ 0 h 49"/>
                </a:gdLst>
                <a:ahLst/>
                <a:cxnLst>
                  <a:cxn ang="0">
                    <a:pos x="T0" y="T1"/>
                  </a:cxn>
                  <a:cxn ang="0">
                    <a:pos x="T2" y="T3"/>
                  </a:cxn>
                </a:cxnLst>
                <a:rect l="0" t="0" r="r" b="b"/>
                <a:pathLst>
                  <a:path w="10" h="49">
                    <a:moveTo>
                      <a:pt x="0" y="49"/>
                    </a:moveTo>
                    <a:cubicBezTo>
                      <a:pt x="2" y="33"/>
                      <a:pt x="6" y="16"/>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3" name="Freeform 66"/>
              <p:cNvSpPr/>
              <p:nvPr/>
            </p:nvSpPr>
            <p:spPr bwMode="auto">
              <a:xfrm>
                <a:off x="3271837" y="4416826"/>
                <a:ext cx="39688" cy="174625"/>
              </a:xfrm>
              <a:custGeom>
                <a:avLst/>
                <a:gdLst>
                  <a:gd name="T0" fmla="*/ 0 w 11"/>
                  <a:gd name="T1" fmla="*/ 48 h 48"/>
                  <a:gd name="T2" fmla="*/ 11 w 11"/>
                  <a:gd name="T3" fmla="*/ 0 h 48"/>
                </a:gdLst>
                <a:ahLst/>
                <a:cxnLst>
                  <a:cxn ang="0">
                    <a:pos x="T0" y="T1"/>
                  </a:cxn>
                  <a:cxn ang="0">
                    <a:pos x="T2" y="T3"/>
                  </a:cxn>
                </a:cxnLst>
                <a:rect l="0" t="0" r="r" b="b"/>
                <a:pathLst>
                  <a:path w="11" h="48">
                    <a:moveTo>
                      <a:pt x="0" y="48"/>
                    </a:moveTo>
                    <a:cubicBezTo>
                      <a:pt x="2" y="32"/>
                      <a:pt x="6" y="16"/>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4" name="Freeform 67"/>
              <p:cNvSpPr/>
              <p:nvPr/>
            </p:nvSpPr>
            <p:spPr bwMode="auto">
              <a:xfrm>
                <a:off x="3286125" y="4427938"/>
                <a:ext cx="36513" cy="169863"/>
              </a:xfrm>
              <a:custGeom>
                <a:avLst/>
                <a:gdLst>
                  <a:gd name="T0" fmla="*/ 0 w 10"/>
                  <a:gd name="T1" fmla="*/ 47 h 47"/>
                  <a:gd name="T2" fmla="*/ 10 w 10"/>
                  <a:gd name="T3" fmla="*/ 0 h 47"/>
                </a:gdLst>
                <a:ahLst/>
                <a:cxnLst>
                  <a:cxn ang="0">
                    <a:pos x="T0" y="T1"/>
                  </a:cxn>
                  <a:cxn ang="0">
                    <a:pos x="T2" y="T3"/>
                  </a:cxn>
                </a:cxnLst>
                <a:rect l="0" t="0" r="r" b="b"/>
                <a:pathLst>
                  <a:path w="10" h="47">
                    <a:moveTo>
                      <a:pt x="0" y="47"/>
                    </a:moveTo>
                    <a:cubicBezTo>
                      <a:pt x="2" y="31"/>
                      <a:pt x="6" y="15"/>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5" name="Freeform 68"/>
              <p:cNvSpPr/>
              <p:nvPr/>
            </p:nvSpPr>
            <p:spPr bwMode="auto">
              <a:xfrm>
                <a:off x="3308350" y="4416826"/>
                <a:ext cx="33338" cy="171450"/>
              </a:xfrm>
              <a:custGeom>
                <a:avLst/>
                <a:gdLst>
                  <a:gd name="T0" fmla="*/ 0 w 9"/>
                  <a:gd name="T1" fmla="*/ 47 h 47"/>
                  <a:gd name="T2" fmla="*/ 9 w 9"/>
                  <a:gd name="T3" fmla="*/ 0 h 47"/>
                </a:gdLst>
                <a:ahLst/>
                <a:cxnLst>
                  <a:cxn ang="0">
                    <a:pos x="T0" y="T1"/>
                  </a:cxn>
                  <a:cxn ang="0">
                    <a:pos x="T2" y="T3"/>
                  </a:cxn>
                </a:cxnLst>
                <a:rect l="0" t="0" r="r" b="b"/>
                <a:pathLst>
                  <a:path w="9" h="47">
                    <a:moveTo>
                      <a:pt x="0" y="47"/>
                    </a:moveTo>
                    <a:cubicBezTo>
                      <a:pt x="1" y="31"/>
                      <a:pt x="4" y="15"/>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6" name="Freeform 69"/>
              <p:cNvSpPr/>
              <p:nvPr/>
            </p:nvSpPr>
            <p:spPr bwMode="auto">
              <a:xfrm>
                <a:off x="3327400" y="4416826"/>
                <a:ext cx="31750" cy="166688"/>
              </a:xfrm>
              <a:custGeom>
                <a:avLst/>
                <a:gdLst>
                  <a:gd name="T0" fmla="*/ 0 w 9"/>
                  <a:gd name="T1" fmla="*/ 46 h 46"/>
                  <a:gd name="T2" fmla="*/ 9 w 9"/>
                  <a:gd name="T3" fmla="*/ 0 h 46"/>
                </a:gdLst>
                <a:ahLst/>
                <a:cxnLst>
                  <a:cxn ang="0">
                    <a:pos x="T0" y="T1"/>
                  </a:cxn>
                  <a:cxn ang="0">
                    <a:pos x="T2" y="T3"/>
                  </a:cxn>
                </a:cxnLst>
                <a:rect l="0" t="0" r="r" b="b"/>
                <a:pathLst>
                  <a:path w="9" h="46">
                    <a:moveTo>
                      <a:pt x="0" y="46"/>
                    </a:moveTo>
                    <a:cubicBezTo>
                      <a:pt x="2" y="30"/>
                      <a:pt x="5" y="15"/>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7" name="Freeform 70"/>
              <p:cNvSpPr/>
              <p:nvPr/>
            </p:nvSpPr>
            <p:spPr bwMode="auto">
              <a:xfrm>
                <a:off x="3344862" y="4399363"/>
                <a:ext cx="31750" cy="184150"/>
              </a:xfrm>
              <a:custGeom>
                <a:avLst/>
                <a:gdLst>
                  <a:gd name="T0" fmla="*/ 0 w 9"/>
                  <a:gd name="T1" fmla="*/ 51 h 51"/>
                  <a:gd name="T2" fmla="*/ 9 w 9"/>
                  <a:gd name="T3" fmla="*/ 0 h 51"/>
                </a:gdLst>
                <a:ahLst/>
                <a:cxnLst>
                  <a:cxn ang="0">
                    <a:pos x="T0" y="T1"/>
                  </a:cxn>
                  <a:cxn ang="0">
                    <a:pos x="T2" y="T3"/>
                  </a:cxn>
                </a:cxnLst>
                <a:rect l="0" t="0" r="r" b="b"/>
                <a:pathLst>
                  <a:path w="9" h="51">
                    <a:moveTo>
                      <a:pt x="0" y="51"/>
                    </a:moveTo>
                    <a:cubicBezTo>
                      <a:pt x="2" y="34"/>
                      <a:pt x="5" y="17"/>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8" name="Freeform 71"/>
              <p:cNvSpPr/>
              <p:nvPr/>
            </p:nvSpPr>
            <p:spPr bwMode="auto">
              <a:xfrm>
                <a:off x="3370262" y="4410476"/>
                <a:ext cx="28575" cy="173038"/>
              </a:xfrm>
              <a:custGeom>
                <a:avLst/>
                <a:gdLst>
                  <a:gd name="T0" fmla="*/ 0 w 8"/>
                  <a:gd name="T1" fmla="*/ 48 h 48"/>
                  <a:gd name="T2" fmla="*/ 8 w 8"/>
                  <a:gd name="T3" fmla="*/ 0 h 48"/>
                </a:gdLst>
                <a:ahLst/>
                <a:cxnLst>
                  <a:cxn ang="0">
                    <a:pos x="T0" y="T1"/>
                  </a:cxn>
                  <a:cxn ang="0">
                    <a:pos x="T2" y="T3"/>
                  </a:cxn>
                </a:cxnLst>
                <a:rect l="0" t="0" r="r" b="b"/>
                <a:pathLst>
                  <a:path w="8" h="48">
                    <a:moveTo>
                      <a:pt x="0" y="48"/>
                    </a:moveTo>
                    <a:cubicBezTo>
                      <a:pt x="1" y="32"/>
                      <a:pt x="4" y="16"/>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79" name="Freeform 72"/>
              <p:cNvSpPr/>
              <p:nvPr/>
            </p:nvSpPr>
            <p:spPr bwMode="auto">
              <a:xfrm>
                <a:off x="3381375" y="4405713"/>
                <a:ext cx="31750" cy="171450"/>
              </a:xfrm>
              <a:custGeom>
                <a:avLst/>
                <a:gdLst>
                  <a:gd name="T0" fmla="*/ 0 w 9"/>
                  <a:gd name="T1" fmla="*/ 47 h 47"/>
                  <a:gd name="T2" fmla="*/ 9 w 9"/>
                  <a:gd name="T3" fmla="*/ 0 h 47"/>
                </a:gdLst>
                <a:ahLst/>
                <a:cxnLst>
                  <a:cxn ang="0">
                    <a:pos x="T0" y="T1"/>
                  </a:cxn>
                  <a:cxn ang="0">
                    <a:pos x="T2" y="T3"/>
                  </a:cxn>
                </a:cxnLst>
                <a:rect l="0" t="0" r="r" b="b"/>
                <a:pathLst>
                  <a:path w="9" h="47">
                    <a:moveTo>
                      <a:pt x="0" y="47"/>
                    </a:moveTo>
                    <a:cubicBezTo>
                      <a:pt x="3" y="31"/>
                      <a:pt x="6" y="16"/>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0" name="Freeform 73"/>
              <p:cNvSpPr/>
              <p:nvPr/>
            </p:nvSpPr>
            <p:spPr bwMode="auto">
              <a:xfrm>
                <a:off x="3395662" y="4380313"/>
                <a:ext cx="39688" cy="192088"/>
              </a:xfrm>
              <a:custGeom>
                <a:avLst/>
                <a:gdLst>
                  <a:gd name="T0" fmla="*/ 0 w 11"/>
                  <a:gd name="T1" fmla="*/ 53 h 53"/>
                  <a:gd name="T2" fmla="*/ 11 w 11"/>
                  <a:gd name="T3" fmla="*/ 0 h 53"/>
                </a:gdLst>
                <a:ahLst/>
                <a:cxnLst>
                  <a:cxn ang="0">
                    <a:pos x="T0" y="T1"/>
                  </a:cxn>
                  <a:cxn ang="0">
                    <a:pos x="T2" y="T3"/>
                  </a:cxn>
                </a:cxnLst>
                <a:rect l="0" t="0" r="r" b="b"/>
                <a:pathLst>
                  <a:path w="11" h="53">
                    <a:moveTo>
                      <a:pt x="0" y="53"/>
                    </a:moveTo>
                    <a:cubicBezTo>
                      <a:pt x="5" y="35"/>
                      <a:pt x="8" y="18"/>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1" name="Freeform 74"/>
              <p:cNvSpPr/>
              <p:nvPr/>
            </p:nvSpPr>
            <p:spPr bwMode="auto">
              <a:xfrm>
                <a:off x="3417887" y="4396188"/>
                <a:ext cx="31750" cy="169863"/>
              </a:xfrm>
              <a:custGeom>
                <a:avLst/>
                <a:gdLst>
                  <a:gd name="T0" fmla="*/ 0 w 9"/>
                  <a:gd name="T1" fmla="*/ 47 h 47"/>
                  <a:gd name="T2" fmla="*/ 9 w 9"/>
                  <a:gd name="T3" fmla="*/ 0 h 47"/>
                </a:gdLst>
                <a:ahLst/>
                <a:cxnLst>
                  <a:cxn ang="0">
                    <a:pos x="T0" y="T1"/>
                  </a:cxn>
                  <a:cxn ang="0">
                    <a:pos x="T2" y="T3"/>
                  </a:cxn>
                </a:cxnLst>
                <a:rect l="0" t="0" r="r" b="b"/>
                <a:pathLst>
                  <a:path w="9" h="47">
                    <a:moveTo>
                      <a:pt x="0" y="47"/>
                    </a:moveTo>
                    <a:cubicBezTo>
                      <a:pt x="3" y="31"/>
                      <a:pt x="6" y="16"/>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2" name="Freeform 75"/>
              <p:cNvSpPr/>
              <p:nvPr/>
            </p:nvSpPr>
            <p:spPr bwMode="auto">
              <a:xfrm>
                <a:off x="3438525" y="4370788"/>
                <a:ext cx="36513" cy="187325"/>
              </a:xfrm>
              <a:custGeom>
                <a:avLst/>
                <a:gdLst>
                  <a:gd name="T0" fmla="*/ 0 w 10"/>
                  <a:gd name="T1" fmla="*/ 52 h 52"/>
                  <a:gd name="T2" fmla="*/ 10 w 10"/>
                  <a:gd name="T3" fmla="*/ 0 h 52"/>
                </a:gdLst>
                <a:ahLst/>
                <a:cxnLst>
                  <a:cxn ang="0">
                    <a:pos x="T0" y="T1"/>
                  </a:cxn>
                  <a:cxn ang="0">
                    <a:pos x="T2" y="T3"/>
                  </a:cxn>
                </a:cxnLst>
                <a:rect l="0" t="0" r="r" b="b"/>
                <a:pathLst>
                  <a:path w="10" h="52">
                    <a:moveTo>
                      <a:pt x="0" y="52"/>
                    </a:moveTo>
                    <a:cubicBezTo>
                      <a:pt x="3" y="35"/>
                      <a:pt x="6" y="17"/>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3" name="Freeform 76"/>
              <p:cNvSpPr/>
              <p:nvPr/>
            </p:nvSpPr>
            <p:spPr bwMode="auto">
              <a:xfrm>
                <a:off x="3457575" y="4370788"/>
                <a:ext cx="39688" cy="180975"/>
              </a:xfrm>
              <a:custGeom>
                <a:avLst/>
                <a:gdLst>
                  <a:gd name="T0" fmla="*/ 0 w 11"/>
                  <a:gd name="T1" fmla="*/ 50 h 50"/>
                  <a:gd name="T2" fmla="*/ 11 w 11"/>
                  <a:gd name="T3" fmla="*/ 0 h 50"/>
                </a:gdLst>
                <a:ahLst/>
                <a:cxnLst>
                  <a:cxn ang="0">
                    <a:pos x="T0" y="T1"/>
                  </a:cxn>
                  <a:cxn ang="0">
                    <a:pos x="T2" y="T3"/>
                  </a:cxn>
                </a:cxnLst>
                <a:rect l="0" t="0" r="r" b="b"/>
                <a:pathLst>
                  <a:path w="11" h="50">
                    <a:moveTo>
                      <a:pt x="0" y="50"/>
                    </a:moveTo>
                    <a:cubicBezTo>
                      <a:pt x="4" y="33"/>
                      <a:pt x="8" y="17"/>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4" name="Freeform 77"/>
              <p:cNvSpPr/>
              <p:nvPr/>
            </p:nvSpPr>
            <p:spPr bwMode="auto">
              <a:xfrm>
                <a:off x="3468687" y="4354913"/>
                <a:ext cx="46038" cy="192088"/>
              </a:xfrm>
              <a:custGeom>
                <a:avLst/>
                <a:gdLst>
                  <a:gd name="T0" fmla="*/ 0 w 13"/>
                  <a:gd name="T1" fmla="*/ 53 h 53"/>
                  <a:gd name="T2" fmla="*/ 13 w 13"/>
                  <a:gd name="T3" fmla="*/ 0 h 53"/>
                </a:gdLst>
                <a:ahLst/>
                <a:cxnLst>
                  <a:cxn ang="0">
                    <a:pos x="T0" y="T1"/>
                  </a:cxn>
                  <a:cxn ang="0">
                    <a:pos x="T2" y="T3"/>
                  </a:cxn>
                </a:cxnLst>
                <a:rect l="0" t="0" r="r" b="b"/>
                <a:pathLst>
                  <a:path w="13" h="53">
                    <a:moveTo>
                      <a:pt x="0" y="53"/>
                    </a:moveTo>
                    <a:cubicBezTo>
                      <a:pt x="6" y="35"/>
                      <a:pt x="10" y="18"/>
                      <a:pt x="13"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5" name="Freeform 78"/>
              <p:cNvSpPr/>
              <p:nvPr/>
            </p:nvSpPr>
            <p:spPr bwMode="auto">
              <a:xfrm>
                <a:off x="3492500" y="4362851"/>
                <a:ext cx="33338" cy="180975"/>
              </a:xfrm>
              <a:custGeom>
                <a:avLst/>
                <a:gdLst>
                  <a:gd name="T0" fmla="*/ 0 w 9"/>
                  <a:gd name="T1" fmla="*/ 50 h 50"/>
                  <a:gd name="T2" fmla="*/ 9 w 9"/>
                  <a:gd name="T3" fmla="*/ 0 h 50"/>
                </a:gdLst>
                <a:ahLst/>
                <a:cxnLst>
                  <a:cxn ang="0">
                    <a:pos x="T0" y="T1"/>
                  </a:cxn>
                  <a:cxn ang="0">
                    <a:pos x="T2" y="T3"/>
                  </a:cxn>
                </a:cxnLst>
                <a:rect l="0" t="0" r="r" b="b"/>
                <a:pathLst>
                  <a:path w="9" h="50">
                    <a:moveTo>
                      <a:pt x="0" y="50"/>
                    </a:moveTo>
                    <a:cubicBezTo>
                      <a:pt x="4" y="34"/>
                      <a:pt x="8" y="17"/>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6" name="Freeform 79"/>
              <p:cNvSpPr/>
              <p:nvPr/>
            </p:nvSpPr>
            <p:spPr bwMode="auto">
              <a:xfrm>
                <a:off x="3517900" y="4348563"/>
                <a:ext cx="33338" cy="174625"/>
              </a:xfrm>
              <a:custGeom>
                <a:avLst/>
                <a:gdLst>
                  <a:gd name="T0" fmla="*/ 0 w 9"/>
                  <a:gd name="T1" fmla="*/ 48 h 48"/>
                  <a:gd name="T2" fmla="*/ 7 w 9"/>
                  <a:gd name="T3" fmla="*/ 16 h 48"/>
                  <a:gd name="T4" fmla="*/ 9 w 9"/>
                  <a:gd name="T5" fmla="*/ 0 h 48"/>
                </a:gdLst>
                <a:ahLst/>
                <a:cxnLst>
                  <a:cxn ang="0">
                    <a:pos x="T0" y="T1"/>
                  </a:cxn>
                  <a:cxn ang="0">
                    <a:pos x="T2" y="T3"/>
                  </a:cxn>
                  <a:cxn ang="0">
                    <a:pos x="T4" y="T5"/>
                  </a:cxn>
                </a:cxnLst>
                <a:rect l="0" t="0" r="r" b="b"/>
                <a:pathLst>
                  <a:path w="9" h="48">
                    <a:moveTo>
                      <a:pt x="0" y="48"/>
                    </a:moveTo>
                    <a:cubicBezTo>
                      <a:pt x="2" y="37"/>
                      <a:pt x="4" y="27"/>
                      <a:pt x="7" y="16"/>
                    </a:cubicBezTo>
                    <a:cubicBezTo>
                      <a:pt x="8" y="11"/>
                      <a:pt x="9" y="5"/>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7" name="Freeform 80"/>
              <p:cNvSpPr/>
              <p:nvPr/>
            </p:nvSpPr>
            <p:spPr bwMode="auto">
              <a:xfrm>
                <a:off x="3529012" y="4351738"/>
                <a:ext cx="39688" cy="166688"/>
              </a:xfrm>
              <a:custGeom>
                <a:avLst/>
                <a:gdLst>
                  <a:gd name="T0" fmla="*/ 0 w 11"/>
                  <a:gd name="T1" fmla="*/ 46 h 46"/>
                  <a:gd name="T2" fmla="*/ 11 w 11"/>
                  <a:gd name="T3" fmla="*/ 0 h 46"/>
                </a:gdLst>
                <a:ahLst/>
                <a:cxnLst>
                  <a:cxn ang="0">
                    <a:pos x="T0" y="T1"/>
                  </a:cxn>
                  <a:cxn ang="0">
                    <a:pos x="T2" y="T3"/>
                  </a:cxn>
                </a:cxnLst>
                <a:rect l="0" t="0" r="r" b="b"/>
                <a:pathLst>
                  <a:path w="11" h="46">
                    <a:moveTo>
                      <a:pt x="0" y="46"/>
                    </a:moveTo>
                    <a:cubicBezTo>
                      <a:pt x="4" y="30"/>
                      <a:pt x="8" y="15"/>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8" name="Freeform 81"/>
              <p:cNvSpPr/>
              <p:nvPr/>
            </p:nvSpPr>
            <p:spPr bwMode="auto">
              <a:xfrm>
                <a:off x="3554412" y="4348563"/>
                <a:ext cx="28575" cy="149225"/>
              </a:xfrm>
              <a:custGeom>
                <a:avLst/>
                <a:gdLst>
                  <a:gd name="T0" fmla="*/ 0 w 8"/>
                  <a:gd name="T1" fmla="*/ 41 h 41"/>
                  <a:gd name="T2" fmla="*/ 8 w 8"/>
                  <a:gd name="T3" fmla="*/ 0 h 41"/>
                </a:gdLst>
                <a:ahLst/>
                <a:cxnLst>
                  <a:cxn ang="0">
                    <a:pos x="T0" y="T1"/>
                  </a:cxn>
                  <a:cxn ang="0">
                    <a:pos x="T2" y="T3"/>
                  </a:cxn>
                </a:cxnLst>
                <a:rect l="0" t="0" r="r" b="b"/>
                <a:pathLst>
                  <a:path w="8" h="41">
                    <a:moveTo>
                      <a:pt x="0" y="41"/>
                    </a:moveTo>
                    <a:cubicBezTo>
                      <a:pt x="4" y="27"/>
                      <a:pt x="7" y="14"/>
                      <a:pt x="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89" name="Freeform 82"/>
              <p:cNvSpPr/>
              <p:nvPr/>
            </p:nvSpPr>
            <p:spPr bwMode="auto">
              <a:xfrm>
                <a:off x="2552700" y="3845326"/>
                <a:ext cx="800100" cy="477838"/>
              </a:xfrm>
              <a:custGeom>
                <a:avLst/>
                <a:gdLst>
                  <a:gd name="T0" fmla="*/ 17 w 221"/>
                  <a:gd name="T1" fmla="*/ 113 h 132"/>
                  <a:gd name="T2" fmla="*/ 38 w 221"/>
                  <a:gd name="T3" fmla="*/ 122 h 132"/>
                  <a:gd name="T4" fmla="*/ 128 w 221"/>
                  <a:gd name="T5" fmla="*/ 131 h 132"/>
                  <a:gd name="T6" fmla="*/ 152 w 221"/>
                  <a:gd name="T7" fmla="*/ 131 h 132"/>
                  <a:gd name="T8" fmla="*/ 206 w 221"/>
                  <a:gd name="T9" fmla="*/ 126 h 132"/>
                  <a:gd name="T10" fmla="*/ 213 w 221"/>
                  <a:gd name="T11" fmla="*/ 123 h 132"/>
                  <a:gd name="T12" fmla="*/ 217 w 221"/>
                  <a:gd name="T13" fmla="*/ 116 h 132"/>
                  <a:gd name="T14" fmla="*/ 221 w 221"/>
                  <a:gd name="T15" fmla="*/ 77 h 132"/>
                  <a:gd name="T16" fmla="*/ 220 w 221"/>
                  <a:gd name="T17" fmla="*/ 46 h 132"/>
                  <a:gd name="T18" fmla="*/ 214 w 221"/>
                  <a:gd name="T19" fmla="*/ 20 h 132"/>
                  <a:gd name="T20" fmla="*/ 199 w 221"/>
                  <a:gd name="T21" fmla="*/ 11 h 132"/>
                  <a:gd name="T22" fmla="*/ 168 w 221"/>
                  <a:gd name="T23" fmla="*/ 7 h 132"/>
                  <a:gd name="T24" fmla="*/ 89 w 221"/>
                  <a:gd name="T25" fmla="*/ 4 h 132"/>
                  <a:gd name="T26" fmla="*/ 70 w 221"/>
                  <a:gd name="T27" fmla="*/ 4 h 132"/>
                  <a:gd name="T28" fmla="*/ 49 w 221"/>
                  <a:gd name="T29" fmla="*/ 3 h 132"/>
                  <a:gd name="T30" fmla="*/ 21 w 221"/>
                  <a:gd name="T31" fmla="*/ 4 h 132"/>
                  <a:gd name="T32" fmla="*/ 4 w 221"/>
                  <a:gd name="T33" fmla="*/ 30 h 132"/>
                  <a:gd name="T34" fmla="*/ 5 w 221"/>
                  <a:gd name="T35" fmla="*/ 88 h 132"/>
                  <a:gd name="T36" fmla="*/ 17 w 221"/>
                  <a:gd name="T37" fmla="*/ 113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1" h="132">
                    <a:moveTo>
                      <a:pt x="17" y="113"/>
                    </a:moveTo>
                    <a:cubicBezTo>
                      <a:pt x="23" y="118"/>
                      <a:pt x="30" y="121"/>
                      <a:pt x="38" y="122"/>
                    </a:cubicBezTo>
                    <a:cubicBezTo>
                      <a:pt x="67" y="130"/>
                      <a:pt x="98" y="130"/>
                      <a:pt x="128" y="131"/>
                    </a:cubicBezTo>
                    <a:cubicBezTo>
                      <a:pt x="136" y="131"/>
                      <a:pt x="144" y="131"/>
                      <a:pt x="152" y="131"/>
                    </a:cubicBezTo>
                    <a:cubicBezTo>
                      <a:pt x="170" y="131"/>
                      <a:pt x="189" y="132"/>
                      <a:pt x="206" y="126"/>
                    </a:cubicBezTo>
                    <a:cubicBezTo>
                      <a:pt x="209" y="125"/>
                      <a:pt x="211" y="124"/>
                      <a:pt x="213" y="123"/>
                    </a:cubicBezTo>
                    <a:cubicBezTo>
                      <a:pt x="215" y="121"/>
                      <a:pt x="216" y="118"/>
                      <a:pt x="217" y="116"/>
                    </a:cubicBezTo>
                    <a:cubicBezTo>
                      <a:pt x="221" y="103"/>
                      <a:pt x="221" y="90"/>
                      <a:pt x="221" y="77"/>
                    </a:cubicBezTo>
                    <a:cubicBezTo>
                      <a:pt x="221" y="66"/>
                      <a:pt x="221" y="56"/>
                      <a:pt x="220" y="46"/>
                    </a:cubicBezTo>
                    <a:cubicBezTo>
                      <a:pt x="220" y="37"/>
                      <a:pt x="220" y="27"/>
                      <a:pt x="214" y="20"/>
                    </a:cubicBezTo>
                    <a:cubicBezTo>
                      <a:pt x="210" y="15"/>
                      <a:pt x="204" y="13"/>
                      <a:pt x="199" y="11"/>
                    </a:cubicBezTo>
                    <a:cubicBezTo>
                      <a:pt x="189" y="8"/>
                      <a:pt x="178" y="8"/>
                      <a:pt x="168" y="7"/>
                    </a:cubicBezTo>
                    <a:cubicBezTo>
                      <a:pt x="142" y="6"/>
                      <a:pt x="116" y="5"/>
                      <a:pt x="89" y="4"/>
                    </a:cubicBezTo>
                    <a:cubicBezTo>
                      <a:pt x="83" y="4"/>
                      <a:pt x="76" y="4"/>
                      <a:pt x="70" y="4"/>
                    </a:cubicBezTo>
                    <a:cubicBezTo>
                      <a:pt x="62" y="4"/>
                      <a:pt x="56" y="3"/>
                      <a:pt x="49" y="3"/>
                    </a:cubicBezTo>
                    <a:cubicBezTo>
                      <a:pt x="40" y="2"/>
                      <a:pt x="30" y="0"/>
                      <a:pt x="21" y="4"/>
                    </a:cubicBezTo>
                    <a:cubicBezTo>
                      <a:pt x="11" y="8"/>
                      <a:pt x="7" y="20"/>
                      <a:pt x="4" y="30"/>
                    </a:cubicBezTo>
                    <a:cubicBezTo>
                      <a:pt x="0" y="49"/>
                      <a:pt x="1" y="69"/>
                      <a:pt x="5" y="88"/>
                    </a:cubicBezTo>
                    <a:cubicBezTo>
                      <a:pt x="7" y="97"/>
                      <a:pt x="10" y="107"/>
                      <a:pt x="17" y="113"/>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0" name="Freeform 83"/>
              <p:cNvSpPr/>
              <p:nvPr/>
            </p:nvSpPr>
            <p:spPr bwMode="auto">
              <a:xfrm>
                <a:off x="2566987" y="3967563"/>
                <a:ext cx="781050" cy="58738"/>
              </a:xfrm>
              <a:custGeom>
                <a:avLst/>
                <a:gdLst>
                  <a:gd name="T0" fmla="*/ 0 w 216"/>
                  <a:gd name="T1" fmla="*/ 0 h 16"/>
                  <a:gd name="T2" fmla="*/ 216 w 216"/>
                  <a:gd name="T3" fmla="*/ 8 h 16"/>
                </a:gdLst>
                <a:ahLst/>
                <a:cxnLst>
                  <a:cxn ang="0">
                    <a:pos x="T0" y="T1"/>
                  </a:cxn>
                  <a:cxn ang="0">
                    <a:pos x="T2" y="T3"/>
                  </a:cxn>
                </a:cxnLst>
                <a:rect l="0" t="0" r="r" b="b"/>
                <a:pathLst>
                  <a:path w="216" h="16">
                    <a:moveTo>
                      <a:pt x="0" y="0"/>
                    </a:moveTo>
                    <a:cubicBezTo>
                      <a:pt x="0" y="0"/>
                      <a:pt x="109" y="16"/>
                      <a:pt x="216" y="8"/>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1" name="Freeform 84"/>
              <p:cNvSpPr/>
              <p:nvPr/>
            </p:nvSpPr>
            <p:spPr bwMode="auto">
              <a:xfrm>
                <a:off x="3214687" y="4000901"/>
                <a:ext cx="47625" cy="152400"/>
              </a:xfrm>
              <a:custGeom>
                <a:avLst/>
                <a:gdLst>
                  <a:gd name="T0" fmla="*/ 9 w 13"/>
                  <a:gd name="T1" fmla="*/ 42 h 42"/>
                  <a:gd name="T2" fmla="*/ 11 w 13"/>
                  <a:gd name="T3" fmla="*/ 42 h 42"/>
                  <a:gd name="T4" fmla="*/ 12 w 13"/>
                  <a:gd name="T5" fmla="*/ 41 h 42"/>
                  <a:gd name="T6" fmla="*/ 13 w 13"/>
                  <a:gd name="T7" fmla="*/ 32 h 42"/>
                  <a:gd name="T8" fmla="*/ 10 w 13"/>
                  <a:gd name="T9" fmla="*/ 7 h 42"/>
                  <a:gd name="T10" fmla="*/ 8 w 13"/>
                  <a:gd name="T11" fmla="*/ 2 h 42"/>
                  <a:gd name="T12" fmla="*/ 1 w 13"/>
                  <a:gd name="T13" fmla="*/ 3 h 42"/>
                  <a:gd name="T14" fmla="*/ 0 w 13"/>
                  <a:gd name="T15" fmla="*/ 6 h 42"/>
                  <a:gd name="T16" fmla="*/ 0 w 13"/>
                  <a:gd name="T17" fmla="*/ 30 h 42"/>
                  <a:gd name="T18" fmla="*/ 1 w 13"/>
                  <a:gd name="T19" fmla="*/ 38 h 42"/>
                  <a:gd name="T20" fmla="*/ 3 w 13"/>
                  <a:gd name="T21" fmla="*/ 41 h 42"/>
                  <a:gd name="T22" fmla="*/ 9 w 13"/>
                  <a:gd name="T23"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42">
                    <a:moveTo>
                      <a:pt x="9" y="42"/>
                    </a:moveTo>
                    <a:cubicBezTo>
                      <a:pt x="10" y="42"/>
                      <a:pt x="11" y="42"/>
                      <a:pt x="11" y="42"/>
                    </a:cubicBezTo>
                    <a:cubicBezTo>
                      <a:pt x="11" y="42"/>
                      <a:pt x="12" y="41"/>
                      <a:pt x="12" y="41"/>
                    </a:cubicBezTo>
                    <a:cubicBezTo>
                      <a:pt x="13" y="38"/>
                      <a:pt x="13" y="35"/>
                      <a:pt x="13" y="32"/>
                    </a:cubicBezTo>
                    <a:cubicBezTo>
                      <a:pt x="12" y="23"/>
                      <a:pt x="11" y="15"/>
                      <a:pt x="10" y="7"/>
                    </a:cubicBezTo>
                    <a:cubicBezTo>
                      <a:pt x="10" y="5"/>
                      <a:pt x="9" y="3"/>
                      <a:pt x="8" y="2"/>
                    </a:cubicBezTo>
                    <a:cubicBezTo>
                      <a:pt x="6" y="0"/>
                      <a:pt x="3" y="0"/>
                      <a:pt x="1" y="3"/>
                    </a:cubicBezTo>
                    <a:cubicBezTo>
                      <a:pt x="1" y="4"/>
                      <a:pt x="1" y="5"/>
                      <a:pt x="0" y="6"/>
                    </a:cubicBezTo>
                    <a:cubicBezTo>
                      <a:pt x="0" y="14"/>
                      <a:pt x="0" y="22"/>
                      <a:pt x="0" y="30"/>
                    </a:cubicBezTo>
                    <a:cubicBezTo>
                      <a:pt x="0" y="33"/>
                      <a:pt x="0" y="36"/>
                      <a:pt x="1" y="38"/>
                    </a:cubicBezTo>
                    <a:cubicBezTo>
                      <a:pt x="1" y="39"/>
                      <a:pt x="2" y="40"/>
                      <a:pt x="3" y="41"/>
                    </a:cubicBezTo>
                    <a:cubicBezTo>
                      <a:pt x="5" y="42"/>
                      <a:pt x="7" y="42"/>
                      <a:pt x="9" y="42"/>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2" name="Freeform 85"/>
              <p:cNvSpPr/>
              <p:nvPr/>
            </p:nvSpPr>
            <p:spPr bwMode="auto">
              <a:xfrm>
                <a:off x="2613025" y="4069163"/>
                <a:ext cx="104775" cy="169863"/>
              </a:xfrm>
              <a:custGeom>
                <a:avLst/>
                <a:gdLst>
                  <a:gd name="T0" fmla="*/ 0 w 29"/>
                  <a:gd name="T1" fmla="*/ 0 h 47"/>
                  <a:gd name="T2" fmla="*/ 3 w 29"/>
                  <a:gd name="T3" fmla="*/ 19 h 47"/>
                  <a:gd name="T4" fmla="*/ 11 w 29"/>
                  <a:gd name="T5" fmla="*/ 38 h 47"/>
                  <a:gd name="T6" fmla="*/ 29 w 29"/>
                  <a:gd name="T7" fmla="*/ 47 h 47"/>
                </a:gdLst>
                <a:ahLst/>
                <a:cxnLst>
                  <a:cxn ang="0">
                    <a:pos x="T0" y="T1"/>
                  </a:cxn>
                  <a:cxn ang="0">
                    <a:pos x="T2" y="T3"/>
                  </a:cxn>
                  <a:cxn ang="0">
                    <a:pos x="T4" y="T5"/>
                  </a:cxn>
                  <a:cxn ang="0">
                    <a:pos x="T6" y="T7"/>
                  </a:cxn>
                </a:cxnLst>
                <a:rect l="0" t="0" r="r" b="b"/>
                <a:pathLst>
                  <a:path w="29" h="47">
                    <a:moveTo>
                      <a:pt x="0" y="0"/>
                    </a:moveTo>
                    <a:cubicBezTo>
                      <a:pt x="1" y="6"/>
                      <a:pt x="2" y="13"/>
                      <a:pt x="3" y="19"/>
                    </a:cubicBezTo>
                    <a:cubicBezTo>
                      <a:pt x="5" y="26"/>
                      <a:pt x="6" y="33"/>
                      <a:pt x="11" y="38"/>
                    </a:cubicBezTo>
                    <a:cubicBezTo>
                      <a:pt x="15" y="43"/>
                      <a:pt x="22" y="45"/>
                      <a:pt x="29" y="47"/>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3" name="Freeform 86"/>
              <p:cNvSpPr/>
              <p:nvPr/>
            </p:nvSpPr>
            <p:spPr bwMode="auto">
              <a:xfrm>
                <a:off x="2725737" y="3456388"/>
                <a:ext cx="449263" cy="279400"/>
              </a:xfrm>
              <a:custGeom>
                <a:avLst/>
                <a:gdLst>
                  <a:gd name="T0" fmla="*/ 118 w 124"/>
                  <a:gd name="T1" fmla="*/ 44 h 77"/>
                  <a:gd name="T2" fmla="*/ 123 w 124"/>
                  <a:gd name="T3" fmla="*/ 5 h 77"/>
                  <a:gd name="T4" fmla="*/ 118 w 124"/>
                  <a:gd name="T5" fmla="*/ 1 h 77"/>
                  <a:gd name="T6" fmla="*/ 88 w 124"/>
                  <a:gd name="T7" fmla="*/ 3 h 77"/>
                  <a:gd name="T8" fmla="*/ 45 w 124"/>
                  <a:gd name="T9" fmla="*/ 3 h 77"/>
                  <a:gd name="T10" fmla="*/ 6 w 124"/>
                  <a:gd name="T11" fmla="*/ 3 h 77"/>
                  <a:gd name="T12" fmla="*/ 0 w 124"/>
                  <a:gd name="T13" fmla="*/ 8 h 77"/>
                  <a:gd name="T14" fmla="*/ 2 w 124"/>
                  <a:gd name="T15" fmla="*/ 18 h 77"/>
                  <a:gd name="T16" fmla="*/ 14 w 124"/>
                  <a:gd name="T17" fmla="*/ 54 h 77"/>
                  <a:gd name="T18" fmla="*/ 21 w 124"/>
                  <a:gd name="T19" fmla="*/ 61 h 77"/>
                  <a:gd name="T20" fmla="*/ 68 w 124"/>
                  <a:gd name="T21" fmla="*/ 76 h 77"/>
                  <a:gd name="T22" fmla="*/ 112 w 124"/>
                  <a:gd name="T23" fmla="*/ 53 h 77"/>
                  <a:gd name="T24" fmla="*/ 118 w 124"/>
                  <a:gd name="T25" fmla="*/ 44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 h="77">
                    <a:moveTo>
                      <a:pt x="118" y="44"/>
                    </a:moveTo>
                    <a:cubicBezTo>
                      <a:pt x="124" y="33"/>
                      <a:pt x="124" y="19"/>
                      <a:pt x="123" y="5"/>
                    </a:cubicBezTo>
                    <a:cubicBezTo>
                      <a:pt x="123" y="2"/>
                      <a:pt x="120" y="0"/>
                      <a:pt x="118" y="1"/>
                    </a:cubicBezTo>
                    <a:cubicBezTo>
                      <a:pt x="108" y="2"/>
                      <a:pt x="98" y="2"/>
                      <a:pt x="88" y="3"/>
                    </a:cubicBezTo>
                    <a:cubicBezTo>
                      <a:pt x="74" y="3"/>
                      <a:pt x="59" y="3"/>
                      <a:pt x="45" y="3"/>
                    </a:cubicBezTo>
                    <a:cubicBezTo>
                      <a:pt x="6" y="3"/>
                      <a:pt x="6" y="3"/>
                      <a:pt x="6" y="3"/>
                    </a:cubicBezTo>
                    <a:cubicBezTo>
                      <a:pt x="3" y="3"/>
                      <a:pt x="0" y="5"/>
                      <a:pt x="0" y="8"/>
                    </a:cubicBezTo>
                    <a:cubicBezTo>
                      <a:pt x="0" y="11"/>
                      <a:pt x="1" y="15"/>
                      <a:pt x="2" y="18"/>
                    </a:cubicBezTo>
                    <a:cubicBezTo>
                      <a:pt x="4" y="31"/>
                      <a:pt x="6" y="44"/>
                      <a:pt x="14" y="54"/>
                    </a:cubicBezTo>
                    <a:cubicBezTo>
                      <a:pt x="16" y="56"/>
                      <a:pt x="18" y="59"/>
                      <a:pt x="21" y="61"/>
                    </a:cubicBezTo>
                    <a:cubicBezTo>
                      <a:pt x="34" y="72"/>
                      <a:pt x="51" y="77"/>
                      <a:pt x="68" y="76"/>
                    </a:cubicBezTo>
                    <a:cubicBezTo>
                      <a:pt x="85" y="74"/>
                      <a:pt x="101" y="66"/>
                      <a:pt x="112" y="53"/>
                    </a:cubicBezTo>
                    <a:cubicBezTo>
                      <a:pt x="114" y="50"/>
                      <a:pt x="116" y="47"/>
                      <a:pt x="118" y="44"/>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4" name="Freeform 87"/>
              <p:cNvSpPr/>
              <p:nvPr/>
            </p:nvSpPr>
            <p:spPr bwMode="auto">
              <a:xfrm>
                <a:off x="2776537" y="3532588"/>
                <a:ext cx="11113" cy="44450"/>
              </a:xfrm>
              <a:custGeom>
                <a:avLst/>
                <a:gdLst>
                  <a:gd name="T0" fmla="*/ 0 w 3"/>
                  <a:gd name="T1" fmla="*/ 0 h 12"/>
                  <a:gd name="T2" fmla="*/ 2 w 3"/>
                  <a:gd name="T3" fmla="*/ 11 h 12"/>
                  <a:gd name="T4" fmla="*/ 3 w 3"/>
                  <a:gd name="T5" fmla="*/ 12 h 12"/>
                </a:gdLst>
                <a:ahLst/>
                <a:cxnLst>
                  <a:cxn ang="0">
                    <a:pos x="T0" y="T1"/>
                  </a:cxn>
                  <a:cxn ang="0">
                    <a:pos x="T2" y="T3"/>
                  </a:cxn>
                  <a:cxn ang="0">
                    <a:pos x="T4" y="T5"/>
                  </a:cxn>
                </a:cxnLst>
                <a:rect l="0" t="0" r="r" b="b"/>
                <a:pathLst>
                  <a:path w="3" h="12">
                    <a:moveTo>
                      <a:pt x="0" y="0"/>
                    </a:moveTo>
                    <a:cubicBezTo>
                      <a:pt x="0" y="4"/>
                      <a:pt x="1" y="7"/>
                      <a:pt x="2" y="11"/>
                    </a:cubicBezTo>
                    <a:cubicBezTo>
                      <a:pt x="2" y="11"/>
                      <a:pt x="3" y="12"/>
                      <a:pt x="3" y="12"/>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5" name="Freeform 88"/>
              <p:cNvSpPr/>
              <p:nvPr/>
            </p:nvSpPr>
            <p:spPr bwMode="auto">
              <a:xfrm>
                <a:off x="2784475" y="3507188"/>
                <a:ext cx="60325" cy="7938"/>
              </a:xfrm>
              <a:custGeom>
                <a:avLst/>
                <a:gdLst>
                  <a:gd name="T0" fmla="*/ 0 w 17"/>
                  <a:gd name="T1" fmla="*/ 2 h 2"/>
                  <a:gd name="T2" fmla="*/ 16 w 17"/>
                  <a:gd name="T3" fmla="*/ 1 h 2"/>
                  <a:gd name="T4" fmla="*/ 17 w 17"/>
                  <a:gd name="T5" fmla="*/ 1 h 2"/>
                </a:gdLst>
                <a:ahLst/>
                <a:cxnLst>
                  <a:cxn ang="0">
                    <a:pos x="T0" y="T1"/>
                  </a:cxn>
                  <a:cxn ang="0">
                    <a:pos x="T2" y="T3"/>
                  </a:cxn>
                  <a:cxn ang="0">
                    <a:pos x="T4" y="T5"/>
                  </a:cxn>
                </a:cxnLst>
                <a:rect l="0" t="0" r="r" b="b"/>
                <a:pathLst>
                  <a:path w="17" h="2">
                    <a:moveTo>
                      <a:pt x="0" y="2"/>
                    </a:moveTo>
                    <a:cubicBezTo>
                      <a:pt x="6" y="1"/>
                      <a:pt x="11" y="0"/>
                      <a:pt x="16" y="1"/>
                    </a:cubicBezTo>
                    <a:cubicBezTo>
                      <a:pt x="17" y="1"/>
                      <a:pt x="17" y="1"/>
                      <a:pt x="17" y="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6" name="Freeform 89"/>
              <p:cNvSpPr/>
              <p:nvPr/>
            </p:nvSpPr>
            <p:spPr bwMode="auto">
              <a:xfrm>
                <a:off x="2874962" y="3504013"/>
                <a:ext cx="60325" cy="6350"/>
              </a:xfrm>
              <a:custGeom>
                <a:avLst/>
                <a:gdLst>
                  <a:gd name="T0" fmla="*/ 0 w 17"/>
                  <a:gd name="T1" fmla="*/ 2 h 2"/>
                  <a:gd name="T2" fmla="*/ 17 w 17"/>
                  <a:gd name="T3" fmla="*/ 1 h 2"/>
                </a:gdLst>
                <a:ahLst/>
                <a:cxnLst>
                  <a:cxn ang="0">
                    <a:pos x="T0" y="T1"/>
                  </a:cxn>
                  <a:cxn ang="0">
                    <a:pos x="T2" y="T3"/>
                  </a:cxn>
                </a:cxnLst>
                <a:rect l="0" t="0" r="r" b="b"/>
                <a:pathLst>
                  <a:path w="17" h="2">
                    <a:moveTo>
                      <a:pt x="0" y="2"/>
                    </a:moveTo>
                    <a:cubicBezTo>
                      <a:pt x="6" y="2"/>
                      <a:pt x="11" y="0"/>
                      <a:pt x="17" y="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7" name="Freeform 90"/>
              <p:cNvSpPr/>
              <p:nvPr/>
            </p:nvSpPr>
            <p:spPr bwMode="auto">
              <a:xfrm>
                <a:off x="2957512" y="3504013"/>
                <a:ext cx="57150" cy="6350"/>
              </a:xfrm>
              <a:custGeom>
                <a:avLst/>
                <a:gdLst>
                  <a:gd name="T0" fmla="*/ 0 w 16"/>
                  <a:gd name="T1" fmla="*/ 1 h 2"/>
                  <a:gd name="T2" fmla="*/ 2 w 16"/>
                  <a:gd name="T3" fmla="*/ 2 h 2"/>
                  <a:gd name="T4" fmla="*/ 12 w 16"/>
                  <a:gd name="T5" fmla="*/ 1 h 2"/>
                  <a:gd name="T6" fmla="*/ 16 w 16"/>
                  <a:gd name="T7" fmla="*/ 0 h 2"/>
                </a:gdLst>
                <a:ahLst/>
                <a:cxnLst>
                  <a:cxn ang="0">
                    <a:pos x="T0" y="T1"/>
                  </a:cxn>
                  <a:cxn ang="0">
                    <a:pos x="T2" y="T3"/>
                  </a:cxn>
                  <a:cxn ang="0">
                    <a:pos x="T4" y="T5"/>
                  </a:cxn>
                  <a:cxn ang="0">
                    <a:pos x="T6" y="T7"/>
                  </a:cxn>
                </a:cxnLst>
                <a:rect l="0" t="0" r="r" b="b"/>
                <a:pathLst>
                  <a:path w="16" h="2">
                    <a:moveTo>
                      <a:pt x="0" y="1"/>
                    </a:moveTo>
                    <a:cubicBezTo>
                      <a:pt x="1" y="2"/>
                      <a:pt x="1" y="2"/>
                      <a:pt x="2" y="2"/>
                    </a:cubicBezTo>
                    <a:cubicBezTo>
                      <a:pt x="5" y="1"/>
                      <a:pt x="9" y="1"/>
                      <a:pt x="12" y="1"/>
                    </a:cubicBezTo>
                    <a:cubicBezTo>
                      <a:pt x="13" y="1"/>
                      <a:pt x="15" y="1"/>
                      <a:pt x="16"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8" name="Freeform 91"/>
              <p:cNvSpPr/>
              <p:nvPr/>
            </p:nvSpPr>
            <p:spPr bwMode="auto">
              <a:xfrm>
                <a:off x="3036887" y="3500838"/>
                <a:ext cx="53975" cy="6350"/>
              </a:xfrm>
              <a:custGeom>
                <a:avLst/>
                <a:gdLst>
                  <a:gd name="T0" fmla="*/ 0 w 15"/>
                  <a:gd name="T1" fmla="*/ 1 h 2"/>
                  <a:gd name="T2" fmla="*/ 15 w 15"/>
                  <a:gd name="T3" fmla="*/ 0 h 2"/>
                </a:gdLst>
                <a:ahLst/>
                <a:cxnLst>
                  <a:cxn ang="0">
                    <a:pos x="T0" y="T1"/>
                  </a:cxn>
                  <a:cxn ang="0">
                    <a:pos x="T2" y="T3"/>
                  </a:cxn>
                </a:cxnLst>
                <a:rect l="0" t="0" r="r" b="b"/>
                <a:pathLst>
                  <a:path w="15" h="2">
                    <a:moveTo>
                      <a:pt x="0" y="1"/>
                    </a:moveTo>
                    <a:cubicBezTo>
                      <a:pt x="5" y="2"/>
                      <a:pt x="10" y="0"/>
                      <a:pt x="15"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99" name="Freeform 92"/>
              <p:cNvSpPr/>
              <p:nvPr/>
            </p:nvSpPr>
            <p:spPr bwMode="auto">
              <a:xfrm>
                <a:off x="3116262" y="3496076"/>
                <a:ext cx="30163" cy="55563"/>
              </a:xfrm>
              <a:custGeom>
                <a:avLst/>
                <a:gdLst>
                  <a:gd name="T0" fmla="*/ 0 w 8"/>
                  <a:gd name="T1" fmla="*/ 2 h 15"/>
                  <a:gd name="T2" fmla="*/ 8 w 8"/>
                  <a:gd name="T3" fmla="*/ 0 h 15"/>
                  <a:gd name="T4" fmla="*/ 6 w 8"/>
                  <a:gd name="T5" fmla="*/ 15 h 15"/>
                </a:gdLst>
                <a:ahLst/>
                <a:cxnLst>
                  <a:cxn ang="0">
                    <a:pos x="T0" y="T1"/>
                  </a:cxn>
                  <a:cxn ang="0">
                    <a:pos x="T2" y="T3"/>
                  </a:cxn>
                  <a:cxn ang="0">
                    <a:pos x="T4" y="T5"/>
                  </a:cxn>
                </a:cxnLst>
                <a:rect l="0" t="0" r="r" b="b"/>
                <a:pathLst>
                  <a:path w="8" h="15">
                    <a:moveTo>
                      <a:pt x="0" y="2"/>
                    </a:moveTo>
                    <a:cubicBezTo>
                      <a:pt x="2" y="2"/>
                      <a:pt x="5" y="1"/>
                      <a:pt x="8" y="0"/>
                    </a:cubicBezTo>
                    <a:cubicBezTo>
                      <a:pt x="8" y="5"/>
                      <a:pt x="8" y="10"/>
                      <a:pt x="6" y="1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0" name="Freeform 93"/>
              <p:cNvSpPr/>
              <p:nvPr/>
            </p:nvSpPr>
            <p:spPr bwMode="auto">
              <a:xfrm>
                <a:off x="3101975" y="3586563"/>
                <a:ext cx="25400" cy="36513"/>
              </a:xfrm>
              <a:custGeom>
                <a:avLst/>
                <a:gdLst>
                  <a:gd name="T0" fmla="*/ 7 w 7"/>
                  <a:gd name="T1" fmla="*/ 0 h 10"/>
                  <a:gd name="T2" fmla="*/ 6 w 7"/>
                  <a:gd name="T3" fmla="*/ 1 h 10"/>
                  <a:gd name="T4" fmla="*/ 0 w 7"/>
                  <a:gd name="T5" fmla="*/ 10 h 10"/>
                </a:gdLst>
                <a:ahLst/>
                <a:cxnLst>
                  <a:cxn ang="0">
                    <a:pos x="T0" y="T1"/>
                  </a:cxn>
                  <a:cxn ang="0">
                    <a:pos x="T2" y="T3"/>
                  </a:cxn>
                  <a:cxn ang="0">
                    <a:pos x="T4" y="T5"/>
                  </a:cxn>
                </a:cxnLst>
                <a:rect l="0" t="0" r="r" b="b"/>
                <a:pathLst>
                  <a:path w="7" h="10">
                    <a:moveTo>
                      <a:pt x="7" y="0"/>
                    </a:moveTo>
                    <a:cubicBezTo>
                      <a:pt x="6" y="1"/>
                      <a:pt x="6" y="1"/>
                      <a:pt x="6" y="1"/>
                    </a:cubicBezTo>
                    <a:cubicBezTo>
                      <a:pt x="5" y="4"/>
                      <a:pt x="3" y="7"/>
                      <a:pt x="0"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1" name="Freeform 94"/>
              <p:cNvSpPr/>
              <p:nvPr/>
            </p:nvSpPr>
            <p:spPr bwMode="auto">
              <a:xfrm>
                <a:off x="3055937" y="3642126"/>
                <a:ext cx="31750" cy="25400"/>
              </a:xfrm>
              <a:custGeom>
                <a:avLst/>
                <a:gdLst>
                  <a:gd name="T0" fmla="*/ 9 w 9"/>
                  <a:gd name="T1" fmla="*/ 0 h 7"/>
                  <a:gd name="T2" fmla="*/ 0 w 9"/>
                  <a:gd name="T3" fmla="*/ 7 h 7"/>
                </a:gdLst>
                <a:ahLst/>
                <a:cxnLst>
                  <a:cxn ang="0">
                    <a:pos x="T0" y="T1"/>
                  </a:cxn>
                  <a:cxn ang="0">
                    <a:pos x="T2" y="T3"/>
                  </a:cxn>
                </a:cxnLst>
                <a:rect l="0" t="0" r="r" b="b"/>
                <a:pathLst>
                  <a:path w="9" h="7">
                    <a:moveTo>
                      <a:pt x="9" y="0"/>
                    </a:moveTo>
                    <a:cubicBezTo>
                      <a:pt x="7" y="3"/>
                      <a:pt x="4" y="5"/>
                      <a:pt x="0" y="7"/>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2" name="Freeform 95"/>
              <p:cNvSpPr/>
              <p:nvPr/>
            </p:nvSpPr>
            <p:spPr bwMode="auto">
              <a:xfrm>
                <a:off x="2990850" y="3677051"/>
                <a:ext cx="42863" cy="19050"/>
              </a:xfrm>
              <a:custGeom>
                <a:avLst/>
                <a:gdLst>
                  <a:gd name="T0" fmla="*/ 12 w 12"/>
                  <a:gd name="T1" fmla="*/ 0 h 5"/>
                  <a:gd name="T2" fmla="*/ 0 w 12"/>
                  <a:gd name="T3" fmla="*/ 5 h 5"/>
                </a:gdLst>
                <a:ahLst/>
                <a:cxnLst>
                  <a:cxn ang="0">
                    <a:pos x="T0" y="T1"/>
                  </a:cxn>
                  <a:cxn ang="0">
                    <a:pos x="T2" y="T3"/>
                  </a:cxn>
                </a:cxnLst>
                <a:rect l="0" t="0" r="r" b="b"/>
                <a:pathLst>
                  <a:path w="12" h="5">
                    <a:moveTo>
                      <a:pt x="12" y="0"/>
                    </a:moveTo>
                    <a:cubicBezTo>
                      <a:pt x="9" y="3"/>
                      <a:pt x="4" y="4"/>
                      <a:pt x="0" y="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3" name="Freeform 96"/>
              <p:cNvSpPr/>
              <p:nvPr/>
            </p:nvSpPr>
            <p:spPr bwMode="auto">
              <a:xfrm>
                <a:off x="2914650" y="3696101"/>
                <a:ext cx="46038" cy="3175"/>
              </a:xfrm>
              <a:custGeom>
                <a:avLst/>
                <a:gdLst>
                  <a:gd name="T0" fmla="*/ 13 w 13"/>
                  <a:gd name="T1" fmla="*/ 0 h 1"/>
                  <a:gd name="T2" fmla="*/ 13 w 13"/>
                  <a:gd name="T3" fmla="*/ 1 h 1"/>
                  <a:gd name="T4" fmla="*/ 4 w 13"/>
                  <a:gd name="T5" fmla="*/ 1 h 1"/>
                  <a:gd name="T6" fmla="*/ 1 w 13"/>
                  <a:gd name="T7" fmla="*/ 1 h 1"/>
                  <a:gd name="T8" fmla="*/ 0 w 13"/>
                  <a:gd name="T9" fmla="*/ 0 h 1"/>
                </a:gdLst>
                <a:ahLst/>
                <a:cxnLst>
                  <a:cxn ang="0">
                    <a:pos x="T0" y="T1"/>
                  </a:cxn>
                  <a:cxn ang="0">
                    <a:pos x="T2" y="T3"/>
                  </a:cxn>
                  <a:cxn ang="0">
                    <a:pos x="T4" y="T5"/>
                  </a:cxn>
                  <a:cxn ang="0">
                    <a:pos x="T6" y="T7"/>
                  </a:cxn>
                  <a:cxn ang="0">
                    <a:pos x="T8" y="T9"/>
                  </a:cxn>
                </a:cxnLst>
                <a:rect l="0" t="0" r="r" b="b"/>
                <a:pathLst>
                  <a:path w="13" h="1">
                    <a:moveTo>
                      <a:pt x="13" y="0"/>
                    </a:moveTo>
                    <a:cubicBezTo>
                      <a:pt x="13" y="0"/>
                      <a:pt x="13" y="0"/>
                      <a:pt x="13" y="1"/>
                    </a:cubicBezTo>
                    <a:cubicBezTo>
                      <a:pt x="10" y="1"/>
                      <a:pt x="7" y="1"/>
                      <a:pt x="4" y="1"/>
                    </a:cubicBezTo>
                    <a:cubicBezTo>
                      <a:pt x="3" y="1"/>
                      <a:pt x="2" y="1"/>
                      <a:pt x="1" y="1"/>
                    </a:cubicBezTo>
                    <a:cubicBezTo>
                      <a:pt x="1" y="1"/>
                      <a:pt x="0" y="1"/>
                      <a:pt x="0"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4" name="Freeform 97"/>
              <p:cNvSpPr/>
              <p:nvPr/>
            </p:nvSpPr>
            <p:spPr bwMode="auto">
              <a:xfrm>
                <a:off x="2844800" y="3667526"/>
                <a:ext cx="44450" cy="17463"/>
              </a:xfrm>
              <a:custGeom>
                <a:avLst/>
                <a:gdLst>
                  <a:gd name="T0" fmla="*/ 0 w 12"/>
                  <a:gd name="T1" fmla="*/ 0 h 5"/>
                  <a:gd name="T2" fmla="*/ 12 w 12"/>
                  <a:gd name="T3" fmla="*/ 5 h 5"/>
                </a:gdLst>
                <a:ahLst/>
                <a:cxnLst>
                  <a:cxn ang="0">
                    <a:pos x="T0" y="T1"/>
                  </a:cxn>
                  <a:cxn ang="0">
                    <a:pos x="T2" y="T3"/>
                  </a:cxn>
                </a:cxnLst>
                <a:rect l="0" t="0" r="r" b="b"/>
                <a:pathLst>
                  <a:path w="12" h="5">
                    <a:moveTo>
                      <a:pt x="0" y="0"/>
                    </a:moveTo>
                    <a:cubicBezTo>
                      <a:pt x="4" y="2"/>
                      <a:pt x="7" y="4"/>
                      <a:pt x="12" y="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5" name="Freeform 98"/>
              <p:cNvSpPr/>
              <p:nvPr/>
            </p:nvSpPr>
            <p:spPr bwMode="auto">
              <a:xfrm>
                <a:off x="2801937" y="3608788"/>
                <a:ext cx="28575" cy="36513"/>
              </a:xfrm>
              <a:custGeom>
                <a:avLst/>
                <a:gdLst>
                  <a:gd name="T0" fmla="*/ 0 w 8"/>
                  <a:gd name="T1" fmla="*/ 0 h 10"/>
                  <a:gd name="T2" fmla="*/ 8 w 8"/>
                  <a:gd name="T3" fmla="*/ 10 h 10"/>
                </a:gdLst>
                <a:ahLst/>
                <a:cxnLst>
                  <a:cxn ang="0">
                    <a:pos x="T0" y="T1"/>
                  </a:cxn>
                  <a:cxn ang="0">
                    <a:pos x="T2" y="T3"/>
                  </a:cxn>
                </a:cxnLst>
                <a:rect l="0" t="0" r="r" b="b"/>
                <a:pathLst>
                  <a:path w="8" h="10">
                    <a:moveTo>
                      <a:pt x="0" y="0"/>
                    </a:moveTo>
                    <a:cubicBezTo>
                      <a:pt x="2" y="4"/>
                      <a:pt x="4" y="8"/>
                      <a:pt x="8"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6" name="Freeform 705"/>
              <p:cNvSpPr/>
              <p:nvPr/>
            </p:nvSpPr>
            <p:spPr bwMode="auto">
              <a:xfrm>
                <a:off x="1951037" y="4012013"/>
                <a:ext cx="28575" cy="169863"/>
              </a:xfrm>
              <a:custGeom>
                <a:avLst/>
                <a:gdLst>
                  <a:gd name="T0" fmla="*/ 6 w 8"/>
                  <a:gd name="T1" fmla="*/ 0 h 47"/>
                  <a:gd name="T2" fmla="*/ 8 w 8"/>
                  <a:gd name="T3" fmla="*/ 47 h 47"/>
                </a:gdLst>
                <a:ahLst/>
                <a:cxnLst>
                  <a:cxn ang="0">
                    <a:pos x="T0" y="T1"/>
                  </a:cxn>
                  <a:cxn ang="0">
                    <a:pos x="T2" y="T3"/>
                  </a:cxn>
                </a:cxnLst>
                <a:rect l="0" t="0" r="r" b="b"/>
                <a:pathLst>
                  <a:path w="8" h="47">
                    <a:moveTo>
                      <a:pt x="6" y="0"/>
                    </a:moveTo>
                    <a:cubicBezTo>
                      <a:pt x="0" y="15"/>
                      <a:pt x="1" y="33"/>
                      <a:pt x="8" y="47"/>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07" name="Freeform 706"/>
              <p:cNvSpPr/>
              <p:nvPr/>
            </p:nvSpPr>
            <p:spPr bwMode="auto">
              <a:xfrm>
                <a:off x="2044700" y="4037413"/>
                <a:ext cx="36513" cy="122238"/>
              </a:xfrm>
              <a:custGeom>
                <a:avLst/>
                <a:gdLst>
                  <a:gd name="T0" fmla="*/ 6 w 10"/>
                  <a:gd name="T1" fmla="*/ 0 h 34"/>
                  <a:gd name="T2" fmla="*/ 10 w 10"/>
                  <a:gd name="T3" fmla="*/ 34 h 34"/>
                </a:gdLst>
                <a:ahLst/>
                <a:cxnLst>
                  <a:cxn ang="0">
                    <a:pos x="T0" y="T1"/>
                  </a:cxn>
                  <a:cxn ang="0">
                    <a:pos x="T2" y="T3"/>
                  </a:cxn>
                </a:cxnLst>
                <a:rect l="0" t="0" r="r" b="b"/>
                <a:pathLst>
                  <a:path w="10" h="34">
                    <a:moveTo>
                      <a:pt x="6" y="0"/>
                    </a:moveTo>
                    <a:cubicBezTo>
                      <a:pt x="0" y="11"/>
                      <a:pt x="2" y="25"/>
                      <a:pt x="10" y="34"/>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108" name="组合 107"/>
            <p:cNvGrpSpPr/>
            <p:nvPr/>
          </p:nvGrpSpPr>
          <p:grpSpPr>
            <a:xfrm>
              <a:off x="7481676" y="184741"/>
              <a:ext cx="1133201" cy="1266036"/>
              <a:chOff x="4879975" y="586188"/>
              <a:chExt cx="1096963" cy="1225550"/>
            </a:xfrm>
          </p:grpSpPr>
          <p:sp>
            <p:nvSpPr>
              <p:cNvPr id="109" name="Freeform 276"/>
              <p:cNvSpPr/>
              <p:nvPr/>
            </p:nvSpPr>
            <p:spPr bwMode="auto">
              <a:xfrm>
                <a:off x="4879975" y="586188"/>
                <a:ext cx="1096963" cy="1225550"/>
              </a:xfrm>
              <a:custGeom>
                <a:avLst/>
                <a:gdLst>
                  <a:gd name="T0" fmla="*/ 241 w 303"/>
                  <a:gd name="T1" fmla="*/ 323 h 338"/>
                  <a:gd name="T2" fmla="*/ 284 w 303"/>
                  <a:gd name="T3" fmla="*/ 308 h 338"/>
                  <a:gd name="T4" fmla="*/ 295 w 303"/>
                  <a:gd name="T5" fmla="*/ 302 h 338"/>
                  <a:gd name="T6" fmla="*/ 298 w 303"/>
                  <a:gd name="T7" fmla="*/ 293 h 338"/>
                  <a:gd name="T8" fmla="*/ 301 w 303"/>
                  <a:gd name="T9" fmla="*/ 255 h 338"/>
                  <a:gd name="T10" fmla="*/ 255 w 303"/>
                  <a:gd name="T11" fmla="*/ 16 h 338"/>
                  <a:gd name="T12" fmla="*/ 250 w 303"/>
                  <a:gd name="T13" fmla="*/ 10 h 338"/>
                  <a:gd name="T14" fmla="*/ 244 w 303"/>
                  <a:gd name="T15" fmla="*/ 8 h 338"/>
                  <a:gd name="T16" fmla="*/ 16 w 303"/>
                  <a:gd name="T17" fmla="*/ 50 h 338"/>
                  <a:gd name="T18" fmla="*/ 11 w 303"/>
                  <a:gd name="T19" fmla="*/ 54 h 338"/>
                  <a:gd name="T20" fmla="*/ 9 w 303"/>
                  <a:gd name="T21" fmla="*/ 60 h 338"/>
                  <a:gd name="T22" fmla="*/ 45 w 303"/>
                  <a:gd name="T23" fmla="*/ 318 h 338"/>
                  <a:gd name="T24" fmla="*/ 49 w 303"/>
                  <a:gd name="T25" fmla="*/ 326 h 338"/>
                  <a:gd name="T26" fmla="*/ 69 w 303"/>
                  <a:gd name="T27" fmla="*/ 335 h 338"/>
                  <a:gd name="T28" fmla="*/ 152 w 303"/>
                  <a:gd name="T29" fmla="*/ 337 h 338"/>
                  <a:gd name="T30" fmla="*/ 197 w 303"/>
                  <a:gd name="T31" fmla="*/ 333 h 338"/>
                  <a:gd name="T32" fmla="*/ 241 w 303"/>
                  <a:gd name="T33" fmla="*/ 323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3" h="338">
                    <a:moveTo>
                      <a:pt x="241" y="323"/>
                    </a:moveTo>
                    <a:cubicBezTo>
                      <a:pt x="256" y="318"/>
                      <a:pt x="270" y="313"/>
                      <a:pt x="284" y="308"/>
                    </a:cubicBezTo>
                    <a:cubicBezTo>
                      <a:pt x="288" y="306"/>
                      <a:pt x="292" y="305"/>
                      <a:pt x="295" y="302"/>
                    </a:cubicBezTo>
                    <a:cubicBezTo>
                      <a:pt x="297" y="299"/>
                      <a:pt x="297" y="296"/>
                      <a:pt x="298" y="293"/>
                    </a:cubicBezTo>
                    <a:cubicBezTo>
                      <a:pt x="301" y="281"/>
                      <a:pt x="301" y="268"/>
                      <a:pt x="301" y="255"/>
                    </a:cubicBezTo>
                    <a:cubicBezTo>
                      <a:pt x="303" y="174"/>
                      <a:pt x="287" y="92"/>
                      <a:pt x="255" y="16"/>
                    </a:cubicBezTo>
                    <a:cubicBezTo>
                      <a:pt x="254" y="14"/>
                      <a:pt x="253" y="11"/>
                      <a:pt x="250" y="10"/>
                    </a:cubicBezTo>
                    <a:cubicBezTo>
                      <a:pt x="249" y="9"/>
                      <a:pt x="246" y="8"/>
                      <a:pt x="244" y="8"/>
                    </a:cubicBezTo>
                    <a:cubicBezTo>
                      <a:pt x="166" y="0"/>
                      <a:pt x="86" y="15"/>
                      <a:pt x="16" y="50"/>
                    </a:cubicBezTo>
                    <a:cubicBezTo>
                      <a:pt x="14" y="51"/>
                      <a:pt x="12" y="52"/>
                      <a:pt x="11" y="54"/>
                    </a:cubicBezTo>
                    <a:cubicBezTo>
                      <a:pt x="10" y="56"/>
                      <a:pt x="9" y="58"/>
                      <a:pt x="9" y="60"/>
                    </a:cubicBezTo>
                    <a:cubicBezTo>
                      <a:pt x="0" y="147"/>
                      <a:pt x="13" y="237"/>
                      <a:pt x="45" y="318"/>
                    </a:cubicBezTo>
                    <a:cubicBezTo>
                      <a:pt x="46" y="321"/>
                      <a:pt x="47" y="324"/>
                      <a:pt x="49" y="326"/>
                    </a:cubicBezTo>
                    <a:cubicBezTo>
                      <a:pt x="54" y="332"/>
                      <a:pt x="62" y="334"/>
                      <a:pt x="69" y="335"/>
                    </a:cubicBezTo>
                    <a:cubicBezTo>
                      <a:pt x="97" y="338"/>
                      <a:pt x="124" y="337"/>
                      <a:pt x="152" y="337"/>
                    </a:cubicBezTo>
                    <a:cubicBezTo>
                      <a:pt x="165" y="337"/>
                      <a:pt x="184" y="336"/>
                      <a:pt x="197" y="333"/>
                    </a:cubicBezTo>
                    <a:cubicBezTo>
                      <a:pt x="217" y="329"/>
                      <a:pt x="225" y="328"/>
                      <a:pt x="241" y="323"/>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nvGrpSpPr>
              <p:cNvPr id="110" name="组合 109"/>
              <p:cNvGrpSpPr/>
              <p:nvPr/>
            </p:nvGrpSpPr>
            <p:grpSpPr>
              <a:xfrm>
                <a:off x="4933950" y="636988"/>
                <a:ext cx="973138" cy="1133475"/>
                <a:chOff x="4933950" y="636988"/>
                <a:chExt cx="973138" cy="1133475"/>
              </a:xfrm>
            </p:grpSpPr>
            <p:sp>
              <p:nvSpPr>
                <p:cNvPr id="111" name="Freeform 271"/>
                <p:cNvSpPr/>
                <p:nvPr/>
              </p:nvSpPr>
              <p:spPr bwMode="auto">
                <a:xfrm>
                  <a:off x="5759450" y="1564088"/>
                  <a:ext cx="31750" cy="44450"/>
                </a:xfrm>
                <a:custGeom>
                  <a:avLst/>
                  <a:gdLst>
                    <a:gd name="T0" fmla="*/ 0 w 9"/>
                    <a:gd name="T1" fmla="*/ 0 h 12"/>
                    <a:gd name="T2" fmla="*/ 9 w 9"/>
                    <a:gd name="T3" fmla="*/ 12 h 12"/>
                  </a:gdLst>
                  <a:ahLst/>
                  <a:cxnLst>
                    <a:cxn ang="0">
                      <a:pos x="T0" y="T1"/>
                    </a:cxn>
                    <a:cxn ang="0">
                      <a:pos x="T2" y="T3"/>
                    </a:cxn>
                  </a:cxnLst>
                  <a:rect l="0" t="0" r="r" b="b"/>
                  <a:pathLst>
                    <a:path w="9" h="12">
                      <a:moveTo>
                        <a:pt x="0" y="0"/>
                      </a:moveTo>
                      <a:cubicBezTo>
                        <a:pt x="2" y="5"/>
                        <a:pt x="5" y="10"/>
                        <a:pt x="9" y="12"/>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2" name="Freeform 272"/>
                <p:cNvSpPr/>
                <p:nvPr/>
              </p:nvSpPr>
              <p:spPr bwMode="auto">
                <a:xfrm>
                  <a:off x="5872163" y="1224363"/>
                  <a:ext cx="6350" cy="53975"/>
                </a:xfrm>
                <a:custGeom>
                  <a:avLst/>
                  <a:gdLst>
                    <a:gd name="T0" fmla="*/ 0 w 2"/>
                    <a:gd name="T1" fmla="*/ 0 h 15"/>
                    <a:gd name="T2" fmla="*/ 2 w 2"/>
                    <a:gd name="T3" fmla="*/ 15 h 15"/>
                  </a:gdLst>
                  <a:ahLst/>
                  <a:cxnLst>
                    <a:cxn ang="0">
                      <a:pos x="T0" y="T1"/>
                    </a:cxn>
                    <a:cxn ang="0">
                      <a:pos x="T2" y="T3"/>
                    </a:cxn>
                  </a:cxnLst>
                  <a:rect l="0" t="0" r="r" b="b"/>
                  <a:pathLst>
                    <a:path w="2" h="15">
                      <a:moveTo>
                        <a:pt x="0" y="0"/>
                      </a:moveTo>
                      <a:cubicBezTo>
                        <a:pt x="1" y="5"/>
                        <a:pt x="2" y="10"/>
                        <a:pt x="2" y="15"/>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3" name="Freeform 273"/>
                <p:cNvSpPr/>
                <p:nvPr/>
              </p:nvSpPr>
              <p:spPr bwMode="auto">
                <a:xfrm>
                  <a:off x="5903913" y="1230713"/>
                  <a:ext cx="3175" cy="36513"/>
                </a:xfrm>
                <a:custGeom>
                  <a:avLst/>
                  <a:gdLst>
                    <a:gd name="T0" fmla="*/ 1 w 1"/>
                    <a:gd name="T1" fmla="*/ 0 h 10"/>
                    <a:gd name="T2" fmla="*/ 0 w 1"/>
                    <a:gd name="T3" fmla="*/ 10 h 10"/>
                  </a:gdLst>
                  <a:ahLst/>
                  <a:cxnLst>
                    <a:cxn ang="0">
                      <a:pos x="T0" y="T1"/>
                    </a:cxn>
                    <a:cxn ang="0">
                      <a:pos x="T2" y="T3"/>
                    </a:cxn>
                  </a:cxnLst>
                  <a:rect l="0" t="0" r="r" b="b"/>
                  <a:pathLst>
                    <a:path w="1" h="10">
                      <a:moveTo>
                        <a:pt x="1" y="0"/>
                      </a:moveTo>
                      <a:cubicBezTo>
                        <a:pt x="1" y="4"/>
                        <a:pt x="1" y="7"/>
                        <a:pt x="0" y="10"/>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4" name="Freeform 274"/>
                <p:cNvSpPr/>
                <p:nvPr/>
              </p:nvSpPr>
              <p:spPr bwMode="auto">
                <a:xfrm>
                  <a:off x="4962525" y="1202138"/>
                  <a:ext cx="7938" cy="50800"/>
                </a:xfrm>
                <a:custGeom>
                  <a:avLst/>
                  <a:gdLst>
                    <a:gd name="T0" fmla="*/ 0 w 2"/>
                    <a:gd name="T1" fmla="*/ 0 h 14"/>
                    <a:gd name="T2" fmla="*/ 2 w 2"/>
                    <a:gd name="T3" fmla="*/ 14 h 14"/>
                  </a:gdLst>
                  <a:ahLst/>
                  <a:cxnLst>
                    <a:cxn ang="0">
                      <a:pos x="T0" y="T1"/>
                    </a:cxn>
                    <a:cxn ang="0">
                      <a:pos x="T2" y="T3"/>
                    </a:cxn>
                  </a:cxnLst>
                  <a:rect l="0" t="0" r="r" b="b"/>
                  <a:pathLst>
                    <a:path w="2" h="14">
                      <a:moveTo>
                        <a:pt x="0" y="0"/>
                      </a:moveTo>
                      <a:cubicBezTo>
                        <a:pt x="1" y="5"/>
                        <a:pt x="1" y="9"/>
                        <a:pt x="2" y="14"/>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5" name="Freeform 275"/>
                <p:cNvSpPr/>
                <p:nvPr/>
              </p:nvSpPr>
              <p:spPr bwMode="auto">
                <a:xfrm>
                  <a:off x="4984750" y="1187851"/>
                  <a:ext cx="11113" cy="42863"/>
                </a:xfrm>
                <a:custGeom>
                  <a:avLst/>
                  <a:gdLst>
                    <a:gd name="T0" fmla="*/ 0 w 3"/>
                    <a:gd name="T1" fmla="*/ 0 h 12"/>
                    <a:gd name="T2" fmla="*/ 3 w 3"/>
                    <a:gd name="T3" fmla="*/ 12 h 12"/>
                  </a:gdLst>
                  <a:ahLst/>
                  <a:cxnLst>
                    <a:cxn ang="0">
                      <a:pos x="T0" y="T1"/>
                    </a:cxn>
                    <a:cxn ang="0">
                      <a:pos x="T2" y="T3"/>
                    </a:cxn>
                  </a:cxnLst>
                  <a:rect l="0" t="0" r="r" b="b"/>
                  <a:pathLst>
                    <a:path w="3" h="12">
                      <a:moveTo>
                        <a:pt x="0" y="0"/>
                      </a:moveTo>
                      <a:cubicBezTo>
                        <a:pt x="0" y="4"/>
                        <a:pt x="1" y="8"/>
                        <a:pt x="3" y="12"/>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6" name="Freeform 277"/>
                <p:cNvSpPr/>
                <p:nvPr/>
              </p:nvSpPr>
              <p:spPr bwMode="auto">
                <a:xfrm>
                  <a:off x="4933950" y="636988"/>
                  <a:ext cx="774700" cy="282575"/>
                </a:xfrm>
                <a:custGeom>
                  <a:avLst/>
                  <a:gdLst>
                    <a:gd name="T0" fmla="*/ 1 w 214"/>
                    <a:gd name="T1" fmla="*/ 78 h 78"/>
                    <a:gd name="T2" fmla="*/ 2 w 214"/>
                    <a:gd name="T3" fmla="*/ 54 h 78"/>
                    <a:gd name="T4" fmla="*/ 4 w 214"/>
                    <a:gd name="T5" fmla="*/ 48 h 78"/>
                    <a:gd name="T6" fmla="*/ 18 w 214"/>
                    <a:gd name="T7" fmla="*/ 39 h 78"/>
                    <a:gd name="T8" fmla="*/ 111 w 214"/>
                    <a:gd name="T9" fmla="*/ 10 h 78"/>
                    <a:gd name="T10" fmla="*/ 214 w 214"/>
                    <a:gd name="T11" fmla="*/ 7 h 78"/>
                  </a:gdLst>
                  <a:ahLst/>
                  <a:cxnLst>
                    <a:cxn ang="0">
                      <a:pos x="T0" y="T1"/>
                    </a:cxn>
                    <a:cxn ang="0">
                      <a:pos x="T2" y="T3"/>
                    </a:cxn>
                    <a:cxn ang="0">
                      <a:pos x="T4" y="T5"/>
                    </a:cxn>
                    <a:cxn ang="0">
                      <a:pos x="T6" y="T7"/>
                    </a:cxn>
                    <a:cxn ang="0">
                      <a:pos x="T8" y="T9"/>
                    </a:cxn>
                    <a:cxn ang="0">
                      <a:pos x="T10" y="T11"/>
                    </a:cxn>
                  </a:cxnLst>
                  <a:rect l="0" t="0" r="r" b="b"/>
                  <a:pathLst>
                    <a:path w="214" h="78">
                      <a:moveTo>
                        <a:pt x="1" y="78"/>
                      </a:moveTo>
                      <a:cubicBezTo>
                        <a:pt x="0" y="70"/>
                        <a:pt x="0" y="62"/>
                        <a:pt x="2" y="54"/>
                      </a:cubicBezTo>
                      <a:cubicBezTo>
                        <a:pt x="3" y="52"/>
                        <a:pt x="3" y="50"/>
                        <a:pt x="4" y="48"/>
                      </a:cubicBezTo>
                      <a:cubicBezTo>
                        <a:pt x="7" y="43"/>
                        <a:pt x="13" y="41"/>
                        <a:pt x="18" y="39"/>
                      </a:cubicBezTo>
                      <a:cubicBezTo>
                        <a:pt x="48" y="26"/>
                        <a:pt x="79" y="16"/>
                        <a:pt x="111" y="10"/>
                      </a:cubicBezTo>
                      <a:cubicBezTo>
                        <a:pt x="144" y="3"/>
                        <a:pt x="182" y="0"/>
                        <a:pt x="214" y="7"/>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7" name="Freeform 278"/>
                <p:cNvSpPr/>
                <p:nvPr/>
              </p:nvSpPr>
              <p:spPr bwMode="auto">
                <a:xfrm>
                  <a:off x="5680075" y="1281513"/>
                  <a:ext cx="195263" cy="395288"/>
                </a:xfrm>
                <a:custGeom>
                  <a:avLst/>
                  <a:gdLst>
                    <a:gd name="T0" fmla="*/ 18 w 54"/>
                    <a:gd name="T1" fmla="*/ 107 h 109"/>
                    <a:gd name="T2" fmla="*/ 48 w 54"/>
                    <a:gd name="T3" fmla="*/ 104 h 109"/>
                    <a:gd name="T4" fmla="*/ 51 w 54"/>
                    <a:gd name="T5" fmla="*/ 102 h 109"/>
                    <a:gd name="T6" fmla="*/ 52 w 54"/>
                    <a:gd name="T7" fmla="*/ 98 h 109"/>
                    <a:gd name="T8" fmla="*/ 44 w 54"/>
                    <a:gd name="T9" fmla="*/ 8 h 109"/>
                    <a:gd name="T10" fmla="*/ 41 w 54"/>
                    <a:gd name="T11" fmla="*/ 2 h 109"/>
                    <a:gd name="T12" fmla="*/ 36 w 54"/>
                    <a:gd name="T13" fmla="*/ 1 h 109"/>
                    <a:gd name="T14" fmla="*/ 7 w 54"/>
                    <a:gd name="T15" fmla="*/ 5 h 109"/>
                    <a:gd name="T16" fmla="*/ 3 w 54"/>
                    <a:gd name="T17" fmla="*/ 7 h 109"/>
                    <a:gd name="T18" fmla="*/ 2 w 54"/>
                    <a:gd name="T19" fmla="*/ 12 h 109"/>
                    <a:gd name="T20" fmla="*/ 10 w 54"/>
                    <a:gd name="T21" fmla="*/ 98 h 109"/>
                    <a:gd name="T22" fmla="*/ 13 w 54"/>
                    <a:gd name="T23" fmla="*/ 105 h 109"/>
                    <a:gd name="T24" fmla="*/ 18 w 54"/>
                    <a:gd name="T25" fmla="*/ 10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 h="109">
                      <a:moveTo>
                        <a:pt x="18" y="107"/>
                      </a:moveTo>
                      <a:cubicBezTo>
                        <a:pt x="28" y="109"/>
                        <a:pt x="38" y="108"/>
                        <a:pt x="48" y="104"/>
                      </a:cubicBezTo>
                      <a:cubicBezTo>
                        <a:pt x="49" y="104"/>
                        <a:pt x="50" y="103"/>
                        <a:pt x="51" y="102"/>
                      </a:cubicBezTo>
                      <a:cubicBezTo>
                        <a:pt x="52" y="101"/>
                        <a:pt x="52" y="99"/>
                        <a:pt x="52" y="98"/>
                      </a:cubicBezTo>
                      <a:cubicBezTo>
                        <a:pt x="54" y="68"/>
                        <a:pt x="51" y="37"/>
                        <a:pt x="44" y="8"/>
                      </a:cubicBezTo>
                      <a:cubicBezTo>
                        <a:pt x="44" y="6"/>
                        <a:pt x="43" y="4"/>
                        <a:pt x="41" y="2"/>
                      </a:cubicBezTo>
                      <a:cubicBezTo>
                        <a:pt x="40" y="1"/>
                        <a:pt x="38" y="1"/>
                        <a:pt x="36" y="1"/>
                      </a:cubicBezTo>
                      <a:cubicBezTo>
                        <a:pt x="26" y="0"/>
                        <a:pt x="16" y="1"/>
                        <a:pt x="7" y="5"/>
                      </a:cubicBezTo>
                      <a:cubicBezTo>
                        <a:pt x="6" y="5"/>
                        <a:pt x="4" y="6"/>
                        <a:pt x="3" y="7"/>
                      </a:cubicBezTo>
                      <a:cubicBezTo>
                        <a:pt x="2" y="9"/>
                        <a:pt x="2" y="10"/>
                        <a:pt x="2" y="12"/>
                      </a:cubicBezTo>
                      <a:cubicBezTo>
                        <a:pt x="0" y="41"/>
                        <a:pt x="3" y="70"/>
                        <a:pt x="10" y="98"/>
                      </a:cubicBezTo>
                      <a:cubicBezTo>
                        <a:pt x="10" y="101"/>
                        <a:pt x="11" y="103"/>
                        <a:pt x="13" y="105"/>
                      </a:cubicBezTo>
                      <a:cubicBezTo>
                        <a:pt x="14" y="106"/>
                        <a:pt x="16" y="106"/>
                        <a:pt x="18" y="107"/>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8" name="Freeform 279"/>
                <p:cNvSpPr/>
                <p:nvPr/>
              </p:nvSpPr>
              <p:spPr bwMode="auto">
                <a:xfrm>
                  <a:off x="5081588" y="1346601"/>
                  <a:ext cx="120650" cy="120650"/>
                </a:xfrm>
                <a:custGeom>
                  <a:avLst/>
                  <a:gdLst>
                    <a:gd name="T0" fmla="*/ 27 w 33"/>
                    <a:gd name="T1" fmla="*/ 0 h 33"/>
                    <a:gd name="T2" fmla="*/ 8 w 33"/>
                    <a:gd name="T3" fmla="*/ 2 h 33"/>
                    <a:gd name="T4" fmla="*/ 1 w 33"/>
                    <a:gd name="T5" fmla="*/ 5 h 33"/>
                    <a:gd name="T6" fmla="*/ 0 w 33"/>
                    <a:gd name="T7" fmla="*/ 11 h 33"/>
                    <a:gd name="T8" fmla="*/ 2 w 33"/>
                    <a:gd name="T9" fmla="*/ 29 h 33"/>
                    <a:gd name="T10" fmla="*/ 3 w 33"/>
                    <a:gd name="T11" fmla="*/ 30 h 33"/>
                    <a:gd name="T12" fmla="*/ 4 w 33"/>
                    <a:gd name="T13" fmla="*/ 31 h 33"/>
                    <a:gd name="T14" fmla="*/ 30 w 33"/>
                    <a:gd name="T15" fmla="*/ 30 h 33"/>
                    <a:gd name="T16" fmla="*/ 31 w 33"/>
                    <a:gd name="T17" fmla="*/ 29 h 33"/>
                    <a:gd name="T18" fmla="*/ 31 w 33"/>
                    <a:gd name="T19" fmla="*/ 28 h 33"/>
                    <a:gd name="T20" fmla="*/ 31 w 33"/>
                    <a:gd name="T21" fmla="*/ 4 h 33"/>
                    <a:gd name="T22" fmla="*/ 30 w 33"/>
                    <a:gd name="T23" fmla="*/ 1 h 33"/>
                    <a:gd name="T24" fmla="*/ 27 w 33"/>
                    <a:gd name="T2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3">
                      <a:moveTo>
                        <a:pt x="27" y="0"/>
                      </a:moveTo>
                      <a:cubicBezTo>
                        <a:pt x="21" y="0"/>
                        <a:pt x="14" y="1"/>
                        <a:pt x="8" y="2"/>
                      </a:cubicBezTo>
                      <a:cubicBezTo>
                        <a:pt x="5" y="2"/>
                        <a:pt x="2" y="3"/>
                        <a:pt x="1" y="5"/>
                      </a:cubicBezTo>
                      <a:cubicBezTo>
                        <a:pt x="0" y="7"/>
                        <a:pt x="0" y="9"/>
                        <a:pt x="0" y="11"/>
                      </a:cubicBezTo>
                      <a:cubicBezTo>
                        <a:pt x="1" y="17"/>
                        <a:pt x="2" y="23"/>
                        <a:pt x="2" y="29"/>
                      </a:cubicBezTo>
                      <a:cubicBezTo>
                        <a:pt x="2" y="29"/>
                        <a:pt x="2" y="30"/>
                        <a:pt x="3" y="30"/>
                      </a:cubicBezTo>
                      <a:cubicBezTo>
                        <a:pt x="3" y="30"/>
                        <a:pt x="3" y="31"/>
                        <a:pt x="4" y="31"/>
                      </a:cubicBezTo>
                      <a:cubicBezTo>
                        <a:pt x="12" y="33"/>
                        <a:pt x="21" y="33"/>
                        <a:pt x="30" y="30"/>
                      </a:cubicBezTo>
                      <a:cubicBezTo>
                        <a:pt x="30" y="29"/>
                        <a:pt x="30" y="29"/>
                        <a:pt x="31" y="29"/>
                      </a:cubicBezTo>
                      <a:cubicBezTo>
                        <a:pt x="31" y="29"/>
                        <a:pt x="31" y="28"/>
                        <a:pt x="31" y="28"/>
                      </a:cubicBezTo>
                      <a:cubicBezTo>
                        <a:pt x="32" y="20"/>
                        <a:pt x="33" y="12"/>
                        <a:pt x="31" y="4"/>
                      </a:cubicBezTo>
                      <a:cubicBezTo>
                        <a:pt x="31" y="3"/>
                        <a:pt x="31" y="1"/>
                        <a:pt x="30" y="1"/>
                      </a:cubicBezTo>
                      <a:cubicBezTo>
                        <a:pt x="29" y="0"/>
                        <a:pt x="28" y="0"/>
                        <a:pt x="27" y="0"/>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19" name="Freeform 280"/>
                <p:cNvSpPr/>
                <p:nvPr/>
              </p:nvSpPr>
              <p:spPr bwMode="auto">
                <a:xfrm>
                  <a:off x="5267325" y="1335488"/>
                  <a:ext cx="122238" cy="117475"/>
                </a:xfrm>
                <a:custGeom>
                  <a:avLst/>
                  <a:gdLst>
                    <a:gd name="T0" fmla="*/ 32 w 34"/>
                    <a:gd name="T1" fmla="*/ 27 h 32"/>
                    <a:gd name="T2" fmla="*/ 33 w 34"/>
                    <a:gd name="T3" fmla="*/ 24 h 32"/>
                    <a:gd name="T4" fmla="*/ 32 w 34"/>
                    <a:gd name="T5" fmla="*/ 3 h 32"/>
                    <a:gd name="T6" fmla="*/ 31 w 34"/>
                    <a:gd name="T7" fmla="*/ 1 h 32"/>
                    <a:gd name="T8" fmla="*/ 29 w 34"/>
                    <a:gd name="T9" fmla="*/ 1 h 32"/>
                    <a:gd name="T10" fmla="*/ 10 w 34"/>
                    <a:gd name="T11" fmla="*/ 1 h 32"/>
                    <a:gd name="T12" fmla="*/ 1 w 34"/>
                    <a:gd name="T13" fmla="*/ 4 h 32"/>
                    <a:gd name="T14" fmla="*/ 1 w 34"/>
                    <a:gd name="T15" fmla="*/ 8 h 32"/>
                    <a:gd name="T16" fmla="*/ 6 w 34"/>
                    <a:gd name="T17" fmla="*/ 31 h 32"/>
                    <a:gd name="T18" fmla="*/ 13 w 34"/>
                    <a:gd name="T19" fmla="*/ 31 h 32"/>
                    <a:gd name="T20" fmla="*/ 31 w 34"/>
                    <a:gd name="T21" fmla="*/ 28 h 32"/>
                    <a:gd name="T22" fmla="*/ 32 w 34"/>
                    <a:gd name="T23" fmla="*/ 2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32">
                      <a:moveTo>
                        <a:pt x="32" y="27"/>
                      </a:moveTo>
                      <a:cubicBezTo>
                        <a:pt x="33" y="26"/>
                        <a:pt x="33" y="25"/>
                        <a:pt x="33" y="24"/>
                      </a:cubicBezTo>
                      <a:cubicBezTo>
                        <a:pt x="34" y="17"/>
                        <a:pt x="34" y="10"/>
                        <a:pt x="32" y="3"/>
                      </a:cubicBezTo>
                      <a:cubicBezTo>
                        <a:pt x="32" y="2"/>
                        <a:pt x="31" y="2"/>
                        <a:pt x="31" y="1"/>
                      </a:cubicBezTo>
                      <a:cubicBezTo>
                        <a:pt x="30" y="1"/>
                        <a:pt x="30" y="1"/>
                        <a:pt x="29" y="1"/>
                      </a:cubicBezTo>
                      <a:cubicBezTo>
                        <a:pt x="23" y="0"/>
                        <a:pt x="16" y="0"/>
                        <a:pt x="10" y="1"/>
                      </a:cubicBezTo>
                      <a:cubicBezTo>
                        <a:pt x="7" y="1"/>
                        <a:pt x="3" y="1"/>
                        <a:pt x="1" y="4"/>
                      </a:cubicBezTo>
                      <a:cubicBezTo>
                        <a:pt x="1" y="5"/>
                        <a:pt x="1" y="7"/>
                        <a:pt x="1" y="8"/>
                      </a:cubicBezTo>
                      <a:cubicBezTo>
                        <a:pt x="0" y="16"/>
                        <a:pt x="2" y="24"/>
                        <a:pt x="6" y="31"/>
                      </a:cubicBezTo>
                      <a:cubicBezTo>
                        <a:pt x="8" y="31"/>
                        <a:pt x="10" y="31"/>
                        <a:pt x="13" y="31"/>
                      </a:cubicBezTo>
                      <a:cubicBezTo>
                        <a:pt x="19" y="32"/>
                        <a:pt x="26" y="32"/>
                        <a:pt x="31" y="28"/>
                      </a:cubicBezTo>
                      <a:cubicBezTo>
                        <a:pt x="31" y="28"/>
                        <a:pt x="32" y="27"/>
                        <a:pt x="32" y="27"/>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0" name="Freeform 281"/>
                <p:cNvSpPr/>
                <p:nvPr/>
              </p:nvSpPr>
              <p:spPr bwMode="auto">
                <a:xfrm>
                  <a:off x="5459413" y="1314851"/>
                  <a:ext cx="122238" cy="122238"/>
                </a:xfrm>
                <a:custGeom>
                  <a:avLst/>
                  <a:gdLst>
                    <a:gd name="T0" fmla="*/ 31 w 34"/>
                    <a:gd name="T1" fmla="*/ 3 h 34"/>
                    <a:gd name="T2" fmla="*/ 23 w 34"/>
                    <a:gd name="T3" fmla="*/ 0 h 34"/>
                    <a:gd name="T4" fmla="*/ 3 w 34"/>
                    <a:gd name="T5" fmla="*/ 3 h 34"/>
                    <a:gd name="T6" fmla="*/ 1 w 34"/>
                    <a:gd name="T7" fmla="*/ 4 h 34"/>
                    <a:gd name="T8" fmla="*/ 0 w 34"/>
                    <a:gd name="T9" fmla="*/ 8 h 34"/>
                    <a:gd name="T10" fmla="*/ 4 w 34"/>
                    <a:gd name="T11" fmla="*/ 31 h 34"/>
                    <a:gd name="T12" fmla="*/ 33 w 34"/>
                    <a:gd name="T13" fmla="*/ 30 h 34"/>
                    <a:gd name="T14" fmla="*/ 34 w 34"/>
                    <a:gd name="T15" fmla="*/ 29 h 34"/>
                    <a:gd name="T16" fmla="*/ 34 w 34"/>
                    <a:gd name="T17" fmla="*/ 27 h 34"/>
                    <a:gd name="T18" fmla="*/ 32 w 34"/>
                    <a:gd name="T19" fmla="*/ 6 h 34"/>
                    <a:gd name="T20" fmla="*/ 31 w 34"/>
                    <a:gd name="T21"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4">
                      <a:moveTo>
                        <a:pt x="31" y="3"/>
                      </a:moveTo>
                      <a:cubicBezTo>
                        <a:pt x="29" y="0"/>
                        <a:pt x="26" y="0"/>
                        <a:pt x="23" y="0"/>
                      </a:cubicBezTo>
                      <a:cubicBezTo>
                        <a:pt x="16" y="1"/>
                        <a:pt x="10" y="2"/>
                        <a:pt x="3" y="3"/>
                      </a:cubicBezTo>
                      <a:cubicBezTo>
                        <a:pt x="3" y="4"/>
                        <a:pt x="2" y="4"/>
                        <a:pt x="1" y="4"/>
                      </a:cubicBezTo>
                      <a:cubicBezTo>
                        <a:pt x="0" y="5"/>
                        <a:pt x="0" y="7"/>
                        <a:pt x="0" y="8"/>
                      </a:cubicBezTo>
                      <a:cubicBezTo>
                        <a:pt x="1" y="16"/>
                        <a:pt x="2" y="23"/>
                        <a:pt x="4" y="31"/>
                      </a:cubicBezTo>
                      <a:cubicBezTo>
                        <a:pt x="13" y="34"/>
                        <a:pt x="24" y="34"/>
                        <a:pt x="33" y="30"/>
                      </a:cubicBezTo>
                      <a:cubicBezTo>
                        <a:pt x="33" y="30"/>
                        <a:pt x="34" y="30"/>
                        <a:pt x="34" y="29"/>
                      </a:cubicBezTo>
                      <a:cubicBezTo>
                        <a:pt x="34" y="29"/>
                        <a:pt x="34" y="28"/>
                        <a:pt x="34" y="27"/>
                      </a:cubicBezTo>
                      <a:cubicBezTo>
                        <a:pt x="34" y="20"/>
                        <a:pt x="33" y="13"/>
                        <a:pt x="32" y="6"/>
                      </a:cubicBezTo>
                      <a:cubicBezTo>
                        <a:pt x="32" y="5"/>
                        <a:pt x="31" y="4"/>
                        <a:pt x="31" y="3"/>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1" name="Freeform 282"/>
                <p:cNvSpPr/>
                <p:nvPr/>
              </p:nvSpPr>
              <p:spPr bwMode="auto">
                <a:xfrm>
                  <a:off x="5465763" y="1467251"/>
                  <a:ext cx="127000" cy="119063"/>
                </a:xfrm>
                <a:custGeom>
                  <a:avLst/>
                  <a:gdLst>
                    <a:gd name="T0" fmla="*/ 34 w 35"/>
                    <a:gd name="T1" fmla="*/ 29 h 33"/>
                    <a:gd name="T2" fmla="*/ 32 w 35"/>
                    <a:gd name="T3" fmla="*/ 3 h 33"/>
                    <a:gd name="T4" fmla="*/ 32 w 35"/>
                    <a:gd name="T5" fmla="*/ 2 h 33"/>
                    <a:gd name="T6" fmla="*/ 31 w 35"/>
                    <a:gd name="T7" fmla="*/ 1 h 33"/>
                    <a:gd name="T8" fmla="*/ 10 w 35"/>
                    <a:gd name="T9" fmla="*/ 2 h 33"/>
                    <a:gd name="T10" fmla="*/ 3 w 35"/>
                    <a:gd name="T11" fmla="*/ 4 h 33"/>
                    <a:gd name="T12" fmla="*/ 0 w 35"/>
                    <a:gd name="T13" fmla="*/ 11 h 33"/>
                    <a:gd name="T14" fmla="*/ 2 w 35"/>
                    <a:gd name="T15" fmla="*/ 28 h 33"/>
                    <a:gd name="T16" fmla="*/ 3 w 35"/>
                    <a:gd name="T17" fmla="*/ 30 h 33"/>
                    <a:gd name="T18" fmla="*/ 4 w 35"/>
                    <a:gd name="T19" fmla="*/ 31 h 33"/>
                    <a:gd name="T20" fmla="*/ 32 w 35"/>
                    <a:gd name="T21" fmla="*/ 31 h 33"/>
                    <a:gd name="T22" fmla="*/ 34 w 35"/>
                    <a:gd name="T23" fmla="*/ 31 h 33"/>
                    <a:gd name="T24" fmla="*/ 34 w 35"/>
                    <a:gd name="T25" fmla="*/ 2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33">
                      <a:moveTo>
                        <a:pt x="34" y="29"/>
                      </a:moveTo>
                      <a:cubicBezTo>
                        <a:pt x="35" y="20"/>
                        <a:pt x="34" y="12"/>
                        <a:pt x="32" y="3"/>
                      </a:cubicBezTo>
                      <a:cubicBezTo>
                        <a:pt x="32" y="3"/>
                        <a:pt x="32" y="2"/>
                        <a:pt x="32" y="2"/>
                      </a:cubicBezTo>
                      <a:cubicBezTo>
                        <a:pt x="31" y="2"/>
                        <a:pt x="31" y="2"/>
                        <a:pt x="31" y="1"/>
                      </a:cubicBezTo>
                      <a:cubicBezTo>
                        <a:pt x="24" y="0"/>
                        <a:pt x="17" y="1"/>
                        <a:pt x="10" y="2"/>
                      </a:cubicBezTo>
                      <a:cubicBezTo>
                        <a:pt x="7" y="2"/>
                        <a:pt x="5" y="2"/>
                        <a:pt x="3" y="4"/>
                      </a:cubicBezTo>
                      <a:cubicBezTo>
                        <a:pt x="1" y="6"/>
                        <a:pt x="0" y="9"/>
                        <a:pt x="0" y="11"/>
                      </a:cubicBezTo>
                      <a:cubicBezTo>
                        <a:pt x="0" y="17"/>
                        <a:pt x="1" y="23"/>
                        <a:pt x="2" y="28"/>
                      </a:cubicBezTo>
                      <a:cubicBezTo>
                        <a:pt x="2" y="29"/>
                        <a:pt x="2" y="30"/>
                        <a:pt x="3" y="30"/>
                      </a:cubicBezTo>
                      <a:cubicBezTo>
                        <a:pt x="3" y="31"/>
                        <a:pt x="3" y="31"/>
                        <a:pt x="4" y="31"/>
                      </a:cubicBezTo>
                      <a:cubicBezTo>
                        <a:pt x="13" y="33"/>
                        <a:pt x="23" y="33"/>
                        <a:pt x="32" y="31"/>
                      </a:cubicBezTo>
                      <a:cubicBezTo>
                        <a:pt x="33" y="31"/>
                        <a:pt x="34" y="31"/>
                        <a:pt x="34" y="31"/>
                      </a:cubicBezTo>
                      <a:cubicBezTo>
                        <a:pt x="34" y="30"/>
                        <a:pt x="34" y="30"/>
                        <a:pt x="34" y="29"/>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2" name="Freeform 283"/>
                <p:cNvSpPr/>
                <p:nvPr/>
              </p:nvSpPr>
              <p:spPr bwMode="auto">
                <a:xfrm>
                  <a:off x="5494338" y="1626001"/>
                  <a:ext cx="120650" cy="112713"/>
                </a:xfrm>
                <a:custGeom>
                  <a:avLst/>
                  <a:gdLst>
                    <a:gd name="T0" fmla="*/ 5 w 33"/>
                    <a:gd name="T1" fmla="*/ 31 h 31"/>
                    <a:gd name="T2" fmla="*/ 6 w 33"/>
                    <a:gd name="T3" fmla="*/ 31 h 31"/>
                    <a:gd name="T4" fmla="*/ 27 w 33"/>
                    <a:gd name="T5" fmla="*/ 30 h 31"/>
                    <a:gd name="T6" fmla="*/ 31 w 33"/>
                    <a:gd name="T7" fmla="*/ 29 h 31"/>
                    <a:gd name="T8" fmla="*/ 33 w 33"/>
                    <a:gd name="T9" fmla="*/ 21 h 31"/>
                    <a:gd name="T10" fmla="*/ 31 w 33"/>
                    <a:gd name="T11" fmla="*/ 2 h 31"/>
                    <a:gd name="T12" fmla="*/ 3 w 33"/>
                    <a:gd name="T13" fmla="*/ 4 h 31"/>
                    <a:gd name="T14" fmla="*/ 1 w 33"/>
                    <a:gd name="T15" fmla="*/ 5 h 31"/>
                    <a:gd name="T16" fmla="*/ 1 w 33"/>
                    <a:gd name="T17" fmla="*/ 9 h 31"/>
                    <a:gd name="T18" fmla="*/ 3 w 33"/>
                    <a:gd name="T19" fmla="*/ 26 h 31"/>
                    <a:gd name="T20" fmla="*/ 4 w 33"/>
                    <a:gd name="T21" fmla="*/ 29 h 31"/>
                    <a:gd name="T22" fmla="*/ 5 w 33"/>
                    <a:gd name="T2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31">
                      <a:moveTo>
                        <a:pt x="5" y="31"/>
                      </a:moveTo>
                      <a:cubicBezTo>
                        <a:pt x="5" y="31"/>
                        <a:pt x="6" y="31"/>
                        <a:pt x="6" y="31"/>
                      </a:cubicBezTo>
                      <a:cubicBezTo>
                        <a:pt x="13" y="31"/>
                        <a:pt x="20" y="31"/>
                        <a:pt x="27" y="30"/>
                      </a:cubicBezTo>
                      <a:cubicBezTo>
                        <a:pt x="28" y="30"/>
                        <a:pt x="30" y="30"/>
                        <a:pt x="31" y="29"/>
                      </a:cubicBezTo>
                      <a:cubicBezTo>
                        <a:pt x="33" y="27"/>
                        <a:pt x="33" y="24"/>
                        <a:pt x="33" y="21"/>
                      </a:cubicBezTo>
                      <a:cubicBezTo>
                        <a:pt x="32" y="15"/>
                        <a:pt x="31" y="8"/>
                        <a:pt x="31" y="2"/>
                      </a:cubicBezTo>
                      <a:cubicBezTo>
                        <a:pt x="22" y="0"/>
                        <a:pt x="12" y="0"/>
                        <a:pt x="3" y="4"/>
                      </a:cubicBezTo>
                      <a:cubicBezTo>
                        <a:pt x="2" y="4"/>
                        <a:pt x="1" y="5"/>
                        <a:pt x="1" y="5"/>
                      </a:cubicBezTo>
                      <a:cubicBezTo>
                        <a:pt x="0" y="6"/>
                        <a:pt x="0" y="8"/>
                        <a:pt x="1" y="9"/>
                      </a:cubicBezTo>
                      <a:cubicBezTo>
                        <a:pt x="1" y="14"/>
                        <a:pt x="2" y="20"/>
                        <a:pt x="3" y="26"/>
                      </a:cubicBezTo>
                      <a:cubicBezTo>
                        <a:pt x="3" y="27"/>
                        <a:pt x="4" y="28"/>
                        <a:pt x="4" y="29"/>
                      </a:cubicBezTo>
                      <a:cubicBezTo>
                        <a:pt x="4" y="30"/>
                        <a:pt x="5" y="30"/>
                        <a:pt x="5" y="31"/>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3" name="Freeform 284"/>
                <p:cNvSpPr/>
                <p:nvPr/>
              </p:nvSpPr>
              <p:spPr bwMode="auto">
                <a:xfrm>
                  <a:off x="5295900" y="1659338"/>
                  <a:ext cx="123825" cy="111125"/>
                </a:xfrm>
                <a:custGeom>
                  <a:avLst/>
                  <a:gdLst>
                    <a:gd name="T0" fmla="*/ 1 w 34"/>
                    <a:gd name="T1" fmla="*/ 9 h 31"/>
                    <a:gd name="T2" fmla="*/ 2 w 34"/>
                    <a:gd name="T3" fmla="*/ 26 h 31"/>
                    <a:gd name="T4" fmla="*/ 3 w 34"/>
                    <a:gd name="T5" fmla="*/ 28 h 31"/>
                    <a:gd name="T6" fmla="*/ 4 w 34"/>
                    <a:gd name="T7" fmla="*/ 29 h 31"/>
                    <a:gd name="T8" fmla="*/ 33 w 34"/>
                    <a:gd name="T9" fmla="*/ 27 h 31"/>
                    <a:gd name="T10" fmla="*/ 31 w 34"/>
                    <a:gd name="T11" fmla="*/ 5 h 31"/>
                    <a:gd name="T12" fmla="*/ 30 w 34"/>
                    <a:gd name="T13" fmla="*/ 2 h 31"/>
                    <a:gd name="T14" fmla="*/ 28 w 34"/>
                    <a:gd name="T15" fmla="*/ 1 h 31"/>
                    <a:gd name="T16" fmla="*/ 7 w 34"/>
                    <a:gd name="T17" fmla="*/ 2 h 31"/>
                    <a:gd name="T18" fmla="*/ 2 w 34"/>
                    <a:gd name="T19" fmla="*/ 4 h 31"/>
                    <a:gd name="T20" fmla="*/ 1 w 34"/>
                    <a:gd name="T21" fmla="*/ 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1">
                      <a:moveTo>
                        <a:pt x="1" y="9"/>
                      </a:moveTo>
                      <a:cubicBezTo>
                        <a:pt x="0" y="14"/>
                        <a:pt x="1" y="20"/>
                        <a:pt x="2" y="26"/>
                      </a:cubicBezTo>
                      <a:cubicBezTo>
                        <a:pt x="2" y="27"/>
                        <a:pt x="2" y="27"/>
                        <a:pt x="3" y="28"/>
                      </a:cubicBezTo>
                      <a:cubicBezTo>
                        <a:pt x="3" y="28"/>
                        <a:pt x="4" y="29"/>
                        <a:pt x="4" y="29"/>
                      </a:cubicBezTo>
                      <a:cubicBezTo>
                        <a:pt x="14" y="31"/>
                        <a:pt x="24" y="29"/>
                        <a:pt x="33" y="27"/>
                      </a:cubicBezTo>
                      <a:cubicBezTo>
                        <a:pt x="34" y="20"/>
                        <a:pt x="33" y="12"/>
                        <a:pt x="31" y="5"/>
                      </a:cubicBezTo>
                      <a:cubicBezTo>
                        <a:pt x="31" y="4"/>
                        <a:pt x="31" y="3"/>
                        <a:pt x="30" y="2"/>
                      </a:cubicBezTo>
                      <a:cubicBezTo>
                        <a:pt x="29" y="2"/>
                        <a:pt x="29" y="1"/>
                        <a:pt x="28" y="1"/>
                      </a:cubicBezTo>
                      <a:cubicBezTo>
                        <a:pt x="21" y="0"/>
                        <a:pt x="14" y="0"/>
                        <a:pt x="7" y="2"/>
                      </a:cubicBezTo>
                      <a:cubicBezTo>
                        <a:pt x="6" y="2"/>
                        <a:pt x="4" y="2"/>
                        <a:pt x="2" y="4"/>
                      </a:cubicBezTo>
                      <a:cubicBezTo>
                        <a:pt x="1" y="5"/>
                        <a:pt x="1" y="7"/>
                        <a:pt x="1" y="9"/>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4" name="Freeform 285"/>
                <p:cNvSpPr/>
                <p:nvPr/>
              </p:nvSpPr>
              <p:spPr bwMode="auto">
                <a:xfrm>
                  <a:off x="5284788" y="1499001"/>
                  <a:ext cx="123825" cy="120650"/>
                </a:xfrm>
                <a:custGeom>
                  <a:avLst/>
                  <a:gdLst>
                    <a:gd name="T0" fmla="*/ 3 w 34"/>
                    <a:gd name="T1" fmla="*/ 5 h 33"/>
                    <a:gd name="T2" fmla="*/ 2 w 34"/>
                    <a:gd name="T3" fmla="*/ 6 h 33"/>
                    <a:gd name="T4" fmla="*/ 2 w 34"/>
                    <a:gd name="T5" fmla="*/ 30 h 33"/>
                    <a:gd name="T6" fmla="*/ 33 w 34"/>
                    <a:gd name="T7" fmla="*/ 29 h 33"/>
                    <a:gd name="T8" fmla="*/ 29 w 34"/>
                    <a:gd name="T9" fmla="*/ 2 h 33"/>
                    <a:gd name="T10" fmla="*/ 4 w 34"/>
                    <a:gd name="T11" fmla="*/ 4 h 33"/>
                    <a:gd name="T12" fmla="*/ 3 w 34"/>
                    <a:gd name="T13" fmla="*/ 5 h 33"/>
                  </a:gdLst>
                  <a:ahLst/>
                  <a:cxnLst>
                    <a:cxn ang="0">
                      <a:pos x="T0" y="T1"/>
                    </a:cxn>
                    <a:cxn ang="0">
                      <a:pos x="T2" y="T3"/>
                    </a:cxn>
                    <a:cxn ang="0">
                      <a:pos x="T4" y="T5"/>
                    </a:cxn>
                    <a:cxn ang="0">
                      <a:pos x="T6" y="T7"/>
                    </a:cxn>
                    <a:cxn ang="0">
                      <a:pos x="T8" y="T9"/>
                    </a:cxn>
                    <a:cxn ang="0">
                      <a:pos x="T10" y="T11"/>
                    </a:cxn>
                    <a:cxn ang="0">
                      <a:pos x="T12" y="T13"/>
                    </a:cxn>
                  </a:cxnLst>
                  <a:rect l="0" t="0" r="r" b="b"/>
                  <a:pathLst>
                    <a:path w="34" h="33">
                      <a:moveTo>
                        <a:pt x="3" y="5"/>
                      </a:moveTo>
                      <a:cubicBezTo>
                        <a:pt x="2" y="5"/>
                        <a:pt x="2" y="6"/>
                        <a:pt x="2" y="6"/>
                      </a:cubicBezTo>
                      <a:cubicBezTo>
                        <a:pt x="0" y="14"/>
                        <a:pt x="0" y="22"/>
                        <a:pt x="2" y="30"/>
                      </a:cubicBezTo>
                      <a:cubicBezTo>
                        <a:pt x="12" y="33"/>
                        <a:pt x="23" y="33"/>
                        <a:pt x="33" y="29"/>
                      </a:cubicBezTo>
                      <a:cubicBezTo>
                        <a:pt x="34" y="20"/>
                        <a:pt x="32" y="11"/>
                        <a:pt x="29" y="2"/>
                      </a:cubicBezTo>
                      <a:cubicBezTo>
                        <a:pt x="21" y="0"/>
                        <a:pt x="12" y="1"/>
                        <a:pt x="4" y="4"/>
                      </a:cubicBezTo>
                      <a:cubicBezTo>
                        <a:pt x="4" y="4"/>
                        <a:pt x="3" y="5"/>
                        <a:pt x="3" y="5"/>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5" name="Freeform 286"/>
                <p:cNvSpPr/>
                <p:nvPr/>
              </p:nvSpPr>
              <p:spPr bwMode="auto">
                <a:xfrm>
                  <a:off x="5089525" y="1513288"/>
                  <a:ext cx="130175" cy="120650"/>
                </a:xfrm>
                <a:custGeom>
                  <a:avLst/>
                  <a:gdLst>
                    <a:gd name="T0" fmla="*/ 36 w 36"/>
                    <a:gd name="T1" fmla="*/ 24 h 33"/>
                    <a:gd name="T2" fmla="*/ 34 w 36"/>
                    <a:gd name="T3" fmla="*/ 8 h 33"/>
                    <a:gd name="T4" fmla="*/ 31 w 36"/>
                    <a:gd name="T5" fmla="*/ 1 h 33"/>
                    <a:gd name="T6" fmla="*/ 25 w 36"/>
                    <a:gd name="T7" fmla="*/ 0 h 33"/>
                    <a:gd name="T8" fmla="*/ 13 w 36"/>
                    <a:gd name="T9" fmla="*/ 1 h 33"/>
                    <a:gd name="T10" fmla="*/ 4 w 36"/>
                    <a:gd name="T11" fmla="*/ 5 h 33"/>
                    <a:gd name="T12" fmla="*/ 1 w 36"/>
                    <a:gd name="T13" fmla="*/ 19 h 33"/>
                    <a:gd name="T14" fmla="*/ 3 w 36"/>
                    <a:gd name="T15" fmla="*/ 29 h 33"/>
                    <a:gd name="T16" fmla="*/ 5 w 36"/>
                    <a:gd name="T17" fmla="*/ 31 h 33"/>
                    <a:gd name="T18" fmla="*/ 7 w 36"/>
                    <a:gd name="T19" fmla="*/ 32 h 33"/>
                    <a:gd name="T20" fmla="*/ 33 w 36"/>
                    <a:gd name="T21" fmla="*/ 29 h 33"/>
                    <a:gd name="T22" fmla="*/ 35 w 36"/>
                    <a:gd name="T23" fmla="*/ 27 h 33"/>
                    <a:gd name="T24" fmla="*/ 36 w 36"/>
                    <a:gd name="T25" fmla="*/ 2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33">
                      <a:moveTo>
                        <a:pt x="36" y="24"/>
                      </a:moveTo>
                      <a:cubicBezTo>
                        <a:pt x="36" y="19"/>
                        <a:pt x="35" y="14"/>
                        <a:pt x="34" y="8"/>
                      </a:cubicBezTo>
                      <a:cubicBezTo>
                        <a:pt x="34" y="6"/>
                        <a:pt x="33" y="2"/>
                        <a:pt x="31" y="1"/>
                      </a:cubicBezTo>
                      <a:cubicBezTo>
                        <a:pt x="29" y="0"/>
                        <a:pt x="27" y="0"/>
                        <a:pt x="25" y="0"/>
                      </a:cubicBezTo>
                      <a:cubicBezTo>
                        <a:pt x="21" y="0"/>
                        <a:pt x="17" y="1"/>
                        <a:pt x="13" y="1"/>
                      </a:cubicBezTo>
                      <a:cubicBezTo>
                        <a:pt x="10" y="2"/>
                        <a:pt x="6" y="3"/>
                        <a:pt x="4" y="5"/>
                      </a:cubicBezTo>
                      <a:cubicBezTo>
                        <a:pt x="0" y="8"/>
                        <a:pt x="0" y="14"/>
                        <a:pt x="1" y="19"/>
                      </a:cubicBezTo>
                      <a:cubicBezTo>
                        <a:pt x="2" y="22"/>
                        <a:pt x="2" y="25"/>
                        <a:pt x="3" y="29"/>
                      </a:cubicBezTo>
                      <a:cubicBezTo>
                        <a:pt x="4" y="30"/>
                        <a:pt x="4" y="31"/>
                        <a:pt x="5" y="31"/>
                      </a:cubicBezTo>
                      <a:cubicBezTo>
                        <a:pt x="5" y="31"/>
                        <a:pt x="6" y="32"/>
                        <a:pt x="7" y="32"/>
                      </a:cubicBezTo>
                      <a:cubicBezTo>
                        <a:pt x="16" y="32"/>
                        <a:pt x="25" y="33"/>
                        <a:pt x="33" y="29"/>
                      </a:cubicBezTo>
                      <a:cubicBezTo>
                        <a:pt x="34" y="28"/>
                        <a:pt x="34" y="28"/>
                        <a:pt x="35" y="27"/>
                      </a:cubicBezTo>
                      <a:cubicBezTo>
                        <a:pt x="35" y="27"/>
                        <a:pt x="36" y="25"/>
                        <a:pt x="36" y="24"/>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6" name="Freeform 287"/>
                <p:cNvSpPr/>
                <p:nvPr/>
              </p:nvSpPr>
              <p:spPr bwMode="auto">
                <a:xfrm>
                  <a:off x="5122863" y="1662513"/>
                  <a:ext cx="119063" cy="104775"/>
                </a:xfrm>
                <a:custGeom>
                  <a:avLst/>
                  <a:gdLst>
                    <a:gd name="T0" fmla="*/ 12 w 33"/>
                    <a:gd name="T1" fmla="*/ 0 h 29"/>
                    <a:gd name="T2" fmla="*/ 3 w 33"/>
                    <a:gd name="T3" fmla="*/ 3 h 29"/>
                    <a:gd name="T4" fmla="*/ 0 w 33"/>
                    <a:gd name="T5" fmla="*/ 14 h 29"/>
                    <a:gd name="T6" fmla="*/ 2 w 33"/>
                    <a:gd name="T7" fmla="*/ 25 h 29"/>
                    <a:gd name="T8" fmla="*/ 29 w 33"/>
                    <a:gd name="T9" fmla="*/ 27 h 29"/>
                    <a:gd name="T10" fmla="*/ 31 w 33"/>
                    <a:gd name="T11" fmla="*/ 25 h 29"/>
                    <a:gd name="T12" fmla="*/ 32 w 33"/>
                    <a:gd name="T13" fmla="*/ 23 h 29"/>
                    <a:gd name="T14" fmla="*/ 29 w 33"/>
                    <a:gd name="T15" fmla="*/ 1 h 29"/>
                    <a:gd name="T16" fmla="*/ 12 w 33"/>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9">
                      <a:moveTo>
                        <a:pt x="12" y="0"/>
                      </a:moveTo>
                      <a:cubicBezTo>
                        <a:pt x="9" y="0"/>
                        <a:pt x="5" y="1"/>
                        <a:pt x="3" y="3"/>
                      </a:cubicBezTo>
                      <a:cubicBezTo>
                        <a:pt x="0" y="6"/>
                        <a:pt x="0" y="10"/>
                        <a:pt x="0" y="14"/>
                      </a:cubicBezTo>
                      <a:cubicBezTo>
                        <a:pt x="0" y="18"/>
                        <a:pt x="0" y="22"/>
                        <a:pt x="2" y="25"/>
                      </a:cubicBezTo>
                      <a:cubicBezTo>
                        <a:pt x="10" y="28"/>
                        <a:pt x="20" y="29"/>
                        <a:pt x="29" y="27"/>
                      </a:cubicBezTo>
                      <a:cubicBezTo>
                        <a:pt x="30" y="26"/>
                        <a:pt x="31" y="26"/>
                        <a:pt x="31" y="25"/>
                      </a:cubicBezTo>
                      <a:cubicBezTo>
                        <a:pt x="32" y="25"/>
                        <a:pt x="32" y="24"/>
                        <a:pt x="32" y="23"/>
                      </a:cubicBezTo>
                      <a:cubicBezTo>
                        <a:pt x="33" y="16"/>
                        <a:pt x="32" y="8"/>
                        <a:pt x="29" y="1"/>
                      </a:cubicBezTo>
                      <a:cubicBezTo>
                        <a:pt x="24" y="0"/>
                        <a:pt x="18" y="0"/>
                        <a:pt x="12" y="0"/>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7" name="Freeform 288"/>
                <p:cNvSpPr/>
                <p:nvPr/>
              </p:nvSpPr>
              <p:spPr bwMode="auto">
                <a:xfrm>
                  <a:off x="5041900" y="1176738"/>
                  <a:ext cx="276225" cy="130175"/>
                </a:xfrm>
                <a:custGeom>
                  <a:avLst/>
                  <a:gdLst>
                    <a:gd name="T0" fmla="*/ 2 w 76"/>
                    <a:gd name="T1" fmla="*/ 32 h 36"/>
                    <a:gd name="T2" fmla="*/ 31 w 76"/>
                    <a:gd name="T3" fmla="*/ 35 h 36"/>
                    <a:gd name="T4" fmla="*/ 44 w 76"/>
                    <a:gd name="T5" fmla="*/ 34 h 36"/>
                    <a:gd name="T6" fmla="*/ 74 w 76"/>
                    <a:gd name="T7" fmla="*/ 27 h 36"/>
                    <a:gd name="T8" fmla="*/ 76 w 76"/>
                    <a:gd name="T9" fmla="*/ 26 h 36"/>
                    <a:gd name="T10" fmla="*/ 76 w 76"/>
                    <a:gd name="T11" fmla="*/ 24 h 36"/>
                    <a:gd name="T12" fmla="*/ 73 w 76"/>
                    <a:gd name="T13" fmla="*/ 4 h 36"/>
                    <a:gd name="T14" fmla="*/ 71 w 76"/>
                    <a:gd name="T15" fmla="*/ 1 h 36"/>
                    <a:gd name="T16" fmla="*/ 67 w 76"/>
                    <a:gd name="T17" fmla="*/ 0 h 36"/>
                    <a:gd name="T18" fmla="*/ 5 w 76"/>
                    <a:gd name="T19" fmla="*/ 8 h 36"/>
                    <a:gd name="T20" fmla="*/ 3 w 76"/>
                    <a:gd name="T21" fmla="*/ 9 h 36"/>
                    <a:gd name="T22" fmla="*/ 2 w 76"/>
                    <a:gd name="T23" fmla="*/ 11 h 36"/>
                    <a:gd name="T24" fmla="*/ 2 w 76"/>
                    <a:gd name="T25"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36">
                      <a:moveTo>
                        <a:pt x="2" y="32"/>
                      </a:moveTo>
                      <a:cubicBezTo>
                        <a:pt x="12" y="35"/>
                        <a:pt x="21" y="36"/>
                        <a:pt x="31" y="35"/>
                      </a:cubicBezTo>
                      <a:cubicBezTo>
                        <a:pt x="35" y="35"/>
                        <a:pt x="40" y="35"/>
                        <a:pt x="44" y="34"/>
                      </a:cubicBezTo>
                      <a:cubicBezTo>
                        <a:pt x="54" y="33"/>
                        <a:pt x="65" y="32"/>
                        <a:pt x="74" y="27"/>
                      </a:cubicBezTo>
                      <a:cubicBezTo>
                        <a:pt x="75" y="27"/>
                        <a:pt x="75" y="27"/>
                        <a:pt x="76" y="26"/>
                      </a:cubicBezTo>
                      <a:cubicBezTo>
                        <a:pt x="76" y="26"/>
                        <a:pt x="76" y="25"/>
                        <a:pt x="76" y="24"/>
                      </a:cubicBezTo>
                      <a:cubicBezTo>
                        <a:pt x="75" y="18"/>
                        <a:pt x="74" y="11"/>
                        <a:pt x="73" y="4"/>
                      </a:cubicBezTo>
                      <a:cubicBezTo>
                        <a:pt x="72" y="3"/>
                        <a:pt x="72" y="2"/>
                        <a:pt x="71" y="1"/>
                      </a:cubicBezTo>
                      <a:cubicBezTo>
                        <a:pt x="70" y="0"/>
                        <a:pt x="68" y="0"/>
                        <a:pt x="67" y="0"/>
                      </a:cubicBezTo>
                      <a:cubicBezTo>
                        <a:pt x="46" y="1"/>
                        <a:pt x="26" y="3"/>
                        <a:pt x="5" y="8"/>
                      </a:cubicBezTo>
                      <a:cubicBezTo>
                        <a:pt x="5" y="8"/>
                        <a:pt x="4" y="8"/>
                        <a:pt x="3" y="9"/>
                      </a:cubicBezTo>
                      <a:cubicBezTo>
                        <a:pt x="2" y="9"/>
                        <a:pt x="2" y="10"/>
                        <a:pt x="2" y="11"/>
                      </a:cubicBezTo>
                      <a:cubicBezTo>
                        <a:pt x="0" y="18"/>
                        <a:pt x="0" y="25"/>
                        <a:pt x="2" y="32"/>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8" name="Freeform 289"/>
                <p:cNvSpPr/>
                <p:nvPr/>
              </p:nvSpPr>
              <p:spPr bwMode="auto">
                <a:xfrm>
                  <a:off x="5368925" y="1140226"/>
                  <a:ext cx="274638" cy="134938"/>
                </a:xfrm>
                <a:custGeom>
                  <a:avLst/>
                  <a:gdLst>
                    <a:gd name="T0" fmla="*/ 71 w 76"/>
                    <a:gd name="T1" fmla="*/ 1 h 37"/>
                    <a:gd name="T2" fmla="*/ 68 w 76"/>
                    <a:gd name="T3" fmla="*/ 0 h 37"/>
                    <a:gd name="T4" fmla="*/ 5 w 76"/>
                    <a:gd name="T5" fmla="*/ 10 h 37"/>
                    <a:gd name="T6" fmla="*/ 2 w 76"/>
                    <a:gd name="T7" fmla="*/ 12 h 37"/>
                    <a:gd name="T8" fmla="*/ 1 w 76"/>
                    <a:gd name="T9" fmla="*/ 16 h 37"/>
                    <a:gd name="T10" fmla="*/ 1 w 76"/>
                    <a:gd name="T11" fmla="*/ 31 h 37"/>
                    <a:gd name="T12" fmla="*/ 5 w 76"/>
                    <a:gd name="T13" fmla="*/ 35 h 37"/>
                    <a:gd name="T14" fmla="*/ 73 w 76"/>
                    <a:gd name="T15" fmla="*/ 27 h 37"/>
                    <a:gd name="T16" fmla="*/ 76 w 76"/>
                    <a:gd name="T17" fmla="*/ 22 h 37"/>
                    <a:gd name="T18" fmla="*/ 73 w 76"/>
                    <a:gd name="T19" fmla="*/ 3 h 37"/>
                    <a:gd name="T20" fmla="*/ 71 w 76"/>
                    <a:gd name="T21"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37">
                      <a:moveTo>
                        <a:pt x="71" y="1"/>
                      </a:moveTo>
                      <a:cubicBezTo>
                        <a:pt x="70" y="0"/>
                        <a:pt x="69" y="0"/>
                        <a:pt x="68" y="0"/>
                      </a:cubicBezTo>
                      <a:cubicBezTo>
                        <a:pt x="47" y="0"/>
                        <a:pt x="25" y="2"/>
                        <a:pt x="5" y="10"/>
                      </a:cubicBezTo>
                      <a:cubicBezTo>
                        <a:pt x="4" y="10"/>
                        <a:pt x="3" y="11"/>
                        <a:pt x="2" y="12"/>
                      </a:cubicBezTo>
                      <a:cubicBezTo>
                        <a:pt x="1" y="13"/>
                        <a:pt x="1" y="14"/>
                        <a:pt x="1" y="16"/>
                      </a:cubicBezTo>
                      <a:cubicBezTo>
                        <a:pt x="0" y="21"/>
                        <a:pt x="0" y="26"/>
                        <a:pt x="1" y="31"/>
                      </a:cubicBezTo>
                      <a:cubicBezTo>
                        <a:pt x="1" y="33"/>
                        <a:pt x="3" y="35"/>
                        <a:pt x="5" y="35"/>
                      </a:cubicBezTo>
                      <a:cubicBezTo>
                        <a:pt x="28" y="37"/>
                        <a:pt x="52" y="36"/>
                        <a:pt x="73" y="27"/>
                      </a:cubicBezTo>
                      <a:cubicBezTo>
                        <a:pt x="75" y="26"/>
                        <a:pt x="76" y="24"/>
                        <a:pt x="76" y="22"/>
                      </a:cubicBezTo>
                      <a:cubicBezTo>
                        <a:pt x="76" y="16"/>
                        <a:pt x="75" y="10"/>
                        <a:pt x="73" y="3"/>
                      </a:cubicBezTo>
                      <a:cubicBezTo>
                        <a:pt x="72" y="2"/>
                        <a:pt x="72" y="1"/>
                        <a:pt x="71" y="1"/>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29" name="Freeform 290"/>
                <p:cNvSpPr/>
                <p:nvPr/>
              </p:nvSpPr>
              <p:spPr bwMode="auto">
                <a:xfrm>
                  <a:off x="5686425" y="1118001"/>
                  <a:ext cx="134938" cy="106363"/>
                </a:xfrm>
                <a:custGeom>
                  <a:avLst/>
                  <a:gdLst>
                    <a:gd name="T0" fmla="*/ 37 w 37"/>
                    <a:gd name="T1" fmla="*/ 22 h 29"/>
                    <a:gd name="T2" fmla="*/ 35 w 37"/>
                    <a:gd name="T3" fmla="*/ 6 h 29"/>
                    <a:gd name="T4" fmla="*/ 34 w 37"/>
                    <a:gd name="T5" fmla="*/ 4 h 29"/>
                    <a:gd name="T6" fmla="*/ 27 w 37"/>
                    <a:gd name="T7" fmla="*/ 0 h 29"/>
                    <a:gd name="T8" fmla="*/ 3 w 37"/>
                    <a:gd name="T9" fmla="*/ 5 h 29"/>
                    <a:gd name="T10" fmla="*/ 1 w 37"/>
                    <a:gd name="T11" fmla="*/ 6 h 29"/>
                    <a:gd name="T12" fmla="*/ 0 w 37"/>
                    <a:gd name="T13" fmla="*/ 9 h 29"/>
                    <a:gd name="T14" fmla="*/ 4 w 37"/>
                    <a:gd name="T15" fmla="*/ 29 h 29"/>
                    <a:gd name="T16" fmla="*/ 15 w 37"/>
                    <a:gd name="T17" fmla="*/ 29 h 29"/>
                    <a:gd name="T18" fmla="*/ 35 w 37"/>
                    <a:gd name="T19" fmla="*/ 26 h 29"/>
                    <a:gd name="T20" fmla="*/ 36 w 37"/>
                    <a:gd name="T21" fmla="*/ 25 h 29"/>
                    <a:gd name="T22" fmla="*/ 37 w 37"/>
                    <a:gd name="T23" fmla="*/ 2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9">
                      <a:moveTo>
                        <a:pt x="37" y="22"/>
                      </a:moveTo>
                      <a:cubicBezTo>
                        <a:pt x="37" y="17"/>
                        <a:pt x="36" y="11"/>
                        <a:pt x="35" y="6"/>
                      </a:cubicBezTo>
                      <a:cubicBezTo>
                        <a:pt x="35" y="5"/>
                        <a:pt x="35" y="4"/>
                        <a:pt x="34" y="4"/>
                      </a:cubicBezTo>
                      <a:cubicBezTo>
                        <a:pt x="33" y="1"/>
                        <a:pt x="30" y="1"/>
                        <a:pt x="27" y="0"/>
                      </a:cubicBezTo>
                      <a:cubicBezTo>
                        <a:pt x="19" y="0"/>
                        <a:pt x="11" y="2"/>
                        <a:pt x="3" y="5"/>
                      </a:cubicBezTo>
                      <a:cubicBezTo>
                        <a:pt x="2" y="6"/>
                        <a:pt x="2" y="6"/>
                        <a:pt x="1" y="6"/>
                      </a:cubicBezTo>
                      <a:cubicBezTo>
                        <a:pt x="1" y="7"/>
                        <a:pt x="1" y="8"/>
                        <a:pt x="0" y="9"/>
                      </a:cubicBezTo>
                      <a:cubicBezTo>
                        <a:pt x="0" y="16"/>
                        <a:pt x="1" y="23"/>
                        <a:pt x="4" y="29"/>
                      </a:cubicBezTo>
                      <a:cubicBezTo>
                        <a:pt x="7" y="29"/>
                        <a:pt x="11" y="29"/>
                        <a:pt x="15" y="29"/>
                      </a:cubicBezTo>
                      <a:cubicBezTo>
                        <a:pt x="22" y="29"/>
                        <a:pt x="29" y="29"/>
                        <a:pt x="35" y="26"/>
                      </a:cubicBezTo>
                      <a:cubicBezTo>
                        <a:pt x="35" y="26"/>
                        <a:pt x="36" y="25"/>
                        <a:pt x="36" y="25"/>
                      </a:cubicBezTo>
                      <a:cubicBezTo>
                        <a:pt x="37" y="24"/>
                        <a:pt x="37" y="23"/>
                        <a:pt x="37" y="22"/>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0" name="Freeform 291"/>
                <p:cNvSpPr/>
                <p:nvPr/>
              </p:nvSpPr>
              <p:spPr bwMode="auto">
                <a:xfrm>
                  <a:off x="4984750" y="752876"/>
                  <a:ext cx="825500" cy="344488"/>
                </a:xfrm>
                <a:custGeom>
                  <a:avLst/>
                  <a:gdLst>
                    <a:gd name="T0" fmla="*/ 3 w 228"/>
                    <a:gd name="T1" fmla="*/ 39 h 95"/>
                    <a:gd name="T2" fmla="*/ 2 w 228"/>
                    <a:gd name="T3" fmla="*/ 43 h 95"/>
                    <a:gd name="T4" fmla="*/ 5 w 228"/>
                    <a:gd name="T5" fmla="*/ 85 h 95"/>
                    <a:gd name="T6" fmla="*/ 7 w 228"/>
                    <a:gd name="T7" fmla="*/ 90 h 95"/>
                    <a:gd name="T8" fmla="*/ 13 w 228"/>
                    <a:gd name="T9" fmla="*/ 93 h 95"/>
                    <a:gd name="T10" fmla="*/ 38 w 228"/>
                    <a:gd name="T11" fmla="*/ 95 h 95"/>
                    <a:gd name="T12" fmla="*/ 224 w 228"/>
                    <a:gd name="T13" fmla="*/ 71 h 95"/>
                    <a:gd name="T14" fmla="*/ 209 w 228"/>
                    <a:gd name="T15" fmla="*/ 4 h 95"/>
                    <a:gd name="T16" fmla="*/ 205 w 228"/>
                    <a:gd name="T17" fmla="*/ 1 h 95"/>
                    <a:gd name="T18" fmla="*/ 201 w 228"/>
                    <a:gd name="T19" fmla="*/ 0 h 95"/>
                    <a:gd name="T20" fmla="*/ 171 w 228"/>
                    <a:gd name="T21" fmla="*/ 0 h 95"/>
                    <a:gd name="T22" fmla="*/ 64 w 228"/>
                    <a:gd name="T23" fmla="*/ 15 h 95"/>
                    <a:gd name="T24" fmla="*/ 6 w 228"/>
                    <a:gd name="T25" fmla="*/ 37 h 95"/>
                    <a:gd name="T26" fmla="*/ 3 w 228"/>
                    <a:gd name="T27" fmla="*/ 39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8" h="95">
                      <a:moveTo>
                        <a:pt x="3" y="39"/>
                      </a:moveTo>
                      <a:cubicBezTo>
                        <a:pt x="2" y="40"/>
                        <a:pt x="2" y="42"/>
                        <a:pt x="2" y="43"/>
                      </a:cubicBezTo>
                      <a:cubicBezTo>
                        <a:pt x="0" y="57"/>
                        <a:pt x="3" y="71"/>
                        <a:pt x="5" y="85"/>
                      </a:cubicBezTo>
                      <a:cubicBezTo>
                        <a:pt x="6" y="86"/>
                        <a:pt x="6" y="88"/>
                        <a:pt x="7" y="90"/>
                      </a:cubicBezTo>
                      <a:cubicBezTo>
                        <a:pt x="9" y="92"/>
                        <a:pt x="11" y="93"/>
                        <a:pt x="13" y="93"/>
                      </a:cubicBezTo>
                      <a:cubicBezTo>
                        <a:pt x="21" y="95"/>
                        <a:pt x="30" y="95"/>
                        <a:pt x="38" y="95"/>
                      </a:cubicBezTo>
                      <a:cubicBezTo>
                        <a:pt x="101" y="92"/>
                        <a:pt x="163" y="84"/>
                        <a:pt x="224" y="71"/>
                      </a:cubicBezTo>
                      <a:cubicBezTo>
                        <a:pt x="228" y="48"/>
                        <a:pt x="224" y="23"/>
                        <a:pt x="209" y="4"/>
                      </a:cubicBezTo>
                      <a:cubicBezTo>
                        <a:pt x="208" y="3"/>
                        <a:pt x="207" y="2"/>
                        <a:pt x="205" y="1"/>
                      </a:cubicBezTo>
                      <a:cubicBezTo>
                        <a:pt x="204" y="1"/>
                        <a:pt x="203" y="0"/>
                        <a:pt x="201" y="0"/>
                      </a:cubicBezTo>
                      <a:cubicBezTo>
                        <a:pt x="191" y="0"/>
                        <a:pt x="181" y="0"/>
                        <a:pt x="171" y="0"/>
                      </a:cubicBezTo>
                      <a:cubicBezTo>
                        <a:pt x="135" y="0"/>
                        <a:pt x="99" y="6"/>
                        <a:pt x="64" y="15"/>
                      </a:cubicBezTo>
                      <a:cubicBezTo>
                        <a:pt x="44" y="20"/>
                        <a:pt x="23" y="26"/>
                        <a:pt x="6" y="37"/>
                      </a:cubicBezTo>
                      <a:cubicBezTo>
                        <a:pt x="5" y="38"/>
                        <a:pt x="3" y="38"/>
                        <a:pt x="3" y="39"/>
                      </a:cubicBezTo>
                      <a:close/>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1" name="Freeform 292"/>
                <p:cNvSpPr/>
                <p:nvPr/>
              </p:nvSpPr>
              <p:spPr bwMode="auto">
                <a:xfrm>
                  <a:off x="4987925" y="883051"/>
                  <a:ext cx="28575" cy="68263"/>
                </a:xfrm>
                <a:custGeom>
                  <a:avLst/>
                  <a:gdLst>
                    <a:gd name="T0" fmla="*/ 0 w 8"/>
                    <a:gd name="T1" fmla="*/ 19 h 19"/>
                    <a:gd name="T2" fmla="*/ 8 w 8"/>
                    <a:gd name="T3" fmla="*/ 0 h 19"/>
                  </a:gdLst>
                  <a:ahLst/>
                  <a:cxnLst>
                    <a:cxn ang="0">
                      <a:pos x="T0" y="T1"/>
                    </a:cxn>
                    <a:cxn ang="0">
                      <a:pos x="T2" y="T3"/>
                    </a:cxn>
                  </a:cxnLst>
                  <a:rect l="0" t="0" r="r" b="b"/>
                  <a:pathLst>
                    <a:path w="8" h="19">
                      <a:moveTo>
                        <a:pt x="0" y="19"/>
                      </a:moveTo>
                      <a:cubicBezTo>
                        <a:pt x="3" y="13"/>
                        <a:pt x="5" y="6"/>
                        <a:pt x="8"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2" name="Freeform 293"/>
                <p:cNvSpPr/>
                <p:nvPr/>
              </p:nvSpPr>
              <p:spPr bwMode="auto">
                <a:xfrm>
                  <a:off x="4995863" y="865588"/>
                  <a:ext cx="39688" cy="115888"/>
                </a:xfrm>
                <a:custGeom>
                  <a:avLst/>
                  <a:gdLst>
                    <a:gd name="T0" fmla="*/ 0 w 11"/>
                    <a:gd name="T1" fmla="*/ 32 h 32"/>
                    <a:gd name="T2" fmla="*/ 11 w 11"/>
                    <a:gd name="T3" fmla="*/ 0 h 32"/>
                  </a:gdLst>
                  <a:ahLst/>
                  <a:cxnLst>
                    <a:cxn ang="0">
                      <a:pos x="T0" y="T1"/>
                    </a:cxn>
                    <a:cxn ang="0">
                      <a:pos x="T2" y="T3"/>
                    </a:cxn>
                  </a:cxnLst>
                  <a:rect l="0" t="0" r="r" b="b"/>
                  <a:pathLst>
                    <a:path w="11" h="32">
                      <a:moveTo>
                        <a:pt x="0" y="32"/>
                      </a:moveTo>
                      <a:cubicBezTo>
                        <a:pt x="3" y="21"/>
                        <a:pt x="7" y="10"/>
                        <a:pt x="11"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3" name="Freeform 294"/>
                <p:cNvSpPr/>
                <p:nvPr/>
              </p:nvSpPr>
              <p:spPr bwMode="auto">
                <a:xfrm>
                  <a:off x="4995863" y="857651"/>
                  <a:ext cx="61913" cy="144463"/>
                </a:xfrm>
                <a:custGeom>
                  <a:avLst/>
                  <a:gdLst>
                    <a:gd name="T0" fmla="*/ 0 w 17"/>
                    <a:gd name="T1" fmla="*/ 40 h 40"/>
                    <a:gd name="T2" fmla="*/ 17 w 17"/>
                    <a:gd name="T3" fmla="*/ 0 h 40"/>
                  </a:gdLst>
                  <a:ahLst/>
                  <a:cxnLst>
                    <a:cxn ang="0">
                      <a:pos x="T0" y="T1"/>
                    </a:cxn>
                    <a:cxn ang="0">
                      <a:pos x="T2" y="T3"/>
                    </a:cxn>
                  </a:cxnLst>
                  <a:rect l="0" t="0" r="r" b="b"/>
                  <a:pathLst>
                    <a:path w="17" h="40">
                      <a:moveTo>
                        <a:pt x="0" y="40"/>
                      </a:moveTo>
                      <a:cubicBezTo>
                        <a:pt x="5" y="27"/>
                        <a:pt x="10" y="13"/>
                        <a:pt x="17"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4" name="Freeform 295"/>
                <p:cNvSpPr/>
                <p:nvPr/>
              </p:nvSpPr>
              <p:spPr bwMode="auto">
                <a:xfrm>
                  <a:off x="4999038" y="854476"/>
                  <a:ext cx="79375" cy="177800"/>
                </a:xfrm>
                <a:custGeom>
                  <a:avLst/>
                  <a:gdLst>
                    <a:gd name="T0" fmla="*/ 0 w 22"/>
                    <a:gd name="T1" fmla="*/ 49 h 49"/>
                    <a:gd name="T2" fmla="*/ 22 w 22"/>
                    <a:gd name="T3" fmla="*/ 0 h 49"/>
                    <a:gd name="T4" fmla="*/ 22 w 22"/>
                    <a:gd name="T5" fmla="*/ 1 h 49"/>
                  </a:gdLst>
                  <a:ahLst/>
                  <a:cxnLst>
                    <a:cxn ang="0">
                      <a:pos x="T0" y="T1"/>
                    </a:cxn>
                    <a:cxn ang="0">
                      <a:pos x="T2" y="T3"/>
                    </a:cxn>
                    <a:cxn ang="0">
                      <a:pos x="T4" y="T5"/>
                    </a:cxn>
                  </a:cxnLst>
                  <a:rect l="0" t="0" r="r" b="b"/>
                  <a:pathLst>
                    <a:path w="22" h="49">
                      <a:moveTo>
                        <a:pt x="0" y="49"/>
                      </a:moveTo>
                      <a:cubicBezTo>
                        <a:pt x="7" y="32"/>
                        <a:pt x="14" y="16"/>
                        <a:pt x="22" y="0"/>
                      </a:cubicBezTo>
                      <a:cubicBezTo>
                        <a:pt x="22" y="0"/>
                        <a:pt x="22" y="1"/>
                        <a:pt x="22"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5" name="Freeform 296"/>
                <p:cNvSpPr/>
                <p:nvPr/>
              </p:nvSpPr>
              <p:spPr bwMode="auto">
                <a:xfrm>
                  <a:off x="5002213" y="846538"/>
                  <a:ext cx="98425" cy="214313"/>
                </a:xfrm>
                <a:custGeom>
                  <a:avLst/>
                  <a:gdLst>
                    <a:gd name="T0" fmla="*/ 0 w 27"/>
                    <a:gd name="T1" fmla="*/ 59 h 59"/>
                    <a:gd name="T2" fmla="*/ 27 w 27"/>
                    <a:gd name="T3" fmla="*/ 0 h 59"/>
                  </a:gdLst>
                  <a:ahLst/>
                  <a:cxnLst>
                    <a:cxn ang="0">
                      <a:pos x="T0" y="T1"/>
                    </a:cxn>
                    <a:cxn ang="0">
                      <a:pos x="T2" y="T3"/>
                    </a:cxn>
                  </a:cxnLst>
                  <a:rect l="0" t="0" r="r" b="b"/>
                  <a:pathLst>
                    <a:path w="27" h="59">
                      <a:moveTo>
                        <a:pt x="0" y="59"/>
                      </a:moveTo>
                      <a:cubicBezTo>
                        <a:pt x="9" y="40"/>
                        <a:pt x="18" y="20"/>
                        <a:pt x="27"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6" name="Freeform 297"/>
                <p:cNvSpPr/>
                <p:nvPr/>
              </p:nvSpPr>
              <p:spPr bwMode="auto">
                <a:xfrm>
                  <a:off x="5010150" y="849713"/>
                  <a:ext cx="104775" cy="239713"/>
                </a:xfrm>
                <a:custGeom>
                  <a:avLst/>
                  <a:gdLst>
                    <a:gd name="T0" fmla="*/ 0 w 29"/>
                    <a:gd name="T1" fmla="*/ 66 h 66"/>
                    <a:gd name="T2" fmla="*/ 29 w 29"/>
                    <a:gd name="T3" fmla="*/ 0 h 66"/>
                  </a:gdLst>
                  <a:ahLst/>
                  <a:cxnLst>
                    <a:cxn ang="0">
                      <a:pos x="T0" y="T1"/>
                    </a:cxn>
                    <a:cxn ang="0">
                      <a:pos x="T2" y="T3"/>
                    </a:cxn>
                  </a:cxnLst>
                  <a:rect l="0" t="0" r="r" b="b"/>
                  <a:pathLst>
                    <a:path w="29" h="66">
                      <a:moveTo>
                        <a:pt x="0" y="66"/>
                      </a:moveTo>
                      <a:cubicBezTo>
                        <a:pt x="10" y="44"/>
                        <a:pt x="19" y="22"/>
                        <a:pt x="29"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7" name="Freeform 298"/>
                <p:cNvSpPr/>
                <p:nvPr/>
              </p:nvSpPr>
              <p:spPr bwMode="auto">
                <a:xfrm>
                  <a:off x="5032375" y="832251"/>
                  <a:ext cx="107950" cy="260350"/>
                </a:xfrm>
                <a:custGeom>
                  <a:avLst/>
                  <a:gdLst>
                    <a:gd name="T0" fmla="*/ 0 w 30"/>
                    <a:gd name="T1" fmla="*/ 72 h 72"/>
                    <a:gd name="T2" fmla="*/ 30 w 30"/>
                    <a:gd name="T3" fmla="*/ 0 h 72"/>
                  </a:gdLst>
                  <a:ahLst/>
                  <a:cxnLst>
                    <a:cxn ang="0">
                      <a:pos x="T0" y="T1"/>
                    </a:cxn>
                    <a:cxn ang="0">
                      <a:pos x="T2" y="T3"/>
                    </a:cxn>
                  </a:cxnLst>
                  <a:rect l="0" t="0" r="r" b="b"/>
                  <a:pathLst>
                    <a:path w="30" h="72">
                      <a:moveTo>
                        <a:pt x="0" y="72"/>
                      </a:moveTo>
                      <a:cubicBezTo>
                        <a:pt x="10" y="48"/>
                        <a:pt x="20" y="24"/>
                        <a:pt x="30"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8" name="Freeform 299"/>
                <p:cNvSpPr/>
                <p:nvPr/>
              </p:nvSpPr>
              <p:spPr bwMode="auto">
                <a:xfrm>
                  <a:off x="5046663" y="821138"/>
                  <a:ext cx="115888" cy="271463"/>
                </a:xfrm>
                <a:custGeom>
                  <a:avLst/>
                  <a:gdLst>
                    <a:gd name="T0" fmla="*/ 0 w 32"/>
                    <a:gd name="T1" fmla="*/ 75 h 75"/>
                    <a:gd name="T2" fmla="*/ 32 w 32"/>
                    <a:gd name="T3" fmla="*/ 0 h 75"/>
                  </a:gdLst>
                  <a:ahLst/>
                  <a:cxnLst>
                    <a:cxn ang="0">
                      <a:pos x="T0" y="T1"/>
                    </a:cxn>
                    <a:cxn ang="0">
                      <a:pos x="T2" y="T3"/>
                    </a:cxn>
                  </a:cxnLst>
                  <a:rect l="0" t="0" r="r" b="b"/>
                  <a:pathLst>
                    <a:path w="32" h="75">
                      <a:moveTo>
                        <a:pt x="0" y="75"/>
                      </a:moveTo>
                      <a:cubicBezTo>
                        <a:pt x="11" y="50"/>
                        <a:pt x="22" y="25"/>
                        <a:pt x="32"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39" name="Freeform 300"/>
                <p:cNvSpPr/>
                <p:nvPr/>
              </p:nvSpPr>
              <p:spPr bwMode="auto">
                <a:xfrm>
                  <a:off x="5067300" y="814788"/>
                  <a:ext cx="112713" cy="277813"/>
                </a:xfrm>
                <a:custGeom>
                  <a:avLst/>
                  <a:gdLst>
                    <a:gd name="T0" fmla="*/ 0 w 31"/>
                    <a:gd name="T1" fmla="*/ 77 h 77"/>
                    <a:gd name="T2" fmla="*/ 31 w 31"/>
                    <a:gd name="T3" fmla="*/ 0 h 77"/>
                  </a:gdLst>
                  <a:ahLst/>
                  <a:cxnLst>
                    <a:cxn ang="0">
                      <a:pos x="T0" y="T1"/>
                    </a:cxn>
                    <a:cxn ang="0">
                      <a:pos x="T2" y="T3"/>
                    </a:cxn>
                  </a:cxnLst>
                  <a:rect l="0" t="0" r="r" b="b"/>
                  <a:pathLst>
                    <a:path w="31" h="77">
                      <a:moveTo>
                        <a:pt x="0" y="77"/>
                      </a:moveTo>
                      <a:cubicBezTo>
                        <a:pt x="9" y="51"/>
                        <a:pt x="20" y="26"/>
                        <a:pt x="31"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0" name="Freeform 301"/>
                <p:cNvSpPr/>
                <p:nvPr/>
              </p:nvSpPr>
              <p:spPr bwMode="auto">
                <a:xfrm>
                  <a:off x="5081588" y="814788"/>
                  <a:ext cx="115888" cy="282575"/>
                </a:xfrm>
                <a:custGeom>
                  <a:avLst/>
                  <a:gdLst>
                    <a:gd name="T0" fmla="*/ 0 w 32"/>
                    <a:gd name="T1" fmla="*/ 78 h 78"/>
                    <a:gd name="T2" fmla="*/ 32 w 32"/>
                    <a:gd name="T3" fmla="*/ 0 h 78"/>
                  </a:gdLst>
                  <a:ahLst/>
                  <a:cxnLst>
                    <a:cxn ang="0">
                      <a:pos x="T0" y="T1"/>
                    </a:cxn>
                    <a:cxn ang="0">
                      <a:pos x="T2" y="T3"/>
                    </a:cxn>
                  </a:cxnLst>
                  <a:rect l="0" t="0" r="r" b="b"/>
                  <a:pathLst>
                    <a:path w="32" h="78">
                      <a:moveTo>
                        <a:pt x="0" y="78"/>
                      </a:moveTo>
                      <a:cubicBezTo>
                        <a:pt x="9" y="51"/>
                        <a:pt x="20" y="26"/>
                        <a:pt x="32"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1" name="Freeform 302"/>
                <p:cNvSpPr/>
                <p:nvPr/>
              </p:nvSpPr>
              <p:spPr bwMode="auto">
                <a:xfrm>
                  <a:off x="5103813" y="803676"/>
                  <a:ext cx="119063" cy="293688"/>
                </a:xfrm>
                <a:custGeom>
                  <a:avLst/>
                  <a:gdLst>
                    <a:gd name="T0" fmla="*/ 0 w 33"/>
                    <a:gd name="T1" fmla="*/ 81 h 81"/>
                    <a:gd name="T2" fmla="*/ 33 w 33"/>
                    <a:gd name="T3" fmla="*/ 0 h 81"/>
                    <a:gd name="T4" fmla="*/ 31 w 33"/>
                    <a:gd name="T5" fmla="*/ 3 h 81"/>
                  </a:gdLst>
                  <a:ahLst/>
                  <a:cxnLst>
                    <a:cxn ang="0">
                      <a:pos x="T0" y="T1"/>
                    </a:cxn>
                    <a:cxn ang="0">
                      <a:pos x="T2" y="T3"/>
                    </a:cxn>
                    <a:cxn ang="0">
                      <a:pos x="T4" y="T5"/>
                    </a:cxn>
                  </a:cxnLst>
                  <a:rect l="0" t="0" r="r" b="b"/>
                  <a:pathLst>
                    <a:path w="33" h="81">
                      <a:moveTo>
                        <a:pt x="0" y="81"/>
                      </a:moveTo>
                      <a:cubicBezTo>
                        <a:pt x="10" y="54"/>
                        <a:pt x="21" y="27"/>
                        <a:pt x="33" y="0"/>
                      </a:cubicBezTo>
                      <a:cubicBezTo>
                        <a:pt x="32" y="1"/>
                        <a:pt x="32" y="2"/>
                        <a:pt x="31" y="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2" name="Freeform 303"/>
                <p:cNvSpPr/>
                <p:nvPr/>
              </p:nvSpPr>
              <p:spPr bwMode="auto">
                <a:xfrm>
                  <a:off x="5122863" y="795738"/>
                  <a:ext cx="122238" cy="296863"/>
                </a:xfrm>
                <a:custGeom>
                  <a:avLst/>
                  <a:gdLst>
                    <a:gd name="T0" fmla="*/ 0 w 34"/>
                    <a:gd name="T1" fmla="*/ 82 h 82"/>
                    <a:gd name="T2" fmla="*/ 34 w 34"/>
                    <a:gd name="T3" fmla="*/ 0 h 82"/>
                  </a:gdLst>
                  <a:ahLst/>
                  <a:cxnLst>
                    <a:cxn ang="0">
                      <a:pos x="T0" y="T1"/>
                    </a:cxn>
                    <a:cxn ang="0">
                      <a:pos x="T2" y="T3"/>
                    </a:cxn>
                  </a:cxnLst>
                  <a:rect l="0" t="0" r="r" b="b"/>
                  <a:pathLst>
                    <a:path w="34" h="82">
                      <a:moveTo>
                        <a:pt x="0" y="82"/>
                      </a:moveTo>
                      <a:cubicBezTo>
                        <a:pt x="11" y="54"/>
                        <a:pt x="22" y="27"/>
                        <a:pt x="34"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3" name="Freeform 304"/>
                <p:cNvSpPr/>
                <p:nvPr/>
              </p:nvSpPr>
              <p:spPr bwMode="auto">
                <a:xfrm>
                  <a:off x="5140325" y="803676"/>
                  <a:ext cx="115888" cy="293688"/>
                </a:xfrm>
                <a:custGeom>
                  <a:avLst/>
                  <a:gdLst>
                    <a:gd name="T0" fmla="*/ 0 w 32"/>
                    <a:gd name="T1" fmla="*/ 81 h 81"/>
                    <a:gd name="T2" fmla="*/ 32 w 32"/>
                    <a:gd name="T3" fmla="*/ 0 h 81"/>
                    <a:gd name="T4" fmla="*/ 31 w 32"/>
                    <a:gd name="T5" fmla="*/ 3 h 81"/>
                  </a:gdLst>
                  <a:ahLst/>
                  <a:cxnLst>
                    <a:cxn ang="0">
                      <a:pos x="T0" y="T1"/>
                    </a:cxn>
                    <a:cxn ang="0">
                      <a:pos x="T2" y="T3"/>
                    </a:cxn>
                    <a:cxn ang="0">
                      <a:pos x="T4" y="T5"/>
                    </a:cxn>
                  </a:cxnLst>
                  <a:rect l="0" t="0" r="r" b="b"/>
                  <a:pathLst>
                    <a:path w="32" h="81">
                      <a:moveTo>
                        <a:pt x="0" y="81"/>
                      </a:moveTo>
                      <a:cubicBezTo>
                        <a:pt x="9" y="54"/>
                        <a:pt x="20" y="27"/>
                        <a:pt x="32" y="0"/>
                      </a:cubicBezTo>
                      <a:cubicBezTo>
                        <a:pt x="31" y="1"/>
                        <a:pt x="31" y="2"/>
                        <a:pt x="31" y="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4" name="Freeform 305"/>
                <p:cNvSpPr/>
                <p:nvPr/>
              </p:nvSpPr>
              <p:spPr bwMode="auto">
                <a:xfrm>
                  <a:off x="5157788" y="803676"/>
                  <a:ext cx="115888" cy="293688"/>
                </a:xfrm>
                <a:custGeom>
                  <a:avLst/>
                  <a:gdLst>
                    <a:gd name="T0" fmla="*/ 0 w 32"/>
                    <a:gd name="T1" fmla="*/ 81 h 81"/>
                    <a:gd name="T2" fmla="*/ 32 w 32"/>
                    <a:gd name="T3" fmla="*/ 0 h 81"/>
                  </a:gdLst>
                  <a:ahLst/>
                  <a:cxnLst>
                    <a:cxn ang="0">
                      <a:pos x="T0" y="T1"/>
                    </a:cxn>
                    <a:cxn ang="0">
                      <a:pos x="T2" y="T3"/>
                    </a:cxn>
                  </a:cxnLst>
                  <a:rect l="0" t="0" r="r" b="b"/>
                  <a:pathLst>
                    <a:path w="32" h="81">
                      <a:moveTo>
                        <a:pt x="0" y="81"/>
                      </a:moveTo>
                      <a:cubicBezTo>
                        <a:pt x="10" y="53"/>
                        <a:pt x="20" y="26"/>
                        <a:pt x="32"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5" name="Freeform 306"/>
                <p:cNvSpPr/>
                <p:nvPr/>
              </p:nvSpPr>
              <p:spPr bwMode="auto">
                <a:xfrm>
                  <a:off x="5180013" y="795738"/>
                  <a:ext cx="123825" cy="296863"/>
                </a:xfrm>
                <a:custGeom>
                  <a:avLst/>
                  <a:gdLst>
                    <a:gd name="T0" fmla="*/ 0 w 34"/>
                    <a:gd name="T1" fmla="*/ 82 h 82"/>
                    <a:gd name="T2" fmla="*/ 34 w 34"/>
                    <a:gd name="T3" fmla="*/ 0 h 82"/>
                  </a:gdLst>
                  <a:ahLst/>
                  <a:cxnLst>
                    <a:cxn ang="0">
                      <a:pos x="T0" y="T1"/>
                    </a:cxn>
                    <a:cxn ang="0">
                      <a:pos x="T2" y="T3"/>
                    </a:cxn>
                  </a:cxnLst>
                  <a:rect l="0" t="0" r="r" b="b"/>
                  <a:pathLst>
                    <a:path w="34" h="82">
                      <a:moveTo>
                        <a:pt x="0" y="82"/>
                      </a:moveTo>
                      <a:cubicBezTo>
                        <a:pt x="11" y="55"/>
                        <a:pt x="23" y="27"/>
                        <a:pt x="34"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6" name="Freeform 307"/>
                <p:cNvSpPr/>
                <p:nvPr/>
              </p:nvSpPr>
              <p:spPr bwMode="auto">
                <a:xfrm>
                  <a:off x="5208588" y="775101"/>
                  <a:ext cx="138113" cy="311150"/>
                </a:xfrm>
                <a:custGeom>
                  <a:avLst/>
                  <a:gdLst>
                    <a:gd name="T0" fmla="*/ 32 w 38"/>
                    <a:gd name="T1" fmla="*/ 2 h 86"/>
                    <a:gd name="T2" fmla="*/ 33 w 38"/>
                    <a:gd name="T3" fmla="*/ 0 h 86"/>
                    <a:gd name="T4" fmla="*/ 0 w 38"/>
                    <a:gd name="T5" fmla="*/ 86 h 86"/>
                    <a:gd name="T6" fmla="*/ 38 w 38"/>
                    <a:gd name="T7" fmla="*/ 0 h 86"/>
                  </a:gdLst>
                  <a:ahLst/>
                  <a:cxnLst>
                    <a:cxn ang="0">
                      <a:pos x="T0" y="T1"/>
                    </a:cxn>
                    <a:cxn ang="0">
                      <a:pos x="T2" y="T3"/>
                    </a:cxn>
                    <a:cxn ang="0">
                      <a:pos x="T4" y="T5"/>
                    </a:cxn>
                    <a:cxn ang="0">
                      <a:pos x="T6" y="T7"/>
                    </a:cxn>
                  </a:cxnLst>
                  <a:rect l="0" t="0" r="r" b="b"/>
                  <a:pathLst>
                    <a:path w="38" h="86">
                      <a:moveTo>
                        <a:pt x="32" y="2"/>
                      </a:moveTo>
                      <a:cubicBezTo>
                        <a:pt x="32" y="1"/>
                        <a:pt x="32" y="1"/>
                        <a:pt x="33" y="0"/>
                      </a:cubicBezTo>
                      <a:cubicBezTo>
                        <a:pt x="21" y="29"/>
                        <a:pt x="10" y="57"/>
                        <a:pt x="0" y="86"/>
                      </a:cubicBezTo>
                      <a:cubicBezTo>
                        <a:pt x="10" y="56"/>
                        <a:pt x="25" y="29"/>
                        <a:pt x="38"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7" name="Freeform 308"/>
                <p:cNvSpPr/>
                <p:nvPr/>
              </p:nvSpPr>
              <p:spPr bwMode="auto">
                <a:xfrm>
                  <a:off x="5230813" y="784626"/>
                  <a:ext cx="130175" cy="304800"/>
                </a:xfrm>
                <a:custGeom>
                  <a:avLst/>
                  <a:gdLst>
                    <a:gd name="T0" fmla="*/ 0 w 36"/>
                    <a:gd name="T1" fmla="*/ 84 h 84"/>
                    <a:gd name="T2" fmla="*/ 36 w 36"/>
                    <a:gd name="T3" fmla="*/ 0 h 84"/>
                  </a:gdLst>
                  <a:ahLst/>
                  <a:cxnLst>
                    <a:cxn ang="0">
                      <a:pos x="T0" y="T1"/>
                    </a:cxn>
                    <a:cxn ang="0">
                      <a:pos x="T2" y="T3"/>
                    </a:cxn>
                  </a:cxnLst>
                  <a:rect l="0" t="0" r="r" b="b"/>
                  <a:pathLst>
                    <a:path w="36" h="84">
                      <a:moveTo>
                        <a:pt x="0" y="84"/>
                      </a:moveTo>
                      <a:cubicBezTo>
                        <a:pt x="11" y="56"/>
                        <a:pt x="23" y="28"/>
                        <a:pt x="36"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8" name="Freeform 309"/>
                <p:cNvSpPr/>
                <p:nvPr/>
              </p:nvSpPr>
              <p:spPr bwMode="auto">
                <a:xfrm>
                  <a:off x="5256213" y="778276"/>
                  <a:ext cx="119063" cy="311150"/>
                </a:xfrm>
                <a:custGeom>
                  <a:avLst/>
                  <a:gdLst>
                    <a:gd name="T0" fmla="*/ 0 w 33"/>
                    <a:gd name="T1" fmla="*/ 86 h 86"/>
                    <a:gd name="T2" fmla="*/ 33 w 33"/>
                    <a:gd name="T3" fmla="*/ 0 h 86"/>
                  </a:gdLst>
                  <a:ahLst/>
                  <a:cxnLst>
                    <a:cxn ang="0">
                      <a:pos x="T0" y="T1"/>
                    </a:cxn>
                    <a:cxn ang="0">
                      <a:pos x="T2" y="T3"/>
                    </a:cxn>
                  </a:cxnLst>
                  <a:rect l="0" t="0" r="r" b="b"/>
                  <a:pathLst>
                    <a:path w="33" h="86">
                      <a:moveTo>
                        <a:pt x="0" y="86"/>
                      </a:moveTo>
                      <a:cubicBezTo>
                        <a:pt x="10" y="57"/>
                        <a:pt x="21" y="28"/>
                        <a:pt x="33"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49" name="Freeform 310"/>
                <p:cNvSpPr/>
                <p:nvPr/>
              </p:nvSpPr>
              <p:spPr bwMode="auto">
                <a:xfrm>
                  <a:off x="5273675" y="770338"/>
                  <a:ext cx="134938" cy="319088"/>
                </a:xfrm>
                <a:custGeom>
                  <a:avLst/>
                  <a:gdLst>
                    <a:gd name="T0" fmla="*/ 0 w 37"/>
                    <a:gd name="T1" fmla="*/ 88 h 88"/>
                    <a:gd name="T2" fmla="*/ 37 w 37"/>
                    <a:gd name="T3" fmla="*/ 0 h 88"/>
                  </a:gdLst>
                  <a:ahLst/>
                  <a:cxnLst>
                    <a:cxn ang="0">
                      <a:pos x="T0" y="T1"/>
                    </a:cxn>
                    <a:cxn ang="0">
                      <a:pos x="T2" y="T3"/>
                    </a:cxn>
                  </a:cxnLst>
                  <a:rect l="0" t="0" r="r" b="b"/>
                  <a:pathLst>
                    <a:path w="37" h="88">
                      <a:moveTo>
                        <a:pt x="0" y="88"/>
                      </a:moveTo>
                      <a:cubicBezTo>
                        <a:pt x="12" y="58"/>
                        <a:pt x="25" y="29"/>
                        <a:pt x="37"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0" name="Freeform 311"/>
                <p:cNvSpPr/>
                <p:nvPr/>
              </p:nvSpPr>
              <p:spPr bwMode="auto">
                <a:xfrm>
                  <a:off x="5773738" y="962426"/>
                  <a:ext cx="17463" cy="44450"/>
                </a:xfrm>
                <a:custGeom>
                  <a:avLst/>
                  <a:gdLst>
                    <a:gd name="T0" fmla="*/ 0 w 5"/>
                    <a:gd name="T1" fmla="*/ 12 h 12"/>
                    <a:gd name="T2" fmla="*/ 5 w 5"/>
                    <a:gd name="T3" fmla="*/ 0 h 12"/>
                  </a:gdLst>
                  <a:ahLst/>
                  <a:cxnLst>
                    <a:cxn ang="0">
                      <a:pos x="T0" y="T1"/>
                    </a:cxn>
                    <a:cxn ang="0">
                      <a:pos x="T2" y="T3"/>
                    </a:cxn>
                  </a:cxnLst>
                  <a:rect l="0" t="0" r="r" b="b"/>
                  <a:pathLst>
                    <a:path w="5" h="12">
                      <a:moveTo>
                        <a:pt x="0" y="12"/>
                      </a:moveTo>
                      <a:cubicBezTo>
                        <a:pt x="1" y="8"/>
                        <a:pt x="3" y="4"/>
                        <a:pt x="5"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1" name="Freeform 312"/>
                <p:cNvSpPr/>
                <p:nvPr/>
              </p:nvSpPr>
              <p:spPr bwMode="auto">
                <a:xfrm>
                  <a:off x="5748338" y="908451"/>
                  <a:ext cx="50800" cy="112713"/>
                </a:xfrm>
                <a:custGeom>
                  <a:avLst/>
                  <a:gdLst>
                    <a:gd name="T0" fmla="*/ 0 w 14"/>
                    <a:gd name="T1" fmla="*/ 31 h 31"/>
                    <a:gd name="T2" fmla="*/ 14 w 14"/>
                    <a:gd name="T3" fmla="*/ 0 h 31"/>
                    <a:gd name="T4" fmla="*/ 13 w 14"/>
                    <a:gd name="T5" fmla="*/ 2 h 31"/>
                  </a:gdLst>
                  <a:ahLst/>
                  <a:cxnLst>
                    <a:cxn ang="0">
                      <a:pos x="T0" y="T1"/>
                    </a:cxn>
                    <a:cxn ang="0">
                      <a:pos x="T2" y="T3"/>
                    </a:cxn>
                    <a:cxn ang="0">
                      <a:pos x="T4" y="T5"/>
                    </a:cxn>
                  </a:cxnLst>
                  <a:rect l="0" t="0" r="r" b="b"/>
                  <a:pathLst>
                    <a:path w="14" h="31">
                      <a:moveTo>
                        <a:pt x="0" y="31"/>
                      </a:moveTo>
                      <a:cubicBezTo>
                        <a:pt x="5" y="20"/>
                        <a:pt x="9" y="10"/>
                        <a:pt x="14" y="0"/>
                      </a:cubicBezTo>
                      <a:cubicBezTo>
                        <a:pt x="13" y="0"/>
                        <a:pt x="13" y="1"/>
                        <a:pt x="13" y="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2" name="Freeform 313"/>
                <p:cNvSpPr/>
                <p:nvPr/>
              </p:nvSpPr>
              <p:spPr bwMode="auto">
                <a:xfrm>
                  <a:off x="5730875" y="879876"/>
                  <a:ext cx="53975" cy="147638"/>
                </a:xfrm>
                <a:custGeom>
                  <a:avLst/>
                  <a:gdLst>
                    <a:gd name="T0" fmla="*/ 0 w 15"/>
                    <a:gd name="T1" fmla="*/ 41 h 41"/>
                    <a:gd name="T2" fmla="*/ 15 w 15"/>
                    <a:gd name="T3" fmla="*/ 0 h 41"/>
                  </a:gdLst>
                  <a:ahLst/>
                  <a:cxnLst>
                    <a:cxn ang="0">
                      <a:pos x="T0" y="T1"/>
                    </a:cxn>
                    <a:cxn ang="0">
                      <a:pos x="T2" y="T3"/>
                    </a:cxn>
                  </a:cxnLst>
                  <a:rect l="0" t="0" r="r" b="b"/>
                  <a:pathLst>
                    <a:path w="15" h="41">
                      <a:moveTo>
                        <a:pt x="0" y="41"/>
                      </a:moveTo>
                      <a:cubicBezTo>
                        <a:pt x="5" y="27"/>
                        <a:pt x="10" y="14"/>
                        <a:pt x="15"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3" name="Freeform 314"/>
                <p:cNvSpPr/>
                <p:nvPr/>
              </p:nvSpPr>
              <p:spPr bwMode="auto">
                <a:xfrm>
                  <a:off x="5711825" y="857651"/>
                  <a:ext cx="69850" cy="177800"/>
                </a:xfrm>
                <a:custGeom>
                  <a:avLst/>
                  <a:gdLst>
                    <a:gd name="T0" fmla="*/ 0 w 19"/>
                    <a:gd name="T1" fmla="*/ 49 h 49"/>
                    <a:gd name="T2" fmla="*/ 19 w 19"/>
                    <a:gd name="T3" fmla="*/ 1 h 49"/>
                    <a:gd name="T4" fmla="*/ 19 w 19"/>
                    <a:gd name="T5" fmla="*/ 1 h 49"/>
                    <a:gd name="T6" fmla="*/ 18 w 19"/>
                    <a:gd name="T7" fmla="*/ 1 h 49"/>
                  </a:gdLst>
                  <a:ahLst/>
                  <a:cxnLst>
                    <a:cxn ang="0">
                      <a:pos x="T0" y="T1"/>
                    </a:cxn>
                    <a:cxn ang="0">
                      <a:pos x="T2" y="T3"/>
                    </a:cxn>
                    <a:cxn ang="0">
                      <a:pos x="T4" y="T5"/>
                    </a:cxn>
                    <a:cxn ang="0">
                      <a:pos x="T6" y="T7"/>
                    </a:cxn>
                  </a:cxnLst>
                  <a:rect l="0" t="0" r="r" b="b"/>
                  <a:pathLst>
                    <a:path w="19" h="49">
                      <a:moveTo>
                        <a:pt x="0" y="49"/>
                      </a:moveTo>
                      <a:cubicBezTo>
                        <a:pt x="6" y="33"/>
                        <a:pt x="12" y="17"/>
                        <a:pt x="19" y="1"/>
                      </a:cubicBezTo>
                      <a:cubicBezTo>
                        <a:pt x="19" y="1"/>
                        <a:pt x="19" y="1"/>
                        <a:pt x="19" y="1"/>
                      </a:cubicBezTo>
                      <a:cubicBezTo>
                        <a:pt x="18" y="0"/>
                        <a:pt x="18" y="1"/>
                        <a:pt x="18"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4" name="Freeform 315"/>
                <p:cNvSpPr/>
                <p:nvPr/>
              </p:nvSpPr>
              <p:spPr bwMode="auto">
                <a:xfrm>
                  <a:off x="5292725" y="759226"/>
                  <a:ext cx="136525" cy="323850"/>
                </a:xfrm>
                <a:custGeom>
                  <a:avLst/>
                  <a:gdLst>
                    <a:gd name="T0" fmla="*/ 0 w 38"/>
                    <a:gd name="T1" fmla="*/ 89 h 89"/>
                    <a:gd name="T2" fmla="*/ 36 w 38"/>
                    <a:gd name="T3" fmla="*/ 1 h 89"/>
                    <a:gd name="T4" fmla="*/ 37 w 38"/>
                    <a:gd name="T5" fmla="*/ 0 h 89"/>
                    <a:gd name="T6" fmla="*/ 38 w 38"/>
                    <a:gd name="T7" fmla="*/ 1 h 89"/>
                  </a:gdLst>
                  <a:ahLst/>
                  <a:cxnLst>
                    <a:cxn ang="0">
                      <a:pos x="T0" y="T1"/>
                    </a:cxn>
                    <a:cxn ang="0">
                      <a:pos x="T2" y="T3"/>
                    </a:cxn>
                    <a:cxn ang="0">
                      <a:pos x="T4" y="T5"/>
                    </a:cxn>
                    <a:cxn ang="0">
                      <a:pos x="T6" y="T7"/>
                    </a:cxn>
                  </a:cxnLst>
                  <a:rect l="0" t="0" r="r" b="b"/>
                  <a:pathLst>
                    <a:path w="38" h="89">
                      <a:moveTo>
                        <a:pt x="0" y="89"/>
                      </a:moveTo>
                      <a:cubicBezTo>
                        <a:pt x="11" y="59"/>
                        <a:pt x="23" y="30"/>
                        <a:pt x="36" y="1"/>
                      </a:cubicBezTo>
                      <a:cubicBezTo>
                        <a:pt x="37" y="0"/>
                        <a:pt x="37" y="0"/>
                        <a:pt x="37" y="0"/>
                      </a:cubicBezTo>
                      <a:cubicBezTo>
                        <a:pt x="38" y="0"/>
                        <a:pt x="38" y="1"/>
                        <a:pt x="38"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5" name="Freeform 316"/>
                <p:cNvSpPr/>
                <p:nvPr/>
              </p:nvSpPr>
              <p:spPr bwMode="auto">
                <a:xfrm>
                  <a:off x="5299075" y="752876"/>
                  <a:ext cx="149225" cy="330200"/>
                </a:xfrm>
                <a:custGeom>
                  <a:avLst/>
                  <a:gdLst>
                    <a:gd name="T0" fmla="*/ 1 w 41"/>
                    <a:gd name="T1" fmla="*/ 90 h 91"/>
                    <a:gd name="T2" fmla="*/ 1 w 41"/>
                    <a:gd name="T3" fmla="*/ 91 h 91"/>
                    <a:gd name="T4" fmla="*/ 3 w 41"/>
                    <a:gd name="T5" fmla="*/ 90 h 91"/>
                    <a:gd name="T6" fmla="*/ 41 w 41"/>
                    <a:gd name="T7" fmla="*/ 0 h 91"/>
                    <a:gd name="T8" fmla="*/ 40 w 41"/>
                    <a:gd name="T9" fmla="*/ 3 h 91"/>
                  </a:gdLst>
                  <a:ahLst/>
                  <a:cxnLst>
                    <a:cxn ang="0">
                      <a:pos x="T0" y="T1"/>
                    </a:cxn>
                    <a:cxn ang="0">
                      <a:pos x="T2" y="T3"/>
                    </a:cxn>
                    <a:cxn ang="0">
                      <a:pos x="T4" y="T5"/>
                    </a:cxn>
                    <a:cxn ang="0">
                      <a:pos x="T6" y="T7"/>
                    </a:cxn>
                    <a:cxn ang="0">
                      <a:pos x="T8" y="T9"/>
                    </a:cxn>
                  </a:cxnLst>
                  <a:rect l="0" t="0" r="r" b="b"/>
                  <a:pathLst>
                    <a:path w="41" h="91">
                      <a:moveTo>
                        <a:pt x="1" y="90"/>
                      </a:moveTo>
                      <a:cubicBezTo>
                        <a:pt x="1" y="90"/>
                        <a:pt x="0" y="91"/>
                        <a:pt x="1" y="91"/>
                      </a:cubicBezTo>
                      <a:cubicBezTo>
                        <a:pt x="2" y="91"/>
                        <a:pt x="2" y="91"/>
                        <a:pt x="3" y="90"/>
                      </a:cubicBezTo>
                      <a:cubicBezTo>
                        <a:pt x="15" y="60"/>
                        <a:pt x="28" y="30"/>
                        <a:pt x="41" y="0"/>
                      </a:cubicBezTo>
                      <a:cubicBezTo>
                        <a:pt x="40" y="1"/>
                        <a:pt x="40" y="2"/>
                        <a:pt x="40" y="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6" name="Freeform 317"/>
                <p:cNvSpPr/>
                <p:nvPr/>
              </p:nvSpPr>
              <p:spPr bwMode="auto">
                <a:xfrm>
                  <a:off x="5332413" y="767163"/>
                  <a:ext cx="130175" cy="319088"/>
                </a:xfrm>
                <a:custGeom>
                  <a:avLst/>
                  <a:gdLst>
                    <a:gd name="T0" fmla="*/ 0 w 36"/>
                    <a:gd name="T1" fmla="*/ 88 h 88"/>
                    <a:gd name="T2" fmla="*/ 36 w 36"/>
                    <a:gd name="T3" fmla="*/ 0 h 88"/>
                  </a:gdLst>
                  <a:ahLst/>
                  <a:cxnLst>
                    <a:cxn ang="0">
                      <a:pos x="T0" y="T1"/>
                    </a:cxn>
                    <a:cxn ang="0">
                      <a:pos x="T2" y="T3"/>
                    </a:cxn>
                  </a:cxnLst>
                  <a:rect l="0" t="0" r="r" b="b"/>
                  <a:pathLst>
                    <a:path w="36" h="88">
                      <a:moveTo>
                        <a:pt x="0" y="88"/>
                      </a:moveTo>
                      <a:cubicBezTo>
                        <a:pt x="11" y="58"/>
                        <a:pt x="23" y="29"/>
                        <a:pt x="36"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7" name="Freeform 318"/>
                <p:cNvSpPr/>
                <p:nvPr/>
              </p:nvSpPr>
              <p:spPr bwMode="auto">
                <a:xfrm>
                  <a:off x="5349875" y="759226"/>
                  <a:ext cx="130175" cy="323850"/>
                </a:xfrm>
                <a:custGeom>
                  <a:avLst/>
                  <a:gdLst>
                    <a:gd name="T0" fmla="*/ 0 w 36"/>
                    <a:gd name="T1" fmla="*/ 89 h 89"/>
                    <a:gd name="T2" fmla="*/ 36 w 36"/>
                    <a:gd name="T3" fmla="*/ 0 h 89"/>
                  </a:gdLst>
                  <a:ahLst/>
                  <a:cxnLst>
                    <a:cxn ang="0">
                      <a:pos x="T0" y="T1"/>
                    </a:cxn>
                    <a:cxn ang="0">
                      <a:pos x="T2" y="T3"/>
                    </a:cxn>
                  </a:cxnLst>
                  <a:rect l="0" t="0" r="r" b="b"/>
                  <a:pathLst>
                    <a:path w="36" h="89">
                      <a:moveTo>
                        <a:pt x="0" y="89"/>
                      </a:moveTo>
                      <a:cubicBezTo>
                        <a:pt x="11" y="59"/>
                        <a:pt x="23" y="29"/>
                        <a:pt x="36"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8" name="Freeform 319"/>
                <p:cNvSpPr/>
                <p:nvPr/>
              </p:nvSpPr>
              <p:spPr bwMode="auto">
                <a:xfrm>
                  <a:off x="5368925" y="770338"/>
                  <a:ext cx="125413" cy="307975"/>
                </a:xfrm>
                <a:custGeom>
                  <a:avLst/>
                  <a:gdLst>
                    <a:gd name="T0" fmla="*/ 0 w 35"/>
                    <a:gd name="T1" fmla="*/ 85 h 85"/>
                    <a:gd name="T2" fmla="*/ 35 w 35"/>
                    <a:gd name="T3" fmla="*/ 0 h 85"/>
                  </a:gdLst>
                  <a:ahLst/>
                  <a:cxnLst>
                    <a:cxn ang="0">
                      <a:pos x="T0" y="T1"/>
                    </a:cxn>
                    <a:cxn ang="0">
                      <a:pos x="T2" y="T3"/>
                    </a:cxn>
                  </a:cxnLst>
                  <a:rect l="0" t="0" r="r" b="b"/>
                  <a:pathLst>
                    <a:path w="35" h="85">
                      <a:moveTo>
                        <a:pt x="0" y="85"/>
                      </a:moveTo>
                      <a:cubicBezTo>
                        <a:pt x="11" y="56"/>
                        <a:pt x="23" y="28"/>
                        <a:pt x="35"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59" name="Freeform 320"/>
                <p:cNvSpPr/>
                <p:nvPr/>
              </p:nvSpPr>
              <p:spPr bwMode="auto">
                <a:xfrm>
                  <a:off x="5383213" y="756051"/>
                  <a:ext cx="133350" cy="322263"/>
                </a:xfrm>
                <a:custGeom>
                  <a:avLst/>
                  <a:gdLst>
                    <a:gd name="T0" fmla="*/ 0 w 37"/>
                    <a:gd name="T1" fmla="*/ 89 h 89"/>
                    <a:gd name="T2" fmla="*/ 37 w 37"/>
                    <a:gd name="T3" fmla="*/ 0 h 89"/>
                  </a:gdLst>
                  <a:ahLst/>
                  <a:cxnLst>
                    <a:cxn ang="0">
                      <a:pos x="T0" y="T1"/>
                    </a:cxn>
                    <a:cxn ang="0">
                      <a:pos x="T2" y="T3"/>
                    </a:cxn>
                  </a:cxnLst>
                  <a:rect l="0" t="0" r="r" b="b"/>
                  <a:pathLst>
                    <a:path w="37" h="89">
                      <a:moveTo>
                        <a:pt x="0" y="89"/>
                      </a:moveTo>
                      <a:cubicBezTo>
                        <a:pt x="12" y="60"/>
                        <a:pt x="24" y="30"/>
                        <a:pt x="37"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0" name="Freeform 321"/>
                <p:cNvSpPr/>
                <p:nvPr/>
              </p:nvSpPr>
              <p:spPr bwMode="auto">
                <a:xfrm>
                  <a:off x="5403850" y="767163"/>
                  <a:ext cx="123825" cy="304800"/>
                </a:xfrm>
                <a:custGeom>
                  <a:avLst/>
                  <a:gdLst>
                    <a:gd name="T0" fmla="*/ 0 w 34"/>
                    <a:gd name="T1" fmla="*/ 84 h 84"/>
                    <a:gd name="T2" fmla="*/ 34 w 34"/>
                    <a:gd name="T3" fmla="*/ 0 h 84"/>
                  </a:gdLst>
                  <a:ahLst/>
                  <a:cxnLst>
                    <a:cxn ang="0">
                      <a:pos x="T0" y="T1"/>
                    </a:cxn>
                    <a:cxn ang="0">
                      <a:pos x="T2" y="T3"/>
                    </a:cxn>
                  </a:cxnLst>
                  <a:rect l="0" t="0" r="r" b="b"/>
                  <a:pathLst>
                    <a:path w="34" h="84">
                      <a:moveTo>
                        <a:pt x="0" y="84"/>
                      </a:moveTo>
                      <a:cubicBezTo>
                        <a:pt x="12" y="56"/>
                        <a:pt x="23" y="28"/>
                        <a:pt x="34"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1" name="Freeform 322"/>
                <p:cNvSpPr/>
                <p:nvPr/>
              </p:nvSpPr>
              <p:spPr bwMode="auto">
                <a:xfrm>
                  <a:off x="5426075" y="752876"/>
                  <a:ext cx="127000" cy="314325"/>
                </a:xfrm>
                <a:custGeom>
                  <a:avLst/>
                  <a:gdLst>
                    <a:gd name="T0" fmla="*/ 0 w 35"/>
                    <a:gd name="T1" fmla="*/ 87 h 87"/>
                    <a:gd name="T2" fmla="*/ 35 w 35"/>
                    <a:gd name="T3" fmla="*/ 0 h 87"/>
                  </a:gdLst>
                  <a:ahLst/>
                  <a:cxnLst>
                    <a:cxn ang="0">
                      <a:pos x="T0" y="T1"/>
                    </a:cxn>
                    <a:cxn ang="0">
                      <a:pos x="T2" y="T3"/>
                    </a:cxn>
                  </a:cxnLst>
                  <a:rect l="0" t="0" r="r" b="b"/>
                  <a:pathLst>
                    <a:path w="35" h="87">
                      <a:moveTo>
                        <a:pt x="0" y="87"/>
                      </a:moveTo>
                      <a:cubicBezTo>
                        <a:pt x="11" y="58"/>
                        <a:pt x="23" y="29"/>
                        <a:pt x="35"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2" name="Freeform 323"/>
                <p:cNvSpPr/>
                <p:nvPr/>
              </p:nvSpPr>
              <p:spPr bwMode="auto">
                <a:xfrm>
                  <a:off x="5448300" y="752876"/>
                  <a:ext cx="119063" cy="314325"/>
                </a:xfrm>
                <a:custGeom>
                  <a:avLst/>
                  <a:gdLst>
                    <a:gd name="T0" fmla="*/ 0 w 33"/>
                    <a:gd name="T1" fmla="*/ 87 h 87"/>
                    <a:gd name="T2" fmla="*/ 33 w 33"/>
                    <a:gd name="T3" fmla="*/ 0 h 87"/>
                  </a:gdLst>
                  <a:ahLst/>
                  <a:cxnLst>
                    <a:cxn ang="0">
                      <a:pos x="T0" y="T1"/>
                    </a:cxn>
                    <a:cxn ang="0">
                      <a:pos x="T2" y="T3"/>
                    </a:cxn>
                  </a:cxnLst>
                  <a:rect l="0" t="0" r="r" b="b"/>
                  <a:pathLst>
                    <a:path w="33" h="87">
                      <a:moveTo>
                        <a:pt x="0" y="87"/>
                      </a:moveTo>
                      <a:cubicBezTo>
                        <a:pt x="11" y="58"/>
                        <a:pt x="23" y="29"/>
                        <a:pt x="33"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3" name="Freeform 324"/>
                <p:cNvSpPr/>
                <p:nvPr/>
              </p:nvSpPr>
              <p:spPr bwMode="auto">
                <a:xfrm>
                  <a:off x="5468938" y="767163"/>
                  <a:ext cx="115888" cy="296863"/>
                </a:xfrm>
                <a:custGeom>
                  <a:avLst/>
                  <a:gdLst>
                    <a:gd name="T0" fmla="*/ 0 w 32"/>
                    <a:gd name="T1" fmla="*/ 82 h 82"/>
                    <a:gd name="T2" fmla="*/ 32 w 32"/>
                    <a:gd name="T3" fmla="*/ 0 h 82"/>
                  </a:gdLst>
                  <a:ahLst/>
                  <a:cxnLst>
                    <a:cxn ang="0">
                      <a:pos x="T0" y="T1"/>
                    </a:cxn>
                    <a:cxn ang="0">
                      <a:pos x="T2" y="T3"/>
                    </a:cxn>
                  </a:cxnLst>
                  <a:rect l="0" t="0" r="r" b="b"/>
                  <a:pathLst>
                    <a:path w="32" h="82">
                      <a:moveTo>
                        <a:pt x="0" y="82"/>
                      </a:moveTo>
                      <a:cubicBezTo>
                        <a:pt x="10" y="55"/>
                        <a:pt x="21" y="28"/>
                        <a:pt x="32"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4" name="Freeform 325"/>
                <p:cNvSpPr/>
                <p:nvPr/>
              </p:nvSpPr>
              <p:spPr bwMode="auto">
                <a:xfrm>
                  <a:off x="5491163" y="759226"/>
                  <a:ext cx="119063" cy="304800"/>
                </a:xfrm>
                <a:custGeom>
                  <a:avLst/>
                  <a:gdLst>
                    <a:gd name="T0" fmla="*/ 0 w 33"/>
                    <a:gd name="T1" fmla="*/ 84 h 84"/>
                    <a:gd name="T2" fmla="*/ 33 w 33"/>
                    <a:gd name="T3" fmla="*/ 0 h 84"/>
                    <a:gd name="T4" fmla="*/ 32 w 33"/>
                    <a:gd name="T5" fmla="*/ 2 h 84"/>
                  </a:gdLst>
                  <a:ahLst/>
                  <a:cxnLst>
                    <a:cxn ang="0">
                      <a:pos x="T0" y="T1"/>
                    </a:cxn>
                    <a:cxn ang="0">
                      <a:pos x="T2" y="T3"/>
                    </a:cxn>
                    <a:cxn ang="0">
                      <a:pos x="T4" y="T5"/>
                    </a:cxn>
                  </a:cxnLst>
                  <a:rect l="0" t="0" r="r" b="b"/>
                  <a:pathLst>
                    <a:path w="33" h="84">
                      <a:moveTo>
                        <a:pt x="0" y="84"/>
                      </a:moveTo>
                      <a:cubicBezTo>
                        <a:pt x="11" y="56"/>
                        <a:pt x="22" y="28"/>
                        <a:pt x="33" y="0"/>
                      </a:cubicBezTo>
                      <a:cubicBezTo>
                        <a:pt x="33" y="1"/>
                        <a:pt x="33" y="2"/>
                        <a:pt x="32" y="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5" name="Freeform 326"/>
                <p:cNvSpPr/>
                <p:nvPr/>
              </p:nvSpPr>
              <p:spPr bwMode="auto">
                <a:xfrm>
                  <a:off x="5510213" y="763988"/>
                  <a:ext cx="111125" cy="300038"/>
                </a:xfrm>
                <a:custGeom>
                  <a:avLst/>
                  <a:gdLst>
                    <a:gd name="T0" fmla="*/ 0 w 31"/>
                    <a:gd name="T1" fmla="*/ 83 h 83"/>
                    <a:gd name="T2" fmla="*/ 31 w 31"/>
                    <a:gd name="T3" fmla="*/ 0 h 83"/>
                  </a:gdLst>
                  <a:ahLst/>
                  <a:cxnLst>
                    <a:cxn ang="0">
                      <a:pos x="T0" y="T1"/>
                    </a:cxn>
                    <a:cxn ang="0">
                      <a:pos x="T2" y="T3"/>
                    </a:cxn>
                  </a:cxnLst>
                  <a:rect l="0" t="0" r="r" b="b"/>
                  <a:pathLst>
                    <a:path w="31" h="83">
                      <a:moveTo>
                        <a:pt x="0" y="83"/>
                      </a:moveTo>
                      <a:cubicBezTo>
                        <a:pt x="11" y="55"/>
                        <a:pt x="21" y="28"/>
                        <a:pt x="31"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6" name="Freeform 327"/>
                <p:cNvSpPr/>
                <p:nvPr/>
              </p:nvSpPr>
              <p:spPr bwMode="auto">
                <a:xfrm>
                  <a:off x="5530850" y="759226"/>
                  <a:ext cx="104775" cy="293688"/>
                </a:xfrm>
                <a:custGeom>
                  <a:avLst/>
                  <a:gdLst>
                    <a:gd name="T0" fmla="*/ 0 w 29"/>
                    <a:gd name="T1" fmla="*/ 81 h 81"/>
                    <a:gd name="T2" fmla="*/ 29 w 29"/>
                    <a:gd name="T3" fmla="*/ 0 h 81"/>
                    <a:gd name="T4" fmla="*/ 29 w 29"/>
                    <a:gd name="T5" fmla="*/ 2 h 81"/>
                  </a:gdLst>
                  <a:ahLst/>
                  <a:cxnLst>
                    <a:cxn ang="0">
                      <a:pos x="T0" y="T1"/>
                    </a:cxn>
                    <a:cxn ang="0">
                      <a:pos x="T2" y="T3"/>
                    </a:cxn>
                    <a:cxn ang="0">
                      <a:pos x="T4" y="T5"/>
                    </a:cxn>
                  </a:cxnLst>
                  <a:rect l="0" t="0" r="r" b="b"/>
                  <a:pathLst>
                    <a:path w="29" h="81">
                      <a:moveTo>
                        <a:pt x="0" y="81"/>
                      </a:moveTo>
                      <a:cubicBezTo>
                        <a:pt x="10" y="54"/>
                        <a:pt x="20" y="27"/>
                        <a:pt x="29" y="0"/>
                      </a:cubicBezTo>
                      <a:cubicBezTo>
                        <a:pt x="29" y="1"/>
                        <a:pt x="29" y="1"/>
                        <a:pt x="29" y="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7" name="Freeform 328"/>
                <p:cNvSpPr/>
                <p:nvPr/>
              </p:nvSpPr>
              <p:spPr bwMode="auto">
                <a:xfrm>
                  <a:off x="5553075" y="756051"/>
                  <a:ext cx="112713" cy="296863"/>
                </a:xfrm>
                <a:custGeom>
                  <a:avLst/>
                  <a:gdLst>
                    <a:gd name="T0" fmla="*/ 0 w 31"/>
                    <a:gd name="T1" fmla="*/ 82 h 82"/>
                    <a:gd name="T2" fmla="*/ 31 w 31"/>
                    <a:gd name="T3" fmla="*/ 0 h 82"/>
                  </a:gdLst>
                  <a:ahLst/>
                  <a:cxnLst>
                    <a:cxn ang="0">
                      <a:pos x="T0" y="T1"/>
                    </a:cxn>
                    <a:cxn ang="0">
                      <a:pos x="T2" y="T3"/>
                    </a:cxn>
                  </a:cxnLst>
                  <a:rect l="0" t="0" r="r" b="b"/>
                  <a:pathLst>
                    <a:path w="31" h="82">
                      <a:moveTo>
                        <a:pt x="0" y="82"/>
                      </a:moveTo>
                      <a:cubicBezTo>
                        <a:pt x="10" y="55"/>
                        <a:pt x="20" y="27"/>
                        <a:pt x="31"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8" name="Freeform 329"/>
                <p:cNvSpPr/>
                <p:nvPr/>
              </p:nvSpPr>
              <p:spPr bwMode="auto">
                <a:xfrm>
                  <a:off x="5570538" y="759226"/>
                  <a:ext cx="112713" cy="293688"/>
                </a:xfrm>
                <a:custGeom>
                  <a:avLst/>
                  <a:gdLst>
                    <a:gd name="T0" fmla="*/ 0 w 31"/>
                    <a:gd name="T1" fmla="*/ 81 h 81"/>
                    <a:gd name="T2" fmla="*/ 31 w 31"/>
                    <a:gd name="T3" fmla="*/ 0 h 81"/>
                  </a:gdLst>
                  <a:ahLst/>
                  <a:cxnLst>
                    <a:cxn ang="0">
                      <a:pos x="T0" y="T1"/>
                    </a:cxn>
                    <a:cxn ang="0">
                      <a:pos x="T2" y="T3"/>
                    </a:cxn>
                  </a:cxnLst>
                  <a:rect l="0" t="0" r="r" b="b"/>
                  <a:pathLst>
                    <a:path w="31" h="81">
                      <a:moveTo>
                        <a:pt x="0" y="81"/>
                      </a:moveTo>
                      <a:cubicBezTo>
                        <a:pt x="11" y="54"/>
                        <a:pt x="22" y="27"/>
                        <a:pt x="31"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69" name="Freeform 330"/>
                <p:cNvSpPr/>
                <p:nvPr/>
              </p:nvSpPr>
              <p:spPr bwMode="auto">
                <a:xfrm>
                  <a:off x="5584825" y="756051"/>
                  <a:ext cx="115888" cy="293688"/>
                </a:xfrm>
                <a:custGeom>
                  <a:avLst/>
                  <a:gdLst>
                    <a:gd name="T0" fmla="*/ 0 w 32"/>
                    <a:gd name="T1" fmla="*/ 81 h 81"/>
                    <a:gd name="T2" fmla="*/ 32 w 32"/>
                    <a:gd name="T3" fmla="*/ 0 h 81"/>
                  </a:gdLst>
                  <a:ahLst/>
                  <a:cxnLst>
                    <a:cxn ang="0">
                      <a:pos x="T0" y="T1"/>
                    </a:cxn>
                    <a:cxn ang="0">
                      <a:pos x="T2" y="T3"/>
                    </a:cxn>
                  </a:cxnLst>
                  <a:rect l="0" t="0" r="r" b="b"/>
                  <a:pathLst>
                    <a:path w="32" h="81">
                      <a:moveTo>
                        <a:pt x="0" y="81"/>
                      </a:moveTo>
                      <a:cubicBezTo>
                        <a:pt x="12" y="55"/>
                        <a:pt x="22" y="27"/>
                        <a:pt x="32"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70" name="Freeform 331"/>
                <p:cNvSpPr/>
                <p:nvPr/>
              </p:nvSpPr>
              <p:spPr bwMode="auto">
                <a:xfrm>
                  <a:off x="5610225" y="759226"/>
                  <a:ext cx="109538" cy="284163"/>
                </a:xfrm>
                <a:custGeom>
                  <a:avLst/>
                  <a:gdLst>
                    <a:gd name="T0" fmla="*/ 0 w 30"/>
                    <a:gd name="T1" fmla="*/ 78 h 78"/>
                    <a:gd name="T2" fmla="*/ 30 w 30"/>
                    <a:gd name="T3" fmla="*/ 0 h 78"/>
                  </a:gdLst>
                  <a:ahLst/>
                  <a:cxnLst>
                    <a:cxn ang="0">
                      <a:pos x="T0" y="T1"/>
                    </a:cxn>
                    <a:cxn ang="0">
                      <a:pos x="T2" y="T3"/>
                    </a:cxn>
                  </a:cxnLst>
                  <a:rect l="0" t="0" r="r" b="b"/>
                  <a:pathLst>
                    <a:path w="30" h="78">
                      <a:moveTo>
                        <a:pt x="0" y="78"/>
                      </a:moveTo>
                      <a:cubicBezTo>
                        <a:pt x="10" y="52"/>
                        <a:pt x="20" y="26"/>
                        <a:pt x="30"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71" name="Freeform 332"/>
                <p:cNvSpPr/>
                <p:nvPr/>
              </p:nvSpPr>
              <p:spPr bwMode="auto">
                <a:xfrm>
                  <a:off x="5626100" y="775101"/>
                  <a:ext cx="100013" cy="268288"/>
                </a:xfrm>
                <a:custGeom>
                  <a:avLst/>
                  <a:gdLst>
                    <a:gd name="T0" fmla="*/ 0 w 28"/>
                    <a:gd name="T1" fmla="*/ 74 h 74"/>
                    <a:gd name="T2" fmla="*/ 28 w 28"/>
                    <a:gd name="T3" fmla="*/ 0 h 74"/>
                  </a:gdLst>
                  <a:ahLst/>
                  <a:cxnLst>
                    <a:cxn ang="0">
                      <a:pos x="T0" y="T1"/>
                    </a:cxn>
                    <a:cxn ang="0">
                      <a:pos x="T2" y="T3"/>
                    </a:cxn>
                  </a:cxnLst>
                  <a:rect l="0" t="0" r="r" b="b"/>
                  <a:pathLst>
                    <a:path w="28" h="74">
                      <a:moveTo>
                        <a:pt x="0" y="74"/>
                      </a:moveTo>
                      <a:cubicBezTo>
                        <a:pt x="10" y="49"/>
                        <a:pt x="19" y="24"/>
                        <a:pt x="28"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72" name="Freeform 333"/>
                <p:cNvSpPr/>
                <p:nvPr/>
              </p:nvSpPr>
              <p:spPr bwMode="auto">
                <a:xfrm>
                  <a:off x="5646738" y="803676"/>
                  <a:ext cx="98425" cy="231775"/>
                </a:xfrm>
                <a:custGeom>
                  <a:avLst/>
                  <a:gdLst>
                    <a:gd name="T0" fmla="*/ 25 w 27"/>
                    <a:gd name="T1" fmla="*/ 0 h 64"/>
                    <a:gd name="T2" fmla="*/ 0 w 27"/>
                    <a:gd name="T3" fmla="*/ 64 h 64"/>
                    <a:gd name="T4" fmla="*/ 27 w 27"/>
                    <a:gd name="T5" fmla="*/ 1 h 64"/>
                  </a:gdLst>
                  <a:ahLst/>
                  <a:cxnLst>
                    <a:cxn ang="0">
                      <a:pos x="T0" y="T1"/>
                    </a:cxn>
                    <a:cxn ang="0">
                      <a:pos x="T2" y="T3"/>
                    </a:cxn>
                    <a:cxn ang="0">
                      <a:pos x="T4" y="T5"/>
                    </a:cxn>
                  </a:cxnLst>
                  <a:rect l="0" t="0" r="r" b="b"/>
                  <a:pathLst>
                    <a:path w="27" h="64">
                      <a:moveTo>
                        <a:pt x="25" y="0"/>
                      </a:moveTo>
                      <a:cubicBezTo>
                        <a:pt x="16" y="21"/>
                        <a:pt x="8" y="43"/>
                        <a:pt x="0" y="64"/>
                      </a:cubicBezTo>
                      <a:cubicBezTo>
                        <a:pt x="8" y="43"/>
                        <a:pt x="19" y="23"/>
                        <a:pt x="27"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73" name="Freeform 334"/>
                <p:cNvSpPr/>
                <p:nvPr/>
              </p:nvSpPr>
              <p:spPr bwMode="auto">
                <a:xfrm>
                  <a:off x="5668963" y="814788"/>
                  <a:ext cx="93663" cy="220663"/>
                </a:xfrm>
                <a:custGeom>
                  <a:avLst/>
                  <a:gdLst>
                    <a:gd name="T0" fmla="*/ 0 w 26"/>
                    <a:gd name="T1" fmla="*/ 61 h 61"/>
                    <a:gd name="T2" fmla="*/ 26 w 26"/>
                    <a:gd name="T3" fmla="*/ 0 h 61"/>
                  </a:gdLst>
                  <a:ahLst/>
                  <a:cxnLst>
                    <a:cxn ang="0">
                      <a:pos x="T0" y="T1"/>
                    </a:cxn>
                    <a:cxn ang="0">
                      <a:pos x="T2" y="T3"/>
                    </a:cxn>
                  </a:cxnLst>
                  <a:rect l="0" t="0" r="r" b="b"/>
                  <a:pathLst>
                    <a:path w="26" h="61">
                      <a:moveTo>
                        <a:pt x="0" y="61"/>
                      </a:moveTo>
                      <a:cubicBezTo>
                        <a:pt x="9" y="41"/>
                        <a:pt x="17" y="20"/>
                        <a:pt x="26"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74" name="Freeform 335"/>
                <p:cNvSpPr/>
                <p:nvPr/>
              </p:nvSpPr>
              <p:spPr bwMode="auto">
                <a:xfrm>
                  <a:off x="5691188" y="832251"/>
                  <a:ext cx="79375" cy="206375"/>
                </a:xfrm>
                <a:custGeom>
                  <a:avLst/>
                  <a:gdLst>
                    <a:gd name="T0" fmla="*/ 0 w 22"/>
                    <a:gd name="T1" fmla="*/ 57 h 57"/>
                    <a:gd name="T2" fmla="*/ 22 w 22"/>
                    <a:gd name="T3" fmla="*/ 0 h 57"/>
                  </a:gdLst>
                  <a:ahLst/>
                  <a:cxnLst>
                    <a:cxn ang="0">
                      <a:pos x="T0" y="T1"/>
                    </a:cxn>
                    <a:cxn ang="0">
                      <a:pos x="T2" y="T3"/>
                    </a:cxn>
                  </a:cxnLst>
                  <a:rect l="0" t="0" r="r" b="b"/>
                  <a:pathLst>
                    <a:path w="22" h="57">
                      <a:moveTo>
                        <a:pt x="0" y="57"/>
                      </a:moveTo>
                      <a:cubicBezTo>
                        <a:pt x="7" y="38"/>
                        <a:pt x="14" y="19"/>
                        <a:pt x="22"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grpSp>
          <p:nvGrpSpPr>
            <p:cNvPr id="175" name="组合 174"/>
            <p:cNvGrpSpPr/>
            <p:nvPr/>
          </p:nvGrpSpPr>
          <p:grpSpPr>
            <a:xfrm>
              <a:off x="8409608" y="5178797"/>
              <a:ext cx="1481138" cy="1541464"/>
              <a:chOff x="6870700" y="1857775"/>
              <a:chExt cx="1481138" cy="1541464"/>
            </a:xfrm>
          </p:grpSpPr>
          <p:grpSp>
            <p:nvGrpSpPr>
              <p:cNvPr id="176" name="组合 175"/>
              <p:cNvGrpSpPr/>
              <p:nvPr/>
            </p:nvGrpSpPr>
            <p:grpSpPr>
              <a:xfrm>
                <a:off x="6870700" y="1857775"/>
                <a:ext cx="1481138" cy="1541464"/>
                <a:chOff x="6870700" y="1857775"/>
                <a:chExt cx="1481138" cy="1541464"/>
              </a:xfrm>
            </p:grpSpPr>
            <p:grpSp>
              <p:nvGrpSpPr>
                <p:cNvPr id="178" name="组合 177"/>
                <p:cNvGrpSpPr/>
                <p:nvPr/>
              </p:nvGrpSpPr>
              <p:grpSpPr>
                <a:xfrm>
                  <a:off x="6870700" y="2354663"/>
                  <a:ext cx="1481138" cy="1044576"/>
                  <a:chOff x="6870700" y="2354663"/>
                  <a:chExt cx="1481138" cy="1044576"/>
                </a:xfrm>
              </p:grpSpPr>
              <p:sp>
                <p:nvSpPr>
                  <p:cNvPr id="180" name="Freeform 100"/>
                  <p:cNvSpPr/>
                  <p:nvPr/>
                </p:nvSpPr>
                <p:spPr bwMode="auto">
                  <a:xfrm>
                    <a:off x="6870700" y="2354663"/>
                    <a:ext cx="1481138" cy="1044575"/>
                  </a:xfrm>
                  <a:custGeom>
                    <a:avLst/>
                    <a:gdLst>
                      <a:gd name="T0" fmla="*/ 169 w 409"/>
                      <a:gd name="T1" fmla="*/ 277 h 288"/>
                      <a:gd name="T2" fmla="*/ 201 w 409"/>
                      <a:gd name="T3" fmla="*/ 288 h 288"/>
                      <a:gd name="T4" fmla="*/ 409 w 409"/>
                      <a:gd name="T5" fmla="*/ 231 h 288"/>
                      <a:gd name="T6" fmla="*/ 393 w 409"/>
                      <a:gd name="T7" fmla="*/ 218 h 288"/>
                      <a:gd name="T8" fmla="*/ 397 w 409"/>
                      <a:gd name="T9" fmla="*/ 163 h 288"/>
                      <a:gd name="T10" fmla="*/ 352 w 409"/>
                      <a:gd name="T11" fmla="*/ 102 h 288"/>
                      <a:gd name="T12" fmla="*/ 229 w 409"/>
                      <a:gd name="T13" fmla="*/ 0 h 288"/>
                      <a:gd name="T14" fmla="*/ 39 w 409"/>
                      <a:gd name="T15" fmla="*/ 49 h 288"/>
                      <a:gd name="T16" fmla="*/ 15 w 409"/>
                      <a:gd name="T17" fmla="*/ 59 h 288"/>
                      <a:gd name="T18" fmla="*/ 1 w 409"/>
                      <a:gd name="T19" fmla="*/ 102 h 288"/>
                      <a:gd name="T20" fmla="*/ 5 w 409"/>
                      <a:gd name="T21" fmla="*/ 118 h 288"/>
                      <a:gd name="T22" fmla="*/ 54 w 409"/>
                      <a:gd name="T23" fmla="*/ 187 h 288"/>
                      <a:gd name="T24" fmla="*/ 169 w 409"/>
                      <a:gd name="T25" fmla="*/ 277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9" h="288">
                        <a:moveTo>
                          <a:pt x="169" y="277"/>
                        </a:moveTo>
                        <a:cubicBezTo>
                          <a:pt x="179" y="283"/>
                          <a:pt x="190" y="288"/>
                          <a:pt x="201" y="288"/>
                        </a:cubicBezTo>
                        <a:cubicBezTo>
                          <a:pt x="273" y="285"/>
                          <a:pt x="349" y="270"/>
                          <a:pt x="409" y="231"/>
                        </a:cubicBezTo>
                        <a:cubicBezTo>
                          <a:pt x="402" y="231"/>
                          <a:pt x="396" y="224"/>
                          <a:pt x="393" y="218"/>
                        </a:cubicBezTo>
                        <a:cubicBezTo>
                          <a:pt x="385" y="201"/>
                          <a:pt x="386" y="178"/>
                          <a:pt x="397" y="163"/>
                        </a:cubicBezTo>
                        <a:cubicBezTo>
                          <a:pt x="386" y="140"/>
                          <a:pt x="369" y="121"/>
                          <a:pt x="352" y="102"/>
                        </a:cubicBezTo>
                        <a:cubicBezTo>
                          <a:pt x="316" y="62"/>
                          <a:pt x="278" y="21"/>
                          <a:pt x="229" y="0"/>
                        </a:cubicBezTo>
                        <a:cubicBezTo>
                          <a:pt x="164" y="7"/>
                          <a:pt x="100" y="27"/>
                          <a:pt x="39" y="49"/>
                        </a:cubicBezTo>
                        <a:cubicBezTo>
                          <a:pt x="31" y="52"/>
                          <a:pt x="22" y="55"/>
                          <a:pt x="15" y="59"/>
                        </a:cubicBezTo>
                        <a:cubicBezTo>
                          <a:pt x="2" y="68"/>
                          <a:pt x="0" y="87"/>
                          <a:pt x="1" y="102"/>
                        </a:cubicBezTo>
                        <a:cubicBezTo>
                          <a:pt x="1" y="108"/>
                          <a:pt x="3" y="112"/>
                          <a:pt x="5" y="118"/>
                        </a:cubicBezTo>
                        <a:cubicBezTo>
                          <a:pt x="15" y="145"/>
                          <a:pt x="34" y="166"/>
                          <a:pt x="54" y="187"/>
                        </a:cubicBezTo>
                        <a:cubicBezTo>
                          <a:pt x="88" y="223"/>
                          <a:pt x="126" y="253"/>
                          <a:pt x="169" y="277"/>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nvGrpSpPr>
                  <p:cNvPr id="181" name="组合 180"/>
                  <p:cNvGrpSpPr/>
                  <p:nvPr/>
                </p:nvGrpSpPr>
                <p:grpSpPr>
                  <a:xfrm>
                    <a:off x="6877050" y="2489601"/>
                    <a:ext cx="1423988" cy="909638"/>
                    <a:chOff x="6877050" y="2489601"/>
                    <a:chExt cx="1423988" cy="909638"/>
                  </a:xfrm>
                </p:grpSpPr>
                <p:sp>
                  <p:nvSpPr>
                    <p:cNvPr id="182" name="Freeform 99"/>
                    <p:cNvSpPr/>
                    <p:nvPr/>
                  </p:nvSpPr>
                  <p:spPr bwMode="auto">
                    <a:xfrm>
                      <a:off x="7920037" y="2568976"/>
                      <a:ext cx="296863" cy="420688"/>
                    </a:xfrm>
                    <a:custGeom>
                      <a:avLst/>
                      <a:gdLst>
                        <a:gd name="T0" fmla="*/ 0 w 82"/>
                        <a:gd name="T1" fmla="*/ 0 h 116"/>
                        <a:gd name="T2" fmla="*/ 43 w 82"/>
                        <a:gd name="T3" fmla="*/ 44 h 116"/>
                        <a:gd name="T4" fmla="*/ 56 w 82"/>
                        <a:gd name="T5" fmla="*/ 60 h 116"/>
                        <a:gd name="T6" fmla="*/ 81 w 82"/>
                        <a:gd name="T7" fmla="*/ 95 h 116"/>
                        <a:gd name="T8" fmla="*/ 82 w 82"/>
                        <a:gd name="T9" fmla="*/ 98 h 116"/>
                        <a:gd name="T10" fmla="*/ 79 w 82"/>
                        <a:gd name="T11" fmla="*/ 101 h 116"/>
                        <a:gd name="T12" fmla="*/ 41 w 82"/>
                        <a:gd name="T13" fmla="*/ 116 h 116"/>
                      </a:gdLst>
                      <a:ahLst/>
                      <a:cxnLst>
                        <a:cxn ang="0">
                          <a:pos x="T0" y="T1"/>
                        </a:cxn>
                        <a:cxn ang="0">
                          <a:pos x="T2" y="T3"/>
                        </a:cxn>
                        <a:cxn ang="0">
                          <a:pos x="T4" y="T5"/>
                        </a:cxn>
                        <a:cxn ang="0">
                          <a:pos x="T6" y="T7"/>
                        </a:cxn>
                        <a:cxn ang="0">
                          <a:pos x="T8" y="T9"/>
                        </a:cxn>
                        <a:cxn ang="0">
                          <a:pos x="T10" y="T11"/>
                        </a:cxn>
                        <a:cxn ang="0">
                          <a:pos x="T12" y="T13"/>
                        </a:cxn>
                      </a:cxnLst>
                      <a:rect l="0" t="0" r="r" b="b"/>
                      <a:pathLst>
                        <a:path w="82" h="116">
                          <a:moveTo>
                            <a:pt x="0" y="0"/>
                          </a:moveTo>
                          <a:cubicBezTo>
                            <a:pt x="17" y="12"/>
                            <a:pt x="30" y="28"/>
                            <a:pt x="43" y="44"/>
                          </a:cubicBezTo>
                          <a:cubicBezTo>
                            <a:pt x="48" y="49"/>
                            <a:pt x="52" y="55"/>
                            <a:pt x="56" y="60"/>
                          </a:cubicBezTo>
                          <a:cubicBezTo>
                            <a:pt x="66" y="71"/>
                            <a:pt x="75" y="82"/>
                            <a:pt x="81" y="95"/>
                          </a:cubicBezTo>
                          <a:cubicBezTo>
                            <a:pt x="82" y="96"/>
                            <a:pt x="82" y="97"/>
                            <a:pt x="82" y="98"/>
                          </a:cubicBezTo>
                          <a:cubicBezTo>
                            <a:pt x="82" y="99"/>
                            <a:pt x="81" y="100"/>
                            <a:pt x="79" y="101"/>
                          </a:cubicBezTo>
                          <a:cubicBezTo>
                            <a:pt x="67" y="107"/>
                            <a:pt x="54" y="112"/>
                            <a:pt x="41" y="116"/>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3" name="Freeform 101"/>
                    <p:cNvSpPr/>
                    <p:nvPr/>
                  </p:nvSpPr>
                  <p:spPr bwMode="auto">
                    <a:xfrm>
                      <a:off x="7475537" y="2949976"/>
                      <a:ext cx="825500" cy="449263"/>
                    </a:xfrm>
                    <a:custGeom>
                      <a:avLst/>
                      <a:gdLst>
                        <a:gd name="T0" fmla="*/ 228 w 228"/>
                        <a:gd name="T1" fmla="*/ 0 h 124"/>
                        <a:gd name="T2" fmla="*/ 69 w 228"/>
                        <a:gd name="T3" fmla="*/ 53 h 124"/>
                        <a:gd name="T4" fmla="*/ 19 w 228"/>
                        <a:gd name="T5" fmla="*/ 58 h 124"/>
                        <a:gd name="T6" fmla="*/ 3 w 228"/>
                        <a:gd name="T7" fmla="*/ 95 h 124"/>
                        <a:gd name="T8" fmla="*/ 29 w 228"/>
                        <a:gd name="T9" fmla="*/ 124 h 124"/>
                      </a:gdLst>
                      <a:ahLst/>
                      <a:cxnLst>
                        <a:cxn ang="0">
                          <a:pos x="T0" y="T1"/>
                        </a:cxn>
                        <a:cxn ang="0">
                          <a:pos x="T2" y="T3"/>
                        </a:cxn>
                        <a:cxn ang="0">
                          <a:pos x="T4" y="T5"/>
                        </a:cxn>
                        <a:cxn ang="0">
                          <a:pos x="T6" y="T7"/>
                        </a:cxn>
                        <a:cxn ang="0">
                          <a:pos x="T8" y="T9"/>
                        </a:cxn>
                      </a:cxnLst>
                      <a:rect l="0" t="0" r="r" b="b"/>
                      <a:pathLst>
                        <a:path w="228" h="124">
                          <a:moveTo>
                            <a:pt x="228" y="0"/>
                          </a:moveTo>
                          <a:cubicBezTo>
                            <a:pt x="177" y="22"/>
                            <a:pt x="124" y="40"/>
                            <a:pt x="69" y="53"/>
                          </a:cubicBezTo>
                          <a:cubicBezTo>
                            <a:pt x="53" y="57"/>
                            <a:pt x="36" y="60"/>
                            <a:pt x="19" y="58"/>
                          </a:cubicBezTo>
                          <a:cubicBezTo>
                            <a:pt x="8" y="66"/>
                            <a:pt x="0" y="81"/>
                            <a:pt x="3" y="95"/>
                          </a:cubicBezTo>
                          <a:cubicBezTo>
                            <a:pt x="5" y="108"/>
                            <a:pt x="16" y="120"/>
                            <a:pt x="29" y="124"/>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4" name="Freeform 102"/>
                    <p:cNvSpPr/>
                    <p:nvPr/>
                  </p:nvSpPr>
                  <p:spPr bwMode="auto">
                    <a:xfrm>
                      <a:off x="7521575" y="3015063"/>
                      <a:ext cx="779463" cy="333375"/>
                    </a:xfrm>
                    <a:custGeom>
                      <a:avLst/>
                      <a:gdLst>
                        <a:gd name="T0" fmla="*/ 215 w 215"/>
                        <a:gd name="T1" fmla="*/ 42 h 92"/>
                        <a:gd name="T2" fmla="*/ 187 w 215"/>
                        <a:gd name="T3" fmla="*/ 59 h 92"/>
                        <a:gd name="T4" fmla="*/ 169 w 215"/>
                        <a:gd name="T5" fmla="*/ 66 h 92"/>
                        <a:gd name="T6" fmla="*/ 27 w 215"/>
                        <a:gd name="T7" fmla="*/ 92 h 92"/>
                        <a:gd name="T8" fmla="*/ 14 w 215"/>
                        <a:gd name="T9" fmla="*/ 91 h 92"/>
                        <a:gd name="T10" fmla="*/ 7 w 215"/>
                        <a:gd name="T11" fmla="*/ 84 h 92"/>
                        <a:gd name="T12" fmla="*/ 11 w 215"/>
                        <a:gd name="T13" fmla="*/ 52 h 92"/>
                        <a:gd name="T14" fmla="*/ 93 w 215"/>
                        <a:gd name="T15" fmla="*/ 39 h 92"/>
                        <a:gd name="T16" fmla="*/ 208 w 215"/>
                        <a:gd name="T1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5" h="92">
                          <a:moveTo>
                            <a:pt x="215" y="42"/>
                          </a:moveTo>
                          <a:cubicBezTo>
                            <a:pt x="206" y="49"/>
                            <a:pt x="197" y="54"/>
                            <a:pt x="187" y="59"/>
                          </a:cubicBezTo>
                          <a:cubicBezTo>
                            <a:pt x="181" y="61"/>
                            <a:pt x="175" y="64"/>
                            <a:pt x="169" y="66"/>
                          </a:cubicBezTo>
                          <a:cubicBezTo>
                            <a:pt x="124" y="82"/>
                            <a:pt x="75" y="88"/>
                            <a:pt x="27" y="92"/>
                          </a:cubicBezTo>
                          <a:cubicBezTo>
                            <a:pt x="23" y="92"/>
                            <a:pt x="18" y="92"/>
                            <a:pt x="14" y="91"/>
                          </a:cubicBezTo>
                          <a:cubicBezTo>
                            <a:pt x="11" y="89"/>
                            <a:pt x="9" y="87"/>
                            <a:pt x="7" y="84"/>
                          </a:cubicBezTo>
                          <a:cubicBezTo>
                            <a:pt x="0" y="74"/>
                            <a:pt x="2" y="59"/>
                            <a:pt x="11" y="52"/>
                          </a:cubicBezTo>
                          <a:cubicBezTo>
                            <a:pt x="39" y="53"/>
                            <a:pt x="66" y="46"/>
                            <a:pt x="93" y="39"/>
                          </a:cubicBezTo>
                          <a:cubicBezTo>
                            <a:pt x="133" y="30"/>
                            <a:pt x="174" y="18"/>
                            <a:pt x="208"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5" name="Freeform 103"/>
                    <p:cNvSpPr/>
                    <p:nvPr/>
                  </p:nvSpPr>
                  <p:spPr bwMode="auto">
                    <a:xfrm>
                      <a:off x="7218362" y="2515001"/>
                      <a:ext cx="614363" cy="328613"/>
                    </a:xfrm>
                    <a:custGeom>
                      <a:avLst/>
                      <a:gdLst>
                        <a:gd name="T0" fmla="*/ 170 w 170"/>
                        <a:gd name="T1" fmla="*/ 53 h 91"/>
                        <a:gd name="T2" fmla="*/ 148 w 170"/>
                        <a:gd name="T3" fmla="*/ 21 h 91"/>
                        <a:gd name="T4" fmla="*/ 116 w 170"/>
                        <a:gd name="T5" fmla="*/ 2 h 91"/>
                        <a:gd name="T6" fmla="*/ 21 w 170"/>
                        <a:gd name="T7" fmla="*/ 25 h 91"/>
                        <a:gd name="T8" fmla="*/ 0 w 170"/>
                        <a:gd name="T9" fmla="*/ 39 h 91"/>
                        <a:gd name="T10" fmla="*/ 54 w 170"/>
                        <a:gd name="T11" fmla="*/ 91 h 91"/>
                        <a:gd name="T12" fmla="*/ 170 w 170"/>
                        <a:gd name="T13" fmla="*/ 53 h 91"/>
                      </a:gdLst>
                      <a:ahLst/>
                      <a:cxnLst>
                        <a:cxn ang="0">
                          <a:pos x="T0" y="T1"/>
                        </a:cxn>
                        <a:cxn ang="0">
                          <a:pos x="T2" y="T3"/>
                        </a:cxn>
                        <a:cxn ang="0">
                          <a:pos x="T4" y="T5"/>
                        </a:cxn>
                        <a:cxn ang="0">
                          <a:pos x="T6" y="T7"/>
                        </a:cxn>
                        <a:cxn ang="0">
                          <a:pos x="T8" y="T9"/>
                        </a:cxn>
                        <a:cxn ang="0">
                          <a:pos x="T10" y="T11"/>
                        </a:cxn>
                        <a:cxn ang="0">
                          <a:pos x="T12" y="T13"/>
                        </a:cxn>
                      </a:cxnLst>
                      <a:rect l="0" t="0" r="r" b="b"/>
                      <a:pathLst>
                        <a:path w="170" h="91">
                          <a:moveTo>
                            <a:pt x="170" y="53"/>
                          </a:moveTo>
                          <a:cubicBezTo>
                            <a:pt x="164" y="41"/>
                            <a:pt x="157" y="30"/>
                            <a:pt x="148" y="21"/>
                          </a:cubicBezTo>
                          <a:cubicBezTo>
                            <a:pt x="139" y="11"/>
                            <a:pt x="129" y="2"/>
                            <a:pt x="116" y="2"/>
                          </a:cubicBezTo>
                          <a:cubicBezTo>
                            <a:pt x="83" y="0"/>
                            <a:pt x="51" y="11"/>
                            <a:pt x="21" y="25"/>
                          </a:cubicBezTo>
                          <a:cubicBezTo>
                            <a:pt x="14" y="28"/>
                            <a:pt x="6" y="33"/>
                            <a:pt x="0" y="39"/>
                          </a:cubicBezTo>
                          <a:cubicBezTo>
                            <a:pt x="12" y="61"/>
                            <a:pt x="31" y="80"/>
                            <a:pt x="54" y="91"/>
                          </a:cubicBezTo>
                          <a:cubicBezTo>
                            <a:pt x="94" y="86"/>
                            <a:pt x="135" y="72"/>
                            <a:pt x="170" y="53"/>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6" name="Freeform 104"/>
                    <p:cNvSpPr/>
                    <p:nvPr/>
                  </p:nvSpPr>
                  <p:spPr bwMode="auto">
                    <a:xfrm>
                      <a:off x="6946900" y="2611838"/>
                      <a:ext cx="593725" cy="544513"/>
                    </a:xfrm>
                    <a:custGeom>
                      <a:avLst/>
                      <a:gdLst>
                        <a:gd name="T0" fmla="*/ 0 w 164"/>
                        <a:gd name="T1" fmla="*/ 0 h 150"/>
                        <a:gd name="T2" fmla="*/ 164 w 164"/>
                        <a:gd name="T3" fmla="*/ 150 h 150"/>
                      </a:gdLst>
                      <a:ahLst/>
                      <a:cxnLst>
                        <a:cxn ang="0">
                          <a:pos x="T0" y="T1"/>
                        </a:cxn>
                        <a:cxn ang="0">
                          <a:pos x="T2" y="T3"/>
                        </a:cxn>
                      </a:cxnLst>
                      <a:rect l="0" t="0" r="r" b="b"/>
                      <a:pathLst>
                        <a:path w="164" h="150">
                          <a:moveTo>
                            <a:pt x="0" y="0"/>
                          </a:moveTo>
                          <a:cubicBezTo>
                            <a:pt x="37" y="53"/>
                            <a:pt x="98" y="118"/>
                            <a:pt x="164" y="15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7" name="Freeform 105"/>
                    <p:cNvSpPr/>
                    <p:nvPr/>
                  </p:nvSpPr>
                  <p:spPr bwMode="auto">
                    <a:xfrm>
                      <a:off x="6877050" y="2600726"/>
                      <a:ext cx="25400" cy="131763"/>
                    </a:xfrm>
                    <a:custGeom>
                      <a:avLst/>
                      <a:gdLst>
                        <a:gd name="T0" fmla="*/ 7 w 7"/>
                        <a:gd name="T1" fmla="*/ 0 h 36"/>
                        <a:gd name="T2" fmla="*/ 0 w 7"/>
                        <a:gd name="T3" fmla="*/ 36 h 36"/>
                      </a:gdLst>
                      <a:ahLst/>
                      <a:cxnLst>
                        <a:cxn ang="0">
                          <a:pos x="T0" y="T1"/>
                        </a:cxn>
                        <a:cxn ang="0">
                          <a:pos x="T2" y="T3"/>
                        </a:cxn>
                      </a:cxnLst>
                      <a:rect l="0" t="0" r="r" b="b"/>
                      <a:pathLst>
                        <a:path w="7" h="36">
                          <a:moveTo>
                            <a:pt x="7" y="0"/>
                          </a:moveTo>
                          <a:cubicBezTo>
                            <a:pt x="4" y="12"/>
                            <a:pt x="2" y="24"/>
                            <a:pt x="0" y="3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8" name="Freeform 106"/>
                    <p:cNvSpPr/>
                    <p:nvPr/>
                  </p:nvSpPr>
                  <p:spPr bwMode="auto">
                    <a:xfrm>
                      <a:off x="6892925" y="2605488"/>
                      <a:ext cx="25400" cy="152400"/>
                    </a:xfrm>
                    <a:custGeom>
                      <a:avLst/>
                      <a:gdLst>
                        <a:gd name="T0" fmla="*/ 7 w 7"/>
                        <a:gd name="T1" fmla="*/ 0 h 42"/>
                        <a:gd name="T2" fmla="*/ 0 w 7"/>
                        <a:gd name="T3" fmla="*/ 42 h 42"/>
                      </a:gdLst>
                      <a:ahLst/>
                      <a:cxnLst>
                        <a:cxn ang="0">
                          <a:pos x="T0" y="T1"/>
                        </a:cxn>
                        <a:cxn ang="0">
                          <a:pos x="T2" y="T3"/>
                        </a:cxn>
                      </a:cxnLst>
                      <a:rect l="0" t="0" r="r" b="b"/>
                      <a:pathLst>
                        <a:path w="7" h="42">
                          <a:moveTo>
                            <a:pt x="7" y="0"/>
                          </a:moveTo>
                          <a:cubicBezTo>
                            <a:pt x="5" y="14"/>
                            <a:pt x="3" y="28"/>
                            <a:pt x="0" y="4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89" name="Freeform 107"/>
                    <p:cNvSpPr/>
                    <p:nvPr/>
                  </p:nvSpPr>
                  <p:spPr bwMode="auto">
                    <a:xfrm>
                      <a:off x="6899275" y="2622951"/>
                      <a:ext cx="36513" cy="174625"/>
                    </a:xfrm>
                    <a:custGeom>
                      <a:avLst/>
                      <a:gdLst>
                        <a:gd name="T0" fmla="*/ 10 w 10"/>
                        <a:gd name="T1" fmla="*/ 0 h 48"/>
                        <a:gd name="T2" fmla="*/ 0 w 10"/>
                        <a:gd name="T3" fmla="*/ 48 h 48"/>
                      </a:gdLst>
                      <a:ahLst/>
                      <a:cxnLst>
                        <a:cxn ang="0">
                          <a:pos x="T0" y="T1"/>
                        </a:cxn>
                        <a:cxn ang="0">
                          <a:pos x="T2" y="T3"/>
                        </a:cxn>
                      </a:cxnLst>
                      <a:rect l="0" t="0" r="r" b="b"/>
                      <a:pathLst>
                        <a:path w="10" h="48">
                          <a:moveTo>
                            <a:pt x="10" y="0"/>
                          </a:moveTo>
                          <a:cubicBezTo>
                            <a:pt x="7" y="16"/>
                            <a:pt x="4" y="32"/>
                            <a:pt x="0" y="4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0" name="Freeform 108"/>
                    <p:cNvSpPr/>
                    <p:nvPr/>
                  </p:nvSpPr>
                  <p:spPr bwMode="auto">
                    <a:xfrm>
                      <a:off x="6913562" y="2640413"/>
                      <a:ext cx="36513" cy="177800"/>
                    </a:xfrm>
                    <a:custGeom>
                      <a:avLst/>
                      <a:gdLst>
                        <a:gd name="T0" fmla="*/ 10 w 10"/>
                        <a:gd name="T1" fmla="*/ 0 h 49"/>
                        <a:gd name="T2" fmla="*/ 2 w 10"/>
                        <a:gd name="T3" fmla="*/ 37 h 49"/>
                        <a:gd name="T4" fmla="*/ 0 w 10"/>
                        <a:gd name="T5" fmla="*/ 49 h 49"/>
                      </a:gdLst>
                      <a:ahLst/>
                      <a:cxnLst>
                        <a:cxn ang="0">
                          <a:pos x="T0" y="T1"/>
                        </a:cxn>
                        <a:cxn ang="0">
                          <a:pos x="T2" y="T3"/>
                        </a:cxn>
                        <a:cxn ang="0">
                          <a:pos x="T4" y="T5"/>
                        </a:cxn>
                      </a:cxnLst>
                      <a:rect l="0" t="0" r="r" b="b"/>
                      <a:pathLst>
                        <a:path w="10" h="49">
                          <a:moveTo>
                            <a:pt x="10" y="0"/>
                          </a:moveTo>
                          <a:cubicBezTo>
                            <a:pt x="9" y="12"/>
                            <a:pt x="6" y="25"/>
                            <a:pt x="2" y="37"/>
                          </a:cubicBezTo>
                          <a:cubicBezTo>
                            <a:pt x="1" y="41"/>
                            <a:pt x="0" y="45"/>
                            <a:pt x="0" y="4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1" name="Freeform 109"/>
                    <p:cNvSpPr/>
                    <p:nvPr/>
                  </p:nvSpPr>
                  <p:spPr bwMode="auto">
                    <a:xfrm>
                      <a:off x="6927850" y="2665813"/>
                      <a:ext cx="47625" cy="177800"/>
                    </a:xfrm>
                    <a:custGeom>
                      <a:avLst/>
                      <a:gdLst>
                        <a:gd name="T0" fmla="*/ 13 w 13"/>
                        <a:gd name="T1" fmla="*/ 0 h 49"/>
                        <a:gd name="T2" fmla="*/ 0 w 13"/>
                        <a:gd name="T3" fmla="*/ 49 h 49"/>
                      </a:gdLst>
                      <a:ahLst/>
                      <a:cxnLst>
                        <a:cxn ang="0">
                          <a:pos x="T0" y="T1"/>
                        </a:cxn>
                        <a:cxn ang="0">
                          <a:pos x="T2" y="T3"/>
                        </a:cxn>
                      </a:cxnLst>
                      <a:rect l="0" t="0" r="r" b="b"/>
                      <a:pathLst>
                        <a:path w="13" h="49">
                          <a:moveTo>
                            <a:pt x="13" y="0"/>
                          </a:moveTo>
                          <a:cubicBezTo>
                            <a:pt x="7" y="16"/>
                            <a:pt x="2" y="32"/>
                            <a:pt x="0" y="4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2" name="Freeform 110"/>
                    <p:cNvSpPr/>
                    <p:nvPr/>
                  </p:nvSpPr>
                  <p:spPr bwMode="auto">
                    <a:xfrm>
                      <a:off x="6938962" y="2688038"/>
                      <a:ext cx="47625" cy="185738"/>
                    </a:xfrm>
                    <a:custGeom>
                      <a:avLst/>
                      <a:gdLst>
                        <a:gd name="T0" fmla="*/ 13 w 13"/>
                        <a:gd name="T1" fmla="*/ 0 h 51"/>
                        <a:gd name="T2" fmla="*/ 0 w 13"/>
                        <a:gd name="T3" fmla="*/ 51 h 51"/>
                      </a:gdLst>
                      <a:ahLst/>
                      <a:cxnLst>
                        <a:cxn ang="0">
                          <a:pos x="T0" y="T1"/>
                        </a:cxn>
                        <a:cxn ang="0">
                          <a:pos x="T2" y="T3"/>
                        </a:cxn>
                      </a:cxnLst>
                      <a:rect l="0" t="0" r="r" b="b"/>
                      <a:pathLst>
                        <a:path w="13" h="51">
                          <a:moveTo>
                            <a:pt x="13" y="0"/>
                          </a:moveTo>
                          <a:cubicBezTo>
                            <a:pt x="7" y="17"/>
                            <a:pt x="3" y="34"/>
                            <a:pt x="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3" name="Freeform 111"/>
                    <p:cNvSpPr/>
                    <p:nvPr/>
                  </p:nvSpPr>
                  <p:spPr bwMode="auto">
                    <a:xfrm>
                      <a:off x="6961187" y="2695976"/>
                      <a:ext cx="39688" cy="187325"/>
                    </a:xfrm>
                    <a:custGeom>
                      <a:avLst/>
                      <a:gdLst>
                        <a:gd name="T0" fmla="*/ 11 w 11"/>
                        <a:gd name="T1" fmla="*/ 0 h 52"/>
                        <a:gd name="T2" fmla="*/ 0 w 11"/>
                        <a:gd name="T3" fmla="*/ 52 h 52"/>
                        <a:gd name="T4" fmla="*/ 2 w 11"/>
                        <a:gd name="T5" fmla="*/ 47 h 52"/>
                      </a:gdLst>
                      <a:ahLst/>
                      <a:cxnLst>
                        <a:cxn ang="0">
                          <a:pos x="T0" y="T1"/>
                        </a:cxn>
                        <a:cxn ang="0">
                          <a:pos x="T2" y="T3"/>
                        </a:cxn>
                        <a:cxn ang="0">
                          <a:pos x="T4" y="T5"/>
                        </a:cxn>
                      </a:cxnLst>
                      <a:rect l="0" t="0" r="r" b="b"/>
                      <a:pathLst>
                        <a:path w="11" h="52">
                          <a:moveTo>
                            <a:pt x="11" y="0"/>
                          </a:moveTo>
                          <a:cubicBezTo>
                            <a:pt x="7" y="18"/>
                            <a:pt x="3" y="35"/>
                            <a:pt x="0" y="52"/>
                          </a:cubicBezTo>
                          <a:cubicBezTo>
                            <a:pt x="0" y="50"/>
                            <a:pt x="1" y="49"/>
                            <a:pt x="2" y="4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4" name="Freeform 112"/>
                    <p:cNvSpPr/>
                    <p:nvPr/>
                  </p:nvSpPr>
                  <p:spPr bwMode="auto">
                    <a:xfrm>
                      <a:off x="6983412" y="2727726"/>
                      <a:ext cx="34925" cy="196850"/>
                    </a:xfrm>
                    <a:custGeom>
                      <a:avLst/>
                      <a:gdLst>
                        <a:gd name="T0" fmla="*/ 10 w 10"/>
                        <a:gd name="T1" fmla="*/ 0 h 54"/>
                        <a:gd name="T2" fmla="*/ 0 w 10"/>
                        <a:gd name="T3" fmla="*/ 54 h 54"/>
                      </a:gdLst>
                      <a:ahLst/>
                      <a:cxnLst>
                        <a:cxn ang="0">
                          <a:pos x="T0" y="T1"/>
                        </a:cxn>
                        <a:cxn ang="0">
                          <a:pos x="T2" y="T3"/>
                        </a:cxn>
                      </a:cxnLst>
                      <a:rect l="0" t="0" r="r" b="b"/>
                      <a:pathLst>
                        <a:path w="10" h="54">
                          <a:moveTo>
                            <a:pt x="10" y="0"/>
                          </a:moveTo>
                          <a:cubicBezTo>
                            <a:pt x="5" y="18"/>
                            <a:pt x="1" y="36"/>
                            <a:pt x="0" y="5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5" name="Freeform 113"/>
                    <p:cNvSpPr/>
                    <p:nvPr/>
                  </p:nvSpPr>
                  <p:spPr bwMode="auto">
                    <a:xfrm>
                      <a:off x="7004050" y="2749951"/>
                      <a:ext cx="44450" cy="184150"/>
                    </a:xfrm>
                    <a:custGeom>
                      <a:avLst/>
                      <a:gdLst>
                        <a:gd name="T0" fmla="*/ 12 w 12"/>
                        <a:gd name="T1" fmla="*/ 0 h 51"/>
                        <a:gd name="T2" fmla="*/ 0 w 12"/>
                        <a:gd name="T3" fmla="*/ 51 h 51"/>
                      </a:gdLst>
                      <a:ahLst/>
                      <a:cxnLst>
                        <a:cxn ang="0">
                          <a:pos x="T0" y="T1"/>
                        </a:cxn>
                        <a:cxn ang="0">
                          <a:pos x="T2" y="T3"/>
                        </a:cxn>
                      </a:cxnLst>
                      <a:rect l="0" t="0" r="r" b="b"/>
                      <a:pathLst>
                        <a:path w="12" h="51">
                          <a:moveTo>
                            <a:pt x="12" y="0"/>
                          </a:moveTo>
                          <a:cubicBezTo>
                            <a:pt x="6" y="16"/>
                            <a:pt x="2" y="33"/>
                            <a:pt x="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6" name="Freeform 114"/>
                    <p:cNvSpPr/>
                    <p:nvPr/>
                  </p:nvSpPr>
                  <p:spPr bwMode="auto">
                    <a:xfrm>
                      <a:off x="7011987" y="2764238"/>
                      <a:ext cx="50800" cy="200025"/>
                    </a:xfrm>
                    <a:custGeom>
                      <a:avLst/>
                      <a:gdLst>
                        <a:gd name="T0" fmla="*/ 14 w 14"/>
                        <a:gd name="T1" fmla="*/ 0 h 55"/>
                        <a:gd name="T2" fmla="*/ 0 w 14"/>
                        <a:gd name="T3" fmla="*/ 55 h 55"/>
                      </a:gdLst>
                      <a:ahLst/>
                      <a:cxnLst>
                        <a:cxn ang="0">
                          <a:pos x="T0" y="T1"/>
                        </a:cxn>
                        <a:cxn ang="0">
                          <a:pos x="T2" y="T3"/>
                        </a:cxn>
                      </a:cxnLst>
                      <a:rect l="0" t="0" r="r" b="b"/>
                      <a:pathLst>
                        <a:path w="14" h="55">
                          <a:moveTo>
                            <a:pt x="14" y="0"/>
                          </a:moveTo>
                          <a:cubicBezTo>
                            <a:pt x="7" y="18"/>
                            <a:pt x="3" y="36"/>
                            <a:pt x="0"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7" name="Freeform 115"/>
                    <p:cNvSpPr/>
                    <p:nvPr/>
                  </p:nvSpPr>
                  <p:spPr bwMode="auto">
                    <a:xfrm>
                      <a:off x="7029450" y="2792813"/>
                      <a:ext cx="39688" cy="192088"/>
                    </a:xfrm>
                    <a:custGeom>
                      <a:avLst/>
                      <a:gdLst>
                        <a:gd name="T0" fmla="*/ 11 w 11"/>
                        <a:gd name="T1" fmla="*/ 0 h 53"/>
                        <a:gd name="T2" fmla="*/ 11 w 11"/>
                        <a:gd name="T3" fmla="*/ 0 h 53"/>
                        <a:gd name="T4" fmla="*/ 10 w 11"/>
                        <a:gd name="T5" fmla="*/ 1 h 53"/>
                        <a:gd name="T6" fmla="*/ 9 w 11"/>
                        <a:gd name="T7" fmla="*/ 13 h 53"/>
                        <a:gd name="T8" fmla="*/ 1 w 11"/>
                        <a:gd name="T9" fmla="*/ 53 h 53"/>
                        <a:gd name="T10" fmla="*/ 0 w 11"/>
                        <a:gd name="T11" fmla="*/ 51 h 53"/>
                      </a:gdLst>
                      <a:ahLst/>
                      <a:cxnLst>
                        <a:cxn ang="0">
                          <a:pos x="T0" y="T1"/>
                        </a:cxn>
                        <a:cxn ang="0">
                          <a:pos x="T2" y="T3"/>
                        </a:cxn>
                        <a:cxn ang="0">
                          <a:pos x="T4" y="T5"/>
                        </a:cxn>
                        <a:cxn ang="0">
                          <a:pos x="T6" y="T7"/>
                        </a:cxn>
                        <a:cxn ang="0">
                          <a:pos x="T8" y="T9"/>
                        </a:cxn>
                        <a:cxn ang="0">
                          <a:pos x="T10" y="T11"/>
                        </a:cxn>
                      </a:cxnLst>
                      <a:rect l="0" t="0" r="r" b="b"/>
                      <a:pathLst>
                        <a:path w="11" h="53">
                          <a:moveTo>
                            <a:pt x="11" y="0"/>
                          </a:moveTo>
                          <a:cubicBezTo>
                            <a:pt x="11" y="1"/>
                            <a:pt x="11" y="0"/>
                            <a:pt x="11" y="0"/>
                          </a:cubicBezTo>
                          <a:cubicBezTo>
                            <a:pt x="10" y="0"/>
                            <a:pt x="10" y="0"/>
                            <a:pt x="10" y="1"/>
                          </a:cubicBezTo>
                          <a:cubicBezTo>
                            <a:pt x="11" y="5"/>
                            <a:pt x="10" y="9"/>
                            <a:pt x="9" y="13"/>
                          </a:cubicBezTo>
                          <a:cubicBezTo>
                            <a:pt x="5" y="26"/>
                            <a:pt x="2" y="39"/>
                            <a:pt x="1" y="53"/>
                          </a:cubicBezTo>
                          <a:cubicBezTo>
                            <a:pt x="1" y="52"/>
                            <a:pt x="0" y="52"/>
                            <a:pt x="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8" name="Freeform 116"/>
                    <p:cNvSpPr/>
                    <p:nvPr/>
                  </p:nvSpPr>
                  <p:spPr bwMode="auto">
                    <a:xfrm>
                      <a:off x="7058025" y="2815038"/>
                      <a:ext cx="25400" cy="174625"/>
                    </a:xfrm>
                    <a:custGeom>
                      <a:avLst/>
                      <a:gdLst>
                        <a:gd name="T0" fmla="*/ 7 w 7"/>
                        <a:gd name="T1" fmla="*/ 0 h 48"/>
                        <a:gd name="T2" fmla="*/ 0 w 7"/>
                        <a:gd name="T3" fmla="*/ 48 h 48"/>
                        <a:gd name="T4" fmla="*/ 0 w 7"/>
                        <a:gd name="T5" fmla="*/ 46 h 48"/>
                      </a:gdLst>
                      <a:ahLst/>
                      <a:cxnLst>
                        <a:cxn ang="0">
                          <a:pos x="T0" y="T1"/>
                        </a:cxn>
                        <a:cxn ang="0">
                          <a:pos x="T2" y="T3"/>
                        </a:cxn>
                        <a:cxn ang="0">
                          <a:pos x="T4" y="T5"/>
                        </a:cxn>
                      </a:cxnLst>
                      <a:rect l="0" t="0" r="r" b="b"/>
                      <a:pathLst>
                        <a:path w="7" h="48">
                          <a:moveTo>
                            <a:pt x="7" y="0"/>
                          </a:moveTo>
                          <a:cubicBezTo>
                            <a:pt x="5" y="16"/>
                            <a:pt x="3" y="32"/>
                            <a:pt x="0" y="48"/>
                          </a:cubicBezTo>
                          <a:cubicBezTo>
                            <a:pt x="0" y="47"/>
                            <a:pt x="0" y="47"/>
                            <a:pt x="0" y="4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199" name="Freeform 117"/>
                    <p:cNvSpPr/>
                    <p:nvPr/>
                  </p:nvSpPr>
                  <p:spPr bwMode="auto">
                    <a:xfrm>
                      <a:off x="7073900" y="2822976"/>
                      <a:ext cx="28575" cy="198438"/>
                    </a:xfrm>
                    <a:custGeom>
                      <a:avLst/>
                      <a:gdLst>
                        <a:gd name="T0" fmla="*/ 8 w 8"/>
                        <a:gd name="T1" fmla="*/ 0 h 55"/>
                        <a:gd name="T2" fmla="*/ 0 w 8"/>
                        <a:gd name="T3" fmla="*/ 55 h 55"/>
                      </a:gdLst>
                      <a:ahLst/>
                      <a:cxnLst>
                        <a:cxn ang="0">
                          <a:pos x="T0" y="T1"/>
                        </a:cxn>
                        <a:cxn ang="0">
                          <a:pos x="T2" y="T3"/>
                        </a:cxn>
                      </a:cxnLst>
                      <a:rect l="0" t="0" r="r" b="b"/>
                      <a:pathLst>
                        <a:path w="8" h="55">
                          <a:moveTo>
                            <a:pt x="8" y="0"/>
                          </a:moveTo>
                          <a:cubicBezTo>
                            <a:pt x="5" y="18"/>
                            <a:pt x="2" y="36"/>
                            <a:pt x="0"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0" name="Freeform 118"/>
                    <p:cNvSpPr/>
                    <p:nvPr/>
                  </p:nvSpPr>
                  <p:spPr bwMode="auto">
                    <a:xfrm>
                      <a:off x="7088187" y="2837263"/>
                      <a:ext cx="31750" cy="198438"/>
                    </a:xfrm>
                    <a:custGeom>
                      <a:avLst/>
                      <a:gdLst>
                        <a:gd name="T0" fmla="*/ 9 w 9"/>
                        <a:gd name="T1" fmla="*/ 0 h 55"/>
                        <a:gd name="T2" fmla="*/ 0 w 9"/>
                        <a:gd name="T3" fmla="*/ 55 h 55"/>
                      </a:gdLst>
                      <a:ahLst/>
                      <a:cxnLst>
                        <a:cxn ang="0">
                          <a:pos x="T0" y="T1"/>
                        </a:cxn>
                        <a:cxn ang="0">
                          <a:pos x="T2" y="T3"/>
                        </a:cxn>
                      </a:cxnLst>
                      <a:rect l="0" t="0" r="r" b="b"/>
                      <a:pathLst>
                        <a:path w="9" h="55">
                          <a:moveTo>
                            <a:pt x="9" y="0"/>
                          </a:moveTo>
                          <a:cubicBezTo>
                            <a:pt x="5" y="18"/>
                            <a:pt x="2" y="36"/>
                            <a:pt x="0"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1" name="Freeform 119"/>
                    <p:cNvSpPr/>
                    <p:nvPr/>
                  </p:nvSpPr>
                  <p:spPr bwMode="auto">
                    <a:xfrm>
                      <a:off x="7099300" y="2854726"/>
                      <a:ext cx="39688" cy="211138"/>
                    </a:xfrm>
                    <a:custGeom>
                      <a:avLst/>
                      <a:gdLst>
                        <a:gd name="T0" fmla="*/ 11 w 11"/>
                        <a:gd name="T1" fmla="*/ 0 h 58"/>
                        <a:gd name="T2" fmla="*/ 4 w 11"/>
                        <a:gd name="T3" fmla="*/ 32 h 58"/>
                        <a:gd name="T4" fmla="*/ 0 w 11"/>
                        <a:gd name="T5" fmla="*/ 58 h 58"/>
                      </a:gdLst>
                      <a:ahLst/>
                      <a:cxnLst>
                        <a:cxn ang="0">
                          <a:pos x="T0" y="T1"/>
                        </a:cxn>
                        <a:cxn ang="0">
                          <a:pos x="T2" y="T3"/>
                        </a:cxn>
                        <a:cxn ang="0">
                          <a:pos x="T4" y="T5"/>
                        </a:cxn>
                      </a:cxnLst>
                      <a:rect l="0" t="0" r="r" b="b"/>
                      <a:pathLst>
                        <a:path w="11" h="58">
                          <a:moveTo>
                            <a:pt x="11" y="0"/>
                          </a:moveTo>
                          <a:cubicBezTo>
                            <a:pt x="9" y="10"/>
                            <a:pt x="6" y="21"/>
                            <a:pt x="4" y="32"/>
                          </a:cubicBezTo>
                          <a:cubicBezTo>
                            <a:pt x="2" y="40"/>
                            <a:pt x="0" y="49"/>
                            <a:pt x="0" y="5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2" name="Freeform 120"/>
                    <p:cNvSpPr/>
                    <p:nvPr/>
                  </p:nvSpPr>
                  <p:spPr bwMode="auto">
                    <a:xfrm>
                      <a:off x="7119937" y="2891238"/>
                      <a:ext cx="36513" cy="188913"/>
                    </a:xfrm>
                    <a:custGeom>
                      <a:avLst/>
                      <a:gdLst>
                        <a:gd name="T0" fmla="*/ 10 w 10"/>
                        <a:gd name="T1" fmla="*/ 0 h 52"/>
                        <a:gd name="T2" fmla="*/ 0 w 10"/>
                        <a:gd name="T3" fmla="*/ 52 h 52"/>
                        <a:gd name="T4" fmla="*/ 1 w 10"/>
                        <a:gd name="T5" fmla="*/ 49 h 52"/>
                      </a:gdLst>
                      <a:ahLst/>
                      <a:cxnLst>
                        <a:cxn ang="0">
                          <a:pos x="T0" y="T1"/>
                        </a:cxn>
                        <a:cxn ang="0">
                          <a:pos x="T2" y="T3"/>
                        </a:cxn>
                        <a:cxn ang="0">
                          <a:pos x="T4" y="T5"/>
                        </a:cxn>
                      </a:cxnLst>
                      <a:rect l="0" t="0" r="r" b="b"/>
                      <a:pathLst>
                        <a:path w="10" h="52">
                          <a:moveTo>
                            <a:pt x="10" y="0"/>
                          </a:moveTo>
                          <a:cubicBezTo>
                            <a:pt x="6" y="17"/>
                            <a:pt x="3" y="35"/>
                            <a:pt x="0" y="52"/>
                          </a:cubicBezTo>
                          <a:cubicBezTo>
                            <a:pt x="1" y="52"/>
                            <a:pt x="1" y="50"/>
                            <a:pt x="1" y="4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3" name="Freeform 121"/>
                    <p:cNvSpPr/>
                    <p:nvPr/>
                  </p:nvSpPr>
                  <p:spPr bwMode="auto">
                    <a:xfrm>
                      <a:off x="7138987" y="2902351"/>
                      <a:ext cx="31750" cy="195263"/>
                    </a:xfrm>
                    <a:custGeom>
                      <a:avLst/>
                      <a:gdLst>
                        <a:gd name="T0" fmla="*/ 9 w 9"/>
                        <a:gd name="T1" fmla="*/ 0 h 54"/>
                        <a:gd name="T2" fmla="*/ 0 w 9"/>
                        <a:gd name="T3" fmla="*/ 54 h 54"/>
                        <a:gd name="T4" fmla="*/ 1 w 9"/>
                        <a:gd name="T5" fmla="*/ 53 h 54"/>
                      </a:gdLst>
                      <a:ahLst/>
                      <a:cxnLst>
                        <a:cxn ang="0">
                          <a:pos x="T0" y="T1"/>
                        </a:cxn>
                        <a:cxn ang="0">
                          <a:pos x="T2" y="T3"/>
                        </a:cxn>
                        <a:cxn ang="0">
                          <a:pos x="T4" y="T5"/>
                        </a:cxn>
                      </a:cxnLst>
                      <a:rect l="0" t="0" r="r" b="b"/>
                      <a:pathLst>
                        <a:path w="9" h="54">
                          <a:moveTo>
                            <a:pt x="9" y="0"/>
                          </a:moveTo>
                          <a:cubicBezTo>
                            <a:pt x="6" y="18"/>
                            <a:pt x="3" y="36"/>
                            <a:pt x="0" y="54"/>
                          </a:cubicBezTo>
                          <a:cubicBezTo>
                            <a:pt x="1" y="54"/>
                            <a:pt x="1" y="53"/>
                            <a:pt x="1" y="5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4" name="Freeform 122"/>
                    <p:cNvSpPr/>
                    <p:nvPr/>
                  </p:nvSpPr>
                  <p:spPr bwMode="auto">
                    <a:xfrm>
                      <a:off x="7156450" y="2913463"/>
                      <a:ext cx="39688" cy="198438"/>
                    </a:xfrm>
                    <a:custGeom>
                      <a:avLst/>
                      <a:gdLst>
                        <a:gd name="T0" fmla="*/ 11 w 11"/>
                        <a:gd name="T1" fmla="*/ 0 h 55"/>
                        <a:gd name="T2" fmla="*/ 0 w 11"/>
                        <a:gd name="T3" fmla="*/ 55 h 55"/>
                      </a:gdLst>
                      <a:ahLst/>
                      <a:cxnLst>
                        <a:cxn ang="0">
                          <a:pos x="T0" y="T1"/>
                        </a:cxn>
                        <a:cxn ang="0">
                          <a:pos x="T2" y="T3"/>
                        </a:cxn>
                      </a:cxnLst>
                      <a:rect l="0" t="0" r="r" b="b"/>
                      <a:pathLst>
                        <a:path w="11" h="55">
                          <a:moveTo>
                            <a:pt x="11" y="0"/>
                          </a:moveTo>
                          <a:cubicBezTo>
                            <a:pt x="6" y="18"/>
                            <a:pt x="3" y="36"/>
                            <a:pt x="0"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5" name="Freeform 123"/>
                    <p:cNvSpPr/>
                    <p:nvPr/>
                  </p:nvSpPr>
                  <p:spPr bwMode="auto">
                    <a:xfrm>
                      <a:off x="7173912" y="2930926"/>
                      <a:ext cx="41275" cy="217488"/>
                    </a:xfrm>
                    <a:custGeom>
                      <a:avLst/>
                      <a:gdLst>
                        <a:gd name="T0" fmla="*/ 11 w 11"/>
                        <a:gd name="T1" fmla="*/ 0 h 60"/>
                        <a:gd name="T2" fmla="*/ 0 w 11"/>
                        <a:gd name="T3" fmla="*/ 60 h 60"/>
                      </a:gdLst>
                      <a:ahLst/>
                      <a:cxnLst>
                        <a:cxn ang="0">
                          <a:pos x="T0" y="T1"/>
                        </a:cxn>
                        <a:cxn ang="0">
                          <a:pos x="T2" y="T3"/>
                        </a:cxn>
                      </a:cxnLst>
                      <a:rect l="0" t="0" r="r" b="b"/>
                      <a:pathLst>
                        <a:path w="11" h="60">
                          <a:moveTo>
                            <a:pt x="11" y="0"/>
                          </a:moveTo>
                          <a:cubicBezTo>
                            <a:pt x="6" y="20"/>
                            <a:pt x="3" y="40"/>
                            <a:pt x="0" y="6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6" name="Freeform 124"/>
                    <p:cNvSpPr/>
                    <p:nvPr/>
                  </p:nvSpPr>
                  <p:spPr bwMode="auto">
                    <a:xfrm>
                      <a:off x="7196137" y="2953151"/>
                      <a:ext cx="44450" cy="188913"/>
                    </a:xfrm>
                    <a:custGeom>
                      <a:avLst/>
                      <a:gdLst>
                        <a:gd name="T0" fmla="*/ 12 w 12"/>
                        <a:gd name="T1" fmla="*/ 0 h 52"/>
                        <a:gd name="T2" fmla="*/ 0 w 12"/>
                        <a:gd name="T3" fmla="*/ 52 h 52"/>
                        <a:gd name="T4" fmla="*/ 0 w 12"/>
                        <a:gd name="T5" fmla="*/ 52 h 52"/>
                      </a:gdLst>
                      <a:ahLst/>
                      <a:cxnLst>
                        <a:cxn ang="0">
                          <a:pos x="T0" y="T1"/>
                        </a:cxn>
                        <a:cxn ang="0">
                          <a:pos x="T2" y="T3"/>
                        </a:cxn>
                        <a:cxn ang="0">
                          <a:pos x="T4" y="T5"/>
                        </a:cxn>
                      </a:cxnLst>
                      <a:rect l="0" t="0" r="r" b="b"/>
                      <a:pathLst>
                        <a:path w="12" h="52">
                          <a:moveTo>
                            <a:pt x="12" y="0"/>
                          </a:moveTo>
                          <a:cubicBezTo>
                            <a:pt x="6" y="17"/>
                            <a:pt x="3" y="34"/>
                            <a:pt x="0" y="52"/>
                          </a:cubicBezTo>
                          <a:cubicBezTo>
                            <a:pt x="0" y="52"/>
                            <a:pt x="0" y="52"/>
                            <a:pt x="0" y="5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7" name="Freeform 125"/>
                    <p:cNvSpPr/>
                    <p:nvPr/>
                  </p:nvSpPr>
                  <p:spPr bwMode="auto">
                    <a:xfrm>
                      <a:off x="7221537" y="2970613"/>
                      <a:ext cx="33338" cy="185738"/>
                    </a:xfrm>
                    <a:custGeom>
                      <a:avLst/>
                      <a:gdLst>
                        <a:gd name="T0" fmla="*/ 9 w 9"/>
                        <a:gd name="T1" fmla="*/ 0 h 51"/>
                        <a:gd name="T2" fmla="*/ 0 w 9"/>
                        <a:gd name="T3" fmla="*/ 51 h 51"/>
                      </a:gdLst>
                      <a:ahLst/>
                      <a:cxnLst>
                        <a:cxn ang="0">
                          <a:pos x="T0" y="T1"/>
                        </a:cxn>
                        <a:cxn ang="0">
                          <a:pos x="T2" y="T3"/>
                        </a:cxn>
                      </a:cxnLst>
                      <a:rect l="0" t="0" r="r" b="b"/>
                      <a:pathLst>
                        <a:path w="9" h="51">
                          <a:moveTo>
                            <a:pt x="9" y="0"/>
                          </a:moveTo>
                          <a:cubicBezTo>
                            <a:pt x="5" y="16"/>
                            <a:pt x="2" y="33"/>
                            <a:pt x="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8" name="Freeform 126"/>
                    <p:cNvSpPr/>
                    <p:nvPr/>
                  </p:nvSpPr>
                  <p:spPr bwMode="auto">
                    <a:xfrm>
                      <a:off x="7235825" y="2992838"/>
                      <a:ext cx="36513" cy="184150"/>
                    </a:xfrm>
                    <a:custGeom>
                      <a:avLst/>
                      <a:gdLst>
                        <a:gd name="T0" fmla="*/ 10 w 10"/>
                        <a:gd name="T1" fmla="*/ 0 h 51"/>
                        <a:gd name="T2" fmla="*/ 0 w 10"/>
                        <a:gd name="T3" fmla="*/ 51 h 51"/>
                      </a:gdLst>
                      <a:ahLst/>
                      <a:cxnLst>
                        <a:cxn ang="0">
                          <a:pos x="T0" y="T1"/>
                        </a:cxn>
                        <a:cxn ang="0">
                          <a:pos x="T2" y="T3"/>
                        </a:cxn>
                      </a:cxnLst>
                      <a:rect l="0" t="0" r="r" b="b"/>
                      <a:pathLst>
                        <a:path w="10" h="51">
                          <a:moveTo>
                            <a:pt x="10" y="0"/>
                          </a:moveTo>
                          <a:cubicBezTo>
                            <a:pt x="8" y="17"/>
                            <a:pt x="2" y="34"/>
                            <a:pt x="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09" name="Freeform 127"/>
                    <p:cNvSpPr/>
                    <p:nvPr/>
                  </p:nvSpPr>
                  <p:spPr bwMode="auto">
                    <a:xfrm>
                      <a:off x="7250112" y="3003951"/>
                      <a:ext cx="39688" cy="203200"/>
                    </a:xfrm>
                    <a:custGeom>
                      <a:avLst/>
                      <a:gdLst>
                        <a:gd name="T0" fmla="*/ 11 w 11"/>
                        <a:gd name="T1" fmla="*/ 0 h 56"/>
                        <a:gd name="T2" fmla="*/ 0 w 11"/>
                        <a:gd name="T3" fmla="*/ 56 h 56"/>
                      </a:gdLst>
                      <a:ahLst/>
                      <a:cxnLst>
                        <a:cxn ang="0">
                          <a:pos x="T0" y="T1"/>
                        </a:cxn>
                        <a:cxn ang="0">
                          <a:pos x="T2" y="T3"/>
                        </a:cxn>
                      </a:cxnLst>
                      <a:rect l="0" t="0" r="r" b="b"/>
                      <a:pathLst>
                        <a:path w="11" h="56">
                          <a:moveTo>
                            <a:pt x="11" y="0"/>
                          </a:moveTo>
                          <a:cubicBezTo>
                            <a:pt x="7" y="18"/>
                            <a:pt x="4" y="37"/>
                            <a:pt x="0" y="5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0" name="Freeform 128"/>
                    <p:cNvSpPr/>
                    <p:nvPr/>
                  </p:nvSpPr>
                  <p:spPr bwMode="auto">
                    <a:xfrm>
                      <a:off x="7275512" y="3021413"/>
                      <a:ext cx="30163" cy="211138"/>
                    </a:xfrm>
                    <a:custGeom>
                      <a:avLst/>
                      <a:gdLst>
                        <a:gd name="T0" fmla="*/ 8 w 8"/>
                        <a:gd name="T1" fmla="*/ 0 h 58"/>
                        <a:gd name="T2" fmla="*/ 0 w 8"/>
                        <a:gd name="T3" fmla="*/ 58 h 58"/>
                      </a:gdLst>
                      <a:ahLst/>
                      <a:cxnLst>
                        <a:cxn ang="0">
                          <a:pos x="T0" y="T1"/>
                        </a:cxn>
                        <a:cxn ang="0">
                          <a:pos x="T2" y="T3"/>
                        </a:cxn>
                      </a:cxnLst>
                      <a:rect l="0" t="0" r="r" b="b"/>
                      <a:pathLst>
                        <a:path w="8" h="58">
                          <a:moveTo>
                            <a:pt x="8" y="0"/>
                          </a:moveTo>
                          <a:cubicBezTo>
                            <a:pt x="4" y="19"/>
                            <a:pt x="1" y="38"/>
                            <a:pt x="0" y="5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1" name="Freeform 129"/>
                    <p:cNvSpPr/>
                    <p:nvPr/>
                  </p:nvSpPr>
                  <p:spPr bwMode="auto">
                    <a:xfrm>
                      <a:off x="7289800" y="3024588"/>
                      <a:ext cx="41275" cy="207963"/>
                    </a:xfrm>
                    <a:custGeom>
                      <a:avLst/>
                      <a:gdLst>
                        <a:gd name="T0" fmla="*/ 11 w 11"/>
                        <a:gd name="T1" fmla="*/ 0 h 57"/>
                        <a:gd name="T2" fmla="*/ 0 w 11"/>
                        <a:gd name="T3" fmla="*/ 57 h 57"/>
                      </a:gdLst>
                      <a:ahLst/>
                      <a:cxnLst>
                        <a:cxn ang="0">
                          <a:pos x="T0" y="T1"/>
                        </a:cxn>
                        <a:cxn ang="0">
                          <a:pos x="T2" y="T3"/>
                        </a:cxn>
                      </a:cxnLst>
                      <a:rect l="0" t="0" r="r" b="b"/>
                      <a:pathLst>
                        <a:path w="11" h="57">
                          <a:moveTo>
                            <a:pt x="11" y="0"/>
                          </a:moveTo>
                          <a:cubicBezTo>
                            <a:pt x="7" y="19"/>
                            <a:pt x="3" y="38"/>
                            <a:pt x="0" y="5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2" name="Freeform 130"/>
                    <p:cNvSpPr/>
                    <p:nvPr/>
                  </p:nvSpPr>
                  <p:spPr bwMode="auto">
                    <a:xfrm>
                      <a:off x="7312025" y="3040463"/>
                      <a:ext cx="33338" cy="195263"/>
                    </a:xfrm>
                    <a:custGeom>
                      <a:avLst/>
                      <a:gdLst>
                        <a:gd name="T0" fmla="*/ 9 w 9"/>
                        <a:gd name="T1" fmla="*/ 0 h 54"/>
                        <a:gd name="T2" fmla="*/ 0 w 9"/>
                        <a:gd name="T3" fmla="*/ 54 h 54"/>
                      </a:gdLst>
                      <a:ahLst/>
                      <a:cxnLst>
                        <a:cxn ang="0">
                          <a:pos x="T0" y="T1"/>
                        </a:cxn>
                        <a:cxn ang="0">
                          <a:pos x="T2" y="T3"/>
                        </a:cxn>
                      </a:cxnLst>
                      <a:rect l="0" t="0" r="r" b="b"/>
                      <a:pathLst>
                        <a:path w="9" h="54">
                          <a:moveTo>
                            <a:pt x="9" y="0"/>
                          </a:moveTo>
                          <a:cubicBezTo>
                            <a:pt x="6" y="18"/>
                            <a:pt x="2" y="36"/>
                            <a:pt x="0" y="5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3" name="Freeform 131"/>
                    <p:cNvSpPr/>
                    <p:nvPr/>
                  </p:nvSpPr>
                  <p:spPr bwMode="auto">
                    <a:xfrm>
                      <a:off x="7331075" y="3049988"/>
                      <a:ext cx="34925" cy="203200"/>
                    </a:xfrm>
                    <a:custGeom>
                      <a:avLst/>
                      <a:gdLst>
                        <a:gd name="T0" fmla="*/ 10 w 10"/>
                        <a:gd name="T1" fmla="*/ 0 h 56"/>
                        <a:gd name="T2" fmla="*/ 4 w 10"/>
                        <a:gd name="T3" fmla="*/ 31 h 56"/>
                        <a:gd name="T4" fmla="*/ 0 w 10"/>
                        <a:gd name="T5" fmla="*/ 56 h 56"/>
                      </a:gdLst>
                      <a:ahLst/>
                      <a:cxnLst>
                        <a:cxn ang="0">
                          <a:pos x="T0" y="T1"/>
                        </a:cxn>
                        <a:cxn ang="0">
                          <a:pos x="T2" y="T3"/>
                        </a:cxn>
                        <a:cxn ang="0">
                          <a:pos x="T4" y="T5"/>
                        </a:cxn>
                      </a:cxnLst>
                      <a:rect l="0" t="0" r="r" b="b"/>
                      <a:pathLst>
                        <a:path w="10" h="56">
                          <a:moveTo>
                            <a:pt x="10" y="0"/>
                          </a:moveTo>
                          <a:cubicBezTo>
                            <a:pt x="8" y="10"/>
                            <a:pt x="6" y="21"/>
                            <a:pt x="4" y="31"/>
                          </a:cubicBezTo>
                          <a:cubicBezTo>
                            <a:pt x="3" y="39"/>
                            <a:pt x="1" y="48"/>
                            <a:pt x="0" y="5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4" name="Freeform 132"/>
                    <p:cNvSpPr/>
                    <p:nvPr/>
                  </p:nvSpPr>
                  <p:spPr bwMode="auto">
                    <a:xfrm>
                      <a:off x="7351712" y="3072213"/>
                      <a:ext cx="28575" cy="200025"/>
                    </a:xfrm>
                    <a:custGeom>
                      <a:avLst/>
                      <a:gdLst>
                        <a:gd name="T0" fmla="*/ 8 w 8"/>
                        <a:gd name="T1" fmla="*/ 0 h 55"/>
                        <a:gd name="T2" fmla="*/ 0 w 8"/>
                        <a:gd name="T3" fmla="*/ 55 h 55"/>
                      </a:gdLst>
                      <a:ahLst/>
                      <a:cxnLst>
                        <a:cxn ang="0">
                          <a:pos x="T0" y="T1"/>
                        </a:cxn>
                        <a:cxn ang="0">
                          <a:pos x="T2" y="T3"/>
                        </a:cxn>
                      </a:cxnLst>
                      <a:rect l="0" t="0" r="r" b="b"/>
                      <a:pathLst>
                        <a:path w="8" h="55">
                          <a:moveTo>
                            <a:pt x="8" y="0"/>
                          </a:moveTo>
                          <a:cubicBezTo>
                            <a:pt x="5" y="18"/>
                            <a:pt x="2" y="37"/>
                            <a:pt x="0"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5" name="Freeform 133"/>
                    <p:cNvSpPr/>
                    <p:nvPr/>
                  </p:nvSpPr>
                  <p:spPr bwMode="auto">
                    <a:xfrm>
                      <a:off x="7366000" y="3086501"/>
                      <a:ext cx="30163" cy="196850"/>
                    </a:xfrm>
                    <a:custGeom>
                      <a:avLst/>
                      <a:gdLst>
                        <a:gd name="T0" fmla="*/ 8 w 8"/>
                        <a:gd name="T1" fmla="*/ 0 h 54"/>
                        <a:gd name="T2" fmla="*/ 0 w 8"/>
                        <a:gd name="T3" fmla="*/ 54 h 54"/>
                        <a:gd name="T4" fmla="*/ 1 w 8"/>
                        <a:gd name="T5" fmla="*/ 52 h 54"/>
                      </a:gdLst>
                      <a:ahLst/>
                      <a:cxnLst>
                        <a:cxn ang="0">
                          <a:pos x="T0" y="T1"/>
                        </a:cxn>
                        <a:cxn ang="0">
                          <a:pos x="T2" y="T3"/>
                        </a:cxn>
                        <a:cxn ang="0">
                          <a:pos x="T4" y="T5"/>
                        </a:cxn>
                      </a:cxnLst>
                      <a:rect l="0" t="0" r="r" b="b"/>
                      <a:pathLst>
                        <a:path w="8" h="54">
                          <a:moveTo>
                            <a:pt x="8" y="0"/>
                          </a:moveTo>
                          <a:cubicBezTo>
                            <a:pt x="5" y="18"/>
                            <a:pt x="2" y="36"/>
                            <a:pt x="0" y="54"/>
                          </a:cubicBezTo>
                          <a:cubicBezTo>
                            <a:pt x="0" y="53"/>
                            <a:pt x="0" y="53"/>
                            <a:pt x="1" y="5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6" name="Freeform 134"/>
                    <p:cNvSpPr/>
                    <p:nvPr/>
                  </p:nvSpPr>
                  <p:spPr bwMode="auto">
                    <a:xfrm>
                      <a:off x="7385050" y="3094438"/>
                      <a:ext cx="31750" cy="203200"/>
                    </a:xfrm>
                    <a:custGeom>
                      <a:avLst/>
                      <a:gdLst>
                        <a:gd name="T0" fmla="*/ 9 w 9"/>
                        <a:gd name="T1" fmla="*/ 0 h 56"/>
                        <a:gd name="T2" fmla="*/ 0 w 9"/>
                        <a:gd name="T3" fmla="*/ 56 h 56"/>
                      </a:gdLst>
                      <a:ahLst/>
                      <a:cxnLst>
                        <a:cxn ang="0">
                          <a:pos x="T0" y="T1"/>
                        </a:cxn>
                        <a:cxn ang="0">
                          <a:pos x="T2" y="T3"/>
                        </a:cxn>
                      </a:cxnLst>
                      <a:rect l="0" t="0" r="r" b="b"/>
                      <a:pathLst>
                        <a:path w="9" h="56">
                          <a:moveTo>
                            <a:pt x="9" y="0"/>
                          </a:moveTo>
                          <a:cubicBezTo>
                            <a:pt x="5" y="18"/>
                            <a:pt x="2" y="37"/>
                            <a:pt x="0" y="5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7" name="Freeform 135"/>
                    <p:cNvSpPr/>
                    <p:nvPr/>
                  </p:nvSpPr>
                  <p:spPr bwMode="auto">
                    <a:xfrm>
                      <a:off x="7405687" y="3111901"/>
                      <a:ext cx="33338" cy="203200"/>
                    </a:xfrm>
                    <a:custGeom>
                      <a:avLst/>
                      <a:gdLst>
                        <a:gd name="T0" fmla="*/ 9 w 9"/>
                        <a:gd name="T1" fmla="*/ 0 h 56"/>
                        <a:gd name="T2" fmla="*/ 0 w 9"/>
                        <a:gd name="T3" fmla="*/ 56 h 56"/>
                      </a:gdLst>
                      <a:ahLst/>
                      <a:cxnLst>
                        <a:cxn ang="0">
                          <a:pos x="T0" y="T1"/>
                        </a:cxn>
                        <a:cxn ang="0">
                          <a:pos x="T2" y="T3"/>
                        </a:cxn>
                      </a:cxnLst>
                      <a:rect l="0" t="0" r="r" b="b"/>
                      <a:pathLst>
                        <a:path w="9" h="56">
                          <a:moveTo>
                            <a:pt x="9" y="0"/>
                          </a:moveTo>
                          <a:cubicBezTo>
                            <a:pt x="5" y="18"/>
                            <a:pt x="2" y="37"/>
                            <a:pt x="0" y="5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8" name="Freeform 136"/>
                    <p:cNvSpPr/>
                    <p:nvPr/>
                  </p:nvSpPr>
                  <p:spPr bwMode="auto">
                    <a:xfrm>
                      <a:off x="7416800" y="3108726"/>
                      <a:ext cx="44450" cy="225425"/>
                    </a:xfrm>
                    <a:custGeom>
                      <a:avLst/>
                      <a:gdLst>
                        <a:gd name="T0" fmla="*/ 11 w 12"/>
                        <a:gd name="T1" fmla="*/ 1 h 62"/>
                        <a:gd name="T2" fmla="*/ 11 w 12"/>
                        <a:gd name="T3" fmla="*/ 0 h 62"/>
                        <a:gd name="T4" fmla="*/ 10 w 12"/>
                        <a:gd name="T5" fmla="*/ 1 h 62"/>
                        <a:gd name="T6" fmla="*/ 9 w 12"/>
                        <a:gd name="T7" fmla="*/ 11 h 62"/>
                        <a:gd name="T8" fmla="*/ 0 w 12"/>
                        <a:gd name="T9" fmla="*/ 62 h 62"/>
                      </a:gdLst>
                      <a:ahLst/>
                      <a:cxnLst>
                        <a:cxn ang="0">
                          <a:pos x="T0" y="T1"/>
                        </a:cxn>
                        <a:cxn ang="0">
                          <a:pos x="T2" y="T3"/>
                        </a:cxn>
                        <a:cxn ang="0">
                          <a:pos x="T4" y="T5"/>
                        </a:cxn>
                        <a:cxn ang="0">
                          <a:pos x="T6" y="T7"/>
                        </a:cxn>
                        <a:cxn ang="0">
                          <a:pos x="T8" y="T9"/>
                        </a:cxn>
                      </a:cxnLst>
                      <a:rect l="0" t="0" r="r" b="b"/>
                      <a:pathLst>
                        <a:path w="12" h="62">
                          <a:moveTo>
                            <a:pt x="11" y="1"/>
                          </a:moveTo>
                          <a:cubicBezTo>
                            <a:pt x="11" y="1"/>
                            <a:pt x="12" y="0"/>
                            <a:pt x="11" y="0"/>
                          </a:cubicBezTo>
                          <a:cubicBezTo>
                            <a:pt x="11" y="0"/>
                            <a:pt x="10" y="1"/>
                            <a:pt x="10" y="1"/>
                          </a:cubicBezTo>
                          <a:cubicBezTo>
                            <a:pt x="10" y="5"/>
                            <a:pt x="9" y="8"/>
                            <a:pt x="9" y="11"/>
                          </a:cubicBezTo>
                          <a:cubicBezTo>
                            <a:pt x="5" y="28"/>
                            <a:pt x="2" y="45"/>
                            <a:pt x="0"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19" name="Freeform 137"/>
                    <p:cNvSpPr/>
                    <p:nvPr/>
                  </p:nvSpPr>
                  <p:spPr bwMode="auto">
                    <a:xfrm>
                      <a:off x="7439025" y="3130951"/>
                      <a:ext cx="28575" cy="195263"/>
                    </a:xfrm>
                    <a:custGeom>
                      <a:avLst/>
                      <a:gdLst>
                        <a:gd name="T0" fmla="*/ 8 w 8"/>
                        <a:gd name="T1" fmla="*/ 0 h 54"/>
                        <a:gd name="T2" fmla="*/ 7 w 8"/>
                        <a:gd name="T3" fmla="*/ 9 h 54"/>
                        <a:gd name="T4" fmla="*/ 0 w 8"/>
                        <a:gd name="T5" fmla="*/ 54 h 54"/>
                        <a:gd name="T6" fmla="*/ 0 w 8"/>
                        <a:gd name="T7" fmla="*/ 51 h 54"/>
                      </a:gdLst>
                      <a:ahLst/>
                      <a:cxnLst>
                        <a:cxn ang="0">
                          <a:pos x="T0" y="T1"/>
                        </a:cxn>
                        <a:cxn ang="0">
                          <a:pos x="T2" y="T3"/>
                        </a:cxn>
                        <a:cxn ang="0">
                          <a:pos x="T4" y="T5"/>
                        </a:cxn>
                        <a:cxn ang="0">
                          <a:pos x="T6" y="T7"/>
                        </a:cxn>
                      </a:cxnLst>
                      <a:rect l="0" t="0" r="r" b="b"/>
                      <a:pathLst>
                        <a:path w="8" h="54">
                          <a:moveTo>
                            <a:pt x="8" y="0"/>
                          </a:moveTo>
                          <a:cubicBezTo>
                            <a:pt x="8" y="3"/>
                            <a:pt x="7" y="6"/>
                            <a:pt x="7" y="9"/>
                          </a:cubicBezTo>
                          <a:cubicBezTo>
                            <a:pt x="4" y="24"/>
                            <a:pt x="2" y="39"/>
                            <a:pt x="0" y="54"/>
                          </a:cubicBezTo>
                          <a:cubicBezTo>
                            <a:pt x="0" y="53"/>
                            <a:pt x="0" y="52"/>
                            <a:pt x="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0" name="Freeform 138"/>
                    <p:cNvSpPr/>
                    <p:nvPr/>
                  </p:nvSpPr>
                  <p:spPr bwMode="auto">
                    <a:xfrm>
                      <a:off x="7450137" y="3134126"/>
                      <a:ext cx="42863" cy="214313"/>
                    </a:xfrm>
                    <a:custGeom>
                      <a:avLst/>
                      <a:gdLst>
                        <a:gd name="T0" fmla="*/ 12 w 12"/>
                        <a:gd name="T1" fmla="*/ 0 h 59"/>
                        <a:gd name="T2" fmla="*/ 0 w 12"/>
                        <a:gd name="T3" fmla="*/ 59 h 59"/>
                      </a:gdLst>
                      <a:ahLst/>
                      <a:cxnLst>
                        <a:cxn ang="0">
                          <a:pos x="T0" y="T1"/>
                        </a:cxn>
                        <a:cxn ang="0">
                          <a:pos x="T2" y="T3"/>
                        </a:cxn>
                      </a:cxnLst>
                      <a:rect l="0" t="0" r="r" b="b"/>
                      <a:pathLst>
                        <a:path w="12" h="59">
                          <a:moveTo>
                            <a:pt x="12" y="0"/>
                          </a:moveTo>
                          <a:cubicBezTo>
                            <a:pt x="8" y="20"/>
                            <a:pt x="4" y="40"/>
                            <a:pt x="0" y="5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1" name="Freeform 139"/>
                    <p:cNvSpPr/>
                    <p:nvPr/>
                  </p:nvSpPr>
                  <p:spPr bwMode="auto">
                    <a:xfrm>
                      <a:off x="7493000" y="3156351"/>
                      <a:ext cx="14288" cy="68263"/>
                    </a:xfrm>
                    <a:custGeom>
                      <a:avLst/>
                      <a:gdLst>
                        <a:gd name="T0" fmla="*/ 4 w 4"/>
                        <a:gd name="T1" fmla="*/ 0 h 19"/>
                        <a:gd name="T2" fmla="*/ 0 w 4"/>
                        <a:gd name="T3" fmla="*/ 19 h 19"/>
                      </a:gdLst>
                      <a:ahLst/>
                      <a:cxnLst>
                        <a:cxn ang="0">
                          <a:pos x="T0" y="T1"/>
                        </a:cxn>
                        <a:cxn ang="0">
                          <a:pos x="T2" y="T3"/>
                        </a:cxn>
                      </a:cxnLst>
                      <a:rect l="0" t="0" r="r" b="b"/>
                      <a:pathLst>
                        <a:path w="4" h="19">
                          <a:moveTo>
                            <a:pt x="4" y="0"/>
                          </a:moveTo>
                          <a:cubicBezTo>
                            <a:pt x="2" y="6"/>
                            <a:pt x="1" y="12"/>
                            <a:pt x="0" y="1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2" name="Freeform 140"/>
                    <p:cNvSpPr/>
                    <p:nvPr/>
                  </p:nvSpPr>
                  <p:spPr bwMode="auto">
                    <a:xfrm>
                      <a:off x="7467600" y="3289701"/>
                      <a:ext cx="11113" cy="61913"/>
                    </a:xfrm>
                    <a:custGeom>
                      <a:avLst/>
                      <a:gdLst>
                        <a:gd name="T0" fmla="*/ 3 w 3"/>
                        <a:gd name="T1" fmla="*/ 0 h 17"/>
                        <a:gd name="T2" fmla="*/ 0 w 3"/>
                        <a:gd name="T3" fmla="*/ 17 h 17"/>
                      </a:gdLst>
                      <a:ahLst/>
                      <a:cxnLst>
                        <a:cxn ang="0">
                          <a:pos x="T0" y="T1"/>
                        </a:cxn>
                        <a:cxn ang="0">
                          <a:pos x="T2" y="T3"/>
                        </a:cxn>
                      </a:cxnLst>
                      <a:rect l="0" t="0" r="r" b="b"/>
                      <a:pathLst>
                        <a:path w="3" h="17">
                          <a:moveTo>
                            <a:pt x="3" y="0"/>
                          </a:moveTo>
                          <a:cubicBezTo>
                            <a:pt x="2" y="6"/>
                            <a:pt x="1" y="11"/>
                            <a:pt x="0" y="1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3" name="Freeform 141"/>
                    <p:cNvSpPr/>
                    <p:nvPr/>
                  </p:nvSpPr>
                  <p:spPr bwMode="auto">
                    <a:xfrm>
                      <a:off x="7558087" y="3021413"/>
                      <a:ext cx="44450" cy="50800"/>
                    </a:xfrm>
                    <a:custGeom>
                      <a:avLst/>
                      <a:gdLst>
                        <a:gd name="T0" fmla="*/ 0 w 12"/>
                        <a:gd name="T1" fmla="*/ 0 h 14"/>
                        <a:gd name="T2" fmla="*/ 12 w 12"/>
                        <a:gd name="T3" fmla="*/ 14 h 14"/>
                      </a:gdLst>
                      <a:ahLst/>
                      <a:cxnLst>
                        <a:cxn ang="0">
                          <a:pos x="T0" y="T1"/>
                        </a:cxn>
                        <a:cxn ang="0">
                          <a:pos x="T2" y="T3"/>
                        </a:cxn>
                      </a:cxnLst>
                      <a:rect l="0" t="0" r="r" b="b"/>
                      <a:pathLst>
                        <a:path w="12" h="14">
                          <a:moveTo>
                            <a:pt x="0" y="0"/>
                          </a:moveTo>
                          <a:cubicBezTo>
                            <a:pt x="4" y="5"/>
                            <a:pt x="8" y="9"/>
                            <a:pt x="12" y="14"/>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4" name="Freeform 142"/>
                    <p:cNvSpPr/>
                    <p:nvPr/>
                  </p:nvSpPr>
                  <p:spPr bwMode="auto">
                    <a:xfrm>
                      <a:off x="7605712" y="3018238"/>
                      <a:ext cx="20638" cy="47625"/>
                    </a:xfrm>
                    <a:custGeom>
                      <a:avLst/>
                      <a:gdLst>
                        <a:gd name="T0" fmla="*/ 0 w 6"/>
                        <a:gd name="T1" fmla="*/ 0 h 13"/>
                        <a:gd name="T2" fmla="*/ 6 w 6"/>
                        <a:gd name="T3" fmla="*/ 13 h 13"/>
                      </a:gdLst>
                      <a:ahLst/>
                      <a:cxnLst>
                        <a:cxn ang="0">
                          <a:pos x="T0" y="T1"/>
                        </a:cxn>
                        <a:cxn ang="0">
                          <a:pos x="T2" y="T3"/>
                        </a:cxn>
                      </a:cxnLst>
                      <a:rect l="0" t="0" r="r" b="b"/>
                      <a:pathLst>
                        <a:path w="6" h="13">
                          <a:moveTo>
                            <a:pt x="0" y="0"/>
                          </a:moveTo>
                          <a:cubicBezTo>
                            <a:pt x="4" y="3"/>
                            <a:pt x="6" y="8"/>
                            <a:pt x="6" y="13"/>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5" name="Freeform 143"/>
                    <p:cNvSpPr/>
                    <p:nvPr/>
                  </p:nvSpPr>
                  <p:spPr bwMode="auto">
                    <a:xfrm>
                      <a:off x="7764462" y="2489601"/>
                      <a:ext cx="19050" cy="39688"/>
                    </a:xfrm>
                    <a:custGeom>
                      <a:avLst/>
                      <a:gdLst>
                        <a:gd name="T0" fmla="*/ 0 w 5"/>
                        <a:gd name="T1" fmla="*/ 0 h 11"/>
                        <a:gd name="T2" fmla="*/ 5 w 5"/>
                        <a:gd name="T3" fmla="*/ 11 h 11"/>
                      </a:gdLst>
                      <a:ahLst/>
                      <a:cxnLst>
                        <a:cxn ang="0">
                          <a:pos x="T0" y="T1"/>
                        </a:cxn>
                        <a:cxn ang="0">
                          <a:pos x="T2" y="T3"/>
                        </a:cxn>
                      </a:cxnLst>
                      <a:rect l="0" t="0" r="r" b="b"/>
                      <a:pathLst>
                        <a:path w="5" h="11">
                          <a:moveTo>
                            <a:pt x="0" y="0"/>
                          </a:moveTo>
                          <a:cubicBezTo>
                            <a:pt x="3" y="2"/>
                            <a:pt x="5" y="7"/>
                            <a:pt x="5" y="1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sp>
              <p:nvSpPr>
                <p:cNvPr id="179" name="Freeform 707"/>
                <p:cNvSpPr/>
                <p:nvPr/>
              </p:nvSpPr>
              <p:spPr bwMode="auto">
                <a:xfrm>
                  <a:off x="7721600" y="1857775"/>
                  <a:ext cx="71438" cy="123825"/>
                </a:xfrm>
                <a:custGeom>
                  <a:avLst/>
                  <a:gdLst>
                    <a:gd name="T0" fmla="*/ 20 w 20"/>
                    <a:gd name="T1" fmla="*/ 0 h 34"/>
                    <a:gd name="T2" fmla="*/ 0 w 20"/>
                    <a:gd name="T3" fmla="*/ 34 h 34"/>
                  </a:gdLst>
                  <a:ahLst/>
                  <a:cxnLst>
                    <a:cxn ang="0">
                      <a:pos x="T0" y="T1"/>
                    </a:cxn>
                    <a:cxn ang="0">
                      <a:pos x="T2" y="T3"/>
                    </a:cxn>
                  </a:cxnLst>
                  <a:rect l="0" t="0" r="r" b="b"/>
                  <a:pathLst>
                    <a:path w="20" h="34">
                      <a:moveTo>
                        <a:pt x="20" y="0"/>
                      </a:moveTo>
                      <a:cubicBezTo>
                        <a:pt x="13" y="11"/>
                        <a:pt x="7" y="22"/>
                        <a:pt x="0" y="34"/>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sp>
            <p:nvSpPr>
              <p:cNvPr id="177" name="Freeform 708"/>
              <p:cNvSpPr/>
              <p:nvPr/>
            </p:nvSpPr>
            <p:spPr bwMode="auto">
              <a:xfrm>
                <a:off x="7767637" y="1941913"/>
                <a:ext cx="84138" cy="107950"/>
              </a:xfrm>
              <a:custGeom>
                <a:avLst/>
                <a:gdLst>
                  <a:gd name="T0" fmla="*/ 23 w 23"/>
                  <a:gd name="T1" fmla="*/ 0 h 30"/>
                  <a:gd name="T2" fmla="*/ 0 w 23"/>
                  <a:gd name="T3" fmla="*/ 30 h 30"/>
                </a:gdLst>
                <a:ahLst/>
                <a:cxnLst>
                  <a:cxn ang="0">
                    <a:pos x="T0" y="T1"/>
                  </a:cxn>
                  <a:cxn ang="0">
                    <a:pos x="T2" y="T3"/>
                  </a:cxn>
                </a:cxnLst>
                <a:rect l="0" t="0" r="r" b="b"/>
                <a:pathLst>
                  <a:path w="23" h="30">
                    <a:moveTo>
                      <a:pt x="23" y="0"/>
                    </a:moveTo>
                    <a:cubicBezTo>
                      <a:pt x="19" y="12"/>
                      <a:pt x="11" y="23"/>
                      <a:pt x="0" y="30"/>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226" name="组合 225"/>
            <p:cNvGrpSpPr/>
            <p:nvPr/>
          </p:nvGrpSpPr>
          <p:grpSpPr>
            <a:xfrm>
              <a:off x="10400674" y="1234880"/>
              <a:ext cx="622118" cy="863110"/>
              <a:chOff x="3789362" y="411563"/>
              <a:chExt cx="930275" cy="1290638"/>
            </a:xfrm>
          </p:grpSpPr>
          <p:sp>
            <p:nvSpPr>
              <p:cNvPr id="227" name="Freeform 144"/>
              <p:cNvSpPr/>
              <p:nvPr/>
            </p:nvSpPr>
            <p:spPr bwMode="auto">
              <a:xfrm>
                <a:off x="4314825" y="687788"/>
                <a:ext cx="14288" cy="53975"/>
              </a:xfrm>
              <a:custGeom>
                <a:avLst/>
                <a:gdLst>
                  <a:gd name="T0" fmla="*/ 0 w 4"/>
                  <a:gd name="T1" fmla="*/ 0 h 15"/>
                  <a:gd name="T2" fmla="*/ 4 w 4"/>
                  <a:gd name="T3" fmla="*/ 15 h 15"/>
                </a:gdLst>
                <a:ahLst/>
                <a:cxnLst>
                  <a:cxn ang="0">
                    <a:pos x="T0" y="T1"/>
                  </a:cxn>
                  <a:cxn ang="0">
                    <a:pos x="T2" y="T3"/>
                  </a:cxn>
                </a:cxnLst>
                <a:rect l="0" t="0" r="r" b="b"/>
                <a:pathLst>
                  <a:path w="4" h="15">
                    <a:moveTo>
                      <a:pt x="0" y="0"/>
                    </a:moveTo>
                    <a:cubicBezTo>
                      <a:pt x="0" y="6"/>
                      <a:pt x="2" y="11"/>
                      <a:pt x="4" y="15"/>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8" name="Freeform 145"/>
              <p:cNvSpPr/>
              <p:nvPr/>
            </p:nvSpPr>
            <p:spPr bwMode="auto">
              <a:xfrm>
                <a:off x="4343400" y="662388"/>
                <a:ext cx="11113" cy="46038"/>
              </a:xfrm>
              <a:custGeom>
                <a:avLst/>
                <a:gdLst>
                  <a:gd name="T0" fmla="*/ 0 w 3"/>
                  <a:gd name="T1" fmla="*/ 0 h 13"/>
                  <a:gd name="T2" fmla="*/ 3 w 3"/>
                  <a:gd name="T3" fmla="*/ 13 h 13"/>
                </a:gdLst>
                <a:ahLst/>
                <a:cxnLst>
                  <a:cxn ang="0">
                    <a:pos x="T0" y="T1"/>
                  </a:cxn>
                  <a:cxn ang="0">
                    <a:pos x="T2" y="T3"/>
                  </a:cxn>
                </a:cxnLst>
                <a:rect l="0" t="0" r="r" b="b"/>
                <a:pathLst>
                  <a:path w="3" h="13">
                    <a:moveTo>
                      <a:pt x="0" y="0"/>
                    </a:moveTo>
                    <a:cubicBezTo>
                      <a:pt x="2" y="4"/>
                      <a:pt x="3" y="8"/>
                      <a:pt x="3" y="1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29" name="Freeform 146"/>
              <p:cNvSpPr/>
              <p:nvPr/>
            </p:nvSpPr>
            <p:spPr bwMode="auto">
              <a:xfrm>
                <a:off x="4430712" y="1462488"/>
                <a:ext cx="17463" cy="44450"/>
              </a:xfrm>
              <a:custGeom>
                <a:avLst/>
                <a:gdLst>
                  <a:gd name="T0" fmla="*/ 5 w 5"/>
                  <a:gd name="T1" fmla="*/ 0 h 12"/>
                  <a:gd name="T2" fmla="*/ 0 w 5"/>
                  <a:gd name="T3" fmla="*/ 12 h 12"/>
                </a:gdLst>
                <a:ahLst/>
                <a:cxnLst>
                  <a:cxn ang="0">
                    <a:pos x="T0" y="T1"/>
                  </a:cxn>
                  <a:cxn ang="0">
                    <a:pos x="T2" y="T3"/>
                  </a:cxn>
                </a:cxnLst>
                <a:rect l="0" t="0" r="r" b="b"/>
                <a:pathLst>
                  <a:path w="5" h="12">
                    <a:moveTo>
                      <a:pt x="5" y="0"/>
                    </a:moveTo>
                    <a:cubicBezTo>
                      <a:pt x="3" y="4"/>
                      <a:pt x="1" y="8"/>
                      <a:pt x="0" y="12"/>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0" name="Freeform 147"/>
              <p:cNvSpPr/>
              <p:nvPr/>
            </p:nvSpPr>
            <p:spPr bwMode="auto">
              <a:xfrm>
                <a:off x="4202112" y="1325963"/>
                <a:ext cx="55563" cy="60325"/>
              </a:xfrm>
              <a:custGeom>
                <a:avLst/>
                <a:gdLst>
                  <a:gd name="T0" fmla="*/ 15 w 15"/>
                  <a:gd name="T1" fmla="*/ 8 h 17"/>
                  <a:gd name="T2" fmla="*/ 8 w 15"/>
                  <a:gd name="T3" fmla="*/ 1 h 17"/>
                  <a:gd name="T4" fmla="*/ 1 w 15"/>
                  <a:gd name="T5" fmla="*/ 4 h 17"/>
                  <a:gd name="T6" fmla="*/ 1 w 15"/>
                  <a:gd name="T7" fmla="*/ 11 h 17"/>
                  <a:gd name="T8" fmla="*/ 5 w 15"/>
                  <a:gd name="T9" fmla="*/ 16 h 17"/>
                  <a:gd name="T10" fmla="*/ 11 w 15"/>
                  <a:gd name="T11" fmla="*/ 16 h 17"/>
                  <a:gd name="T12" fmla="*/ 14 w 15"/>
                  <a:gd name="T13" fmla="*/ 11 h 17"/>
                  <a:gd name="T14" fmla="*/ 15 w 15"/>
                  <a:gd name="T15" fmla="*/ 8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7">
                    <a:moveTo>
                      <a:pt x="15" y="8"/>
                    </a:moveTo>
                    <a:cubicBezTo>
                      <a:pt x="15" y="5"/>
                      <a:pt x="12" y="1"/>
                      <a:pt x="8" y="1"/>
                    </a:cubicBezTo>
                    <a:cubicBezTo>
                      <a:pt x="6" y="0"/>
                      <a:pt x="3" y="1"/>
                      <a:pt x="1" y="4"/>
                    </a:cubicBezTo>
                    <a:cubicBezTo>
                      <a:pt x="0" y="6"/>
                      <a:pt x="0" y="9"/>
                      <a:pt x="1" y="11"/>
                    </a:cubicBezTo>
                    <a:cubicBezTo>
                      <a:pt x="2" y="13"/>
                      <a:pt x="4" y="15"/>
                      <a:pt x="5" y="16"/>
                    </a:cubicBezTo>
                    <a:cubicBezTo>
                      <a:pt x="7" y="16"/>
                      <a:pt x="9" y="17"/>
                      <a:pt x="11" y="16"/>
                    </a:cubicBezTo>
                    <a:cubicBezTo>
                      <a:pt x="13" y="16"/>
                      <a:pt x="14" y="13"/>
                      <a:pt x="14" y="11"/>
                    </a:cubicBezTo>
                    <a:cubicBezTo>
                      <a:pt x="15" y="10"/>
                      <a:pt x="15" y="9"/>
                      <a:pt x="15" y="8"/>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1" name="Freeform 148"/>
              <p:cNvSpPr/>
              <p:nvPr/>
            </p:nvSpPr>
            <p:spPr bwMode="auto">
              <a:xfrm>
                <a:off x="4224337" y="1416451"/>
                <a:ext cx="58738" cy="53975"/>
              </a:xfrm>
              <a:custGeom>
                <a:avLst/>
                <a:gdLst>
                  <a:gd name="T0" fmla="*/ 11 w 16"/>
                  <a:gd name="T1" fmla="*/ 14 h 15"/>
                  <a:gd name="T2" fmla="*/ 14 w 16"/>
                  <a:gd name="T3" fmla="*/ 5 h 15"/>
                  <a:gd name="T4" fmla="*/ 5 w 16"/>
                  <a:gd name="T5" fmla="*/ 1 h 15"/>
                  <a:gd name="T6" fmla="*/ 0 w 16"/>
                  <a:gd name="T7" fmla="*/ 10 h 15"/>
                  <a:gd name="T8" fmla="*/ 2 w 16"/>
                  <a:gd name="T9" fmla="*/ 12 h 15"/>
                  <a:gd name="T10" fmla="*/ 4 w 16"/>
                  <a:gd name="T11" fmla="*/ 13 h 15"/>
                  <a:gd name="T12" fmla="*/ 9 w 16"/>
                  <a:gd name="T13" fmla="*/ 15 h 15"/>
                  <a:gd name="T14" fmla="*/ 11 w 16"/>
                  <a:gd name="T15" fmla="*/ 14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5">
                    <a:moveTo>
                      <a:pt x="11" y="14"/>
                    </a:moveTo>
                    <a:cubicBezTo>
                      <a:pt x="14" y="13"/>
                      <a:pt x="16" y="8"/>
                      <a:pt x="14" y="5"/>
                    </a:cubicBezTo>
                    <a:cubicBezTo>
                      <a:pt x="13" y="2"/>
                      <a:pt x="9" y="0"/>
                      <a:pt x="5" y="1"/>
                    </a:cubicBezTo>
                    <a:cubicBezTo>
                      <a:pt x="2" y="2"/>
                      <a:pt x="0" y="6"/>
                      <a:pt x="0" y="10"/>
                    </a:cubicBezTo>
                    <a:cubicBezTo>
                      <a:pt x="1" y="10"/>
                      <a:pt x="1" y="11"/>
                      <a:pt x="2" y="12"/>
                    </a:cubicBezTo>
                    <a:cubicBezTo>
                      <a:pt x="2" y="12"/>
                      <a:pt x="3" y="13"/>
                      <a:pt x="4" y="13"/>
                    </a:cubicBezTo>
                    <a:cubicBezTo>
                      <a:pt x="6" y="14"/>
                      <a:pt x="7" y="15"/>
                      <a:pt x="9" y="15"/>
                    </a:cubicBezTo>
                    <a:cubicBezTo>
                      <a:pt x="10" y="15"/>
                      <a:pt x="11" y="15"/>
                      <a:pt x="11" y="14"/>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2" name="Freeform 149"/>
              <p:cNvSpPr/>
              <p:nvPr/>
            </p:nvSpPr>
            <p:spPr bwMode="auto">
              <a:xfrm>
                <a:off x="4286250" y="1219601"/>
                <a:ext cx="104775" cy="109538"/>
              </a:xfrm>
              <a:custGeom>
                <a:avLst/>
                <a:gdLst>
                  <a:gd name="T0" fmla="*/ 28 w 29"/>
                  <a:gd name="T1" fmla="*/ 11 h 30"/>
                  <a:gd name="T2" fmla="*/ 21 w 29"/>
                  <a:gd name="T3" fmla="*/ 2 h 30"/>
                  <a:gd name="T4" fmla="*/ 14 w 29"/>
                  <a:gd name="T5" fmla="*/ 1 h 30"/>
                  <a:gd name="T6" fmla="*/ 8 w 29"/>
                  <a:gd name="T7" fmla="*/ 4 h 30"/>
                  <a:gd name="T8" fmla="*/ 3 w 29"/>
                  <a:gd name="T9" fmla="*/ 8 h 30"/>
                  <a:gd name="T10" fmla="*/ 6 w 29"/>
                  <a:gd name="T11" fmla="*/ 25 h 30"/>
                  <a:gd name="T12" fmla="*/ 21 w 29"/>
                  <a:gd name="T13" fmla="*/ 28 h 30"/>
                  <a:gd name="T14" fmla="*/ 28 w 29"/>
                  <a:gd name="T15" fmla="*/ 20 h 30"/>
                  <a:gd name="T16" fmla="*/ 29 w 29"/>
                  <a:gd name="T17" fmla="*/ 16 h 30"/>
                  <a:gd name="T18" fmla="*/ 28 w 29"/>
                  <a:gd name="T19" fmla="*/ 1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30">
                    <a:moveTo>
                      <a:pt x="28" y="11"/>
                    </a:moveTo>
                    <a:cubicBezTo>
                      <a:pt x="27" y="7"/>
                      <a:pt x="25" y="4"/>
                      <a:pt x="21" y="2"/>
                    </a:cubicBezTo>
                    <a:cubicBezTo>
                      <a:pt x="19" y="1"/>
                      <a:pt x="17" y="0"/>
                      <a:pt x="14" y="1"/>
                    </a:cubicBezTo>
                    <a:cubicBezTo>
                      <a:pt x="12" y="1"/>
                      <a:pt x="10" y="2"/>
                      <a:pt x="8" y="4"/>
                    </a:cubicBezTo>
                    <a:cubicBezTo>
                      <a:pt x="6" y="5"/>
                      <a:pt x="5" y="6"/>
                      <a:pt x="3" y="8"/>
                    </a:cubicBezTo>
                    <a:cubicBezTo>
                      <a:pt x="0" y="13"/>
                      <a:pt x="2" y="20"/>
                      <a:pt x="6" y="25"/>
                    </a:cubicBezTo>
                    <a:cubicBezTo>
                      <a:pt x="10" y="28"/>
                      <a:pt x="16" y="30"/>
                      <a:pt x="21" y="28"/>
                    </a:cubicBezTo>
                    <a:cubicBezTo>
                      <a:pt x="24" y="27"/>
                      <a:pt x="26" y="24"/>
                      <a:pt x="28" y="20"/>
                    </a:cubicBezTo>
                    <a:cubicBezTo>
                      <a:pt x="28" y="19"/>
                      <a:pt x="29" y="18"/>
                      <a:pt x="29" y="16"/>
                    </a:cubicBezTo>
                    <a:cubicBezTo>
                      <a:pt x="29" y="14"/>
                      <a:pt x="29" y="13"/>
                      <a:pt x="28" y="11"/>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3" name="Freeform 150"/>
              <p:cNvSpPr/>
              <p:nvPr/>
            </p:nvSpPr>
            <p:spPr bwMode="auto">
              <a:xfrm>
                <a:off x="3927475" y="1002113"/>
                <a:ext cx="254000" cy="366713"/>
              </a:xfrm>
              <a:custGeom>
                <a:avLst/>
                <a:gdLst>
                  <a:gd name="T0" fmla="*/ 0 w 70"/>
                  <a:gd name="T1" fmla="*/ 101 h 101"/>
                  <a:gd name="T2" fmla="*/ 70 w 70"/>
                  <a:gd name="T3" fmla="*/ 0 h 101"/>
                </a:gdLst>
                <a:ahLst/>
                <a:cxnLst>
                  <a:cxn ang="0">
                    <a:pos x="T0" y="T1"/>
                  </a:cxn>
                  <a:cxn ang="0">
                    <a:pos x="T2" y="T3"/>
                  </a:cxn>
                </a:cxnLst>
                <a:rect l="0" t="0" r="r" b="b"/>
                <a:pathLst>
                  <a:path w="70" h="101">
                    <a:moveTo>
                      <a:pt x="0" y="101"/>
                    </a:moveTo>
                    <a:cubicBezTo>
                      <a:pt x="16" y="63"/>
                      <a:pt x="41" y="29"/>
                      <a:pt x="70" y="0"/>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4" name="Freeform 151"/>
              <p:cNvSpPr/>
              <p:nvPr/>
            </p:nvSpPr>
            <p:spPr bwMode="auto">
              <a:xfrm>
                <a:off x="3895725" y="1303738"/>
                <a:ext cx="85725" cy="53975"/>
              </a:xfrm>
              <a:custGeom>
                <a:avLst/>
                <a:gdLst>
                  <a:gd name="T0" fmla="*/ 0 w 24"/>
                  <a:gd name="T1" fmla="*/ 0 h 15"/>
                  <a:gd name="T2" fmla="*/ 24 w 24"/>
                  <a:gd name="T3" fmla="*/ 15 h 15"/>
                </a:gdLst>
                <a:ahLst/>
                <a:cxnLst>
                  <a:cxn ang="0">
                    <a:pos x="T0" y="T1"/>
                  </a:cxn>
                  <a:cxn ang="0">
                    <a:pos x="T2" y="T3"/>
                  </a:cxn>
                </a:cxnLst>
                <a:rect l="0" t="0" r="r" b="b"/>
                <a:pathLst>
                  <a:path w="24" h="15">
                    <a:moveTo>
                      <a:pt x="0" y="0"/>
                    </a:moveTo>
                    <a:cubicBezTo>
                      <a:pt x="6" y="8"/>
                      <a:pt x="15" y="13"/>
                      <a:pt x="24" y="15"/>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5" name="Freeform 152"/>
              <p:cNvSpPr/>
              <p:nvPr/>
            </p:nvSpPr>
            <p:spPr bwMode="auto">
              <a:xfrm>
                <a:off x="3960812" y="1205313"/>
                <a:ext cx="82550" cy="44450"/>
              </a:xfrm>
              <a:custGeom>
                <a:avLst/>
                <a:gdLst>
                  <a:gd name="T0" fmla="*/ 0 w 23"/>
                  <a:gd name="T1" fmla="*/ 0 h 12"/>
                  <a:gd name="T2" fmla="*/ 23 w 23"/>
                  <a:gd name="T3" fmla="*/ 12 h 12"/>
                </a:gdLst>
                <a:ahLst/>
                <a:cxnLst>
                  <a:cxn ang="0">
                    <a:pos x="T0" y="T1"/>
                  </a:cxn>
                  <a:cxn ang="0">
                    <a:pos x="T2" y="T3"/>
                  </a:cxn>
                </a:cxnLst>
                <a:rect l="0" t="0" r="r" b="b"/>
                <a:pathLst>
                  <a:path w="23" h="12">
                    <a:moveTo>
                      <a:pt x="0" y="0"/>
                    </a:moveTo>
                    <a:cubicBezTo>
                      <a:pt x="7" y="6"/>
                      <a:pt x="14" y="10"/>
                      <a:pt x="23" y="12"/>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6" name="Freeform 153"/>
              <p:cNvSpPr/>
              <p:nvPr/>
            </p:nvSpPr>
            <p:spPr bwMode="auto">
              <a:xfrm>
                <a:off x="4029075" y="1108476"/>
                <a:ext cx="76200" cy="42863"/>
              </a:xfrm>
              <a:custGeom>
                <a:avLst/>
                <a:gdLst>
                  <a:gd name="T0" fmla="*/ 0 w 21"/>
                  <a:gd name="T1" fmla="*/ 0 h 12"/>
                  <a:gd name="T2" fmla="*/ 21 w 21"/>
                  <a:gd name="T3" fmla="*/ 12 h 12"/>
                </a:gdLst>
                <a:ahLst/>
                <a:cxnLst>
                  <a:cxn ang="0">
                    <a:pos x="T0" y="T1"/>
                  </a:cxn>
                  <a:cxn ang="0">
                    <a:pos x="T2" y="T3"/>
                  </a:cxn>
                </a:cxnLst>
                <a:rect l="0" t="0" r="r" b="b"/>
                <a:pathLst>
                  <a:path w="21" h="12">
                    <a:moveTo>
                      <a:pt x="0" y="0"/>
                    </a:moveTo>
                    <a:cubicBezTo>
                      <a:pt x="6" y="5"/>
                      <a:pt x="13" y="9"/>
                      <a:pt x="21" y="12"/>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7" name="Freeform 154"/>
              <p:cNvSpPr/>
              <p:nvPr/>
            </p:nvSpPr>
            <p:spPr bwMode="auto">
              <a:xfrm>
                <a:off x="4105275" y="1017988"/>
                <a:ext cx="79375" cy="39688"/>
              </a:xfrm>
              <a:custGeom>
                <a:avLst/>
                <a:gdLst>
                  <a:gd name="T0" fmla="*/ 0 w 22"/>
                  <a:gd name="T1" fmla="*/ 0 h 11"/>
                  <a:gd name="T2" fmla="*/ 22 w 22"/>
                  <a:gd name="T3" fmla="*/ 11 h 11"/>
                </a:gdLst>
                <a:ahLst/>
                <a:cxnLst>
                  <a:cxn ang="0">
                    <a:pos x="T0" y="T1"/>
                  </a:cxn>
                  <a:cxn ang="0">
                    <a:pos x="T2" y="T3"/>
                  </a:cxn>
                </a:cxnLst>
                <a:rect l="0" t="0" r="r" b="b"/>
                <a:pathLst>
                  <a:path w="22" h="11">
                    <a:moveTo>
                      <a:pt x="0" y="0"/>
                    </a:moveTo>
                    <a:cubicBezTo>
                      <a:pt x="7" y="4"/>
                      <a:pt x="14" y="10"/>
                      <a:pt x="22" y="11"/>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8" name="Freeform 155"/>
              <p:cNvSpPr/>
              <p:nvPr/>
            </p:nvSpPr>
            <p:spPr bwMode="auto">
              <a:xfrm>
                <a:off x="4083050" y="1071963"/>
                <a:ext cx="50800" cy="25400"/>
              </a:xfrm>
              <a:custGeom>
                <a:avLst/>
                <a:gdLst>
                  <a:gd name="T0" fmla="*/ 0 w 14"/>
                  <a:gd name="T1" fmla="*/ 0 h 7"/>
                  <a:gd name="T2" fmla="*/ 14 w 14"/>
                  <a:gd name="T3" fmla="*/ 7 h 7"/>
                </a:gdLst>
                <a:ahLst/>
                <a:cxnLst>
                  <a:cxn ang="0">
                    <a:pos x="T0" y="T1"/>
                  </a:cxn>
                  <a:cxn ang="0">
                    <a:pos x="T2" y="T3"/>
                  </a:cxn>
                </a:cxnLst>
                <a:rect l="0" t="0" r="r" b="b"/>
                <a:pathLst>
                  <a:path w="14" h="7">
                    <a:moveTo>
                      <a:pt x="0" y="0"/>
                    </a:moveTo>
                    <a:cubicBezTo>
                      <a:pt x="4" y="3"/>
                      <a:pt x="9" y="5"/>
                      <a:pt x="14" y="7"/>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39" name="Freeform 156"/>
              <p:cNvSpPr/>
              <p:nvPr/>
            </p:nvSpPr>
            <p:spPr bwMode="auto">
              <a:xfrm>
                <a:off x="4006850" y="1168801"/>
                <a:ext cx="50800" cy="25400"/>
              </a:xfrm>
              <a:custGeom>
                <a:avLst/>
                <a:gdLst>
                  <a:gd name="T0" fmla="*/ 0 w 14"/>
                  <a:gd name="T1" fmla="*/ 0 h 7"/>
                  <a:gd name="T2" fmla="*/ 14 w 14"/>
                  <a:gd name="T3" fmla="*/ 7 h 7"/>
                </a:gdLst>
                <a:ahLst/>
                <a:cxnLst>
                  <a:cxn ang="0">
                    <a:pos x="T0" y="T1"/>
                  </a:cxn>
                  <a:cxn ang="0">
                    <a:pos x="T2" y="T3"/>
                  </a:cxn>
                </a:cxnLst>
                <a:rect l="0" t="0" r="r" b="b"/>
                <a:pathLst>
                  <a:path w="14" h="7">
                    <a:moveTo>
                      <a:pt x="0" y="0"/>
                    </a:moveTo>
                    <a:cubicBezTo>
                      <a:pt x="5" y="3"/>
                      <a:pt x="9" y="5"/>
                      <a:pt x="14" y="7"/>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0" name="Freeform 157"/>
              <p:cNvSpPr/>
              <p:nvPr/>
            </p:nvSpPr>
            <p:spPr bwMode="auto">
              <a:xfrm>
                <a:off x="3938587" y="1270401"/>
                <a:ext cx="50800" cy="30163"/>
              </a:xfrm>
              <a:custGeom>
                <a:avLst/>
                <a:gdLst>
                  <a:gd name="T0" fmla="*/ 0 w 14"/>
                  <a:gd name="T1" fmla="*/ 0 h 8"/>
                  <a:gd name="T2" fmla="*/ 13 w 14"/>
                  <a:gd name="T3" fmla="*/ 8 h 8"/>
                  <a:gd name="T4" fmla="*/ 14 w 14"/>
                  <a:gd name="T5" fmla="*/ 7 h 8"/>
                </a:gdLst>
                <a:ahLst/>
                <a:cxnLst>
                  <a:cxn ang="0">
                    <a:pos x="T0" y="T1"/>
                  </a:cxn>
                  <a:cxn ang="0">
                    <a:pos x="T2" y="T3"/>
                  </a:cxn>
                  <a:cxn ang="0">
                    <a:pos x="T4" y="T5"/>
                  </a:cxn>
                </a:cxnLst>
                <a:rect l="0" t="0" r="r" b="b"/>
                <a:pathLst>
                  <a:path w="14" h="8">
                    <a:moveTo>
                      <a:pt x="0" y="0"/>
                    </a:moveTo>
                    <a:cubicBezTo>
                      <a:pt x="4" y="3"/>
                      <a:pt x="8" y="6"/>
                      <a:pt x="13" y="8"/>
                    </a:cubicBezTo>
                    <a:cubicBezTo>
                      <a:pt x="13" y="8"/>
                      <a:pt x="14" y="8"/>
                      <a:pt x="14" y="7"/>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1" name="Freeform 158"/>
              <p:cNvSpPr/>
              <p:nvPr/>
            </p:nvSpPr>
            <p:spPr bwMode="auto">
              <a:xfrm>
                <a:off x="3789362" y="411563"/>
                <a:ext cx="930275" cy="1290638"/>
              </a:xfrm>
              <a:custGeom>
                <a:avLst/>
                <a:gdLst>
                  <a:gd name="T0" fmla="*/ 255 w 257"/>
                  <a:gd name="T1" fmla="*/ 43 h 356"/>
                  <a:gd name="T2" fmla="*/ 236 w 257"/>
                  <a:gd name="T3" fmla="*/ 106 h 356"/>
                  <a:gd name="T4" fmla="*/ 227 w 257"/>
                  <a:gd name="T5" fmla="*/ 147 h 356"/>
                  <a:gd name="T6" fmla="*/ 230 w 257"/>
                  <a:gd name="T7" fmla="*/ 191 h 356"/>
                  <a:gd name="T8" fmla="*/ 235 w 257"/>
                  <a:gd name="T9" fmla="*/ 220 h 356"/>
                  <a:gd name="T10" fmla="*/ 236 w 257"/>
                  <a:gd name="T11" fmla="*/ 246 h 356"/>
                  <a:gd name="T12" fmla="*/ 233 w 257"/>
                  <a:gd name="T13" fmla="*/ 327 h 356"/>
                  <a:gd name="T14" fmla="*/ 215 w 257"/>
                  <a:gd name="T15" fmla="*/ 350 h 356"/>
                  <a:gd name="T16" fmla="*/ 186 w 257"/>
                  <a:gd name="T17" fmla="*/ 356 h 356"/>
                  <a:gd name="T18" fmla="*/ 57 w 257"/>
                  <a:gd name="T19" fmla="*/ 318 h 356"/>
                  <a:gd name="T20" fmla="*/ 18 w 257"/>
                  <a:gd name="T21" fmla="*/ 290 h 356"/>
                  <a:gd name="T22" fmla="*/ 1 w 257"/>
                  <a:gd name="T23" fmla="*/ 247 h 356"/>
                  <a:gd name="T24" fmla="*/ 15 w 257"/>
                  <a:gd name="T25" fmla="*/ 212 h 356"/>
                  <a:gd name="T26" fmla="*/ 94 w 257"/>
                  <a:gd name="T27" fmla="*/ 129 h 356"/>
                  <a:gd name="T28" fmla="*/ 115 w 257"/>
                  <a:gd name="T29" fmla="*/ 108 h 356"/>
                  <a:gd name="T30" fmla="*/ 125 w 257"/>
                  <a:gd name="T31" fmla="*/ 89 h 356"/>
                  <a:gd name="T32" fmla="*/ 161 w 257"/>
                  <a:gd name="T33" fmla="*/ 9 h 356"/>
                  <a:gd name="T34" fmla="*/ 172 w 257"/>
                  <a:gd name="T35" fmla="*/ 1 h 356"/>
                  <a:gd name="T36" fmla="*/ 186 w 257"/>
                  <a:gd name="T37" fmla="*/ 2 h 356"/>
                  <a:gd name="T38" fmla="*/ 247 w 257"/>
                  <a:gd name="T39" fmla="*/ 28 h 356"/>
                  <a:gd name="T40" fmla="*/ 255 w 257"/>
                  <a:gd name="T41" fmla="*/ 43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7" h="356">
                    <a:moveTo>
                      <a:pt x="255" y="43"/>
                    </a:moveTo>
                    <a:cubicBezTo>
                      <a:pt x="249" y="64"/>
                      <a:pt x="242" y="85"/>
                      <a:pt x="236" y="106"/>
                    </a:cubicBezTo>
                    <a:cubicBezTo>
                      <a:pt x="232" y="119"/>
                      <a:pt x="228" y="133"/>
                      <a:pt x="227" y="147"/>
                    </a:cubicBezTo>
                    <a:cubicBezTo>
                      <a:pt x="225" y="162"/>
                      <a:pt x="227" y="177"/>
                      <a:pt x="230" y="191"/>
                    </a:cubicBezTo>
                    <a:cubicBezTo>
                      <a:pt x="232" y="201"/>
                      <a:pt x="234" y="210"/>
                      <a:pt x="235" y="220"/>
                    </a:cubicBezTo>
                    <a:cubicBezTo>
                      <a:pt x="236" y="229"/>
                      <a:pt x="236" y="237"/>
                      <a:pt x="236" y="246"/>
                    </a:cubicBezTo>
                    <a:cubicBezTo>
                      <a:pt x="237" y="273"/>
                      <a:pt x="238" y="300"/>
                      <a:pt x="233" y="327"/>
                    </a:cubicBezTo>
                    <a:cubicBezTo>
                      <a:pt x="231" y="338"/>
                      <a:pt x="227" y="345"/>
                      <a:pt x="215" y="350"/>
                    </a:cubicBezTo>
                    <a:cubicBezTo>
                      <a:pt x="206" y="355"/>
                      <a:pt x="196" y="356"/>
                      <a:pt x="186" y="356"/>
                    </a:cubicBezTo>
                    <a:cubicBezTo>
                      <a:pt x="140" y="355"/>
                      <a:pt x="97" y="339"/>
                      <a:pt x="57" y="318"/>
                    </a:cubicBezTo>
                    <a:cubicBezTo>
                      <a:pt x="43" y="310"/>
                      <a:pt x="29" y="302"/>
                      <a:pt x="18" y="290"/>
                    </a:cubicBezTo>
                    <a:cubicBezTo>
                      <a:pt x="7" y="279"/>
                      <a:pt x="0" y="263"/>
                      <a:pt x="1" y="247"/>
                    </a:cubicBezTo>
                    <a:cubicBezTo>
                      <a:pt x="2" y="235"/>
                      <a:pt x="9" y="223"/>
                      <a:pt x="15" y="212"/>
                    </a:cubicBezTo>
                    <a:cubicBezTo>
                      <a:pt x="34" y="181"/>
                      <a:pt x="67" y="154"/>
                      <a:pt x="94" y="129"/>
                    </a:cubicBezTo>
                    <a:cubicBezTo>
                      <a:pt x="101" y="122"/>
                      <a:pt x="109" y="116"/>
                      <a:pt x="115" y="108"/>
                    </a:cubicBezTo>
                    <a:cubicBezTo>
                      <a:pt x="119" y="102"/>
                      <a:pt x="122" y="95"/>
                      <a:pt x="125" y="89"/>
                    </a:cubicBezTo>
                    <a:cubicBezTo>
                      <a:pt x="137" y="62"/>
                      <a:pt x="149" y="35"/>
                      <a:pt x="161" y="9"/>
                    </a:cubicBezTo>
                    <a:cubicBezTo>
                      <a:pt x="163" y="4"/>
                      <a:pt x="167" y="1"/>
                      <a:pt x="172" y="1"/>
                    </a:cubicBezTo>
                    <a:cubicBezTo>
                      <a:pt x="177" y="0"/>
                      <a:pt x="182" y="1"/>
                      <a:pt x="186" y="2"/>
                    </a:cubicBezTo>
                    <a:cubicBezTo>
                      <a:pt x="208" y="7"/>
                      <a:pt x="228" y="16"/>
                      <a:pt x="247" y="28"/>
                    </a:cubicBezTo>
                    <a:cubicBezTo>
                      <a:pt x="252" y="31"/>
                      <a:pt x="257" y="36"/>
                      <a:pt x="255" y="43"/>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2" name="Freeform 159"/>
              <p:cNvSpPr/>
              <p:nvPr/>
            </p:nvSpPr>
            <p:spPr bwMode="auto">
              <a:xfrm>
                <a:off x="4383087" y="430613"/>
                <a:ext cx="330200" cy="127000"/>
              </a:xfrm>
              <a:custGeom>
                <a:avLst/>
                <a:gdLst>
                  <a:gd name="T0" fmla="*/ 0 w 91"/>
                  <a:gd name="T1" fmla="*/ 0 h 35"/>
                  <a:gd name="T2" fmla="*/ 17 w 91"/>
                  <a:gd name="T3" fmla="*/ 15 h 35"/>
                  <a:gd name="T4" fmla="*/ 91 w 91"/>
                  <a:gd name="T5" fmla="*/ 33 h 35"/>
                </a:gdLst>
                <a:ahLst/>
                <a:cxnLst>
                  <a:cxn ang="0">
                    <a:pos x="T0" y="T1"/>
                  </a:cxn>
                  <a:cxn ang="0">
                    <a:pos x="T2" y="T3"/>
                  </a:cxn>
                  <a:cxn ang="0">
                    <a:pos x="T4" y="T5"/>
                  </a:cxn>
                </a:cxnLst>
                <a:rect l="0" t="0" r="r" b="b"/>
                <a:pathLst>
                  <a:path w="91" h="35">
                    <a:moveTo>
                      <a:pt x="0" y="0"/>
                    </a:moveTo>
                    <a:cubicBezTo>
                      <a:pt x="2" y="7"/>
                      <a:pt x="10" y="12"/>
                      <a:pt x="17" y="15"/>
                    </a:cubicBezTo>
                    <a:cubicBezTo>
                      <a:pt x="40" y="26"/>
                      <a:pt x="65" y="35"/>
                      <a:pt x="91" y="3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3" name="Freeform 160"/>
              <p:cNvSpPr/>
              <p:nvPr/>
            </p:nvSpPr>
            <p:spPr bwMode="auto">
              <a:xfrm>
                <a:off x="4387850" y="473476"/>
                <a:ext cx="187325" cy="90488"/>
              </a:xfrm>
              <a:custGeom>
                <a:avLst/>
                <a:gdLst>
                  <a:gd name="T0" fmla="*/ 0 w 52"/>
                  <a:gd name="T1" fmla="*/ 0 h 25"/>
                  <a:gd name="T2" fmla="*/ 7 w 52"/>
                  <a:gd name="T3" fmla="*/ 6 h 25"/>
                  <a:gd name="T4" fmla="*/ 52 w 52"/>
                  <a:gd name="T5" fmla="*/ 25 h 25"/>
                </a:gdLst>
                <a:ahLst/>
                <a:cxnLst>
                  <a:cxn ang="0">
                    <a:pos x="T0" y="T1"/>
                  </a:cxn>
                  <a:cxn ang="0">
                    <a:pos x="T2" y="T3"/>
                  </a:cxn>
                  <a:cxn ang="0">
                    <a:pos x="T4" y="T5"/>
                  </a:cxn>
                </a:cxnLst>
                <a:rect l="0" t="0" r="r" b="b"/>
                <a:pathLst>
                  <a:path w="52" h="25">
                    <a:moveTo>
                      <a:pt x="0" y="0"/>
                    </a:moveTo>
                    <a:cubicBezTo>
                      <a:pt x="2" y="2"/>
                      <a:pt x="4" y="4"/>
                      <a:pt x="7" y="6"/>
                    </a:cubicBezTo>
                    <a:cubicBezTo>
                      <a:pt x="21" y="16"/>
                      <a:pt x="36" y="22"/>
                      <a:pt x="52" y="25"/>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4" name="Freeform 161"/>
              <p:cNvSpPr/>
              <p:nvPr/>
            </p:nvSpPr>
            <p:spPr bwMode="auto">
              <a:xfrm>
                <a:off x="4032250" y="922738"/>
                <a:ext cx="587375" cy="268288"/>
              </a:xfrm>
              <a:custGeom>
                <a:avLst/>
                <a:gdLst>
                  <a:gd name="T0" fmla="*/ 3 w 162"/>
                  <a:gd name="T1" fmla="*/ 10 h 74"/>
                  <a:gd name="T2" fmla="*/ 8 w 162"/>
                  <a:gd name="T3" fmla="*/ 22 h 74"/>
                  <a:gd name="T4" fmla="*/ 74 w 162"/>
                  <a:gd name="T5" fmla="*/ 60 h 74"/>
                  <a:gd name="T6" fmla="*/ 93 w 162"/>
                  <a:gd name="T7" fmla="*/ 66 h 74"/>
                  <a:gd name="T8" fmla="*/ 126 w 162"/>
                  <a:gd name="T9" fmla="*/ 73 h 74"/>
                  <a:gd name="T10" fmla="*/ 158 w 162"/>
                  <a:gd name="T11" fmla="*/ 66 h 74"/>
                  <a:gd name="T12" fmla="*/ 162 w 162"/>
                  <a:gd name="T13" fmla="*/ 62 h 74"/>
                  <a:gd name="T14" fmla="*/ 157 w 162"/>
                  <a:gd name="T15" fmla="*/ 54 h 74"/>
                  <a:gd name="T16" fmla="*/ 59 w 162"/>
                  <a:gd name="T17" fmla="*/ 5 h 74"/>
                  <a:gd name="T18" fmla="*/ 7 w 162"/>
                  <a:gd name="T19" fmla="*/ 7 h 74"/>
                  <a:gd name="T20" fmla="*/ 3 w 162"/>
                  <a:gd name="T21" fmla="*/ 1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74">
                    <a:moveTo>
                      <a:pt x="3" y="10"/>
                    </a:moveTo>
                    <a:cubicBezTo>
                      <a:pt x="0" y="14"/>
                      <a:pt x="4" y="19"/>
                      <a:pt x="8" y="22"/>
                    </a:cubicBezTo>
                    <a:cubicBezTo>
                      <a:pt x="28" y="39"/>
                      <a:pt x="50" y="51"/>
                      <a:pt x="74" y="60"/>
                    </a:cubicBezTo>
                    <a:cubicBezTo>
                      <a:pt x="80" y="62"/>
                      <a:pt x="87" y="64"/>
                      <a:pt x="93" y="66"/>
                    </a:cubicBezTo>
                    <a:cubicBezTo>
                      <a:pt x="104" y="69"/>
                      <a:pt x="115" y="72"/>
                      <a:pt x="126" y="73"/>
                    </a:cubicBezTo>
                    <a:cubicBezTo>
                      <a:pt x="137" y="74"/>
                      <a:pt x="149" y="72"/>
                      <a:pt x="158" y="66"/>
                    </a:cubicBezTo>
                    <a:cubicBezTo>
                      <a:pt x="159" y="65"/>
                      <a:pt x="161" y="64"/>
                      <a:pt x="162" y="62"/>
                    </a:cubicBezTo>
                    <a:cubicBezTo>
                      <a:pt x="162" y="59"/>
                      <a:pt x="160" y="56"/>
                      <a:pt x="157" y="54"/>
                    </a:cubicBezTo>
                    <a:cubicBezTo>
                      <a:pt x="130" y="29"/>
                      <a:pt x="95" y="12"/>
                      <a:pt x="59" y="5"/>
                    </a:cubicBezTo>
                    <a:cubicBezTo>
                      <a:pt x="42" y="1"/>
                      <a:pt x="23" y="0"/>
                      <a:pt x="7" y="7"/>
                    </a:cubicBezTo>
                    <a:cubicBezTo>
                      <a:pt x="6" y="8"/>
                      <a:pt x="4" y="8"/>
                      <a:pt x="3" y="10"/>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5" name="Freeform 162"/>
              <p:cNvSpPr/>
              <p:nvPr/>
            </p:nvSpPr>
            <p:spPr bwMode="auto">
              <a:xfrm>
                <a:off x="4043362" y="930676"/>
                <a:ext cx="50800" cy="46038"/>
              </a:xfrm>
              <a:custGeom>
                <a:avLst/>
                <a:gdLst>
                  <a:gd name="T0" fmla="*/ 0 w 14"/>
                  <a:gd name="T1" fmla="*/ 13 h 13"/>
                  <a:gd name="T2" fmla="*/ 14 w 14"/>
                  <a:gd name="T3" fmla="*/ 0 h 13"/>
                </a:gdLst>
                <a:ahLst/>
                <a:cxnLst>
                  <a:cxn ang="0">
                    <a:pos x="T0" y="T1"/>
                  </a:cxn>
                  <a:cxn ang="0">
                    <a:pos x="T2" y="T3"/>
                  </a:cxn>
                </a:cxnLst>
                <a:rect l="0" t="0" r="r" b="b"/>
                <a:pathLst>
                  <a:path w="14" h="13">
                    <a:moveTo>
                      <a:pt x="0" y="13"/>
                    </a:moveTo>
                    <a:cubicBezTo>
                      <a:pt x="5" y="9"/>
                      <a:pt x="10" y="4"/>
                      <a:pt x="14"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6" name="Freeform 163"/>
              <p:cNvSpPr/>
              <p:nvPr/>
            </p:nvSpPr>
            <p:spPr bwMode="auto">
              <a:xfrm>
                <a:off x="4054475" y="933851"/>
                <a:ext cx="61913" cy="58738"/>
              </a:xfrm>
              <a:custGeom>
                <a:avLst/>
                <a:gdLst>
                  <a:gd name="T0" fmla="*/ 0 w 17"/>
                  <a:gd name="T1" fmla="*/ 16 h 16"/>
                  <a:gd name="T2" fmla="*/ 17 w 17"/>
                  <a:gd name="T3" fmla="*/ 0 h 16"/>
                </a:gdLst>
                <a:ahLst/>
                <a:cxnLst>
                  <a:cxn ang="0">
                    <a:pos x="T0" y="T1"/>
                  </a:cxn>
                  <a:cxn ang="0">
                    <a:pos x="T2" y="T3"/>
                  </a:cxn>
                </a:cxnLst>
                <a:rect l="0" t="0" r="r" b="b"/>
                <a:pathLst>
                  <a:path w="17" h="16">
                    <a:moveTo>
                      <a:pt x="0" y="16"/>
                    </a:moveTo>
                    <a:cubicBezTo>
                      <a:pt x="6" y="10"/>
                      <a:pt x="11" y="5"/>
                      <a:pt x="1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7" name="Freeform 164"/>
              <p:cNvSpPr/>
              <p:nvPr/>
            </p:nvSpPr>
            <p:spPr bwMode="auto">
              <a:xfrm>
                <a:off x="4065587" y="925913"/>
                <a:ext cx="71438" cy="76200"/>
              </a:xfrm>
              <a:custGeom>
                <a:avLst/>
                <a:gdLst>
                  <a:gd name="T0" fmla="*/ 0 w 20"/>
                  <a:gd name="T1" fmla="*/ 21 h 21"/>
                  <a:gd name="T2" fmla="*/ 20 w 20"/>
                  <a:gd name="T3" fmla="*/ 0 h 21"/>
                </a:gdLst>
                <a:ahLst/>
                <a:cxnLst>
                  <a:cxn ang="0">
                    <a:pos x="T0" y="T1"/>
                  </a:cxn>
                  <a:cxn ang="0">
                    <a:pos x="T2" y="T3"/>
                  </a:cxn>
                </a:cxnLst>
                <a:rect l="0" t="0" r="r" b="b"/>
                <a:pathLst>
                  <a:path w="20" h="21">
                    <a:moveTo>
                      <a:pt x="0" y="21"/>
                    </a:moveTo>
                    <a:cubicBezTo>
                      <a:pt x="6" y="14"/>
                      <a:pt x="13" y="7"/>
                      <a:pt x="2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8" name="Freeform 165"/>
              <p:cNvSpPr/>
              <p:nvPr/>
            </p:nvSpPr>
            <p:spPr bwMode="auto">
              <a:xfrm>
                <a:off x="4076700" y="930676"/>
                <a:ext cx="79375" cy="79375"/>
              </a:xfrm>
              <a:custGeom>
                <a:avLst/>
                <a:gdLst>
                  <a:gd name="T0" fmla="*/ 0 w 22"/>
                  <a:gd name="T1" fmla="*/ 22 h 22"/>
                  <a:gd name="T2" fmla="*/ 22 w 22"/>
                  <a:gd name="T3" fmla="*/ 0 h 22"/>
                </a:gdLst>
                <a:ahLst/>
                <a:cxnLst>
                  <a:cxn ang="0">
                    <a:pos x="T0" y="T1"/>
                  </a:cxn>
                  <a:cxn ang="0">
                    <a:pos x="T2" y="T3"/>
                  </a:cxn>
                </a:cxnLst>
                <a:rect l="0" t="0" r="r" b="b"/>
                <a:pathLst>
                  <a:path w="22" h="22">
                    <a:moveTo>
                      <a:pt x="0" y="22"/>
                    </a:moveTo>
                    <a:cubicBezTo>
                      <a:pt x="7" y="15"/>
                      <a:pt x="14" y="7"/>
                      <a:pt x="22"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49" name="Freeform 166"/>
              <p:cNvSpPr/>
              <p:nvPr/>
            </p:nvSpPr>
            <p:spPr bwMode="auto">
              <a:xfrm>
                <a:off x="4090987" y="933851"/>
                <a:ext cx="79375" cy="84138"/>
              </a:xfrm>
              <a:custGeom>
                <a:avLst/>
                <a:gdLst>
                  <a:gd name="T0" fmla="*/ 0 w 22"/>
                  <a:gd name="T1" fmla="*/ 23 h 23"/>
                  <a:gd name="T2" fmla="*/ 22 w 22"/>
                  <a:gd name="T3" fmla="*/ 0 h 23"/>
                </a:gdLst>
                <a:ahLst/>
                <a:cxnLst>
                  <a:cxn ang="0">
                    <a:pos x="T0" y="T1"/>
                  </a:cxn>
                  <a:cxn ang="0">
                    <a:pos x="T2" y="T3"/>
                  </a:cxn>
                </a:cxnLst>
                <a:rect l="0" t="0" r="r" b="b"/>
                <a:pathLst>
                  <a:path w="22" h="23">
                    <a:moveTo>
                      <a:pt x="0" y="23"/>
                    </a:moveTo>
                    <a:cubicBezTo>
                      <a:pt x="7" y="15"/>
                      <a:pt x="15" y="7"/>
                      <a:pt x="22"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0" name="Freeform 167"/>
              <p:cNvSpPr/>
              <p:nvPr/>
            </p:nvSpPr>
            <p:spPr bwMode="auto">
              <a:xfrm>
                <a:off x="4102100" y="941788"/>
                <a:ext cx="82550" cy="85725"/>
              </a:xfrm>
              <a:custGeom>
                <a:avLst/>
                <a:gdLst>
                  <a:gd name="T0" fmla="*/ 0 w 23"/>
                  <a:gd name="T1" fmla="*/ 24 h 24"/>
                  <a:gd name="T2" fmla="*/ 23 w 23"/>
                  <a:gd name="T3" fmla="*/ 0 h 24"/>
                  <a:gd name="T4" fmla="*/ 23 w 23"/>
                  <a:gd name="T5" fmla="*/ 0 h 24"/>
                </a:gdLst>
                <a:ahLst/>
                <a:cxnLst>
                  <a:cxn ang="0">
                    <a:pos x="T0" y="T1"/>
                  </a:cxn>
                  <a:cxn ang="0">
                    <a:pos x="T2" y="T3"/>
                  </a:cxn>
                  <a:cxn ang="0">
                    <a:pos x="T4" y="T5"/>
                  </a:cxn>
                </a:cxnLst>
                <a:rect l="0" t="0" r="r" b="b"/>
                <a:pathLst>
                  <a:path w="23" h="24">
                    <a:moveTo>
                      <a:pt x="0" y="24"/>
                    </a:moveTo>
                    <a:cubicBezTo>
                      <a:pt x="8" y="16"/>
                      <a:pt x="15" y="8"/>
                      <a:pt x="23" y="0"/>
                    </a:cubicBezTo>
                    <a:cubicBezTo>
                      <a:pt x="23" y="0"/>
                      <a:pt x="22" y="0"/>
                      <a:pt x="23"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1" name="Freeform 168"/>
              <p:cNvSpPr/>
              <p:nvPr/>
            </p:nvSpPr>
            <p:spPr bwMode="auto">
              <a:xfrm>
                <a:off x="4116387" y="933851"/>
                <a:ext cx="90488" cy="109538"/>
              </a:xfrm>
              <a:custGeom>
                <a:avLst/>
                <a:gdLst>
                  <a:gd name="T0" fmla="*/ 0 w 25"/>
                  <a:gd name="T1" fmla="*/ 30 h 30"/>
                  <a:gd name="T2" fmla="*/ 25 w 25"/>
                  <a:gd name="T3" fmla="*/ 0 h 30"/>
                </a:gdLst>
                <a:ahLst/>
                <a:cxnLst>
                  <a:cxn ang="0">
                    <a:pos x="T0" y="T1"/>
                  </a:cxn>
                  <a:cxn ang="0">
                    <a:pos x="T2" y="T3"/>
                  </a:cxn>
                </a:cxnLst>
                <a:rect l="0" t="0" r="r" b="b"/>
                <a:pathLst>
                  <a:path w="25" h="30">
                    <a:moveTo>
                      <a:pt x="0" y="30"/>
                    </a:moveTo>
                    <a:cubicBezTo>
                      <a:pt x="8" y="20"/>
                      <a:pt x="17" y="10"/>
                      <a:pt x="25"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2" name="Freeform 169"/>
              <p:cNvSpPr/>
              <p:nvPr/>
            </p:nvSpPr>
            <p:spPr bwMode="auto">
              <a:xfrm>
                <a:off x="4133850" y="948138"/>
                <a:ext cx="87313" cy="98425"/>
              </a:xfrm>
              <a:custGeom>
                <a:avLst/>
                <a:gdLst>
                  <a:gd name="T0" fmla="*/ 0 w 24"/>
                  <a:gd name="T1" fmla="*/ 27 h 27"/>
                  <a:gd name="T2" fmla="*/ 24 w 24"/>
                  <a:gd name="T3" fmla="*/ 0 h 27"/>
                </a:gdLst>
                <a:ahLst/>
                <a:cxnLst>
                  <a:cxn ang="0">
                    <a:pos x="T0" y="T1"/>
                  </a:cxn>
                  <a:cxn ang="0">
                    <a:pos x="T2" y="T3"/>
                  </a:cxn>
                </a:cxnLst>
                <a:rect l="0" t="0" r="r" b="b"/>
                <a:pathLst>
                  <a:path w="24" h="27">
                    <a:moveTo>
                      <a:pt x="0" y="27"/>
                    </a:moveTo>
                    <a:cubicBezTo>
                      <a:pt x="8" y="18"/>
                      <a:pt x="16" y="9"/>
                      <a:pt x="24"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3" name="Freeform 170"/>
              <p:cNvSpPr/>
              <p:nvPr/>
            </p:nvSpPr>
            <p:spPr bwMode="auto">
              <a:xfrm>
                <a:off x="4156075" y="951313"/>
                <a:ext cx="85725" cy="109538"/>
              </a:xfrm>
              <a:custGeom>
                <a:avLst/>
                <a:gdLst>
                  <a:gd name="T0" fmla="*/ 0 w 24"/>
                  <a:gd name="T1" fmla="*/ 30 h 30"/>
                  <a:gd name="T2" fmla="*/ 24 w 24"/>
                  <a:gd name="T3" fmla="*/ 0 h 30"/>
                  <a:gd name="T4" fmla="*/ 24 w 24"/>
                  <a:gd name="T5" fmla="*/ 0 h 30"/>
                </a:gdLst>
                <a:ahLst/>
                <a:cxnLst>
                  <a:cxn ang="0">
                    <a:pos x="T0" y="T1"/>
                  </a:cxn>
                  <a:cxn ang="0">
                    <a:pos x="T2" y="T3"/>
                  </a:cxn>
                  <a:cxn ang="0">
                    <a:pos x="T4" y="T5"/>
                  </a:cxn>
                </a:cxnLst>
                <a:rect l="0" t="0" r="r" b="b"/>
                <a:pathLst>
                  <a:path w="24" h="30">
                    <a:moveTo>
                      <a:pt x="0" y="30"/>
                    </a:moveTo>
                    <a:cubicBezTo>
                      <a:pt x="7" y="20"/>
                      <a:pt x="15" y="10"/>
                      <a:pt x="24" y="0"/>
                    </a:cubicBezTo>
                    <a:cubicBezTo>
                      <a:pt x="24" y="0"/>
                      <a:pt x="24" y="1"/>
                      <a:pt x="24"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4" name="Freeform 171"/>
              <p:cNvSpPr/>
              <p:nvPr/>
            </p:nvSpPr>
            <p:spPr bwMode="auto">
              <a:xfrm>
                <a:off x="4167187" y="951313"/>
                <a:ext cx="93663" cy="115888"/>
              </a:xfrm>
              <a:custGeom>
                <a:avLst/>
                <a:gdLst>
                  <a:gd name="T0" fmla="*/ 0 w 26"/>
                  <a:gd name="T1" fmla="*/ 32 h 32"/>
                  <a:gd name="T2" fmla="*/ 26 w 26"/>
                  <a:gd name="T3" fmla="*/ 0 h 32"/>
                </a:gdLst>
                <a:ahLst/>
                <a:cxnLst>
                  <a:cxn ang="0">
                    <a:pos x="T0" y="T1"/>
                  </a:cxn>
                  <a:cxn ang="0">
                    <a:pos x="T2" y="T3"/>
                  </a:cxn>
                </a:cxnLst>
                <a:rect l="0" t="0" r="r" b="b"/>
                <a:pathLst>
                  <a:path w="26" h="32">
                    <a:moveTo>
                      <a:pt x="0" y="32"/>
                    </a:moveTo>
                    <a:cubicBezTo>
                      <a:pt x="9" y="22"/>
                      <a:pt x="18" y="11"/>
                      <a:pt x="2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5" name="Freeform 172"/>
              <p:cNvSpPr/>
              <p:nvPr/>
            </p:nvSpPr>
            <p:spPr bwMode="auto">
              <a:xfrm>
                <a:off x="4176712" y="951313"/>
                <a:ext cx="109538" cy="131763"/>
              </a:xfrm>
              <a:custGeom>
                <a:avLst/>
                <a:gdLst>
                  <a:gd name="T0" fmla="*/ 0 w 30"/>
                  <a:gd name="T1" fmla="*/ 36 h 36"/>
                  <a:gd name="T2" fmla="*/ 30 w 30"/>
                  <a:gd name="T3" fmla="*/ 0 h 36"/>
                </a:gdLst>
                <a:ahLst/>
                <a:cxnLst>
                  <a:cxn ang="0">
                    <a:pos x="T0" y="T1"/>
                  </a:cxn>
                  <a:cxn ang="0">
                    <a:pos x="T2" y="T3"/>
                  </a:cxn>
                </a:cxnLst>
                <a:rect l="0" t="0" r="r" b="b"/>
                <a:pathLst>
                  <a:path w="30" h="36">
                    <a:moveTo>
                      <a:pt x="0" y="36"/>
                    </a:moveTo>
                    <a:cubicBezTo>
                      <a:pt x="10" y="24"/>
                      <a:pt x="20" y="12"/>
                      <a:pt x="3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6" name="Freeform 173"/>
              <p:cNvSpPr/>
              <p:nvPr/>
            </p:nvSpPr>
            <p:spPr bwMode="auto">
              <a:xfrm>
                <a:off x="4187825" y="956076"/>
                <a:ext cx="112713" cy="133350"/>
              </a:xfrm>
              <a:custGeom>
                <a:avLst/>
                <a:gdLst>
                  <a:gd name="T0" fmla="*/ 0 w 31"/>
                  <a:gd name="T1" fmla="*/ 37 h 37"/>
                  <a:gd name="T2" fmla="*/ 31 w 31"/>
                  <a:gd name="T3" fmla="*/ 0 h 37"/>
                </a:gdLst>
                <a:ahLst/>
                <a:cxnLst>
                  <a:cxn ang="0">
                    <a:pos x="T0" y="T1"/>
                  </a:cxn>
                  <a:cxn ang="0">
                    <a:pos x="T2" y="T3"/>
                  </a:cxn>
                </a:cxnLst>
                <a:rect l="0" t="0" r="r" b="b"/>
                <a:pathLst>
                  <a:path w="31" h="37">
                    <a:moveTo>
                      <a:pt x="0" y="37"/>
                    </a:moveTo>
                    <a:cubicBezTo>
                      <a:pt x="10" y="25"/>
                      <a:pt x="20" y="12"/>
                      <a:pt x="3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7" name="Freeform 174"/>
              <p:cNvSpPr/>
              <p:nvPr/>
            </p:nvSpPr>
            <p:spPr bwMode="auto">
              <a:xfrm>
                <a:off x="4206875" y="951313"/>
                <a:ext cx="115888" cy="149225"/>
              </a:xfrm>
              <a:custGeom>
                <a:avLst/>
                <a:gdLst>
                  <a:gd name="T0" fmla="*/ 0 w 32"/>
                  <a:gd name="T1" fmla="*/ 41 h 41"/>
                  <a:gd name="T2" fmla="*/ 32 w 32"/>
                  <a:gd name="T3" fmla="*/ 0 h 41"/>
                </a:gdLst>
                <a:ahLst/>
                <a:cxnLst>
                  <a:cxn ang="0">
                    <a:pos x="T0" y="T1"/>
                  </a:cxn>
                  <a:cxn ang="0">
                    <a:pos x="T2" y="T3"/>
                  </a:cxn>
                </a:cxnLst>
                <a:rect l="0" t="0" r="r" b="b"/>
                <a:pathLst>
                  <a:path w="32" h="41">
                    <a:moveTo>
                      <a:pt x="0" y="41"/>
                    </a:moveTo>
                    <a:cubicBezTo>
                      <a:pt x="11" y="27"/>
                      <a:pt x="21" y="14"/>
                      <a:pt x="32"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8" name="Freeform 175"/>
              <p:cNvSpPr/>
              <p:nvPr/>
            </p:nvSpPr>
            <p:spPr bwMode="auto">
              <a:xfrm>
                <a:off x="4221162" y="962426"/>
                <a:ext cx="111125" cy="146050"/>
              </a:xfrm>
              <a:custGeom>
                <a:avLst/>
                <a:gdLst>
                  <a:gd name="T0" fmla="*/ 0 w 31"/>
                  <a:gd name="T1" fmla="*/ 40 h 40"/>
                  <a:gd name="T2" fmla="*/ 31 w 31"/>
                  <a:gd name="T3" fmla="*/ 0 h 40"/>
                </a:gdLst>
                <a:ahLst/>
                <a:cxnLst>
                  <a:cxn ang="0">
                    <a:pos x="T0" y="T1"/>
                  </a:cxn>
                  <a:cxn ang="0">
                    <a:pos x="T2" y="T3"/>
                  </a:cxn>
                </a:cxnLst>
                <a:rect l="0" t="0" r="r" b="b"/>
                <a:pathLst>
                  <a:path w="31" h="40">
                    <a:moveTo>
                      <a:pt x="0" y="40"/>
                    </a:moveTo>
                    <a:cubicBezTo>
                      <a:pt x="10" y="26"/>
                      <a:pt x="20" y="13"/>
                      <a:pt x="3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59" name="Freeform 176"/>
              <p:cNvSpPr/>
              <p:nvPr/>
            </p:nvSpPr>
            <p:spPr bwMode="auto">
              <a:xfrm>
                <a:off x="4232275" y="962426"/>
                <a:ext cx="119063" cy="149225"/>
              </a:xfrm>
              <a:custGeom>
                <a:avLst/>
                <a:gdLst>
                  <a:gd name="T0" fmla="*/ 0 w 33"/>
                  <a:gd name="T1" fmla="*/ 41 h 41"/>
                  <a:gd name="T2" fmla="*/ 32 w 33"/>
                  <a:gd name="T3" fmla="*/ 2 h 41"/>
                  <a:gd name="T4" fmla="*/ 33 w 33"/>
                  <a:gd name="T5" fmla="*/ 1 h 41"/>
                  <a:gd name="T6" fmla="*/ 33 w 33"/>
                  <a:gd name="T7" fmla="*/ 1 h 41"/>
                </a:gdLst>
                <a:ahLst/>
                <a:cxnLst>
                  <a:cxn ang="0">
                    <a:pos x="T0" y="T1"/>
                  </a:cxn>
                  <a:cxn ang="0">
                    <a:pos x="T2" y="T3"/>
                  </a:cxn>
                  <a:cxn ang="0">
                    <a:pos x="T4" y="T5"/>
                  </a:cxn>
                  <a:cxn ang="0">
                    <a:pos x="T6" y="T7"/>
                  </a:cxn>
                </a:cxnLst>
                <a:rect l="0" t="0" r="r" b="b"/>
                <a:pathLst>
                  <a:path w="33" h="41">
                    <a:moveTo>
                      <a:pt x="0" y="41"/>
                    </a:moveTo>
                    <a:cubicBezTo>
                      <a:pt x="10" y="27"/>
                      <a:pt x="21" y="14"/>
                      <a:pt x="32" y="2"/>
                    </a:cubicBezTo>
                    <a:cubicBezTo>
                      <a:pt x="33" y="2"/>
                      <a:pt x="32" y="1"/>
                      <a:pt x="33" y="1"/>
                    </a:cubicBezTo>
                    <a:cubicBezTo>
                      <a:pt x="33" y="0"/>
                      <a:pt x="33" y="1"/>
                      <a:pt x="33" y="1"/>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0" name="Freeform 177"/>
              <p:cNvSpPr/>
              <p:nvPr/>
            </p:nvSpPr>
            <p:spPr bwMode="auto">
              <a:xfrm>
                <a:off x="4252912" y="973538"/>
                <a:ext cx="104775" cy="144463"/>
              </a:xfrm>
              <a:custGeom>
                <a:avLst/>
                <a:gdLst>
                  <a:gd name="T0" fmla="*/ 0 w 29"/>
                  <a:gd name="T1" fmla="*/ 40 h 40"/>
                  <a:gd name="T2" fmla="*/ 29 w 29"/>
                  <a:gd name="T3" fmla="*/ 0 h 40"/>
                </a:gdLst>
                <a:ahLst/>
                <a:cxnLst>
                  <a:cxn ang="0">
                    <a:pos x="T0" y="T1"/>
                  </a:cxn>
                  <a:cxn ang="0">
                    <a:pos x="T2" y="T3"/>
                  </a:cxn>
                </a:cxnLst>
                <a:rect l="0" t="0" r="r" b="b"/>
                <a:pathLst>
                  <a:path w="29" h="40">
                    <a:moveTo>
                      <a:pt x="0" y="40"/>
                    </a:moveTo>
                    <a:cubicBezTo>
                      <a:pt x="10" y="26"/>
                      <a:pt x="19" y="13"/>
                      <a:pt x="2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1" name="Freeform 178"/>
              <p:cNvSpPr/>
              <p:nvPr/>
            </p:nvSpPr>
            <p:spPr bwMode="auto">
              <a:xfrm>
                <a:off x="4271962" y="984651"/>
                <a:ext cx="107950" cy="138113"/>
              </a:xfrm>
              <a:custGeom>
                <a:avLst/>
                <a:gdLst>
                  <a:gd name="T0" fmla="*/ 0 w 30"/>
                  <a:gd name="T1" fmla="*/ 38 h 38"/>
                  <a:gd name="T2" fmla="*/ 30 w 30"/>
                  <a:gd name="T3" fmla="*/ 0 h 38"/>
                </a:gdLst>
                <a:ahLst/>
                <a:cxnLst>
                  <a:cxn ang="0">
                    <a:pos x="T0" y="T1"/>
                  </a:cxn>
                  <a:cxn ang="0">
                    <a:pos x="T2" y="T3"/>
                  </a:cxn>
                </a:cxnLst>
                <a:rect l="0" t="0" r="r" b="b"/>
                <a:pathLst>
                  <a:path w="30" h="38">
                    <a:moveTo>
                      <a:pt x="0" y="38"/>
                    </a:moveTo>
                    <a:cubicBezTo>
                      <a:pt x="9" y="25"/>
                      <a:pt x="19" y="13"/>
                      <a:pt x="3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2" name="Freeform 179"/>
              <p:cNvSpPr/>
              <p:nvPr/>
            </p:nvSpPr>
            <p:spPr bwMode="auto">
              <a:xfrm>
                <a:off x="4286250" y="987826"/>
                <a:ext cx="112713" cy="146050"/>
              </a:xfrm>
              <a:custGeom>
                <a:avLst/>
                <a:gdLst>
                  <a:gd name="T0" fmla="*/ 0 w 31"/>
                  <a:gd name="T1" fmla="*/ 40 h 40"/>
                  <a:gd name="T2" fmla="*/ 31 w 31"/>
                  <a:gd name="T3" fmla="*/ 0 h 40"/>
                </a:gdLst>
                <a:ahLst/>
                <a:cxnLst>
                  <a:cxn ang="0">
                    <a:pos x="T0" y="T1"/>
                  </a:cxn>
                  <a:cxn ang="0">
                    <a:pos x="T2" y="T3"/>
                  </a:cxn>
                </a:cxnLst>
                <a:rect l="0" t="0" r="r" b="b"/>
                <a:pathLst>
                  <a:path w="31" h="40">
                    <a:moveTo>
                      <a:pt x="0" y="40"/>
                    </a:moveTo>
                    <a:cubicBezTo>
                      <a:pt x="11" y="27"/>
                      <a:pt x="21" y="13"/>
                      <a:pt x="3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3" name="Freeform 180"/>
              <p:cNvSpPr/>
              <p:nvPr/>
            </p:nvSpPr>
            <p:spPr bwMode="auto">
              <a:xfrm>
                <a:off x="4303712" y="987826"/>
                <a:ext cx="112713" cy="149225"/>
              </a:xfrm>
              <a:custGeom>
                <a:avLst/>
                <a:gdLst>
                  <a:gd name="T0" fmla="*/ 0 w 31"/>
                  <a:gd name="T1" fmla="*/ 41 h 41"/>
                  <a:gd name="T2" fmla="*/ 31 w 31"/>
                  <a:gd name="T3" fmla="*/ 0 h 41"/>
                </a:gdLst>
                <a:ahLst/>
                <a:cxnLst>
                  <a:cxn ang="0">
                    <a:pos x="T0" y="T1"/>
                  </a:cxn>
                  <a:cxn ang="0">
                    <a:pos x="T2" y="T3"/>
                  </a:cxn>
                </a:cxnLst>
                <a:rect l="0" t="0" r="r" b="b"/>
                <a:pathLst>
                  <a:path w="31" h="41">
                    <a:moveTo>
                      <a:pt x="0" y="41"/>
                    </a:moveTo>
                    <a:cubicBezTo>
                      <a:pt x="10" y="27"/>
                      <a:pt x="21" y="14"/>
                      <a:pt x="3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4" name="Freeform 181"/>
              <p:cNvSpPr/>
              <p:nvPr/>
            </p:nvSpPr>
            <p:spPr bwMode="auto">
              <a:xfrm>
                <a:off x="4325937" y="995763"/>
                <a:ext cx="104775" cy="147638"/>
              </a:xfrm>
              <a:custGeom>
                <a:avLst/>
                <a:gdLst>
                  <a:gd name="T0" fmla="*/ 1 w 29"/>
                  <a:gd name="T1" fmla="*/ 40 h 41"/>
                  <a:gd name="T2" fmla="*/ 0 w 29"/>
                  <a:gd name="T3" fmla="*/ 41 h 41"/>
                  <a:gd name="T4" fmla="*/ 29 w 29"/>
                  <a:gd name="T5" fmla="*/ 0 h 41"/>
                </a:gdLst>
                <a:ahLst/>
                <a:cxnLst>
                  <a:cxn ang="0">
                    <a:pos x="T0" y="T1"/>
                  </a:cxn>
                  <a:cxn ang="0">
                    <a:pos x="T2" y="T3"/>
                  </a:cxn>
                  <a:cxn ang="0">
                    <a:pos x="T4" y="T5"/>
                  </a:cxn>
                </a:cxnLst>
                <a:rect l="0" t="0" r="r" b="b"/>
                <a:pathLst>
                  <a:path w="29" h="41">
                    <a:moveTo>
                      <a:pt x="1" y="40"/>
                    </a:moveTo>
                    <a:cubicBezTo>
                      <a:pt x="0" y="41"/>
                      <a:pt x="0" y="41"/>
                      <a:pt x="0" y="41"/>
                    </a:cubicBezTo>
                    <a:cubicBezTo>
                      <a:pt x="9" y="27"/>
                      <a:pt x="18" y="13"/>
                      <a:pt x="2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5" name="Freeform 182"/>
              <p:cNvSpPr/>
              <p:nvPr/>
            </p:nvSpPr>
            <p:spPr bwMode="auto">
              <a:xfrm>
                <a:off x="4340225" y="1017988"/>
                <a:ext cx="107950" cy="133350"/>
              </a:xfrm>
              <a:custGeom>
                <a:avLst/>
                <a:gdLst>
                  <a:gd name="T0" fmla="*/ 0 w 30"/>
                  <a:gd name="T1" fmla="*/ 37 h 37"/>
                  <a:gd name="T2" fmla="*/ 30 w 30"/>
                  <a:gd name="T3" fmla="*/ 0 h 37"/>
                </a:gdLst>
                <a:ahLst/>
                <a:cxnLst>
                  <a:cxn ang="0">
                    <a:pos x="T0" y="T1"/>
                  </a:cxn>
                  <a:cxn ang="0">
                    <a:pos x="T2" y="T3"/>
                  </a:cxn>
                </a:cxnLst>
                <a:rect l="0" t="0" r="r" b="b"/>
                <a:pathLst>
                  <a:path w="30" h="37">
                    <a:moveTo>
                      <a:pt x="0" y="37"/>
                    </a:moveTo>
                    <a:cubicBezTo>
                      <a:pt x="9" y="24"/>
                      <a:pt x="19" y="11"/>
                      <a:pt x="3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6" name="Freeform 183"/>
              <p:cNvSpPr/>
              <p:nvPr/>
            </p:nvSpPr>
            <p:spPr bwMode="auto">
              <a:xfrm>
                <a:off x="4354512" y="1021163"/>
                <a:ext cx="112713" cy="133350"/>
              </a:xfrm>
              <a:custGeom>
                <a:avLst/>
                <a:gdLst>
                  <a:gd name="T0" fmla="*/ 0 w 31"/>
                  <a:gd name="T1" fmla="*/ 37 h 37"/>
                  <a:gd name="T2" fmla="*/ 31 w 31"/>
                  <a:gd name="T3" fmla="*/ 0 h 37"/>
                </a:gdLst>
                <a:ahLst/>
                <a:cxnLst>
                  <a:cxn ang="0">
                    <a:pos x="T0" y="T1"/>
                  </a:cxn>
                  <a:cxn ang="0">
                    <a:pos x="T2" y="T3"/>
                  </a:cxn>
                </a:cxnLst>
                <a:rect l="0" t="0" r="r" b="b"/>
                <a:pathLst>
                  <a:path w="31" h="37">
                    <a:moveTo>
                      <a:pt x="0" y="37"/>
                    </a:moveTo>
                    <a:cubicBezTo>
                      <a:pt x="10" y="25"/>
                      <a:pt x="20" y="12"/>
                      <a:pt x="3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7" name="Freeform 184"/>
              <p:cNvSpPr/>
              <p:nvPr/>
            </p:nvSpPr>
            <p:spPr bwMode="auto">
              <a:xfrm>
                <a:off x="4373562" y="1027513"/>
                <a:ext cx="100013" cy="134938"/>
              </a:xfrm>
              <a:custGeom>
                <a:avLst/>
                <a:gdLst>
                  <a:gd name="T0" fmla="*/ 0 w 28"/>
                  <a:gd name="T1" fmla="*/ 37 h 37"/>
                  <a:gd name="T2" fmla="*/ 28 w 28"/>
                  <a:gd name="T3" fmla="*/ 0 h 37"/>
                </a:gdLst>
                <a:ahLst/>
                <a:cxnLst>
                  <a:cxn ang="0">
                    <a:pos x="T0" y="T1"/>
                  </a:cxn>
                  <a:cxn ang="0">
                    <a:pos x="T2" y="T3"/>
                  </a:cxn>
                </a:cxnLst>
                <a:rect l="0" t="0" r="r" b="b"/>
                <a:pathLst>
                  <a:path w="28" h="37">
                    <a:moveTo>
                      <a:pt x="0" y="37"/>
                    </a:moveTo>
                    <a:cubicBezTo>
                      <a:pt x="9" y="24"/>
                      <a:pt x="18" y="12"/>
                      <a:pt x="28"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8" name="Freeform 185"/>
              <p:cNvSpPr/>
              <p:nvPr/>
            </p:nvSpPr>
            <p:spPr bwMode="auto">
              <a:xfrm>
                <a:off x="4387850" y="1038626"/>
                <a:ext cx="96838" cy="130175"/>
              </a:xfrm>
              <a:custGeom>
                <a:avLst/>
                <a:gdLst>
                  <a:gd name="T0" fmla="*/ 0 w 27"/>
                  <a:gd name="T1" fmla="*/ 36 h 36"/>
                  <a:gd name="T2" fmla="*/ 27 w 27"/>
                  <a:gd name="T3" fmla="*/ 0 h 36"/>
                </a:gdLst>
                <a:ahLst/>
                <a:cxnLst>
                  <a:cxn ang="0">
                    <a:pos x="T0" y="T1"/>
                  </a:cxn>
                  <a:cxn ang="0">
                    <a:pos x="T2" y="T3"/>
                  </a:cxn>
                </a:cxnLst>
                <a:rect l="0" t="0" r="r" b="b"/>
                <a:pathLst>
                  <a:path w="27" h="36">
                    <a:moveTo>
                      <a:pt x="0" y="36"/>
                    </a:moveTo>
                    <a:cubicBezTo>
                      <a:pt x="9" y="24"/>
                      <a:pt x="18" y="12"/>
                      <a:pt x="2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69" name="Freeform 186"/>
              <p:cNvSpPr/>
              <p:nvPr/>
            </p:nvSpPr>
            <p:spPr bwMode="auto">
              <a:xfrm>
                <a:off x="4402137" y="1046563"/>
                <a:ext cx="96838" cy="127000"/>
              </a:xfrm>
              <a:custGeom>
                <a:avLst/>
                <a:gdLst>
                  <a:gd name="T0" fmla="*/ 0 w 27"/>
                  <a:gd name="T1" fmla="*/ 35 h 35"/>
                  <a:gd name="T2" fmla="*/ 27 w 27"/>
                  <a:gd name="T3" fmla="*/ 0 h 35"/>
                </a:gdLst>
                <a:ahLst/>
                <a:cxnLst>
                  <a:cxn ang="0">
                    <a:pos x="T0" y="T1"/>
                  </a:cxn>
                  <a:cxn ang="0">
                    <a:pos x="T2" y="T3"/>
                  </a:cxn>
                </a:cxnLst>
                <a:rect l="0" t="0" r="r" b="b"/>
                <a:pathLst>
                  <a:path w="27" h="35">
                    <a:moveTo>
                      <a:pt x="0" y="35"/>
                    </a:moveTo>
                    <a:cubicBezTo>
                      <a:pt x="9" y="23"/>
                      <a:pt x="18" y="12"/>
                      <a:pt x="2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0" name="Freeform 187"/>
              <p:cNvSpPr/>
              <p:nvPr/>
            </p:nvSpPr>
            <p:spPr bwMode="auto">
              <a:xfrm>
                <a:off x="4422775" y="1052913"/>
                <a:ext cx="90488" cy="123825"/>
              </a:xfrm>
              <a:custGeom>
                <a:avLst/>
                <a:gdLst>
                  <a:gd name="T0" fmla="*/ 0 w 25"/>
                  <a:gd name="T1" fmla="*/ 34 h 34"/>
                  <a:gd name="T2" fmla="*/ 15 w 25"/>
                  <a:gd name="T3" fmla="*/ 16 h 34"/>
                  <a:gd name="T4" fmla="*/ 25 w 25"/>
                  <a:gd name="T5" fmla="*/ 0 h 34"/>
                </a:gdLst>
                <a:ahLst/>
                <a:cxnLst>
                  <a:cxn ang="0">
                    <a:pos x="T0" y="T1"/>
                  </a:cxn>
                  <a:cxn ang="0">
                    <a:pos x="T2" y="T3"/>
                  </a:cxn>
                  <a:cxn ang="0">
                    <a:pos x="T4" y="T5"/>
                  </a:cxn>
                </a:cxnLst>
                <a:rect l="0" t="0" r="r" b="b"/>
                <a:pathLst>
                  <a:path w="25" h="34">
                    <a:moveTo>
                      <a:pt x="0" y="34"/>
                    </a:moveTo>
                    <a:cubicBezTo>
                      <a:pt x="5" y="28"/>
                      <a:pt x="10" y="22"/>
                      <a:pt x="15" y="16"/>
                    </a:cubicBezTo>
                    <a:cubicBezTo>
                      <a:pt x="19" y="11"/>
                      <a:pt x="23" y="6"/>
                      <a:pt x="25"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1" name="Freeform 188"/>
              <p:cNvSpPr/>
              <p:nvPr/>
            </p:nvSpPr>
            <p:spPr bwMode="auto">
              <a:xfrm>
                <a:off x="4438650" y="1057676"/>
                <a:ext cx="96838" cy="119063"/>
              </a:xfrm>
              <a:custGeom>
                <a:avLst/>
                <a:gdLst>
                  <a:gd name="T0" fmla="*/ 0 w 27"/>
                  <a:gd name="T1" fmla="*/ 33 h 33"/>
                  <a:gd name="T2" fmla="*/ 27 w 27"/>
                  <a:gd name="T3" fmla="*/ 0 h 33"/>
                </a:gdLst>
                <a:ahLst/>
                <a:cxnLst>
                  <a:cxn ang="0">
                    <a:pos x="T0" y="T1"/>
                  </a:cxn>
                  <a:cxn ang="0">
                    <a:pos x="T2" y="T3"/>
                  </a:cxn>
                </a:cxnLst>
                <a:rect l="0" t="0" r="r" b="b"/>
                <a:pathLst>
                  <a:path w="27" h="33">
                    <a:moveTo>
                      <a:pt x="0" y="33"/>
                    </a:moveTo>
                    <a:cubicBezTo>
                      <a:pt x="10" y="23"/>
                      <a:pt x="19" y="12"/>
                      <a:pt x="2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2" name="Freeform 189"/>
              <p:cNvSpPr/>
              <p:nvPr/>
            </p:nvSpPr>
            <p:spPr bwMode="auto">
              <a:xfrm>
                <a:off x="4452937" y="1075138"/>
                <a:ext cx="93663" cy="112713"/>
              </a:xfrm>
              <a:custGeom>
                <a:avLst/>
                <a:gdLst>
                  <a:gd name="T0" fmla="*/ 0 w 26"/>
                  <a:gd name="T1" fmla="*/ 31 h 31"/>
                  <a:gd name="T2" fmla="*/ 26 w 26"/>
                  <a:gd name="T3" fmla="*/ 0 h 31"/>
                </a:gdLst>
                <a:ahLst/>
                <a:cxnLst>
                  <a:cxn ang="0">
                    <a:pos x="T0" y="T1"/>
                  </a:cxn>
                  <a:cxn ang="0">
                    <a:pos x="T2" y="T3"/>
                  </a:cxn>
                </a:cxnLst>
                <a:rect l="0" t="0" r="r" b="b"/>
                <a:pathLst>
                  <a:path w="26" h="31">
                    <a:moveTo>
                      <a:pt x="0" y="31"/>
                    </a:moveTo>
                    <a:cubicBezTo>
                      <a:pt x="10" y="22"/>
                      <a:pt x="18" y="11"/>
                      <a:pt x="2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3" name="Freeform 190"/>
              <p:cNvSpPr/>
              <p:nvPr/>
            </p:nvSpPr>
            <p:spPr bwMode="auto">
              <a:xfrm>
                <a:off x="4481512" y="1078313"/>
                <a:ext cx="79375" cy="101600"/>
              </a:xfrm>
              <a:custGeom>
                <a:avLst/>
                <a:gdLst>
                  <a:gd name="T0" fmla="*/ 0 w 22"/>
                  <a:gd name="T1" fmla="*/ 28 h 28"/>
                  <a:gd name="T2" fmla="*/ 22 w 22"/>
                  <a:gd name="T3" fmla="*/ 0 h 28"/>
                </a:gdLst>
                <a:ahLst/>
                <a:cxnLst>
                  <a:cxn ang="0">
                    <a:pos x="T0" y="T1"/>
                  </a:cxn>
                  <a:cxn ang="0">
                    <a:pos x="T2" y="T3"/>
                  </a:cxn>
                </a:cxnLst>
                <a:rect l="0" t="0" r="r" b="b"/>
                <a:pathLst>
                  <a:path w="22" h="28">
                    <a:moveTo>
                      <a:pt x="0" y="28"/>
                    </a:moveTo>
                    <a:cubicBezTo>
                      <a:pt x="8" y="20"/>
                      <a:pt x="15" y="10"/>
                      <a:pt x="22"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4" name="Freeform 191"/>
              <p:cNvSpPr/>
              <p:nvPr/>
            </p:nvSpPr>
            <p:spPr bwMode="auto">
              <a:xfrm>
                <a:off x="4495800" y="1092601"/>
                <a:ext cx="76200" cy="92075"/>
              </a:xfrm>
              <a:custGeom>
                <a:avLst/>
                <a:gdLst>
                  <a:gd name="T0" fmla="*/ 0 w 21"/>
                  <a:gd name="T1" fmla="*/ 25 h 25"/>
                  <a:gd name="T2" fmla="*/ 2 w 21"/>
                  <a:gd name="T3" fmla="*/ 22 h 25"/>
                  <a:gd name="T4" fmla="*/ 21 w 21"/>
                  <a:gd name="T5" fmla="*/ 0 h 25"/>
                </a:gdLst>
                <a:ahLst/>
                <a:cxnLst>
                  <a:cxn ang="0">
                    <a:pos x="T0" y="T1"/>
                  </a:cxn>
                  <a:cxn ang="0">
                    <a:pos x="T2" y="T3"/>
                  </a:cxn>
                  <a:cxn ang="0">
                    <a:pos x="T4" y="T5"/>
                  </a:cxn>
                </a:cxnLst>
                <a:rect l="0" t="0" r="r" b="b"/>
                <a:pathLst>
                  <a:path w="21" h="25">
                    <a:moveTo>
                      <a:pt x="0" y="25"/>
                    </a:moveTo>
                    <a:cubicBezTo>
                      <a:pt x="0" y="24"/>
                      <a:pt x="1" y="23"/>
                      <a:pt x="2" y="22"/>
                    </a:cubicBezTo>
                    <a:cubicBezTo>
                      <a:pt x="9" y="15"/>
                      <a:pt x="16" y="8"/>
                      <a:pt x="2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5" name="Freeform 192"/>
              <p:cNvSpPr/>
              <p:nvPr/>
            </p:nvSpPr>
            <p:spPr bwMode="auto">
              <a:xfrm>
                <a:off x="4513262" y="1100538"/>
                <a:ext cx="69850" cy="79375"/>
              </a:xfrm>
              <a:custGeom>
                <a:avLst/>
                <a:gdLst>
                  <a:gd name="T0" fmla="*/ 0 w 19"/>
                  <a:gd name="T1" fmla="*/ 22 h 22"/>
                  <a:gd name="T2" fmla="*/ 3 w 19"/>
                  <a:gd name="T3" fmla="*/ 20 h 22"/>
                  <a:gd name="T4" fmla="*/ 19 w 19"/>
                  <a:gd name="T5" fmla="*/ 0 h 22"/>
                </a:gdLst>
                <a:ahLst/>
                <a:cxnLst>
                  <a:cxn ang="0">
                    <a:pos x="T0" y="T1"/>
                  </a:cxn>
                  <a:cxn ang="0">
                    <a:pos x="T2" y="T3"/>
                  </a:cxn>
                  <a:cxn ang="0">
                    <a:pos x="T4" y="T5"/>
                  </a:cxn>
                </a:cxnLst>
                <a:rect l="0" t="0" r="r" b="b"/>
                <a:pathLst>
                  <a:path w="19" h="22">
                    <a:moveTo>
                      <a:pt x="0" y="22"/>
                    </a:moveTo>
                    <a:cubicBezTo>
                      <a:pt x="1" y="22"/>
                      <a:pt x="2" y="21"/>
                      <a:pt x="3" y="20"/>
                    </a:cubicBezTo>
                    <a:cubicBezTo>
                      <a:pt x="9" y="14"/>
                      <a:pt x="14" y="7"/>
                      <a:pt x="1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6" name="Freeform 193"/>
              <p:cNvSpPr/>
              <p:nvPr/>
            </p:nvSpPr>
            <p:spPr bwMode="auto">
              <a:xfrm>
                <a:off x="4543425" y="1103713"/>
                <a:ext cx="57150" cy="73025"/>
              </a:xfrm>
              <a:custGeom>
                <a:avLst/>
                <a:gdLst>
                  <a:gd name="T0" fmla="*/ 0 w 16"/>
                  <a:gd name="T1" fmla="*/ 20 h 20"/>
                  <a:gd name="T2" fmla="*/ 16 w 16"/>
                  <a:gd name="T3" fmla="*/ 0 h 20"/>
                </a:gdLst>
                <a:ahLst/>
                <a:cxnLst>
                  <a:cxn ang="0">
                    <a:pos x="T0" y="T1"/>
                  </a:cxn>
                  <a:cxn ang="0">
                    <a:pos x="T2" y="T3"/>
                  </a:cxn>
                </a:cxnLst>
                <a:rect l="0" t="0" r="r" b="b"/>
                <a:pathLst>
                  <a:path w="16" h="20">
                    <a:moveTo>
                      <a:pt x="0" y="20"/>
                    </a:moveTo>
                    <a:cubicBezTo>
                      <a:pt x="5" y="14"/>
                      <a:pt x="11" y="7"/>
                      <a:pt x="1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7" name="Freeform 194"/>
              <p:cNvSpPr/>
              <p:nvPr/>
            </p:nvSpPr>
            <p:spPr bwMode="auto">
              <a:xfrm>
                <a:off x="4564062" y="1122763"/>
                <a:ext cx="39688" cy="46038"/>
              </a:xfrm>
              <a:custGeom>
                <a:avLst/>
                <a:gdLst>
                  <a:gd name="T0" fmla="*/ 0 w 11"/>
                  <a:gd name="T1" fmla="*/ 13 h 13"/>
                  <a:gd name="T2" fmla="*/ 11 w 11"/>
                  <a:gd name="T3" fmla="*/ 0 h 13"/>
                </a:gdLst>
                <a:ahLst/>
                <a:cxnLst>
                  <a:cxn ang="0">
                    <a:pos x="T0" y="T1"/>
                  </a:cxn>
                  <a:cxn ang="0">
                    <a:pos x="T2" y="T3"/>
                  </a:cxn>
                </a:cxnLst>
                <a:rect l="0" t="0" r="r" b="b"/>
                <a:pathLst>
                  <a:path w="11" h="13">
                    <a:moveTo>
                      <a:pt x="0" y="13"/>
                    </a:moveTo>
                    <a:cubicBezTo>
                      <a:pt x="4" y="9"/>
                      <a:pt x="8" y="5"/>
                      <a:pt x="11"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8" name="Freeform 195"/>
              <p:cNvSpPr/>
              <p:nvPr/>
            </p:nvSpPr>
            <p:spPr bwMode="auto">
              <a:xfrm>
                <a:off x="4586287" y="1129113"/>
                <a:ext cx="25400" cy="33338"/>
              </a:xfrm>
              <a:custGeom>
                <a:avLst/>
                <a:gdLst>
                  <a:gd name="T0" fmla="*/ 0 w 7"/>
                  <a:gd name="T1" fmla="*/ 9 h 9"/>
                  <a:gd name="T2" fmla="*/ 7 w 7"/>
                  <a:gd name="T3" fmla="*/ 0 h 9"/>
                </a:gdLst>
                <a:ahLst/>
                <a:cxnLst>
                  <a:cxn ang="0">
                    <a:pos x="T0" y="T1"/>
                  </a:cxn>
                  <a:cxn ang="0">
                    <a:pos x="T2" y="T3"/>
                  </a:cxn>
                </a:cxnLst>
                <a:rect l="0" t="0" r="r" b="b"/>
                <a:pathLst>
                  <a:path w="7" h="9">
                    <a:moveTo>
                      <a:pt x="0" y="9"/>
                    </a:moveTo>
                    <a:cubicBezTo>
                      <a:pt x="3" y="6"/>
                      <a:pt x="5" y="3"/>
                      <a:pt x="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79" name="Freeform 196"/>
              <p:cNvSpPr/>
              <p:nvPr/>
            </p:nvSpPr>
            <p:spPr bwMode="auto">
              <a:xfrm>
                <a:off x="4433887" y="614763"/>
                <a:ext cx="203200" cy="1022350"/>
              </a:xfrm>
              <a:custGeom>
                <a:avLst/>
                <a:gdLst>
                  <a:gd name="T0" fmla="*/ 56 w 56"/>
                  <a:gd name="T1" fmla="*/ 0 h 282"/>
                  <a:gd name="T2" fmla="*/ 36 w 56"/>
                  <a:gd name="T3" fmla="*/ 151 h 282"/>
                  <a:gd name="T4" fmla="*/ 37 w 56"/>
                  <a:gd name="T5" fmla="*/ 258 h 282"/>
                  <a:gd name="T6" fmla="*/ 30 w 56"/>
                  <a:gd name="T7" fmla="*/ 274 h 282"/>
                  <a:gd name="T8" fmla="*/ 0 w 56"/>
                  <a:gd name="T9" fmla="*/ 280 h 282"/>
                </a:gdLst>
                <a:ahLst/>
                <a:cxnLst>
                  <a:cxn ang="0">
                    <a:pos x="T0" y="T1"/>
                  </a:cxn>
                  <a:cxn ang="0">
                    <a:pos x="T2" y="T3"/>
                  </a:cxn>
                  <a:cxn ang="0">
                    <a:pos x="T4" y="T5"/>
                  </a:cxn>
                  <a:cxn ang="0">
                    <a:pos x="T6" y="T7"/>
                  </a:cxn>
                  <a:cxn ang="0">
                    <a:pos x="T8" y="T9"/>
                  </a:cxn>
                </a:cxnLst>
                <a:rect l="0" t="0" r="r" b="b"/>
                <a:pathLst>
                  <a:path w="56" h="282">
                    <a:moveTo>
                      <a:pt x="56" y="0"/>
                    </a:moveTo>
                    <a:cubicBezTo>
                      <a:pt x="26" y="77"/>
                      <a:pt x="32" y="101"/>
                      <a:pt x="36" y="151"/>
                    </a:cubicBezTo>
                    <a:cubicBezTo>
                      <a:pt x="39" y="188"/>
                      <a:pt x="44" y="221"/>
                      <a:pt x="37" y="258"/>
                    </a:cubicBezTo>
                    <a:cubicBezTo>
                      <a:pt x="36" y="264"/>
                      <a:pt x="34" y="270"/>
                      <a:pt x="30" y="274"/>
                    </a:cubicBezTo>
                    <a:cubicBezTo>
                      <a:pt x="22" y="282"/>
                      <a:pt x="10" y="281"/>
                      <a:pt x="0" y="280"/>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280" name="组合 279"/>
            <p:cNvGrpSpPr/>
            <p:nvPr/>
          </p:nvGrpSpPr>
          <p:grpSpPr>
            <a:xfrm>
              <a:off x="8598013" y="2080436"/>
              <a:ext cx="868218" cy="1208483"/>
              <a:chOff x="1328737" y="1365651"/>
              <a:chExt cx="1020763" cy="1420813"/>
            </a:xfrm>
          </p:grpSpPr>
          <p:sp>
            <p:nvSpPr>
              <p:cNvPr id="281" name="Freeform 197"/>
              <p:cNvSpPr/>
              <p:nvPr/>
            </p:nvSpPr>
            <p:spPr bwMode="auto">
              <a:xfrm>
                <a:off x="1328737" y="1365651"/>
                <a:ext cx="1020763" cy="1420813"/>
              </a:xfrm>
              <a:custGeom>
                <a:avLst/>
                <a:gdLst>
                  <a:gd name="T0" fmla="*/ 101 w 282"/>
                  <a:gd name="T1" fmla="*/ 390 h 392"/>
                  <a:gd name="T2" fmla="*/ 142 w 282"/>
                  <a:gd name="T3" fmla="*/ 354 h 392"/>
                  <a:gd name="T4" fmla="*/ 282 w 282"/>
                  <a:gd name="T5" fmla="*/ 16 h 392"/>
                  <a:gd name="T6" fmla="*/ 281 w 282"/>
                  <a:gd name="T7" fmla="*/ 6 h 392"/>
                  <a:gd name="T8" fmla="*/ 264 w 282"/>
                  <a:gd name="T9" fmla="*/ 0 h 392"/>
                  <a:gd name="T10" fmla="*/ 231 w 282"/>
                  <a:gd name="T11" fmla="*/ 12 h 392"/>
                  <a:gd name="T12" fmla="*/ 95 w 282"/>
                  <a:gd name="T13" fmla="*/ 133 h 392"/>
                  <a:gd name="T14" fmla="*/ 8 w 282"/>
                  <a:gd name="T15" fmla="*/ 293 h 392"/>
                  <a:gd name="T16" fmla="*/ 2 w 282"/>
                  <a:gd name="T17" fmla="*/ 312 h 392"/>
                  <a:gd name="T18" fmla="*/ 13 w 282"/>
                  <a:gd name="T19" fmla="*/ 355 h 392"/>
                  <a:gd name="T20" fmla="*/ 16 w 282"/>
                  <a:gd name="T21" fmla="*/ 362 h 392"/>
                  <a:gd name="T22" fmla="*/ 22 w 282"/>
                  <a:gd name="T23" fmla="*/ 367 h 392"/>
                  <a:gd name="T24" fmla="*/ 61 w 282"/>
                  <a:gd name="T25" fmla="*/ 388 h 392"/>
                  <a:gd name="T26" fmla="*/ 99 w 282"/>
                  <a:gd name="T27" fmla="*/ 391 h 392"/>
                  <a:gd name="T28" fmla="*/ 101 w 282"/>
                  <a:gd name="T29" fmla="*/ 39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2" h="392">
                    <a:moveTo>
                      <a:pt x="101" y="390"/>
                    </a:moveTo>
                    <a:cubicBezTo>
                      <a:pt x="115" y="382"/>
                      <a:pt x="131" y="366"/>
                      <a:pt x="142" y="354"/>
                    </a:cubicBezTo>
                    <a:cubicBezTo>
                      <a:pt x="227" y="263"/>
                      <a:pt x="277" y="140"/>
                      <a:pt x="282" y="16"/>
                    </a:cubicBezTo>
                    <a:cubicBezTo>
                      <a:pt x="282" y="13"/>
                      <a:pt x="282" y="9"/>
                      <a:pt x="281" y="6"/>
                    </a:cubicBezTo>
                    <a:cubicBezTo>
                      <a:pt x="277" y="1"/>
                      <a:pt x="270" y="0"/>
                      <a:pt x="264" y="0"/>
                    </a:cubicBezTo>
                    <a:cubicBezTo>
                      <a:pt x="252" y="2"/>
                      <a:pt x="241" y="7"/>
                      <a:pt x="231" y="12"/>
                    </a:cubicBezTo>
                    <a:cubicBezTo>
                      <a:pt x="177" y="40"/>
                      <a:pt x="131" y="84"/>
                      <a:pt x="95" y="133"/>
                    </a:cubicBezTo>
                    <a:cubicBezTo>
                      <a:pt x="59" y="182"/>
                      <a:pt x="31" y="237"/>
                      <a:pt x="8" y="293"/>
                    </a:cubicBezTo>
                    <a:cubicBezTo>
                      <a:pt x="5" y="299"/>
                      <a:pt x="3" y="306"/>
                      <a:pt x="2" y="312"/>
                    </a:cubicBezTo>
                    <a:cubicBezTo>
                      <a:pt x="0" y="327"/>
                      <a:pt x="7" y="342"/>
                      <a:pt x="13" y="355"/>
                    </a:cubicBezTo>
                    <a:cubicBezTo>
                      <a:pt x="14" y="358"/>
                      <a:pt x="15" y="360"/>
                      <a:pt x="16" y="362"/>
                    </a:cubicBezTo>
                    <a:cubicBezTo>
                      <a:pt x="18" y="364"/>
                      <a:pt x="20" y="365"/>
                      <a:pt x="22" y="367"/>
                    </a:cubicBezTo>
                    <a:cubicBezTo>
                      <a:pt x="34" y="376"/>
                      <a:pt x="45" y="386"/>
                      <a:pt x="61" y="388"/>
                    </a:cubicBezTo>
                    <a:cubicBezTo>
                      <a:pt x="73" y="390"/>
                      <a:pt x="86" y="392"/>
                      <a:pt x="99" y="391"/>
                    </a:cubicBezTo>
                    <a:cubicBezTo>
                      <a:pt x="100" y="391"/>
                      <a:pt x="100" y="390"/>
                      <a:pt x="101" y="390"/>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2" name="Freeform 198"/>
              <p:cNvSpPr/>
              <p:nvPr/>
            </p:nvSpPr>
            <p:spPr bwMode="auto">
              <a:xfrm>
                <a:off x="2262187" y="1589488"/>
                <a:ext cx="33338" cy="196850"/>
              </a:xfrm>
              <a:custGeom>
                <a:avLst/>
                <a:gdLst>
                  <a:gd name="T0" fmla="*/ 9 w 9"/>
                  <a:gd name="T1" fmla="*/ 0 h 54"/>
                  <a:gd name="T2" fmla="*/ 0 w 9"/>
                  <a:gd name="T3" fmla="*/ 54 h 54"/>
                </a:gdLst>
                <a:ahLst/>
                <a:cxnLst>
                  <a:cxn ang="0">
                    <a:pos x="T0" y="T1"/>
                  </a:cxn>
                  <a:cxn ang="0">
                    <a:pos x="T2" y="T3"/>
                  </a:cxn>
                </a:cxnLst>
                <a:rect l="0" t="0" r="r" b="b"/>
                <a:pathLst>
                  <a:path w="9" h="54">
                    <a:moveTo>
                      <a:pt x="9" y="0"/>
                    </a:moveTo>
                    <a:cubicBezTo>
                      <a:pt x="8" y="18"/>
                      <a:pt x="5" y="36"/>
                      <a:pt x="0" y="54"/>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3" name="Freeform 199"/>
              <p:cNvSpPr/>
              <p:nvPr/>
            </p:nvSpPr>
            <p:spPr bwMode="auto">
              <a:xfrm>
                <a:off x="2146300" y="1422801"/>
                <a:ext cx="192088" cy="130175"/>
              </a:xfrm>
              <a:custGeom>
                <a:avLst/>
                <a:gdLst>
                  <a:gd name="T0" fmla="*/ 0 w 53"/>
                  <a:gd name="T1" fmla="*/ 0 h 36"/>
                  <a:gd name="T2" fmla="*/ 53 w 53"/>
                  <a:gd name="T3" fmla="*/ 34 h 36"/>
                  <a:gd name="T4" fmla="*/ 53 w 53"/>
                  <a:gd name="T5" fmla="*/ 36 h 36"/>
                </a:gdLst>
                <a:ahLst/>
                <a:cxnLst>
                  <a:cxn ang="0">
                    <a:pos x="T0" y="T1"/>
                  </a:cxn>
                  <a:cxn ang="0">
                    <a:pos x="T2" y="T3"/>
                  </a:cxn>
                  <a:cxn ang="0">
                    <a:pos x="T4" y="T5"/>
                  </a:cxn>
                </a:cxnLst>
                <a:rect l="0" t="0" r="r" b="b"/>
                <a:pathLst>
                  <a:path w="53" h="36">
                    <a:moveTo>
                      <a:pt x="0" y="0"/>
                    </a:moveTo>
                    <a:cubicBezTo>
                      <a:pt x="10" y="20"/>
                      <a:pt x="31" y="33"/>
                      <a:pt x="53" y="34"/>
                    </a:cubicBezTo>
                    <a:cubicBezTo>
                      <a:pt x="53" y="35"/>
                      <a:pt x="53" y="36"/>
                      <a:pt x="53" y="36"/>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4" name="Freeform 200"/>
              <p:cNvSpPr/>
              <p:nvPr/>
            </p:nvSpPr>
            <p:spPr bwMode="auto">
              <a:xfrm>
                <a:off x="2157412" y="1402163"/>
                <a:ext cx="22225" cy="42863"/>
              </a:xfrm>
              <a:custGeom>
                <a:avLst/>
                <a:gdLst>
                  <a:gd name="T0" fmla="*/ 0 w 6"/>
                  <a:gd name="T1" fmla="*/ 12 h 12"/>
                  <a:gd name="T2" fmla="*/ 0 w 6"/>
                  <a:gd name="T3" fmla="*/ 11 h 12"/>
                  <a:gd name="T4" fmla="*/ 6 w 6"/>
                  <a:gd name="T5" fmla="*/ 0 h 12"/>
                </a:gdLst>
                <a:ahLst/>
                <a:cxnLst>
                  <a:cxn ang="0">
                    <a:pos x="T0" y="T1"/>
                  </a:cxn>
                  <a:cxn ang="0">
                    <a:pos x="T2" y="T3"/>
                  </a:cxn>
                  <a:cxn ang="0">
                    <a:pos x="T4" y="T5"/>
                  </a:cxn>
                </a:cxnLst>
                <a:rect l="0" t="0" r="r" b="b"/>
                <a:pathLst>
                  <a:path w="6" h="12">
                    <a:moveTo>
                      <a:pt x="0" y="12"/>
                    </a:moveTo>
                    <a:cubicBezTo>
                      <a:pt x="0" y="12"/>
                      <a:pt x="0" y="11"/>
                      <a:pt x="0" y="11"/>
                    </a:cubicBezTo>
                    <a:cubicBezTo>
                      <a:pt x="2" y="7"/>
                      <a:pt x="4" y="4"/>
                      <a:pt x="6"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5" name="Freeform 201"/>
              <p:cNvSpPr/>
              <p:nvPr/>
            </p:nvSpPr>
            <p:spPr bwMode="auto">
              <a:xfrm>
                <a:off x="2171700" y="1394226"/>
                <a:ext cx="28575" cy="65088"/>
              </a:xfrm>
              <a:custGeom>
                <a:avLst/>
                <a:gdLst>
                  <a:gd name="T0" fmla="*/ 0 w 8"/>
                  <a:gd name="T1" fmla="*/ 18 h 18"/>
                  <a:gd name="T2" fmla="*/ 8 w 8"/>
                  <a:gd name="T3" fmla="*/ 0 h 18"/>
                </a:gdLst>
                <a:ahLst/>
                <a:cxnLst>
                  <a:cxn ang="0">
                    <a:pos x="T0" y="T1"/>
                  </a:cxn>
                  <a:cxn ang="0">
                    <a:pos x="T2" y="T3"/>
                  </a:cxn>
                </a:cxnLst>
                <a:rect l="0" t="0" r="r" b="b"/>
                <a:pathLst>
                  <a:path w="8" h="18">
                    <a:moveTo>
                      <a:pt x="0" y="18"/>
                    </a:moveTo>
                    <a:cubicBezTo>
                      <a:pt x="2" y="12"/>
                      <a:pt x="5" y="6"/>
                      <a:pt x="8"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6" name="Freeform 202"/>
              <p:cNvSpPr/>
              <p:nvPr/>
            </p:nvSpPr>
            <p:spPr bwMode="auto">
              <a:xfrm>
                <a:off x="2185987" y="1386288"/>
                <a:ext cx="39688" cy="80963"/>
              </a:xfrm>
              <a:custGeom>
                <a:avLst/>
                <a:gdLst>
                  <a:gd name="T0" fmla="*/ 0 w 11"/>
                  <a:gd name="T1" fmla="*/ 22 h 22"/>
                  <a:gd name="T2" fmla="*/ 11 w 11"/>
                  <a:gd name="T3" fmla="*/ 0 h 22"/>
                  <a:gd name="T4" fmla="*/ 11 w 11"/>
                  <a:gd name="T5" fmla="*/ 1 h 22"/>
                </a:gdLst>
                <a:ahLst/>
                <a:cxnLst>
                  <a:cxn ang="0">
                    <a:pos x="T0" y="T1"/>
                  </a:cxn>
                  <a:cxn ang="0">
                    <a:pos x="T2" y="T3"/>
                  </a:cxn>
                  <a:cxn ang="0">
                    <a:pos x="T4" y="T5"/>
                  </a:cxn>
                </a:cxnLst>
                <a:rect l="0" t="0" r="r" b="b"/>
                <a:pathLst>
                  <a:path w="11" h="22">
                    <a:moveTo>
                      <a:pt x="0" y="22"/>
                    </a:moveTo>
                    <a:cubicBezTo>
                      <a:pt x="3" y="14"/>
                      <a:pt x="6" y="7"/>
                      <a:pt x="11" y="0"/>
                    </a:cubicBezTo>
                    <a:cubicBezTo>
                      <a:pt x="11" y="0"/>
                      <a:pt x="11" y="0"/>
                      <a:pt x="11"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7" name="Freeform 203"/>
              <p:cNvSpPr/>
              <p:nvPr/>
            </p:nvSpPr>
            <p:spPr bwMode="auto">
              <a:xfrm>
                <a:off x="2197100" y="1386288"/>
                <a:ext cx="50800" cy="95250"/>
              </a:xfrm>
              <a:custGeom>
                <a:avLst/>
                <a:gdLst>
                  <a:gd name="T0" fmla="*/ 0 w 14"/>
                  <a:gd name="T1" fmla="*/ 26 h 26"/>
                  <a:gd name="T2" fmla="*/ 14 w 14"/>
                  <a:gd name="T3" fmla="*/ 0 h 26"/>
                  <a:gd name="T4" fmla="*/ 14 w 14"/>
                  <a:gd name="T5" fmla="*/ 1 h 26"/>
                </a:gdLst>
                <a:ahLst/>
                <a:cxnLst>
                  <a:cxn ang="0">
                    <a:pos x="T0" y="T1"/>
                  </a:cxn>
                  <a:cxn ang="0">
                    <a:pos x="T2" y="T3"/>
                  </a:cxn>
                  <a:cxn ang="0">
                    <a:pos x="T4" y="T5"/>
                  </a:cxn>
                </a:cxnLst>
                <a:rect l="0" t="0" r="r" b="b"/>
                <a:pathLst>
                  <a:path w="14" h="26">
                    <a:moveTo>
                      <a:pt x="0" y="26"/>
                    </a:moveTo>
                    <a:cubicBezTo>
                      <a:pt x="4" y="17"/>
                      <a:pt x="8" y="8"/>
                      <a:pt x="14" y="0"/>
                    </a:cubicBezTo>
                    <a:cubicBezTo>
                      <a:pt x="14" y="0"/>
                      <a:pt x="14" y="0"/>
                      <a:pt x="14"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8" name="Freeform 204"/>
              <p:cNvSpPr/>
              <p:nvPr/>
            </p:nvSpPr>
            <p:spPr bwMode="auto">
              <a:xfrm>
                <a:off x="2216150" y="1376763"/>
                <a:ext cx="53975" cy="119063"/>
              </a:xfrm>
              <a:custGeom>
                <a:avLst/>
                <a:gdLst>
                  <a:gd name="T0" fmla="*/ 0 w 15"/>
                  <a:gd name="T1" fmla="*/ 33 h 33"/>
                  <a:gd name="T2" fmla="*/ 1 w 15"/>
                  <a:gd name="T3" fmla="*/ 30 h 33"/>
                  <a:gd name="T4" fmla="*/ 15 w 15"/>
                  <a:gd name="T5" fmla="*/ 0 h 33"/>
                </a:gdLst>
                <a:ahLst/>
                <a:cxnLst>
                  <a:cxn ang="0">
                    <a:pos x="T0" y="T1"/>
                  </a:cxn>
                  <a:cxn ang="0">
                    <a:pos x="T2" y="T3"/>
                  </a:cxn>
                  <a:cxn ang="0">
                    <a:pos x="T4" y="T5"/>
                  </a:cxn>
                </a:cxnLst>
                <a:rect l="0" t="0" r="r" b="b"/>
                <a:pathLst>
                  <a:path w="15" h="33">
                    <a:moveTo>
                      <a:pt x="0" y="33"/>
                    </a:moveTo>
                    <a:cubicBezTo>
                      <a:pt x="0" y="32"/>
                      <a:pt x="0" y="31"/>
                      <a:pt x="1" y="30"/>
                    </a:cubicBezTo>
                    <a:cubicBezTo>
                      <a:pt x="5" y="20"/>
                      <a:pt x="10" y="10"/>
                      <a:pt x="15"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89" name="Freeform 206"/>
              <p:cNvSpPr/>
              <p:nvPr/>
            </p:nvSpPr>
            <p:spPr bwMode="auto">
              <a:xfrm>
                <a:off x="2230438" y="1365651"/>
                <a:ext cx="60325" cy="144463"/>
              </a:xfrm>
              <a:custGeom>
                <a:avLst/>
                <a:gdLst>
                  <a:gd name="T0" fmla="*/ 0 w 17"/>
                  <a:gd name="T1" fmla="*/ 40 h 40"/>
                  <a:gd name="T2" fmla="*/ 17 w 17"/>
                  <a:gd name="T3" fmla="*/ 0 h 40"/>
                </a:gdLst>
                <a:ahLst/>
                <a:cxnLst>
                  <a:cxn ang="0">
                    <a:pos x="T0" y="T1"/>
                  </a:cxn>
                  <a:cxn ang="0">
                    <a:pos x="T2" y="T3"/>
                  </a:cxn>
                </a:cxnLst>
                <a:rect l="0" t="0" r="r" b="b"/>
                <a:pathLst>
                  <a:path w="17" h="40">
                    <a:moveTo>
                      <a:pt x="0" y="40"/>
                    </a:moveTo>
                    <a:cubicBezTo>
                      <a:pt x="5" y="26"/>
                      <a:pt x="11" y="13"/>
                      <a:pt x="17"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0" name="Freeform 207"/>
              <p:cNvSpPr/>
              <p:nvPr/>
            </p:nvSpPr>
            <p:spPr bwMode="auto">
              <a:xfrm>
                <a:off x="2247900" y="1376763"/>
                <a:ext cx="53975" cy="144463"/>
              </a:xfrm>
              <a:custGeom>
                <a:avLst/>
                <a:gdLst>
                  <a:gd name="T0" fmla="*/ 0 w 15"/>
                  <a:gd name="T1" fmla="*/ 40 h 40"/>
                  <a:gd name="T2" fmla="*/ 0 w 15"/>
                  <a:gd name="T3" fmla="*/ 40 h 40"/>
                  <a:gd name="T4" fmla="*/ 0 w 15"/>
                  <a:gd name="T5" fmla="*/ 39 h 40"/>
                  <a:gd name="T6" fmla="*/ 4 w 15"/>
                  <a:gd name="T7" fmla="*/ 24 h 40"/>
                  <a:gd name="T8" fmla="*/ 15 w 15"/>
                  <a:gd name="T9" fmla="*/ 0 h 40"/>
                  <a:gd name="T10" fmla="*/ 15 w 15"/>
                  <a:gd name="T11" fmla="*/ 1 h 40"/>
                </a:gdLst>
                <a:ahLst/>
                <a:cxnLst>
                  <a:cxn ang="0">
                    <a:pos x="T0" y="T1"/>
                  </a:cxn>
                  <a:cxn ang="0">
                    <a:pos x="T2" y="T3"/>
                  </a:cxn>
                  <a:cxn ang="0">
                    <a:pos x="T4" y="T5"/>
                  </a:cxn>
                  <a:cxn ang="0">
                    <a:pos x="T6" y="T7"/>
                  </a:cxn>
                  <a:cxn ang="0">
                    <a:pos x="T8" y="T9"/>
                  </a:cxn>
                  <a:cxn ang="0">
                    <a:pos x="T10" y="T11"/>
                  </a:cxn>
                </a:cxnLst>
                <a:rect l="0" t="0" r="r" b="b"/>
                <a:pathLst>
                  <a:path w="15" h="40">
                    <a:moveTo>
                      <a:pt x="0" y="40"/>
                    </a:moveTo>
                    <a:cubicBezTo>
                      <a:pt x="1" y="40"/>
                      <a:pt x="0" y="40"/>
                      <a:pt x="0" y="40"/>
                    </a:cubicBezTo>
                    <a:cubicBezTo>
                      <a:pt x="0" y="40"/>
                      <a:pt x="0" y="40"/>
                      <a:pt x="0" y="39"/>
                    </a:cubicBezTo>
                    <a:cubicBezTo>
                      <a:pt x="0" y="34"/>
                      <a:pt x="2" y="29"/>
                      <a:pt x="4" y="24"/>
                    </a:cubicBezTo>
                    <a:cubicBezTo>
                      <a:pt x="7" y="16"/>
                      <a:pt x="11" y="8"/>
                      <a:pt x="15" y="0"/>
                    </a:cubicBezTo>
                    <a:cubicBezTo>
                      <a:pt x="15" y="0"/>
                      <a:pt x="15" y="0"/>
                      <a:pt x="15"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1" name="Freeform 208"/>
              <p:cNvSpPr/>
              <p:nvPr/>
            </p:nvSpPr>
            <p:spPr bwMode="auto">
              <a:xfrm>
                <a:off x="2259013" y="1383113"/>
                <a:ext cx="57150" cy="152400"/>
              </a:xfrm>
              <a:custGeom>
                <a:avLst/>
                <a:gdLst>
                  <a:gd name="T0" fmla="*/ 0 w 16"/>
                  <a:gd name="T1" fmla="*/ 42 h 42"/>
                  <a:gd name="T2" fmla="*/ 16 w 16"/>
                  <a:gd name="T3" fmla="*/ 0 h 42"/>
                </a:gdLst>
                <a:ahLst/>
                <a:cxnLst>
                  <a:cxn ang="0">
                    <a:pos x="T0" y="T1"/>
                  </a:cxn>
                  <a:cxn ang="0">
                    <a:pos x="T2" y="T3"/>
                  </a:cxn>
                </a:cxnLst>
                <a:rect l="0" t="0" r="r" b="b"/>
                <a:pathLst>
                  <a:path w="16" h="42">
                    <a:moveTo>
                      <a:pt x="0" y="42"/>
                    </a:moveTo>
                    <a:cubicBezTo>
                      <a:pt x="4" y="28"/>
                      <a:pt x="10" y="14"/>
                      <a:pt x="16"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2" name="Freeform 209"/>
              <p:cNvSpPr/>
              <p:nvPr/>
            </p:nvSpPr>
            <p:spPr bwMode="auto">
              <a:xfrm>
                <a:off x="2273300" y="1379938"/>
                <a:ext cx="61913" cy="158750"/>
              </a:xfrm>
              <a:custGeom>
                <a:avLst/>
                <a:gdLst>
                  <a:gd name="T0" fmla="*/ 0 w 17"/>
                  <a:gd name="T1" fmla="*/ 44 h 44"/>
                  <a:gd name="T2" fmla="*/ 17 w 17"/>
                  <a:gd name="T3" fmla="*/ 0 h 44"/>
                </a:gdLst>
                <a:ahLst/>
                <a:cxnLst>
                  <a:cxn ang="0">
                    <a:pos x="T0" y="T1"/>
                  </a:cxn>
                  <a:cxn ang="0">
                    <a:pos x="T2" y="T3"/>
                  </a:cxn>
                </a:cxnLst>
                <a:rect l="0" t="0" r="r" b="b"/>
                <a:pathLst>
                  <a:path w="17" h="44">
                    <a:moveTo>
                      <a:pt x="0" y="44"/>
                    </a:moveTo>
                    <a:cubicBezTo>
                      <a:pt x="5" y="29"/>
                      <a:pt x="11" y="14"/>
                      <a:pt x="17"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3" name="Freeform 210"/>
              <p:cNvSpPr/>
              <p:nvPr/>
            </p:nvSpPr>
            <p:spPr bwMode="auto">
              <a:xfrm>
                <a:off x="2295525" y="1411688"/>
                <a:ext cx="46038" cy="123825"/>
              </a:xfrm>
              <a:custGeom>
                <a:avLst/>
                <a:gdLst>
                  <a:gd name="T0" fmla="*/ 0 w 13"/>
                  <a:gd name="T1" fmla="*/ 34 h 34"/>
                  <a:gd name="T2" fmla="*/ 13 w 13"/>
                  <a:gd name="T3" fmla="*/ 0 h 34"/>
                </a:gdLst>
                <a:ahLst/>
                <a:cxnLst>
                  <a:cxn ang="0">
                    <a:pos x="T0" y="T1"/>
                  </a:cxn>
                  <a:cxn ang="0">
                    <a:pos x="T2" y="T3"/>
                  </a:cxn>
                </a:cxnLst>
                <a:rect l="0" t="0" r="r" b="b"/>
                <a:pathLst>
                  <a:path w="13" h="34">
                    <a:moveTo>
                      <a:pt x="0" y="34"/>
                    </a:moveTo>
                    <a:cubicBezTo>
                      <a:pt x="3" y="22"/>
                      <a:pt x="8" y="11"/>
                      <a:pt x="13"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4" name="Freeform 211"/>
              <p:cNvSpPr/>
              <p:nvPr/>
            </p:nvSpPr>
            <p:spPr bwMode="auto">
              <a:xfrm>
                <a:off x="2312988" y="1462488"/>
                <a:ext cx="33338" cy="76200"/>
              </a:xfrm>
              <a:custGeom>
                <a:avLst/>
                <a:gdLst>
                  <a:gd name="T0" fmla="*/ 0 w 9"/>
                  <a:gd name="T1" fmla="*/ 21 h 21"/>
                  <a:gd name="T2" fmla="*/ 9 w 9"/>
                  <a:gd name="T3" fmla="*/ 0 h 21"/>
                </a:gdLst>
                <a:ahLst/>
                <a:cxnLst>
                  <a:cxn ang="0">
                    <a:pos x="T0" y="T1"/>
                  </a:cxn>
                  <a:cxn ang="0">
                    <a:pos x="T2" y="T3"/>
                  </a:cxn>
                </a:cxnLst>
                <a:rect l="0" t="0" r="r" b="b"/>
                <a:pathLst>
                  <a:path w="9" h="21">
                    <a:moveTo>
                      <a:pt x="0" y="21"/>
                    </a:moveTo>
                    <a:cubicBezTo>
                      <a:pt x="3" y="14"/>
                      <a:pt x="6" y="7"/>
                      <a:pt x="9"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5" name="Freeform 212"/>
              <p:cNvSpPr/>
              <p:nvPr/>
            </p:nvSpPr>
            <p:spPr bwMode="auto">
              <a:xfrm>
                <a:off x="1849438" y="1640288"/>
                <a:ext cx="423863" cy="228600"/>
              </a:xfrm>
              <a:custGeom>
                <a:avLst/>
                <a:gdLst>
                  <a:gd name="T0" fmla="*/ 0 w 117"/>
                  <a:gd name="T1" fmla="*/ 0 h 63"/>
                  <a:gd name="T2" fmla="*/ 40 w 117"/>
                  <a:gd name="T3" fmla="*/ 14 h 63"/>
                  <a:gd name="T4" fmla="*/ 56 w 117"/>
                  <a:gd name="T5" fmla="*/ 33 h 63"/>
                  <a:gd name="T6" fmla="*/ 80 w 117"/>
                  <a:gd name="T7" fmla="*/ 33 h 63"/>
                  <a:gd name="T8" fmla="*/ 92 w 117"/>
                  <a:gd name="T9" fmla="*/ 56 h 63"/>
                  <a:gd name="T10" fmla="*/ 117 w 117"/>
                  <a:gd name="T11" fmla="*/ 63 h 63"/>
                </a:gdLst>
                <a:ahLst/>
                <a:cxnLst>
                  <a:cxn ang="0">
                    <a:pos x="T0" y="T1"/>
                  </a:cxn>
                  <a:cxn ang="0">
                    <a:pos x="T2" y="T3"/>
                  </a:cxn>
                  <a:cxn ang="0">
                    <a:pos x="T4" y="T5"/>
                  </a:cxn>
                  <a:cxn ang="0">
                    <a:pos x="T6" y="T7"/>
                  </a:cxn>
                  <a:cxn ang="0">
                    <a:pos x="T8" y="T9"/>
                  </a:cxn>
                  <a:cxn ang="0">
                    <a:pos x="T10" y="T11"/>
                  </a:cxn>
                </a:cxnLst>
                <a:rect l="0" t="0" r="r" b="b"/>
                <a:pathLst>
                  <a:path w="117" h="63">
                    <a:moveTo>
                      <a:pt x="0" y="0"/>
                    </a:moveTo>
                    <a:cubicBezTo>
                      <a:pt x="9" y="13"/>
                      <a:pt x="26" y="19"/>
                      <a:pt x="40" y="14"/>
                    </a:cubicBezTo>
                    <a:cubicBezTo>
                      <a:pt x="42" y="22"/>
                      <a:pt x="48" y="30"/>
                      <a:pt x="56" y="33"/>
                    </a:cubicBezTo>
                    <a:cubicBezTo>
                      <a:pt x="63" y="37"/>
                      <a:pt x="73" y="37"/>
                      <a:pt x="80" y="33"/>
                    </a:cubicBezTo>
                    <a:cubicBezTo>
                      <a:pt x="80" y="42"/>
                      <a:pt x="85" y="51"/>
                      <a:pt x="92" y="56"/>
                    </a:cubicBezTo>
                    <a:cubicBezTo>
                      <a:pt x="99" y="61"/>
                      <a:pt x="108" y="63"/>
                      <a:pt x="117" y="63"/>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6" name="Freeform 213"/>
              <p:cNvSpPr/>
              <p:nvPr/>
            </p:nvSpPr>
            <p:spPr bwMode="auto">
              <a:xfrm>
                <a:off x="1393825" y="1699026"/>
                <a:ext cx="593725" cy="977900"/>
              </a:xfrm>
              <a:custGeom>
                <a:avLst/>
                <a:gdLst>
                  <a:gd name="T0" fmla="*/ 0 w 164"/>
                  <a:gd name="T1" fmla="*/ 270 h 270"/>
                  <a:gd name="T2" fmla="*/ 164 w 164"/>
                  <a:gd name="T3" fmla="*/ 0 h 270"/>
                </a:gdLst>
                <a:ahLst/>
                <a:cxnLst>
                  <a:cxn ang="0">
                    <a:pos x="T0" y="T1"/>
                  </a:cxn>
                  <a:cxn ang="0">
                    <a:pos x="T2" y="T3"/>
                  </a:cxn>
                </a:cxnLst>
                <a:rect l="0" t="0" r="r" b="b"/>
                <a:pathLst>
                  <a:path w="164" h="270">
                    <a:moveTo>
                      <a:pt x="0" y="270"/>
                    </a:moveTo>
                    <a:cubicBezTo>
                      <a:pt x="47" y="177"/>
                      <a:pt x="96" y="83"/>
                      <a:pt x="164"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7" name="Freeform 214"/>
              <p:cNvSpPr/>
              <p:nvPr/>
            </p:nvSpPr>
            <p:spPr bwMode="auto">
              <a:xfrm>
                <a:off x="1531938" y="1770463"/>
                <a:ext cx="600075" cy="993775"/>
              </a:xfrm>
              <a:custGeom>
                <a:avLst/>
                <a:gdLst>
                  <a:gd name="T0" fmla="*/ 0 w 166"/>
                  <a:gd name="T1" fmla="*/ 274 h 274"/>
                  <a:gd name="T2" fmla="*/ 166 w 166"/>
                  <a:gd name="T3" fmla="*/ 0 h 274"/>
                </a:gdLst>
                <a:ahLst/>
                <a:cxnLst>
                  <a:cxn ang="0">
                    <a:pos x="T0" y="T1"/>
                  </a:cxn>
                  <a:cxn ang="0">
                    <a:pos x="T2" y="T3"/>
                  </a:cxn>
                </a:cxnLst>
                <a:rect l="0" t="0" r="r" b="b"/>
                <a:pathLst>
                  <a:path w="166" h="274">
                    <a:moveTo>
                      <a:pt x="0" y="274"/>
                    </a:moveTo>
                    <a:cubicBezTo>
                      <a:pt x="63" y="187"/>
                      <a:pt x="118" y="96"/>
                      <a:pt x="166"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8" name="Freeform 215"/>
              <p:cNvSpPr/>
              <p:nvPr/>
            </p:nvSpPr>
            <p:spPr bwMode="auto">
              <a:xfrm>
                <a:off x="1541463" y="2746776"/>
                <a:ext cx="7938" cy="20638"/>
              </a:xfrm>
              <a:custGeom>
                <a:avLst/>
                <a:gdLst>
                  <a:gd name="T0" fmla="*/ 1 w 2"/>
                  <a:gd name="T1" fmla="*/ 1 h 6"/>
                  <a:gd name="T2" fmla="*/ 0 w 2"/>
                  <a:gd name="T3" fmla="*/ 0 h 6"/>
                  <a:gd name="T4" fmla="*/ 2 w 2"/>
                  <a:gd name="T5" fmla="*/ 6 h 6"/>
                </a:gdLst>
                <a:ahLst/>
                <a:cxnLst>
                  <a:cxn ang="0">
                    <a:pos x="T0" y="T1"/>
                  </a:cxn>
                  <a:cxn ang="0">
                    <a:pos x="T2" y="T3"/>
                  </a:cxn>
                  <a:cxn ang="0">
                    <a:pos x="T4" y="T5"/>
                  </a:cxn>
                </a:cxnLst>
                <a:rect l="0" t="0" r="r" b="b"/>
                <a:pathLst>
                  <a:path w="2" h="6">
                    <a:moveTo>
                      <a:pt x="1" y="1"/>
                    </a:moveTo>
                    <a:cubicBezTo>
                      <a:pt x="0" y="1"/>
                      <a:pt x="0" y="1"/>
                      <a:pt x="0" y="0"/>
                    </a:cubicBezTo>
                    <a:cubicBezTo>
                      <a:pt x="1" y="2"/>
                      <a:pt x="1" y="4"/>
                      <a:pt x="2" y="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299" name="Freeform 216"/>
              <p:cNvSpPr/>
              <p:nvPr/>
            </p:nvSpPr>
            <p:spPr bwMode="auto">
              <a:xfrm>
                <a:off x="1557338" y="2732488"/>
                <a:ext cx="9525" cy="39688"/>
              </a:xfrm>
              <a:custGeom>
                <a:avLst/>
                <a:gdLst>
                  <a:gd name="T0" fmla="*/ 0 w 3"/>
                  <a:gd name="T1" fmla="*/ 0 h 11"/>
                  <a:gd name="T2" fmla="*/ 3 w 3"/>
                  <a:gd name="T3" fmla="*/ 10 h 11"/>
                  <a:gd name="T4" fmla="*/ 3 w 3"/>
                  <a:gd name="T5" fmla="*/ 11 h 11"/>
                  <a:gd name="T6" fmla="*/ 3 w 3"/>
                  <a:gd name="T7" fmla="*/ 11 h 11"/>
                  <a:gd name="T8" fmla="*/ 3 w 3"/>
                  <a:gd name="T9" fmla="*/ 11 h 11"/>
                </a:gdLst>
                <a:ahLst/>
                <a:cxnLst>
                  <a:cxn ang="0">
                    <a:pos x="T0" y="T1"/>
                  </a:cxn>
                  <a:cxn ang="0">
                    <a:pos x="T2" y="T3"/>
                  </a:cxn>
                  <a:cxn ang="0">
                    <a:pos x="T4" y="T5"/>
                  </a:cxn>
                  <a:cxn ang="0">
                    <a:pos x="T6" y="T7"/>
                  </a:cxn>
                  <a:cxn ang="0">
                    <a:pos x="T8" y="T9"/>
                  </a:cxn>
                </a:cxnLst>
                <a:rect l="0" t="0" r="r" b="b"/>
                <a:pathLst>
                  <a:path w="3" h="11">
                    <a:moveTo>
                      <a:pt x="0" y="0"/>
                    </a:moveTo>
                    <a:cubicBezTo>
                      <a:pt x="1" y="4"/>
                      <a:pt x="2" y="7"/>
                      <a:pt x="3" y="10"/>
                    </a:cubicBezTo>
                    <a:cubicBezTo>
                      <a:pt x="3" y="10"/>
                      <a:pt x="3" y="11"/>
                      <a:pt x="3" y="11"/>
                    </a:cubicBezTo>
                    <a:cubicBezTo>
                      <a:pt x="3" y="11"/>
                      <a:pt x="3" y="11"/>
                      <a:pt x="3" y="11"/>
                    </a:cubicBezTo>
                    <a:cubicBezTo>
                      <a:pt x="3" y="11"/>
                      <a:pt x="3" y="11"/>
                      <a:pt x="3" y="1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0" name="Freeform 217"/>
              <p:cNvSpPr/>
              <p:nvPr/>
            </p:nvSpPr>
            <p:spPr bwMode="auto">
              <a:xfrm>
                <a:off x="1566863" y="2716613"/>
                <a:ext cx="19050" cy="55563"/>
              </a:xfrm>
              <a:custGeom>
                <a:avLst/>
                <a:gdLst>
                  <a:gd name="T0" fmla="*/ 1 w 5"/>
                  <a:gd name="T1" fmla="*/ 0 h 15"/>
                  <a:gd name="T2" fmla="*/ 1 w 5"/>
                  <a:gd name="T3" fmla="*/ 4 h 15"/>
                  <a:gd name="T4" fmla="*/ 5 w 5"/>
                  <a:gd name="T5" fmla="*/ 15 h 15"/>
                </a:gdLst>
                <a:ahLst/>
                <a:cxnLst>
                  <a:cxn ang="0">
                    <a:pos x="T0" y="T1"/>
                  </a:cxn>
                  <a:cxn ang="0">
                    <a:pos x="T2" y="T3"/>
                  </a:cxn>
                  <a:cxn ang="0">
                    <a:pos x="T4" y="T5"/>
                  </a:cxn>
                </a:cxnLst>
                <a:rect l="0" t="0" r="r" b="b"/>
                <a:pathLst>
                  <a:path w="5" h="15">
                    <a:moveTo>
                      <a:pt x="1" y="0"/>
                    </a:moveTo>
                    <a:cubicBezTo>
                      <a:pt x="0" y="1"/>
                      <a:pt x="1" y="3"/>
                      <a:pt x="1" y="4"/>
                    </a:cubicBezTo>
                    <a:cubicBezTo>
                      <a:pt x="2" y="8"/>
                      <a:pt x="4" y="12"/>
                      <a:pt x="5" y="1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1" name="Freeform 218"/>
              <p:cNvSpPr/>
              <p:nvPr/>
            </p:nvSpPr>
            <p:spPr bwMode="auto">
              <a:xfrm>
                <a:off x="1582738" y="2702326"/>
                <a:ext cx="23813" cy="69850"/>
              </a:xfrm>
              <a:custGeom>
                <a:avLst/>
                <a:gdLst>
                  <a:gd name="T0" fmla="*/ 0 w 7"/>
                  <a:gd name="T1" fmla="*/ 0 h 19"/>
                  <a:gd name="T2" fmla="*/ 6 w 7"/>
                  <a:gd name="T3" fmla="*/ 17 h 19"/>
                  <a:gd name="T4" fmla="*/ 6 w 7"/>
                  <a:gd name="T5" fmla="*/ 19 h 19"/>
                </a:gdLst>
                <a:ahLst/>
                <a:cxnLst>
                  <a:cxn ang="0">
                    <a:pos x="T0" y="T1"/>
                  </a:cxn>
                  <a:cxn ang="0">
                    <a:pos x="T2" y="T3"/>
                  </a:cxn>
                  <a:cxn ang="0">
                    <a:pos x="T4" y="T5"/>
                  </a:cxn>
                </a:cxnLst>
                <a:rect l="0" t="0" r="r" b="b"/>
                <a:pathLst>
                  <a:path w="7" h="19">
                    <a:moveTo>
                      <a:pt x="0" y="0"/>
                    </a:moveTo>
                    <a:cubicBezTo>
                      <a:pt x="2" y="6"/>
                      <a:pt x="4" y="11"/>
                      <a:pt x="6" y="17"/>
                    </a:cubicBezTo>
                    <a:cubicBezTo>
                      <a:pt x="7" y="18"/>
                      <a:pt x="7" y="19"/>
                      <a:pt x="6" y="1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2" name="Freeform 219"/>
              <p:cNvSpPr/>
              <p:nvPr/>
            </p:nvSpPr>
            <p:spPr bwMode="auto">
              <a:xfrm>
                <a:off x="1592263" y="2681688"/>
                <a:ext cx="33338" cy="85725"/>
              </a:xfrm>
              <a:custGeom>
                <a:avLst/>
                <a:gdLst>
                  <a:gd name="T0" fmla="*/ 0 w 9"/>
                  <a:gd name="T1" fmla="*/ 0 h 24"/>
                  <a:gd name="T2" fmla="*/ 9 w 9"/>
                  <a:gd name="T3" fmla="*/ 24 h 24"/>
                </a:gdLst>
                <a:ahLst/>
                <a:cxnLst>
                  <a:cxn ang="0">
                    <a:pos x="T0" y="T1"/>
                  </a:cxn>
                  <a:cxn ang="0">
                    <a:pos x="T2" y="T3"/>
                  </a:cxn>
                </a:cxnLst>
                <a:rect l="0" t="0" r="r" b="b"/>
                <a:pathLst>
                  <a:path w="9" h="24">
                    <a:moveTo>
                      <a:pt x="0" y="0"/>
                    </a:moveTo>
                    <a:cubicBezTo>
                      <a:pt x="3" y="8"/>
                      <a:pt x="6" y="16"/>
                      <a:pt x="9" y="2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3" name="Freeform 220"/>
              <p:cNvSpPr/>
              <p:nvPr/>
            </p:nvSpPr>
            <p:spPr bwMode="auto">
              <a:xfrm>
                <a:off x="1611313" y="2665813"/>
                <a:ext cx="39688" cy="109538"/>
              </a:xfrm>
              <a:custGeom>
                <a:avLst/>
                <a:gdLst>
                  <a:gd name="T0" fmla="*/ 0 w 11"/>
                  <a:gd name="T1" fmla="*/ 0 h 30"/>
                  <a:gd name="T2" fmla="*/ 8 w 11"/>
                  <a:gd name="T3" fmla="*/ 21 h 30"/>
                  <a:gd name="T4" fmla="*/ 11 w 11"/>
                  <a:gd name="T5" fmla="*/ 30 h 30"/>
                </a:gdLst>
                <a:ahLst/>
                <a:cxnLst>
                  <a:cxn ang="0">
                    <a:pos x="T0" y="T1"/>
                  </a:cxn>
                  <a:cxn ang="0">
                    <a:pos x="T2" y="T3"/>
                  </a:cxn>
                  <a:cxn ang="0">
                    <a:pos x="T4" y="T5"/>
                  </a:cxn>
                </a:cxnLst>
                <a:rect l="0" t="0" r="r" b="b"/>
                <a:pathLst>
                  <a:path w="11" h="30">
                    <a:moveTo>
                      <a:pt x="0" y="0"/>
                    </a:moveTo>
                    <a:cubicBezTo>
                      <a:pt x="3" y="7"/>
                      <a:pt x="6" y="14"/>
                      <a:pt x="8" y="21"/>
                    </a:cubicBezTo>
                    <a:cubicBezTo>
                      <a:pt x="9" y="24"/>
                      <a:pt x="9" y="27"/>
                      <a:pt x="11" y="3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4" name="Freeform 221"/>
              <p:cNvSpPr/>
              <p:nvPr/>
            </p:nvSpPr>
            <p:spPr bwMode="auto">
              <a:xfrm>
                <a:off x="1617663" y="2634063"/>
                <a:ext cx="61913" cy="152400"/>
              </a:xfrm>
              <a:custGeom>
                <a:avLst/>
                <a:gdLst>
                  <a:gd name="T0" fmla="*/ 0 w 17"/>
                  <a:gd name="T1" fmla="*/ 0 h 42"/>
                  <a:gd name="T2" fmla="*/ 17 w 17"/>
                  <a:gd name="T3" fmla="*/ 42 h 42"/>
                  <a:gd name="T4" fmla="*/ 17 w 17"/>
                  <a:gd name="T5" fmla="*/ 40 h 42"/>
                </a:gdLst>
                <a:ahLst/>
                <a:cxnLst>
                  <a:cxn ang="0">
                    <a:pos x="T0" y="T1"/>
                  </a:cxn>
                  <a:cxn ang="0">
                    <a:pos x="T2" y="T3"/>
                  </a:cxn>
                  <a:cxn ang="0">
                    <a:pos x="T4" y="T5"/>
                  </a:cxn>
                </a:cxnLst>
                <a:rect l="0" t="0" r="r" b="b"/>
                <a:pathLst>
                  <a:path w="17" h="42">
                    <a:moveTo>
                      <a:pt x="0" y="0"/>
                    </a:moveTo>
                    <a:cubicBezTo>
                      <a:pt x="7" y="14"/>
                      <a:pt x="12" y="27"/>
                      <a:pt x="17" y="42"/>
                    </a:cubicBezTo>
                    <a:cubicBezTo>
                      <a:pt x="17" y="41"/>
                      <a:pt x="17" y="41"/>
                      <a:pt x="17" y="4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5" name="Freeform 222"/>
              <p:cNvSpPr/>
              <p:nvPr/>
            </p:nvSpPr>
            <p:spPr bwMode="auto">
              <a:xfrm>
                <a:off x="1631950" y="2630888"/>
                <a:ext cx="58738" cy="127000"/>
              </a:xfrm>
              <a:custGeom>
                <a:avLst/>
                <a:gdLst>
                  <a:gd name="T0" fmla="*/ 0 w 16"/>
                  <a:gd name="T1" fmla="*/ 0 h 35"/>
                  <a:gd name="T2" fmla="*/ 16 w 16"/>
                  <a:gd name="T3" fmla="*/ 35 h 35"/>
                </a:gdLst>
                <a:ahLst/>
                <a:cxnLst>
                  <a:cxn ang="0">
                    <a:pos x="T0" y="T1"/>
                  </a:cxn>
                  <a:cxn ang="0">
                    <a:pos x="T2" y="T3"/>
                  </a:cxn>
                </a:cxnLst>
                <a:rect l="0" t="0" r="r" b="b"/>
                <a:pathLst>
                  <a:path w="16" h="35">
                    <a:moveTo>
                      <a:pt x="0" y="0"/>
                    </a:moveTo>
                    <a:cubicBezTo>
                      <a:pt x="6" y="11"/>
                      <a:pt x="12" y="23"/>
                      <a:pt x="16" y="3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6" name="Freeform 223"/>
              <p:cNvSpPr/>
              <p:nvPr/>
            </p:nvSpPr>
            <p:spPr bwMode="auto">
              <a:xfrm>
                <a:off x="1647825" y="2605488"/>
                <a:ext cx="65088" cy="166688"/>
              </a:xfrm>
              <a:custGeom>
                <a:avLst/>
                <a:gdLst>
                  <a:gd name="T0" fmla="*/ 0 w 18"/>
                  <a:gd name="T1" fmla="*/ 0 h 46"/>
                  <a:gd name="T2" fmla="*/ 18 w 18"/>
                  <a:gd name="T3" fmla="*/ 46 h 46"/>
                </a:gdLst>
                <a:ahLst/>
                <a:cxnLst>
                  <a:cxn ang="0">
                    <a:pos x="T0" y="T1"/>
                  </a:cxn>
                  <a:cxn ang="0">
                    <a:pos x="T2" y="T3"/>
                  </a:cxn>
                </a:cxnLst>
                <a:rect l="0" t="0" r="r" b="b"/>
                <a:pathLst>
                  <a:path w="18" h="46">
                    <a:moveTo>
                      <a:pt x="0" y="0"/>
                    </a:moveTo>
                    <a:cubicBezTo>
                      <a:pt x="6" y="15"/>
                      <a:pt x="12" y="31"/>
                      <a:pt x="18" y="4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7" name="Freeform 224"/>
              <p:cNvSpPr/>
              <p:nvPr/>
            </p:nvSpPr>
            <p:spPr bwMode="auto">
              <a:xfrm>
                <a:off x="1665288" y="2586438"/>
                <a:ext cx="61913" cy="163513"/>
              </a:xfrm>
              <a:custGeom>
                <a:avLst/>
                <a:gdLst>
                  <a:gd name="T0" fmla="*/ 0 w 17"/>
                  <a:gd name="T1" fmla="*/ 0 h 45"/>
                  <a:gd name="T2" fmla="*/ 2 w 17"/>
                  <a:gd name="T3" fmla="*/ 6 h 45"/>
                  <a:gd name="T4" fmla="*/ 17 w 17"/>
                  <a:gd name="T5" fmla="*/ 45 h 45"/>
                  <a:gd name="T6" fmla="*/ 16 w 17"/>
                  <a:gd name="T7" fmla="*/ 44 h 45"/>
                </a:gdLst>
                <a:ahLst/>
                <a:cxnLst>
                  <a:cxn ang="0">
                    <a:pos x="T0" y="T1"/>
                  </a:cxn>
                  <a:cxn ang="0">
                    <a:pos x="T2" y="T3"/>
                  </a:cxn>
                  <a:cxn ang="0">
                    <a:pos x="T4" y="T5"/>
                  </a:cxn>
                  <a:cxn ang="0">
                    <a:pos x="T6" y="T7"/>
                  </a:cxn>
                </a:cxnLst>
                <a:rect l="0" t="0" r="r" b="b"/>
                <a:pathLst>
                  <a:path w="17" h="45">
                    <a:moveTo>
                      <a:pt x="0" y="0"/>
                    </a:moveTo>
                    <a:cubicBezTo>
                      <a:pt x="1" y="2"/>
                      <a:pt x="1" y="4"/>
                      <a:pt x="2" y="6"/>
                    </a:cubicBezTo>
                    <a:cubicBezTo>
                      <a:pt x="8" y="19"/>
                      <a:pt x="13" y="32"/>
                      <a:pt x="17" y="45"/>
                    </a:cubicBezTo>
                    <a:cubicBezTo>
                      <a:pt x="17" y="45"/>
                      <a:pt x="16" y="44"/>
                      <a:pt x="16" y="4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8" name="Freeform 225"/>
              <p:cNvSpPr/>
              <p:nvPr/>
            </p:nvSpPr>
            <p:spPr bwMode="auto">
              <a:xfrm>
                <a:off x="1679575" y="2565801"/>
                <a:ext cx="68263" cy="173038"/>
              </a:xfrm>
              <a:custGeom>
                <a:avLst/>
                <a:gdLst>
                  <a:gd name="T0" fmla="*/ 0 w 19"/>
                  <a:gd name="T1" fmla="*/ 0 h 48"/>
                  <a:gd name="T2" fmla="*/ 19 w 19"/>
                  <a:gd name="T3" fmla="*/ 48 h 48"/>
                </a:gdLst>
                <a:ahLst/>
                <a:cxnLst>
                  <a:cxn ang="0">
                    <a:pos x="T0" y="T1"/>
                  </a:cxn>
                  <a:cxn ang="0">
                    <a:pos x="T2" y="T3"/>
                  </a:cxn>
                </a:cxnLst>
                <a:rect l="0" t="0" r="r" b="b"/>
                <a:pathLst>
                  <a:path w="19" h="48">
                    <a:moveTo>
                      <a:pt x="0" y="0"/>
                    </a:moveTo>
                    <a:cubicBezTo>
                      <a:pt x="6" y="16"/>
                      <a:pt x="13" y="32"/>
                      <a:pt x="19" y="4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09" name="Freeform 226"/>
              <p:cNvSpPr/>
              <p:nvPr/>
            </p:nvSpPr>
            <p:spPr bwMode="auto">
              <a:xfrm>
                <a:off x="1693863" y="2546751"/>
                <a:ext cx="69850" cy="169863"/>
              </a:xfrm>
              <a:custGeom>
                <a:avLst/>
                <a:gdLst>
                  <a:gd name="T0" fmla="*/ 0 w 19"/>
                  <a:gd name="T1" fmla="*/ 0 h 47"/>
                  <a:gd name="T2" fmla="*/ 19 w 19"/>
                  <a:gd name="T3" fmla="*/ 47 h 47"/>
                  <a:gd name="T4" fmla="*/ 19 w 19"/>
                  <a:gd name="T5" fmla="*/ 45 h 47"/>
                </a:gdLst>
                <a:ahLst/>
                <a:cxnLst>
                  <a:cxn ang="0">
                    <a:pos x="T0" y="T1"/>
                  </a:cxn>
                  <a:cxn ang="0">
                    <a:pos x="T2" y="T3"/>
                  </a:cxn>
                  <a:cxn ang="0">
                    <a:pos x="T4" y="T5"/>
                  </a:cxn>
                </a:cxnLst>
                <a:rect l="0" t="0" r="r" b="b"/>
                <a:pathLst>
                  <a:path w="19" h="47">
                    <a:moveTo>
                      <a:pt x="0" y="0"/>
                    </a:moveTo>
                    <a:cubicBezTo>
                      <a:pt x="7" y="15"/>
                      <a:pt x="13" y="31"/>
                      <a:pt x="19" y="47"/>
                    </a:cubicBezTo>
                    <a:cubicBezTo>
                      <a:pt x="19" y="47"/>
                      <a:pt x="19" y="46"/>
                      <a:pt x="19" y="4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0" name="Freeform 227"/>
              <p:cNvSpPr/>
              <p:nvPr/>
            </p:nvSpPr>
            <p:spPr bwMode="auto">
              <a:xfrm>
                <a:off x="1704975" y="2515001"/>
                <a:ext cx="73025" cy="184150"/>
              </a:xfrm>
              <a:custGeom>
                <a:avLst/>
                <a:gdLst>
                  <a:gd name="T0" fmla="*/ 0 w 20"/>
                  <a:gd name="T1" fmla="*/ 0 h 51"/>
                  <a:gd name="T2" fmla="*/ 20 w 20"/>
                  <a:gd name="T3" fmla="*/ 51 h 51"/>
                </a:gdLst>
                <a:ahLst/>
                <a:cxnLst>
                  <a:cxn ang="0">
                    <a:pos x="T0" y="T1"/>
                  </a:cxn>
                  <a:cxn ang="0">
                    <a:pos x="T2" y="T3"/>
                  </a:cxn>
                </a:cxnLst>
                <a:rect l="0" t="0" r="r" b="b"/>
                <a:pathLst>
                  <a:path w="20" h="51">
                    <a:moveTo>
                      <a:pt x="0" y="0"/>
                    </a:moveTo>
                    <a:cubicBezTo>
                      <a:pt x="7" y="17"/>
                      <a:pt x="14" y="34"/>
                      <a:pt x="20" y="5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1" name="Freeform 228"/>
              <p:cNvSpPr/>
              <p:nvPr/>
            </p:nvSpPr>
            <p:spPr bwMode="auto">
              <a:xfrm>
                <a:off x="1719263" y="2507063"/>
                <a:ext cx="76200" cy="177800"/>
              </a:xfrm>
              <a:custGeom>
                <a:avLst/>
                <a:gdLst>
                  <a:gd name="T0" fmla="*/ 0 w 21"/>
                  <a:gd name="T1" fmla="*/ 0 h 49"/>
                  <a:gd name="T2" fmla="*/ 21 w 21"/>
                  <a:gd name="T3" fmla="*/ 49 h 49"/>
                </a:gdLst>
                <a:ahLst/>
                <a:cxnLst>
                  <a:cxn ang="0">
                    <a:pos x="T0" y="T1"/>
                  </a:cxn>
                  <a:cxn ang="0">
                    <a:pos x="T2" y="T3"/>
                  </a:cxn>
                </a:cxnLst>
                <a:rect l="0" t="0" r="r" b="b"/>
                <a:pathLst>
                  <a:path w="21" h="49">
                    <a:moveTo>
                      <a:pt x="0" y="0"/>
                    </a:moveTo>
                    <a:cubicBezTo>
                      <a:pt x="7" y="16"/>
                      <a:pt x="14" y="32"/>
                      <a:pt x="21" y="4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2" name="Freeform 229"/>
              <p:cNvSpPr/>
              <p:nvPr/>
            </p:nvSpPr>
            <p:spPr bwMode="auto">
              <a:xfrm>
                <a:off x="1730375" y="2478488"/>
                <a:ext cx="82550" cy="187325"/>
              </a:xfrm>
              <a:custGeom>
                <a:avLst/>
                <a:gdLst>
                  <a:gd name="T0" fmla="*/ 0 w 23"/>
                  <a:gd name="T1" fmla="*/ 0 h 52"/>
                  <a:gd name="T2" fmla="*/ 23 w 23"/>
                  <a:gd name="T3" fmla="*/ 52 h 52"/>
                </a:gdLst>
                <a:ahLst/>
                <a:cxnLst>
                  <a:cxn ang="0">
                    <a:pos x="T0" y="T1"/>
                  </a:cxn>
                  <a:cxn ang="0">
                    <a:pos x="T2" y="T3"/>
                  </a:cxn>
                </a:cxnLst>
                <a:rect l="0" t="0" r="r" b="b"/>
                <a:pathLst>
                  <a:path w="23" h="52">
                    <a:moveTo>
                      <a:pt x="0" y="0"/>
                    </a:moveTo>
                    <a:cubicBezTo>
                      <a:pt x="9" y="17"/>
                      <a:pt x="17" y="34"/>
                      <a:pt x="23" y="5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3" name="Freeform 230"/>
              <p:cNvSpPr/>
              <p:nvPr/>
            </p:nvSpPr>
            <p:spPr bwMode="auto">
              <a:xfrm>
                <a:off x="1747838" y="2459438"/>
                <a:ext cx="87313" cy="203200"/>
              </a:xfrm>
              <a:custGeom>
                <a:avLst/>
                <a:gdLst>
                  <a:gd name="T0" fmla="*/ 0 w 24"/>
                  <a:gd name="T1" fmla="*/ 0 h 56"/>
                  <a:gd name="T2" fmla="*/ 24 w 24"/>
                  <a:gd name="T3" fmla="*/ 56 h 56"/>
                </a:gdLst>
                <a:ahLst/>
                <a:cxnLst>
                  <a:cxn ang="0">
                    <a:pos x="T0" y="T1"/>
                  </a:cxn>
                  <a:cxn ang="0">
                    <a:pos x="T2" y="T3"/>
                  </a:cxn>
                </a:cxnLst>
                <a:rect l="0" t="0" r="r" b="b"/>
                <a:pathLst>
                  <a:path w="24" h="56">
                    <a:moveTo>
                      <a:pt x="0" y="0"/>
                    </a:moveTo>
                    <a:cubicBezTo>
                      <a:pt x="8" y="19"/>
                      <a:pt x="16" y="38"/>
                      <a:pt x="24" y="5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4" name="Freeform 231"/>
              <p:cNvSpPr/>
              <p:nvPr/>
            </p:nvSpPr>
            <p:spPr bwMode="auto">
              <a:xfrm>
                <a:off x="1758950" y="2430863"/>
                <a:ext cx="87313" cy="206375"/>
              </a:xfrm>
              <a:custGeom>
                <a:avLst/>
                <a:gdLst>
                  <a:gd name="T0" fmla="*/ 0 w 24"/>
                  <a:gd name="T1" fmla="*/ 2 h 57"/>
                  <a:gd name="T2" fmla="*/ 0 w 24"/>
                  <a:gd name="T3" fmla="*/ 0 h 57"/>
                  <a:gd name="T4" fmla="*/ 24 w 24"/>
                  <a:gd name="T5" fmla="*/ 57 h 57"/>
                </a:gdLst>
                <a:ahLst/>
                <a:cxnLst>
                  <a:cxn ang="0">
                    <a:pos x="T0" y="T1"/>
                  </a:cxn>
                  <a:cxn ang="0">
                    <a:pos x="T2" y="T3"/>
                  </a:cxn>
                  <a:cxn ang="0">
                    <a:pos x="T4" y="T5"/>
                  </a:cxn>
                </a:cxnLst>
                <a:rect l="0" t="0" r="r" b="b"/>
                <a:pathLst>
                  <a:path w="24" h="57">
                    <a:moveTo>
                      <a:pt x="0" y="2"/>
                    </a:moveTo>
                    <a:cubicBezTo>
                      <a:pt x="0" y="2"/>
                      <a:pt x="0" y="1"/>
                      <a:pt x="0" y="0"/>
                    </a:cubicBezTo>
                    <a:cubicBezTo>
                      <a:pt x="10" y="18"/>
                      <a:pt x="18" y="37"/>
                      <a:pt x="24" y="5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5" name="Freeform 232"/>
              <p:cNvSpPr/>
              <p:nvPr/>
            </p:nvSpPr>
            <p:spPr bwMode="auto">
              <a:xfrm>
                <a:off x="1781175" y="2413401"/>
                <a:ext cx="79375" cy="198438"/>
              </a:xfrm>
              <a:custGeom>
                <a:avLst/>
                <a:gdLst>
                  <a:gd name="T0" fmla="*/ 0 w 22"/>
                  <a:gd name="T1" fmla="*/ 0 h 55"/>
                  <a:gd name="T2" fmla="*/ 22 w 22"/>
                  <a:gd name="T3" fmla="*/ 55 h 55"/>
                </a:gdLst>
                <a:ahLst/>
                <a:cxnLst>
                  <a:cxn ang="0">
                    <a:pos x="T0" y="T1"/>
                  </a:cxn>
                  <a:cxn ang="0">
                    <a:pos x="T2" y="T3"/>
                  </a:cxn>
                </a:cxnLst>
                <a:rect l="0" t="0" r="r" b="b"/>
                <a:pathLst>
                  <a:path w="22" h="55">
                    <a:moveTo>
                      <a:pt x="0" y="0"/>
                    </a:moveTo>
                    <a:cubicBezTo>
                      <a:pt x="8" y="18"/>
                      <a:pt x="15" y="36"/>
                      <a:pt x="22"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6" name="Freeform 233"/>
              <p:cNvSpPr/>
              <p:nvPr/>
            </p:nvSpPr>
            <p:spPr bwMode="auto">
              <a:xfrm>
                <a:off x="1795463" y="2388001"/>
                <a:ext cx="76200" cy="195263"/>
              </a:xfrm>
              <a:custGeom>
                <a:avLst/>
                <a:gdLst>
                  <a:gd name="T0" fmla="*/ 0 w 21"/>
                  <a:gd name="T1" fmla="*/ 0 h 54"/>
                  <a:gd name="T2" fmla="*/ 21 w 21"/>
                  <a:gd name="T3" fmla="*/ 54 h 54"/>
                </a:gdLst>
                <a:ahLst/>
                <a:cxnLst>
                  <a:cxn ang="0">
                    <a:pos x="T0" y="T1"/>
                  </a:cxn>
                  <a:cxn ang="0">
                    <a:pos x="T2" y="T3"/>
                  </a:cxn>
                </a:cxnLst>
                <a:rect l="0" t="0" r="r" b="b"/>
                <a:pathLst>
                  <a:path w="21" h="54">
                    <a:moveTo>
                      <a:pt x="0" y="0"/>
                    </a:moveTo>
                    <a:cubicBezTo>
                      <a:pt x="6" y="19"/>
                      <a:pt x="13" y="37"/>
                      <a:pt x="21" y="5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7" name="Freeform 234"/>
              <p:cNvSpPr/>
              <p:nvPr/>
            </p:nvSpPr>
            <p:spPr bwMode="auto">
              <a:xfrm>
                <a:off x="1809750" y="2368951"/>
                <a:ext cx="79375" cy="200025"/>
              </a:xfrm>
              <a:custGeom>
                <a:avLst/>
                <a:gdLst>
                  <a:gd name="T0" fmla="*/ 0 w 22"/>
                  <a:gd name="T1" fmla="*/ 0 h 55"/>
                  <a:gd name="T2" fmla="*/ 22 w 22"/>
                  <a:gd name="T3" fmla="*/ 55 h 55"/>
                </a:gdLst>
                <a:ahLst/>
                <a:cxnLst>
                  <a:cxn ang="0">
                    <a:pos x="T0" y="T1"/>
                  </a:cxn>
                  <a:cxn ang="0">
                    <a:pos x="T2" y="T3"/>
                  </a:cxn>
                </a:cxnLst>
                <a:rect l="0" t="0" r="r" b="b"/>
                <a:pathLst>
                  <a:path w="22" h="55">
                    <a:moveTo>
                      <a:pt x="0" y="0"/>
                    </a:moveTo>
                    <a:cubicBezTo>
                      <a:pt x="7" y="18"/>
                      <a:pt x="14" y="36"/>
                      <a:pt x="22" y="5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8" name="Freeform 235"/>
              <p:cNvSpPr/>
              <p:nvPr/>
            </p:nvSpPr>
            <p:spPr bwMode="auto">
              <a:xfrm>
                <a:off x="1824038" y="2337201"/>
                <a:ext cx="84138" cy="231775"/>
              </a:xfrm>
              <a:custGeom>
                <a:avLst/>
                <a:gdLst>
                  <a:gd name="T0" fmla="*/ 0 w 23"/>
                  <a:gd name="T1" fmla="*/ 0 h 64"/>
                  <a:gd name="T2" fmla="*/ 2 w 23"/>
                  <a:gd name="T3" fmla="*/ 7 h 64"/>
                  <a:gd name="T4" fmla="*/ 23 w 23"/>
                  <a:gd name="T5" fmla="*/ 64 h 64"/>
                </a:gdLst>
                <a:ahLst/>
                <a:cxnLst>
                  <a:cxn ang="0">
                    <a:pos x="T0" y="T1"/>
                  </a:cxn>
                  <a:cxn ang="0">
                    <a:pos x="T2" y="T3"/>
                  </a:cxn>
                  <a:cxn ang="0">
                    <a:pos x="T4" y="T5"/>
                  </a:cxn>
                </a:cxnLst>
                <a:rect l="0" t="0" r="r" b="b"/>
                <a:pathLst>
                  <a:path w="23" h="64">
                    <a:moveTo>
                      <a:pt x="0" y="0"/>
                    </a:moveTo>
                    <a:cubicBezTo>
                      <a:pt x="0" y="3"/>
                      <a:pt x="1" y="5"/>
                      <a:pt x="2" y="7"/>
                    </a:cubicBezTo>
                    <a:cubicBezTo>
                      <a:pt x="9" y="26"/>
                      <a:pt x="16" y="45"/>
                      <a:pt x="23" y="6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19" name="Freeform 236"/>
              <p:cNvSpPr/>
              <p:nvPr/>
            </p:nvSpPr>
            <p:spPr bwMode="auto">
              <a:xfrm>
                <a:off x="1835150" y="2318151"/>
                <a:ext cx="98425" cy="239713"/>
              </a:xfrm>
              <a:custGeom>
                <a:avLst/>
                <a:gdLst>
                  <a:gd name="T0" fmla="*/ 0 w 27"/>
                  <a:gd name="T1" fmla="*/ 0 h 66"/>
                  <a:gd name="T2" fmla="*/ 27 w 27"/>
                  <a:gd name="T3" fmla="*/ 66 h 66"/>
                </a:gdLst>
                <a:ahLst/>
                <a:cxnLst>
                  <a:cxn ang="0">
                    <a:pos x="T0" y="T1"/>
                  </a:cxn>
                  <a:cxn ang="0">
                    <a:pos x="T2" y="T3"/>
                  </a:cxn>
                </a:cxnLst>
                <a:rect l="0" t="0" r="r" b="b"/>
                <a:pathLst>
                  <a:path w="27" h="66">
                    <a:moveTo>
                      <a:pt x="0" y="0"/>
                    </a:moveTo>
                    <a:cubicBezTo>
                      <a:pt x="9" y="22"/>
                      <a:pt x="18" y="44"/>
                      <a:pt x="27" y="6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0" name="Freeform 237"/>
              <p:cNvSpPr/>
              <p:nvPr/>
            </p:nvSpPr>
            <p:spPr bwMode="auto">
              <a:xfrm>
                <a:off x="1846263" y="2311801"/>
                <a:ext cx="93663" cy="223838"/>
              </a:xfrm>
              <a:custGeom>
                <a:avLst/>
                <a:gdLst>
                  <a:gd name="T0" fmla="*/ 0 w 26"/>
                  <a:gd name="T1" fmla="*/ 0 h 62"/>
                  <a:gd name="T2" fmla="*/ 26 w 26"/>
                  <a:gd name="T3" fmla="*/ 62 h 62"/>
                </a:gdLst>
                <a:ahLst/>
                <a:cxnLst>
                  <a:cxn ang="0">
                    <a:pos x="T0" y="T1"/>
                  </a:cxn>
                  <a:cxn ang="0">
                    <a:pos x="T2" y="T3"/>
                  </a:cxn>
                </a:cxnLst>
                <a:rect l="0" t="0" r="r" b="b"/>
                <a:pathLst>
                  <a:path w="26" h="62">
                    <a:moveTo>
                      <a:pt x="0" y="0"/>
                    </a:moveTo>
                    <a:cubicBezTo>
                      <a:pt x="10" y="20"/>
                      <a:pt x="19" y="41"/>
                      <a:pt x="26"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1" name="Freeform 238"/>
              <p:cNvSpPr/>
              <p:nvPr/>
            </p:nvSpPr>
            <p:spPr bwMode="auto">
              <a:xfrm>
                <a:off x="1854200" y="2289576"/>
                <a:ext cx="96838" cy="225425"/>
              </a:xfrm>
              <a:custGeom>
                <a:avLst/>
                <a:gdLst>
                  <a:gd name="T0" fmla="*/ 0 w 27"/>
                  <a:gd name="T1" fmla="*/ 0 h 62"/>
                  <a:gd name="T2" fmla="*/ 27 w 27"/>
                  <a:gd name="T3" fmla="*/ 62 h 62"/>
                </a:gdLst>
                <a:ahLst/>
                <a:cxnLst>
                  <a:cxn ang="0">
                    <a:pos x="T0" y="T1"/>
                  </a:cxn>
                  <a:cxn ang="0">
                    <a:pos x="T2" y="T3"/>
                  </a:cxn>
                </a:cxnLst>
                <a:rect l="0" t="0" r="r" b="b"/>
                <a:pathLst>
                  <a:path w="27" h="62">
                    <a:moveTo>
                      <a:pt x="0" y="0"/>
                    </a:moveTo>
                    <a:cubicBezTo>
                      <a:pt x="10" y="20"/>
                      <a:pt x="19" y="41"/>
                      <a:pt x="27"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2" name="Freeform 239"/>
              <p:cNvSpPr/>
              <p:nvPr/>
            </p:nvSpPr>
            <p:spPr bwMode="auto">
              <a:xfrm>
                <a:off x="1863725" y="2272113"/>
                <a:ext cx="101600" cy="209550"/>
              </a:xfrm>
              <a:custGeom>
                <a:avLst/>
                <a:gdLst>
                  <a:gd name="T0" fmla="*/ 0 w 28"/>
                  <a:gd name="T1" fmla="*/ 0 h 58"/>
                  <a:gd name="T2" fmla="*/ 5 w 28"/>
                  <a:gd name="T3" fmla="*/ 12 h 58"/>
                  <a:gd name="T4" fmla="*/ 28 w 28"/>
                  <a:gd name="T5" fmla="*/ 58 h 58"/>
                </a:gdLst>
                <a:ahLst/>
                <a:cxnLst>
                  <a:cxn ang="0">
                    <a:pos x="T0" y="T1"/>
                  </a:cxn>
                  <a:cxn ang="0">
                    <a:pos x="T2" y="T3"/>
                  </a:cxn>
                  <a:cxn ang="0">
                    <a:pos x="T4" y="T5"/>
                  </a:cxn>
                </a:cxnLst>
                <a:rect l="0" t="0" r="r" b="b"/>
                <a:pathLst>
                  <a:path w="28" h="58">
                    <a:moveTo>
                      <a:pt x="0" y="0"/>
                    </a:moveTo>
                    <a:cubicBezTo>
                      <a:pt x="0" y="5"/>
                      <a:pt x="2" y="8"/>
                      <a:pt x="5" y="12"/>
                    </a:cubicBezTo>
                    <a:cubicBezTo>
                      <a:pt x="14" y="26"/>
                      <a:pt x="21" y="42"/>
                      <a:pt x="28" y="5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3" name="Freeform 240"/>
              <p:cNvSpPr/>
              <p:nvPr/>
            </p:nvSpPr>
            <p:spPr bwMode="auto">
              <a:xfrm>
                <a:off x="1874838" y="2256238"/>
                <a:ext cx="98425" cy="217488"/>
              </a:xfrm>
              <a:custGeom>
                <a:avLst/>
                <a:gdLst>
                  <a:gd name="T0" fmla="*/ 0 w 27"/>
                  <a:gd name="T1" fmla="*/ 0 h 60"/>
                  <a:gd name="T2" fmla="*/ 27 w 27"/>
                  <a:gd name="T3" fmla="*/ 60 h 60"/>
                </a:gdLst>
                <a:ahLst/>
                <a:cxnLst>
                  <a:cxn ang="0">
                    <a:pos x="T0" y="T1"/>
                  </a:cxn>
                  <a:cxn ang="0">
                    <a:pos x="T2" y="T3"/>
                  </a:cxn>
                </a:cxnLst>
                <a:rect l="0" t="0" r="r" b="b"/>
                <a:pathLst>
                  <a:path w="27" h="60">
                    <a:moveTo>
                      <a:pt x="0" y="0"/>
                    </a:moveTo>
                    <a:cubicBezTo>
                      <a:pt x="9" y="20"/>
                      <a:pt x="22" y="38"/>
                      <a:pt x="27" y="6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4" name="Freeform 241"/>
              <p:cNvSpPr/>
              <p:nvPr/>
            </p:nvSpPr>
            <p:spPr bwMode="auto">
              <a:xfrm>
                <a:off x="1882775" y="2235601"/>
                <a:ext cx="115888" cy="206375"/>
              </a:xfrm>
              <a:custGeom>
                <a:avLst/>
                <a:gdLst>
                  <a:gd name="T0" fmla="*/ 0 w 32"/>
                  <a:gd name="T1" fmla="*/ 0 h 57"/>
                  <a:gd name="T2" fmla="*/ 24 w 32"/>
                  <a:gd name="T3" fmla="*/ 43 h 57"/>
                  <a:gd name="T4" fmla="*/ 32 w 32"/>
                  <a:gd name="T5" fmla="*/ 57 h 57"/>
                </a:gdLst>
                <a:ahLst/>
                <a:cxnLst>
                  <a:cxn ang="0">
                    <a:pos x="T0" y="T1"/>
                  </a:cxn>
                  <a:cxn ang="0">
                    <a:pos x="T2" y="T3"/>
                  </a:cxn>
                  <a:cxn ang="0">
                    <a:pos x="T4" y="T5"/>
                  </a:cxn>
                </a:cxnLst>
                <a:rect l="0" t="0" r="r" b="b"/>
                <a:pathLst>
                  <a:path w="32" h="57">
                    <a:moveTo>
                      <a:pt x="0" y="0"/>
                    </a:moveTo>
                    <a:cubicBezTo>
                      <a:pt x="8" y="14"/>
                      <a:pt x="16" y="29"/>
                      <a:pt x="24" y="43"/>
                    </a:cubicBezTo>
                    <a:cubicBezTo>
                      <a:pt x="27" y="48"/>
                      <a:pt x="29" y="52"/>
                      <a:pt x="32" y="5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5" name="Freeform 242"/>
              <p:cNvSpPr/>
              <p:nvPr/>
            </p:nvSpPr>
            <p:spPr bwMode="auto">
              <a:xfrm>
                <a:off x="1889125" y="2210201"/>
                <a:ext cx="115888" cy="223838"/>
              </a:xfrm>
              <a:custGeom>
                <a:avLst/>
                <a:gdLst>
                  <a:gd name="T0" fmla="*/ 0 w 32"/>
                  <a:gd name="T1" fmla="*/ 0 h 62"/>
                  <a:gd name="T2" fmla="*/ 29 w 32"/>
                  <a:gd name="T3" fmla="*/ 52 h 62"/>
                  <a:gd name="T4" fmla="*/ 32 w 32"/>
                  <a:gd name="T5" fmla="*/ 62 h 62"/>
                </a:gdLst>
                <a:ahLst/>
                <a:cxnLst>
                  <a:cxn ang="0">
                    <a:pos x="T0" y="T1"/>
                  </a:cxn>
                  <a:cxn ang="0">
                    <a:pos x="T2" y="T3"/>
                  </a:cxn>
                  <a:cxn ang="0">
                    <a:pos x="T4" y="T5"/>
                  </a:cxn>
                </a:cxnLst>
                <a:rect l="0" t="0" r="r" b="b"/>
                <a:pathLst>
                  <a:path w="32" h="62">
                    <a:moveTo>
                      <a:pt x="0" y="0"/>
                    </a:moveTo>
                    <a:cubicBezTo>
                      <a:pt x="10" y="18"/>
                      <a:pt x="19" y="35"/>
                      <a:pt x="29" y="52"/>
                    </a:cubicBezTo>
                    <a:cubicBezTo>
                      <a:pt x="31" y="55"/>
                      <a:pt x="32" y="59"/>
                      <a:pt x="32"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6" name="Freeform 243"/>
              <p:cNvSpPr/>
              <p:nvPr/>
            </p:nvSpPr>
            <p:spPr bwMode="auto">
              <a:xfrm>
                <a:off x="1903413" y="2199088"/>
                <a:ext cx="112713" cy="214313"/>
              </a:xfrm>
              <a:custGeom>
                <a:avLst/>
                <a:gdLst>
                  <a:gd name="T0" fmla="*/ 0 w 31"/>
                  <a:gd name="T1" fmla="*/ 0 h 59"/>
                  <a:gd name="T2" fmla="*/ 30 w 31"/>
                  <a:gd name="T3" fmla="*/ 54 h 59"/>
                  <a:gd name="T4" fmla="*/ 30 w 31"/>
                  <a:gd name="T5" fmla="*/ 59 h 59"/>
                </a:gdLst>
                <a:ahLst/>
                <a:cxnLst>
                  <a:cxn ang="0">
                    <a:pos x="T0" y="T1"/>
                  </a:cxn>
                  <a:cxn ang="0">
                    <a:pos x="T2" y="T3"/>
                  </a:cxn>
                  <a:cxn ang="0">
                    <a:pos x="T4" y="T5"/>
                  </a:cxn>
                </a:cxnLst>
                <a:rect l="0" t="0" r="r" b="b"/>
                <a:pathLst>
                  <a:path w="31" h="59">
                    <a:moveTo>
                      <a:pt x="0" y="0"/>
                    </a:moveTo>
                    <a:cubicBezTo>
                      <a:pt x="10" y="18"/>
                      <a:pt x="20" y="36"/>
                      <a:pt x="30" y="54"/>
                    </a:cubicBezTo>
                    <a:cubicBezTo>
                      <a:pt x="30" y="56"/>
                      <a:pt x="31" y="58"/>
                      <a:pt x="30" y="5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7" name="Freeform 244"/>
              <p:cNvSpPr/>
              <p:nvPr/>
            </p:nvSpPr>
            <p:spPr bwMode="auto">
              <a:xfrm>
                <a:off x="1911350" y="2180038"/>
                <a:ext cx="130175" cy="217488"/>
              </a:xfrm>
              <a:custGeom>
                <a:avLst/>
                <a:gdLst>
                  <a:gd name="T0" fmla="*/ 0 w 36"/>
                  <a:gd name="T1" fmla="*/ 0 h 60"/>
                  <a:gd name="T2" fmla="*/ 15 w 36"/>
                  <a:gd name="T3" fmla="*/ 22 h 60"/>
                  <a:gd name="T4" fmla="*/ 36 w 36"/>
                  <a:gd name="T5" fmla="*/ 60 h 60"/>
                </a:gdLst>
                <a:ahLst/>
                <a:cxnLst>
                  <a:cxn ang="0">
                    <a:pos x="T0" y="T1"/>
                  </a:cxn>
                  <a:cxn ang="0">
                    <a:pos x="T2" y="T3"/>
                  </a:cxn>
                  <a:cxn ang="0">
                    <a:pos x="T4" y="T5"/>
                  </a:cxn>
                </a:cxnLst>
                <a:rect l="0" t="0" r="r" b="b"/>
                <a:pathLst>
                  <a:path w="36" h="60">
                    <a:moveTo>
                      <a:pt x="0" y="0"/>
                    </a:moveTo>
                    <a:cubicBezTo>
                      <a:pt x="5" y="7"/>
                      <a:pt x="10" y="14"/>
                      <a:pt x="15" y="22"/>
                    </a:cubicBezTo>
                    <a:cubicBezTo>
                      <a:pt x="23" y="34"/>
                      <a:pt x="31" y="46"/>
                      <a:pt x="36" y="6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8" name="Freeform 245"/>
              <p:cNvSpPr/>
              <p:nvPr/>
            </p:nvSpPr>
            <p:spPr bwMode="auto">
              <a:xfrm>
                <a:off x="1928813" y="2170513"/>
                <a:ext cx="120650" cy="212725"/>
              </a:xfrm>
              <a:custGeom>
                <a:avLst/>
                <a:gdLst>
                  <a:gd name="T0" fmla="*/ 0 w 33"/>
                  <a:gd name="T1" fmla="*/ 0 h 59"/>
                  <a:gd name="T2" fmla="*/ 33 w 33"/>
                  <a:gd name="T3" fmla="*/ 59 h 59"/>
                </a:gdLst>
                <a:ahLst/>
                <a:cxnLst>
                  <a:cxn ang="0">
                    <a:pos x="T0" y="T1"/>
                  </a:cxn>
                  <a:cxn ang="0">
                    <a:pos x="T2" y="T3"/>
                  </a:cxn>
                </a:cxnLst>
                <a:rect l="0" t="0" r="r" b="b"/>
                <a:pathLst>
                  <a:path w="33" h="59">
                    <a:moveTo>
                      <a:pt x="0" y="0"/>
                    </a:moveTo>
                    <a:cubicBezTo>
                      <a:pt x="12" y="19"/>
                      <a:pt x="23" y="39"/>
                      <a:pt x="33" y="5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29" name="Freeform 246"/>
              <p:cNvSpPr/>
              <p:nvPr/>
            </p:nvSpPr>
            <p:spPr bwMode="auto">
              <a:xfrm>
                <a:off x="2024063" y="1981601"/>
                <a:ext cx="119063" cy="231775"/>
              </a:xfrm>
              <a:custGeom>
                <a:avLst/>
                <a:gdLst>
                  <a:gd name="T0" fmla="*/ 0 w 33"/>
                  <a:gd name="T1" fmla="*/ 0 h 64"/>
                  <a:gd name="T2" fmla="*/ 33 w 33"/>
                  <a:gd name="T3" fmla="*/ 64 h 64"/>
                </a:gdLst>
                <a:ahLst/>
                <a:cxnLst>
                  <a:cxn ang="0">
                    <a:pos x="T0" y="T1"/>
                  </a:cxn>
                  <a:cxn ang="0">
                    <a:pos x="T2" y="T3"/>
                  </a:cxn>
                </a:cxnLst>
                <a:rect l="0" t="0" r="r" b="b"/>
                <a:pathLst>
                  <a:path w="33" h="64">
                    <a:moveTo>
                      <a:pt x="0" y="0"/>
                    </a:moveTo>
                    <a:cubicBezTo>
                      <a:pt x="12" y="21"/>
                      <a:pt x="23" y="42"/>
                      <a:pt x="33" y="6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0" name="Freeform 247"/>
              <p:cNvSpPr/>
              <p:nvPr/>
            </p:nvSpPr>
            <p:spPr bwMode="auto">
              <a:xfrm>
                <a:off x="2038350" y="1967313"/>
                <a:ext cx="111125" cy="209550"/>
              </a:xfrm>
              <a:custGeom>
                <a:avLst/>
                <a:gdLst>
                  <a:gd name="T0" fmla="*/ 0 w 31"/>
                  <a:gd name="T1" fmla="*/ 0 h 58"/>
                  <a:gd name="T2" fmla="*/ 31 w 31"/>
                  <a:gd name="T3" fmla="*/ 58 h 58"/>
                </a:gdLst>
                <a:ahLst/>
                <a:cxnLst>
                  <a:cxn ang="0">
                    <a:pos x="T0" y="T1"/>
                  </a:cxn>
                  <a:cxn ang="0">
                    <a:pos x="T2" y="T3"/>
                  </a:cxn>
                </a:cxnLst>
                <a:rect l="0" t="0" r="r" b="b"/>
                <a:pathLst>
                  <a:path w="31" h="58">
                    <a:moveTo>
                      <a:pt x="0" y="0"/>
                    </a:moveTo>
                    <a:cubicBezTo>
                      <a:pt x="10" y="19"/>
                      <a:pt x="20" y="38"/>
                      <a:pt x="31" y="5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1" name="Freeform 248"/>
              <p:cNvSpPr/>
              <p:nvPr/>
            </p:nvSpPr>
            <p:spPr bwMode="auto">
              <a:xfrm>
                <a:off x="2049463" y="1945088"/>
                <a:ext cx="107950" cy="214313"/>
              </a:xfrm>
              <a:custGeom>
                <a:avLst/>
                <a:gdLst>
                  <a:gd name="T0" fmla="*/ 0 w 30"/>
                  <a:gd name="T1" fmla="*/ 0 h 59"/>
                  <a:gd name="T2" fmla="*/ 30 w 30"/>
                  <a:gd name="T3" fmla="*/ 59 h 59"/>
                  <a:gd name="T4" fmla="*/ 29 w 30"/>
                  <a:gd name="T5" fmla="*/ 59 h 59"/>
                </a:gdLst>
                <a:ahLst/>
                <a:cxnLst>
                  <a:cxn ang="0">
                    <a:pos x="T0" y="T1"/>
                  </a:cxn>
                  <a:cxn ang="0">
                    <a:pos x="T2" y="T3"/>
                  </a:cxn>
                  <a:cxn ang="0">
                    <a:pos x="T4" y="T5"/>
                  </a:cxn>
                </a:cxnLst>
                <a:rect l="0" t="0" r="r" b="b"/>
                <a:pathLst>
                  <a:path w="30" h="59">
                    <a:moveTo>
                      <a:pt x="0" y="0"/>
                    </a:moveTo>
                    <a:cubicBezTo>
                      <a:pt x="9" y="20"/>
                      <a:pt x="23" y="38"/>
                      <a:pt x="30" y="59"/>
                    </a:cubicBezTo>
                    <a:cubicBezTo>
                      <a:pt x="29" y="59"/>
                      <a:pt x="29" y="59"/>
                      <a:pt x="29" y="5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2" name="Freeform 249"/>
              <p:cNvSpPr/>
              <p:nvPr/>
            </p:nvSpPr>
            <p:spPr bwMode="auto">
              <a:xfrm>
                <a:off x="2055813" y="1927626"/>
                <a:ext cx="115888" cy="220663"/>
              </a:xfrm>
              <a:custGeom>
                <a:avLst/>
                <a:gdLst>
                  <a:gd name="T0" fmla="*/ 0 w 32"/>
                  <a:gd name="T1" fmla="*/ 0 h 61"/>
                  <a:gd name="T2" fmla="*/ 32 w 32"/>
                  <a:gd name="T3" fmla="*/ 61 h 61"/>
                </a:gdLst>
                <a:ahLst/>
                <a:cxnLst>
                  <a:cxn ang="0">
                    <a:pos x="T0" y="T1"/>
                  </a:cxn>
                  <a:cxn ang="0">
                    <a:pos x="T2" y="T3"/>
                  </a:cxn>
                </a:cxnLst>
                <a:rect l="0" t="0" r="r" b="b"/>
                <a:pathLst>
                  <a:path w="32" h="61">
                    <a:moveTo>
                      <a:pt x="0" y="0"/>
                    </a:moveTo>
                    <a:cubicBezTo>
                      <a:pt x="12" y="20"/>
                      <a:pt x="23" y="40"/>
                      <a:pt x="32" y="6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3" name="Freeform 250"/>
              <p:cNvSpPr/>
              <p:nvPr/>
            </p:nvSpPr>
            <p:spPr bwMode="auto">
              <a:xfrm>
                <a:off x="2070100" y="1905401"/>
                <a:ext cx="112713" cy="225425"/>
              </a:xfrm>
              <a:custGeom>
                <a:avLst/>
                <a:gdLst>
                  <a:gd name="T0" fmla="*/ 0 w 31"/>
                  <a:gd name="T1" fmla="*/ 0 h 62"/>
                  <a:gd name="T2" fmla="*/ 30 w 31"/>
                  <a:gd name="T3" fmla="*/ 59 h 62"/>
                  <a:gd name="T4" fmla="*/ 31 w 31"/>
                  <a:gd name="T5" fmla="*/ 62 h 62"/>
                </a:gdLst>
                <a:ahLst/>
                <a:cxnLst>
                  <a:cxn ang="0">
                    <a:pos x="T0" y="T1"/>
                  </a:cxn>
                  <a:cxn ang="0">
                    <a:pos x="T2" y="T3"/>
                  </a:cxn>
                  <a:cxn ang="0">
                    <a:pos x="T4" y="T5"/>
                  </a:cxn>
                </a:cxnLst>
                <a:rect l="0" t="0" r="r" b="b"/>
                <a:pathLst>
                  <a:path w="31" h="62">
                    <a:moveTo>
                      <a:pt x="0" y="0"/>
                    </a:moveTo>
                    <a:cubicBezTo>
                      <a:pt x="10" y="19"/>
                      <a:pt x="20" y="39"/>
                      <a:pt x="30" y="59"/>
                    </a:cubicBezTo>
                    <a:cubicBezTo>
                      <a:pt x="30" y="60"/>
                      <a:pt x="31" y="61"/>
                      <a:pt x="31"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4" name="Freeform 251"/>
              <p:cNvSpPr/>
              <p:nvPr/>
            </p:nvSpPr>
            <p:spPr bwMode="auto">
              <a:xfrm>
                <a:off x="2081213" y="1880001"/>
                <a:ext cx="104775" cy="217488"/>
              </a:xfrm>
              <a:custGeom>
                <a:avLst/>
                <a:gdLst>
                  <a:gd name="T0" fmla="*/ 0 w 29"/>
                  <a:gd name="T1" fmla="*/ 0 h 60"/>
                  <a:gd name="T2" fmla="*/ 29 w 29"/>
                  <a:gd name="T3" fmla="*/ 60 h 60"/>
                </a:gdLst>
                <a:ahLst/>
                <a:cxnLst>
                  <a:cxn ang="0">
                    <a:pos x="T0" y="T1"/>
                  </a:cxn>
                  <a:cxn ang="0">
                    <a:pos x="T2" y="T3"/>
                  </a:cxn>
                </a:cxnLst>
                <a:rect l="0" t="0" r="r" b="b"/>
                <a:pathLst>
                  <a:path w="29" h="60">
                    <a:moveTo>
                      <a:pt x="0" y="0"/>
                    </a:moveTo>
                    <a:cubicBezTo>
                      <a:pt x="11" y="19"/>
                      <a:pt x="21" y="39"/>
                      <a:pt x="29" y="6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5" name="Freeform 252"/>
              <p:cNvSpPr/>
              <p:nvPr/>
            </p:nvSpPr>
            <p:spPr bwMode="auto">
              <a:xfrm>
                <a:off x="2092325" y="1865713"/>
                <a:ext cx="107950" cy="220663"/>
              </a:xfrm>
              <a:custGeom>
                <a:avLst/>
                <a:gdLst>
                  <a:gd name="T0" fmla="*/ 0 w 30"/>
                  <a:gd name="T1" fmla="*/ 0 h 61"/>
                  <a:gd name="T2" fmla="*/ 30 w 30"/>
                  <a:gd name="T3" fmla="*/ 61 h 61"/>
                </a:gdLst>
                <a:ahLst/>
                <a:cxnLst>
                  <a:cxn ang="0">
                    <a:pos x="T0" y="T1"/>
                  </a:cxn>
                  <a:cxn ang="0">
                    <a:pos x="T2" y="T3"/>
                  </a:cxn>
                </a:cxnLst>
                <a:rect l="0" t="0" r="r" b="b"/>
                <a:pathLst>
                  <a:path w="30" h="61">
                    <a:moveTo>
                      <a:pt x="0" y="0"/>
                    </a:moveTo>
                    <a:cubicBezTo>
                      <a:pt x="11" y="19"/>
                      <a:pt x="21" y="40"/>
                      <a:pt x="30" y="6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6" name="Freeform 253"/>
              <p:cNvSpPr/>
              <p:nvPr/>
            </p:nvSpPr>
            <p:spPr bwMode="auto">
              <a:xfrm>
                <a:off x="2106613" y="1832376"/>
                <a:ext cx="109538" cy="225425"/>
              </a:xfrm>
              <a:custGeom>
                <a:avLst/>
                <a:gdLst>
                  <a:gd name="T0" fmla="*/ 0 w 30"/>
                  <a:gd name="T1" fmla="*/ 0 h 62"/>
                  <a:gd name="T2" fmla="*/ 3 w 30"/>
                  <a:gd name="T3" fmla="*/ 8 h 62"/>
                  <a:gd name="T4" fmla="*/ 30 w 30"/>
                  <a:gd name="T5" fmla="*/ 62 h 62"/>
                </a:gdLst>
                <a:ahLst/>
                <a:cxnLst>
                  <a:cxn ang="0">
                    <a:pos x="T0" y="T1"/>
                  </a:cxn>
                  <a:cxn ang="0">
                    <a:pos x="T2" y="T3"/>
                  </a:cxn>
                  <a:cxn ang="0">
                    <a:pos x="T4" y="T5"/>
                  </a:cxn>
                </a:cxnLst>
                <a:rect l="0" t="0" r="r" b="b"/>
                <a:pathLst>
                  <a:path w="30" h="62">
                    <a:moveTo>
                      <a:pt x="0" y="0"/>
                    </a:moveTo>
                    <a:cubicBezTo>
                      <a:pt x="0" y="3"/>
                      <a:pt x="1" y="5"/>
                      <a:pt x="3" y="8"/>
                    </a:cubicBezTo>
                    <a:cubicBezTo>
                      <a:pt x="12" y="26"/>
                      <a:pt x="21" y="44"/>
                      <a:pt x="30"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7" name="Freeform 254"/>
              <p:cNvSpPr/>
              <p:nvPr/>
            </p:nvSpPr>
            <p:spPr bwMode="auto">
              <a:xfrm>
                <a:off x="2114550" y="1818088"/>
                <a:ext cx="104775" cy="211138"/>
              </a:xfrm>
              <a:custGeom>
                <a:avLst/>
                <a:gdLst>
                  <a:gd name="T0" fmla="*/ 0 w 29"/>
                  <a:gd name="T1" fmla="*/ 0 h 58"/>
                  <a:gd name="T2" fmla="*/ 29 w 29"/>
                  <a:gd name="T3" fmla="*/ 58 h 58"/>
                </a:gdLst>
                <a:ahLst/>
                <a:cxnLst>
                  <a:cxn ang="0">
                    <a:pos x="T0" y="T1"/>
                  </a:cxn>
                  <a:cxn ang="0">
                    <a:pos x="T2" y="T3"/>
                  </a:cxn>
                </a:cxnLst>
                <a:rect l="0" t="0" r="r" b="b"/>
                <a:pathLst>
                  <a:path w="29" h="58">
                    <a:moveTo>
                      <a:pt x="0" y="0"/>
                    </a:moveTo>
                    <a:cubicBezTo>
                      <a:pt x="10" y="19"/>
                      <a:pt x="20" y="38"/>
                      <a:pt x="29" y="5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8" name="Freeform 255"/>
              <p:cNvSpPr/>
              <p:nvPr/>
            </p:nvSpPr>
            <p:spPr bwMode="auto">
              <a:xfrm>
                <a:off x="2120900" y="1800626"/>
                <a:ext cx="101600" cy="192088"/>
              </a:xfrm>
              <a:custGeom>
                <a:avLst/>
                <a:gdLst>
                  <a:gd name="T0" fmla="*/ 0 w 28"/>
                  <a:gd name="T1" fmla="*/ 0 h 53"/>
                  <a:gd name="T2" fmla="*/ 28 w 28"/>
                  <a:gd name="T3" fmla="*/ 53 h 53"/>
                </a:gdLst>
                <a:ahLst/>
                <a:cxnLst>
                  <a:cxn ang="0">
                    <a:pos x="T0" y="T1"/>
                  </a:cxn>
                  <a:cxn ang="0">
                    <a:pos x="T2" y="T3"/>
                  </a:cxn>
                </a:cxnLst>
                <a:rect l="0" t="0" r="r" b="b"/>
                <a:pathLst>
                  <a:path w="28" h="53">
                    <a:moveTo>
                      <a:pt x="0" y="0"/>
                    </a:moveTo>
                    <a:cubicBezTo>
                      <a:pt x="11" y="17"/>
                      <a:pt x="20" y="34"/>
                      <a:pt x="28" y="5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39" name="Freeform 256"/>
              <p:cNvSpPr/>
              <p:nvPr/>
            </p:nvSpPr>
            <p:spPr bwMode="auto">
              <a:xfrm>
                <a:off x="2160588" y="1837138"/>
                <a:ext cx="73025" cy="133350"/>
              </a:xfrm>
              <a:custGeom>
                <a:avLst/>
                <a:gdLst>
                  <a:gd name="T0" fmla="*/ 0 w 20"/>
                  <a:gd name="T1" fmla="*/ 0 h 37"/>
                  <a:gd name="T2" fmla="*/ 20 w 20"/>
                  <a:gd name="T3" fmla="*/ 37 h 37"/>
                </a:gdLst>
                <a:ahLst/>
                <a:cxnLst>
                  <a:cxn ang="0">
                    <a:pos x="T0" y="T1"/>
                  </a:cxn>
                  <a:cxn ang="0">
                    <a:pos x="T2" y="T3"/>
                  </a:cxn>
                </a:cxnLst>
                <a:rect l="0" t="0" r="r" b="b"/>
                <a:pathLst>
                  <a:path w="20" h="37">
                    <a:moveTo>
                      <a:pt x="0" y="0"/>
                    </a:moveTo>
                    <a:cubicBezTo>
                      <a:pt x="8" y="12"/>
                      <a:pt x="15" y="24"/>
                      <a:pt x="20" y="3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0" name="Freeform 257"/>
              <p:cNvSpPr/>
              <p:nvPr/>
            </p:nvSpPr>
            <p:spPr bwMode="auto">
              <a:xfrm>
                <a:off x="2222500" y="1872063"/>
                <a:ext cx="28575" cy="61913"/>
              </a:xfrm>
              <a:custGeom>
                <a:avLst/>
                <a:gdLst>
                  <a:gd name="T0" fmla="*/ 0 w 8"/>
                  <a:gd name="T1" fmla="*/ 0 h 17"/>
                  <a:gd name="T2" fmla="*/ 5 w 8"/>
                  <a:gd name="T3" fmla="*/ 8 h 17"/>
                  <a:gd name="T4" fmla="*/ 8 w 8"/>
                  <a:gd name="T5" fmla="*/ 17 h 17"/>
                </a:gdLst>
                <a:ahLst/>
                <a:cxnLst>
                  <a:cxn ang="0">
                    <a:pos x="T0" y="T1"/>
                  </a:cxn>
                  <a:cxn ang="0">
                    <a:pos x="T2" y="T3"/>
                  </a:cxn>
                  <a:cxn ang="0">
                    <a:pos x="T4" y="T5"/>
                  </a:cxn>
                </a:cxnLst>
                <a:rect l="0" t="0" r="r" b="b"/>
                <a:pathLst>
                  <a:path w="8" h="17">
                    <a:moveTo>
                      <a:pt x="0" y="0"/>
                    </a:moveTo>
                    <a:cubicBezTo>
                      <a:pt x="1" y="3"/>
                      <a:pt x="3" y="5"/>
                      <a:pt x="5" y="8"/>
                    </a:cubicBezTo>
                    <a:cubicBezTo>
                      <a:pt x="7" y="11"/>
                      <a:pt x="8" y="14"/>
                      <a:pt x="8" y="1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1" name="Freeform 258"/>
              <p:cNvSpPr/>
              <p:nvPr/>
            </p:nvSpPr>
            <p:spPr bwMode="auto">
              <a:xfrm>
                <a:off x="2244725" y="1880001"/>
                <a:ext cx="17463" cy="28575"/>
              </a:xfrm>
              <a:custGeom>
                <a:avLst/>
                <a:gdLst>
                  <a:gd name="T0" fmla="*/ 0 w 5"/>
                  <a:gd name="T1" fmla="*/ 0 h 8"/>
                  <a:gd name="T2" fmla="*/ 5 w 5"/>
                  <a:gd name="T3" fmla="*/ 8 h 8"/>
                </a:gdLst>
                <a:ahLst/>
                <a:cxnLst>
                  <a:cxn ang="0">
                    <a:pos x="T0" y="T1"/>
                  </a:cxn>
                  <a:cxn ang="0">
                    <a:pos x="T2" y="T3"/>
                  </a:cxn>
                </a:cxnLst>
                <a:rect l="0" t="0" r="r" b="b"/>
                <a:pathLst>
                  <a:path w="5" h="8">
                    <a:moveTo>
                      <a:pt x="0" y="0"/>
                    </a:moveTo>
                    <a:cubicBezTo>
                      <a:pt x="2" y="2"/>
                      <a:pt x="4" y="5"/>
                      <a:pt x="5" y="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2" name="Freeform 259"/>
              <p:cNvSpPr/>
              <p:nvPr/>
            </p:nvSpPr>
            <p:spPr bwMode="auto">
              <a:xfrm>
                <a:off x="2197100" y="1857776"/>
                <a:ext cx="47625" cy="95250"/>
              </a:xfrm>
              <a:custGeom>
                <a:avLst/>
                <a:gdLst>
                  <a:gd name="T0" fmla="*/ 0 w 13"/>
                  <a:gd name="T1" fmla="*/ 0 h 26"/>
                  <a:gd name="T2" fmla="*/ 9 w 13"/>
                  <a:gd name="T3" fmla="*/ 19 h 26"/>
                  <a:gd name="T4" fmla="*/ 13 w 13"/>
                  <a:gd name="T5" fmla="*/ 26 h 26"/>
                </a:gdLst>
                <a:ahLst/>
                <a:cxnLst>
                  <a:cxn ang="0">
                    <a:pos x="T0" y="T1"/>
                  </a:cxn>
                  <a:cxn ang="0">
                    <a:pos x="T2" y="T3"/>
                  </a:cxn>
                  <a:cxn ang="0">
                    <a:pos x="T4" y="T5"/>
                  </a:cxn>
                </a:cxnLst>
                <a:rect l="0" t="0" r="r" b="b"/>
                <a:pathLst>
                  <a:path w="13" h="26">
                    <a:moveTo>
                      <a:pt x="0" y="0"/>
                    </a:moveTo>
                    <a:cubicBezTo>
                      <a:pt x="3" y="7"/>
                      <a:pt x="6" y="13"/>
                      <a:pt x="9" y="19"/>
                    </a:cubicBezTo>
                    <a:cubicBezTo>
                      <a:pt x="11" y="22"/>
                      <a:pt x="12" y="24"/>
                      <a:pt x="13"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3" name="Freeform 260"/>
              <p:cNvSpPr/>
              <p:nvPr/>
            </p:nvSpPr>
            <p:spPr bwMode="auto">
              <a:xfrm>
                <a:off x="2012950" y="2010176"/>
                <a:ext cx="122238" cy="217488"/>
              </a:xfrm>
              <a:custGeom>
                <a:avLst/>
                <a:gdLst>
                  <a:gd name="T0" fmla="*/ 0 w 34"/>
                  <a:gd name="T1" fmla="*/ 0 h 60"/>
                  <a:gd name="T2" fmla="*/ 30 w 34"/>
                  <a:gd name="T3" fmla="*/ 51 h 60"/>
                  <a:gd name="T4" fmla="*/ 34 w 34"/>
                  <a:gd name="T5" fmla="*/ 60 h 60"/>
                </a:gdLst>
                <a:ahLst/>
                <a:cxnLst>
                  <a:cxn ang="0">
                    <a:pos x="T0" y="T1"/>
                  </a:cxn>
                  <a:cxn ang="0">
                    <a:pos x="T2" y="T3"/>
                  </a:cxn>
                  <a:cxn ang="0">
                    <a:pos x="T4" y="T5"/>
                  </a:cxn>
                </a:cxnLst>
                <a:rect l="0" t="0" r="r" b="b"/>
                <a:pathLst>
                  <a:path w="34" h="60">
                    <a:moveTo>
                      <a:pt x="0" y="0"/>
                    </a:moveTo>
                    <a:cubicBezTo>
                      <a:pt x="11" y="16"/>
                      <a:pt x="21" y="33"/>
                      <a:pt x="30" y="51"/>
                    </a:cubicBezTo>
                    <a:cubicBezTo>
                      <a:pt x="31" y="54"/>
                      <a:pt x="33" y="57"/>
                      <a:pt x="34" y="6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4" name="Freeform 261"/>
              <p:cNvSpPr/>
              <p:nvPr/>
            </p:nvSpPr>
            <p:spPr bwMode="auto">
              <a:xfrm>
                <a:off x="2001838" y="2024463"/>
                <a:ext cx="115888" cy="225425"/>
              </a:xfrm>
              <a:custGeom>
                <a:avLst/>
                <a:gdLst>
                  <a:gd name="T0" fmla="*/ 0 w 32"/>
                  <a:gd name="T1" fmla="*/ 0 h 62"/>
                  <a:gd name="T2" fmla="*/ 9 w 32"/>
                  <a:gd name="T3" fmla="*/ 17 h 62"/>
                  <a:gd name="T4" fmla="*/ 31 w 32"/>
                  <a:gd name="T5" fmla="*/ 60 h 62"/>
                  <a:gd name="T6" fmla="*/ 32 w 32"/>
                  <a:gd name="T7" fmla="*/ 62 h 62"/>
                  <a:gd name="T8" fmla="*/ 30 w 32"/>
                  <a:gd name="T9" fmla="*/ 62 h 62"/>
                </a:gdLst>
                <a:ahLst/>
                <a:cxnLst>
                  <a:cxn ang="0">
                    <a:pos x="T0" y="T1"/>
                  </a:cxn>
                  <a:cxn ang="0">
                    <a:pos x="T2" y="T3"/>
                  </a:cxn>
                  <a:cxn ang="0">
                    <a:pos x="T4" y="T5"/>
                  </a:cxn>
                  <a:cxn ang="0">
                    <a:pos x="T6" y="T7"/>
                  </a:cxn>
                  <a:cxn ang="0">
                    <a:pos x="T8" y="T9"/>
                  </a:cxn>
                </a:cxnLst>
                <a:rect l="0" t="0" r="r" b="b"/>
                <a:pathLst>
                  <a:path w="32" h="62">
                    <a:moveTo>
                      <a:pt x="0" y="0"/>
                    </a:moveTo>
                    <a:cubicBezTo>
                      <a:pt x="3" y="6"/>
                      <a:pt x="6" y="11"/>
                      <a:pt x="9" y="17"/>
                    </a:cubicBezTo>
                    <a:cubicBezTo>
                      <a:pt x="16" y="31"/>
                      <a:pt x="24" y="46"/>
                      <a:pt x="31" y="60"/>
                    </a:cubicBezTo>
                    <a:cubicBezTo>
                      <a:pt x="31" y="61"/>
                      <a:pt x="32" y="61"/>
                      <a:pt x="32" y="62"/>
                    </a:cubicBezTo>
                    <a:cubicBezTo>
                      <a:pt x="31" y="62"/>
                      <a:pt x="31" y="62"/>
                      <a:pt x="30" y="6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5" name="Freeform 262"/>
              <p:cNvSpPr/>
              <p:nvPr/>
            </p:nvSpPr>
            <p:spPr bwMode="auto">
              <a:xfrm>
                <a:off x="1987550" y="2049863"/>
                <a:ext cx="122238" cy="214313"/>
              </a:xfrm>
              <a:custGeom>
                <a:avLst/>
                <a:gdLst>
                  <a:gd name="T0" fmla="*/ 0 w 34"/>
                  <a:gd name="T1" fmla="*/ 0 h 59"/>
                  <a:gd name="T2" fmla="*/ 34 w 34"/>
                  <a:gd name="T3" fmla="*/ 59 h 59"/>
                </a:gdLst>
                <a:ahLst/>
                <a:cxnLst>
                  <a:cxn ang="0">
                    <a:pos x="T0" y="T1"/>
                  </a:cxn>
                  <a:cxn ang="0">
                    <a:pos x="T2" y="T3"/>
                  </a:cxn>
                </a:cxnLst>
                <a:rect l="0" t="0" r="r" b="b"/>
                <a:pathLst>
                  <a:path w="34" h="59">
                    <a:moveTo>
                      <a:pt x="0" y="0"/>
                    </a:moveTo>
                    <a:cubicBezTo>
                      <a:pt x="11" y="20"/>
                      <a:pt x="22" y="40"/>
                      <a:pt x="34" y="5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6" name="Freeform 263"/>
              <p:cNvSpPr/>
              <p:nvPr/>
            </p:nvSpPr>
            <p:spPr bwMode="auto">
              <a:xfrm>
                <a:off x="1979613" y="2068913"/>
                <a:ext cx="120650" cy="217488"/>
              </a:xfrm>
              <a:custGeom>
                <a:avLst/>
                <a:gdLst>
                  <a:gd name="T0" fmla="*/ 0 w 33"/>
                  <a:gd name="T1" fmla="*/ 0 h 60"/>
                  <a:gd name="T2" fmla="*/ 33 w 33"/>
                  <a:gd name="T3" fmla="*/ 60 h 60"/>
                </a:gdLst>
                <a:ahLst/>
                <a:cxnLst>
                  <a:cxn ang="0">
                    <a:pos x="T0" y="T1"/>
                  </a:cxn>
                  <a:cxn ang="0">
                    <a:pos x="T2" y="T3"/>
                  </a:cxn>
                </a:cxnLst>
                <a:rect l="0" t="0" r="r" b="b"/>
                <a:pathLst>
                  <a:path w="33" h="60">
                    <a:moveTo>
                      <a:pt x="0" y="0"/>
                    </a:moveTo>
                    <a:cubicBezTo>
                      <a:pt x="11" y="20"/>
                      <a:pt x="22" y="40"/>
                      <a:pt x="33" y="6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7" name="Freeform 264"/>
              <p:cNvSpPr/>
              <p:nvPr/>
            </p:nvSpPr>
            <p:spPr bwMode="auto">
              <a:xfrm>
                <a:off x="1968500" y="2083201"/>
                <a:ext cx="120650" cy="214313"/>
              </a:xfrm>
              <a:custGeom>
                <a:avLst/>
                <a:gdLst>
                  <a:gd name="T0" fmla="*/ 0 w 33"/>
                  <a:gd name="T1" fmla="*/ 0 h 59"/>
                  <a:gd name="T2" fmla="*/ 33 w 33"/>
                  <a:gd name="T3" fmla="*/ 59 h 59"/>
                </a:gdLst>
                <a:ahLst/>
                <a:cxnLst>
                  <a:cxn ang="0">
                    <a:pos x="T0" y="T1"/>
                  </a:cxn>
                  <a:cxn ang="0">
                    <a:pos x="T2" y="T3"/>
                  </a:cxn>
                </a:cxnLst>
                <a:rect l="0" t="0" r="r" b="b"/>
                <a:pathLst>
                  <a:path w="33" h="59">
                    <a:moveTo>
                      <a:pt x="0" y="0"/>
                    </a:moveTo>
                    <a:cubicBezTo>
                      <a:pt x="9" y="21"/>
                      <a:pt x="20" y="41"/>
                      <a:pt x="33" y="5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8" name="Freeform 265"/>
              <p:cNvSpPr/>
              <p:nvPr/>
            </p:nvSpPr>
            <p:spPr bwMode="auto">
              <a:xfrm>
                <a:off x="1958975" y="2108601"/>
                <a:ext cx="119063" cy="209550"/>
              </a:xfrm>
              <a:custGeom>
                <a:avLst/>
                <a:gdLst>
                  <a:gd name="T0" fmla="*/ 0 w 33"/>
                  <a:gd name="T1" fmla="*/ 0 h 58"/>
                  <a:gd name="T2" fmla="*/ 33 w 33"/>
                  <a:gd name="T3" fmla="*/ 58 h 58"/>
                </a:gdLst>
                <a:ahLst/>
                <a:cxnLst>
                  <a:cxn ang="0">
                    <a:pos x="T0" y="T1"/>
                  </a:cxn>
                  <a:cxn ang="0">
                    <a:pos x="T2" y="T3"/>
                  </a:cxn>
                </a:cxnLst>
                <a:rect l="0" t="0" r="r" b="b"/>
                <a:pathLst>
                  <a:path w="33" h="58">
                    <a:moveTo>
                      <a:pt x="0" y="0"/>
                    </a:moveTo>
                    <a:cubicBezTo>
                      <a:pt x="10" y="20"/>
                      <a:pt x="21" y="39"/>
                      <a:pt x="33" y="5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49" name="Freeform 266"/>
              <p:cNvSpPr/>
              <p:nvPr/>
            </p:nvSpPr>
            <p:spPr bwMode="auto">
              <a:xfrm>
                <a:off x="1951038" y="2122888"/>
                <a:ext cx="115888" cy="206375"/>
              </a:xfrm>
              <a:custGeom>
                <a:avLst/>
                <a:gdLst>
                  <a:gd name="T0" fmla="*/ 0 w 32"/>
                  <a:gd name="T1" fmla="*/ 0 h 57"/>
                  <a:gd name="T2" fmla="*/ 32 w 32"/>
                  <a:gd name="T3" fmla="*/ 57 h 57"/>
                </a:gdLst>
                <a:ahLst/>
                <a:cxnLst>
                  <a:cxn ang="0">
                    <a:pos x="T0" y="T1"/>
                  </a:cxn>
                  <a:cxn ang="0">
                    <a:pos x="T2" y="T3"/>
                  </a:cxn>
                </a:cxnLst>
                <a:rect l="0" t="0" r="r" b="b"/>
                <a:pathLst>
                  <a:path w="32" h="57">
                    <a:moveTo>
                      <a:pt x="0" y="0"/>
                    </a:moveTo>
                    <a:cubicBezTo>
                      <a:pt x="8" y="20"/>
                      <a:pt x="19" y="39"/>
                      <a:pt x="32" y="5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0" name="Freeform 267"/>
              <p:cNvSpPr/>
              <p:nvPr/>
            </p:nvSpPr>
            <p:spPr bwMode="auto">
              <a:xfrm>
                <a:off x="1939925" y="2134001"/>
                <a:ext cx="112713" cy="206375"/>
              </a:xfrm>
              <a:custGeom>
                <a:avLst/>
                <a:gdLst>
                  <a:gd name="T0" fmla="*/ 0 w 31"/>
                  <a:gd name="T1" fmla="*/ 0 h 57"/>
                  <a:gd name="T2" fmla="*/ 2 w 31"/>
                  <a:gd name="T3" fmla="*/ 7 h 57"/>
                  <a:gd name="T4" fmla="*/ 22 w 31"/>
                  <a:gd name="T5" fmla="*/ 44 h 57"/>
                  <a:gd name="T6" fmla="*/ 31 w 31"/>
                  <a:gd name="T7" fmla="*/ 57 h 57"/>
                </a:gdLst>
                <a:ahLst/>
                <a:cxnLst>
                  <a:cxn ang="0">
                    <a:pos x="T0" y="T1"/>
                  </a:cxn>
                  <a:cxn ang="0">
                    <a:pos x="T2" y="T3"/>
                  </a:cxn>
                  <a:cxn ang="0">
                    <a:pos x="T4" y="T5"/>
                  </a:cxn>
                  <a:cxn ang="0">
                    <a:pos x="T6" y="T7"/>
                  </a:cxn>
                </a:cxnLst>
                <a:rect l="0" t="0" r="r" b="b"/>
                <a:pathLst>
                  <a:path w="31" h="57">
                    <a:moveTo>
                      <a:pt x="0" y="0"/>
                    </a:moveTo>
                    <a:cubicBezTo>
                      <a:pt x="0" y="3"/>
                      <a:pt x="1" y="5"/>
                      <a:pt x="2" y="7"/>
                    </a:cubicBezTo>
                    <a:cubicBezTo>
                      <a:pt x="9" y="20"/>
                      <a:pt x="16" y="32"/>
                      <a:pt x="22" y="44"/>
                    </a:cubicBezTo>
                    <a:cubicBezTo>
                      <a:pt x="25" y="49"/>
                      <a:pt x="27" y="54"/>
                      <a:pt x="31" y="5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1" name="Freeform 268"/>
              <p:cNvSpPr/>
              <p:nvPr/>
            </p:nvSpPr>
            <p:spPr bwMode="auto">
              <a:xfrm>
                <a:off x="1393825" y="2402288"/>
                <a:ext cx="39688" cy="50800"/>
              </a:xfrm>
              <a:custGeom>
                <a:avLst/>
                <a:gdLst>
                  <a:gd name="T0" fmla="*/ 0 w 11"/>
                  <a:gd name="T1" fmla="*/ 0 h 14"/>
                  <a:gd name="T2" fmla="*/ 11 w 11"/>
                  <a:gd name="T3" fmla="*/ 14 h 14"/>
                </a:gdLst>
                <a:ahLst/>
                <a:cxnLst>
                  <a:cxn ang="0">
                    <a:pos x="T0" y="T1"/>
                  </a:cxn>
                  <a:cxn ang="0">
                    <a:pos x="T2" y="T3"/>
                  </a:cxn>
                </a:cxnLst>
                <a:rect l="0" t="0" r="r" b="b"/>
                <a:pathLst>
                  <a:path w="11" h="14">
                    <a:moveTo>
                      <a:pt x="0" y="0"/>
                    </a:moveTo>
                    <a:cubicBezTo>
                      <a:pt x="1" y="6"/>
                      <a:pt x="5" y="12"/>
                      <a:pt x="11" y="14"/>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2" name="Freeform 269"/>
              <p:cNvSpPr/>
              <p:nvPr/>
            </p:nvSpPr>
            <p:spPr bwMode="auto">
              <a:xfrm>
                <a:off x="1419225" y="2365776"/>
                <a:ext cx="14288" cy="36513"/>
              </a:xfrm>
              <a:custGeom>
                <a:avLst/>
                <a:gdLst>
                  <a:gd name="T0" fmla="*/ 0 w 4"/>
                  <a:gd name="T1" fmla="*/ 0 h 10"/>
                  <a:gd name="T2" fmla="*/ 4 w 4"/>
                  <a:gd name="T3" fmla="*/ 10 h 10"/>
                </a:gdLst>
                <a:ahLst/>
                <a:cxnLst>
                  <a:cxn ang="0">
                    <a:pos x="T0" y="T1"/>
                  </a:cxn>
                  <a:cxn ang="0">
                    <a:pos x="T2" y="T3"/>
                  </a:cxn>
                </a:cxnLst>
                <a:rect l="0" t="0" r="r" b="b"/>
                <a:pathLst>
                  <a:path w="4" h="10">
                    <a:moveTo>
                      <a:pt x="0" y="0"/>
                    </a:moveTo>
                    <a:cubicBezTo>
                      <a:pt x="1" y="4"/>
                      <a:pt x="2" y="7"/>
                      <a:pt x="4"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3" name="Freeform 270"/>
              <p:cNvSpPr/>
              <p:nvPr/>
            </p:nvSpPr>
            <p:spPr bwMode="auto">
              <a:xfrm>
                <a:off x="1919288" y="1941913"/>
                <a:ext cx="9525" cy="53975"/>
              </a:xfrm>
              <a:custGeom>
                <a:avLst/>
                <a:gdLst>
                  <a:gd name="T0" fmla="*/ 0 w 3"/>
                  <a:gd name="T1" fmla="*/ 0 h 15"/>
                  <a:gd name="T2" fmla="*/ 3 w 3"/>
                  <a:gd name="T3" fmla="*/ 15 h 15"/>
                </a:gdLst>
                <a:ahLst/>
                <a:cxnLst>
                  <a:cxn ang="0">
                    <a:pos x="T0" y="T1"/>
                  </a:cxn>
                  <a:cxn ang="0">
                    <a:pos x="T2" y="T3"/>
                  </a:cxn>
                </a:cxnLst>
                <a:rect l="0" t="0" r="r" b="b"/>
                <a:pathLst>
                  <a:path w="3" h="15">
                    <a:moveTo>
                      <a:pt x="0" y="0"/>
                    </a:moveTo>
                    <a:cubicBezTo>
                      <a:pt x="2" y="5"/>
                      <a:pt x="3" y="10"/>
                      <a:pt x="3" y="1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354" name="组合 353"/>
            <p:cNvGrpSpPr/>
            <p:nvPr/>
          </p:nvGrpSpPr>
          <p:grpSpPr>
            <a:xfrm>
              <a:off x="10857399" y="5476978"/>
              <a:ext cx="1476375" cy="1304925"/>
              <a:chOff x="2530475" y="411563"/>
              <a:chExt cx="1476375" cy="1304925"/>
            </a:xfrm>
            <a:noFill/>
          </p:grpSpPr>
          <p:sp>
            <p:nvSpPr>
              <p:cNvPr id="355" name="Freeform 427"/>
              <p:cNvSpPr/>
              <p:nvPr/>
            </p:nvSpPr>
            <p:spPr bwMode="auto">
              <a:xfrm>
                <a:off x="2530475" y="411563"/>
                <a:ext cx="1476375" cy="1304925"/>
              </a:xfrm>
              <a:custGeom>
                <a:avLst/>
                <a:gdLst>
                  <a:gd name="T0" fmla="*/ 404 w 408"/>
                  <a:gd name="T1" fmla="*/ 57 h 360"/>
                  <a:gd name="T2" fmla="*/ 408 w 408"/>
                  <a:gd name="T3" fmla="*/ 67 h 360"/>
                  <a:gd name="T4" fmla="*/ 402 w 408"/>
                  <a:gd name="T5" fmla="*/ 78 h 360"/>
                  <a:gd name="T6" fmla="*/ 356 w 408"/>
                  <a:gd name="T7" fmla="*/ 132 h 360"/>
                  <a:gd name="T8" fmla="*/ 67 w 408"/>
                  <a:gd name="T9" fmla="*/ 357 h 360"/>
                  <a:gd name="T10" fmla="*/ 58 w 408"/>
                  <a:gd name="T11" fmla="*/ 359 h 360"/>
                  <a:gd name="T12" fmla="*/ 51 w 408"/>
                  <a:gd name="T13" fmla="*/ 356 h 360"/>
                  <a:gd name="T14" fmla="*/ 3 w 408"/>
                  <a:gd name="T15" fmla="*/ 302 h 360"/>
                  <a:gd name="T16" fmla="*/ 0 w 408"/>
                  <a:gd name="T17" fmla="*/ 294 h 360"/>
                  <a:gd name="T18" fmla="*/ 4 w 408"/>
                  <a:gd name="T19" fmla="*/ 285 h 360"/>
                  <a:gd name="T20" fmla="*/ 193 w 408"/>
                  <a:gd name="T21" fmla="*/ 99 h 360"/>
                  <a:gd name="T22" fmla="*/ 335 w 408"/>
                  <a:gd name="T23" fmla="*/ 3 h 360"/>
                  <a:gd name="T24" fmla="*/ 343 w 408"/>
                  <a:gd name="T25" fmla="*/ 0 h 360"/>
                  <a:gd name="T26" fmla="*/ 353 w 408"/>
                  <a:gd name="T27" fmla="*/ 5 h 360"/>
                  <a:gd name="T28" fmla="*/ 404 w 408"/>
                  <a:gd name="T29" fmla="*/ 57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8" h="360">
                    <a:moveTo>
                      <a:pt x="404" y="57"/>
                    </a:moveTo>
                    <a:cubicBezTo>
                      <a:pt x="406" y="60"/>
                      <a:pt x="408" y="64"/>
                      <a:pt x="408" y="67"/>
                    </a:cubicBezTo>
                    <a:cubicBezTo>
                      <a:pt x="407" y="71"/>
                      <a:pt x="405" y="75"/>
                      <a:pt x="402" y="78"/>
                    </a:cubicBezTo>
                    <a:cubicBezTo>
                      <a:pt x="387" y="96"/>
                      <a:pt x="372" y="115"/>
                      <a:pt x="356" y="132"/>
                    </a:cubicBezTo>
                    <a:cubicBezTo>
                      <a:pt x="274" y="224"/>
                      <a:pt x="179" y="305"/>
                      <a:pt x="67" y="357"/>
                    </a:cubicBezTo>
                    <a:cubicBezTo>
                      <a:pt x="64" y="358"/>
                      <a:pt x="61" y="360"/>
                      <a:pt x="58" y="359"/>
                    </a:cubicBezTo>
                    <a:cubicBezTo>
                      <a:pt x="55" y="359"/>
                      <a:pt x="53" y="357"/>
                      <a:pt x="51" y="356"/>
                    </a:cubicBezTo>
                    <a:cubicBezTo>
                      <a:pt x="32" y="341"/>
                      <a:pt x="16" y="322"/>
                      <a:pt x="3" y="302"/>
                    </a:cubicBezTo>
                    <a:cubicBezTo>
                      <a:pt x="2" y="299"/>
                      <a:pt x="0" y="297"/>
                      <a:pt x="0" y="294"/>
                    </a:cubicBezTo>
                    <a:cubicBezTo>
                      <a:pt x="0" y="290"/>
                      <a:pt x="2" y="287"/>
                      <a:pt x="4" y="285"/>
                    </a:cubicBezTo>
                    <a:cubicBezTo>
                      <a:pt x="57" y="213"/>
                      <a:pt x="125" y="155"/>
                      <a:pt x="193" y="99"/>
                    </a:cubicBezTo>
                    <a:cubicBezTo>
                      <a:pt x="237" y="63"/>
                      <a:pt x="283" y="27"/>
                      <a:pt x="335" y="3"/>
                    </a:cubicBezTo>
                    <a:cubicBezTo>
                      <a:pt x="337" y="1"/>
                      <a:pt x="340" y="0"/>
                      <a:pt x="343" y="0"/>
                    </a:cubicBezTo>
                    <a:cubicBezTo>
                      <a:pt x="347" y="0"/>
                      <a:pt x="350" y="2"/>
                      <a:pt x="353" y="5"/>
                    </a:cubicBezTo>
                    <a:cubicBezTo>
                      <a:pt x="373" y="19"/>
                      <a:pt x="390" y="37"/>
                      <a:pt x="404" y="57"/>
                    </a:cubicBezTo>
                    <a:close/>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nvGrpSpPr>
              <p:cNvPr id="356" name="组合 355"/>
              <p:cNvGrpSpPr/>
              <p:nvPr/>
            </p:nvGrpSpPr>
            <p:grpSpPr>
              <a:xfrm>
                <a:off x="2578100" y="459188"/>
                <a:ext cx="1363663" cy="1123950"/>
                <a:chOff x="2578100" y="459188"/>
                <a:chExt cx="1363663" cy="1123950"/>
              </a:xfrm>
              <a:grpFill/>
            </p:grpSpPr>
            <p:sp>
              <p:nvSpPr>
                <p:cNvPr id="357" name="Freeform 428"/>
                <p:cNvSpPr/>
                <p:nvPr/>
              </p:nvSpPr>
              <p:spPr bwMode="auto">
                <a:xfrm>
                  <a:off x="2668587" y="1487888"/>
                  <a:ext cx="96838" cy="95250"/>
                </a:xfrm>
                <a:custGeom>
                  <a:avLst/>
                  <a:gdLst>
                    <a:gd name="T0" fmla="*/ 0 w 27"/>
                    <a:gd name="T1" fmla="*/ 12 h 26"/>
                    <a:gd name="T2" fmla="*/ 14 w 27"/>
                    <a:gd name="T3" fmla="*/ 26 h 26"/>
                    <a:gd name="T4" fmla="*/ 25 w 27"/>
                    <a:gd name="T5" fmla="*/ 11 h 26"/>
                    <a:gd name="T6" fmla="*/ 18 w 27"/>
                    <a:gd name="T7" fmla="*/ 2 h 26"/>
                    <a:gd name="T8" fmla="*/ 6 w 27"/>
                    <a:gd name="T9" fmla="*/ 2 h 26"/>
                    <a:gd name="T10" fmla="*/ 2 w 27"/>
                    <a:gd name="T11" fmla="*/ 6 h 26"/>
                    <a:gd name="T12" fmla="*/ 0 w 27"/>
                    <a:gd name="T13" fmla="*/ 12 h 26"/>
                  </a:gdLst>
                  <a:ahLst/>
                  <a:cxnLst>
                    <a:cxn ang="0">
                      <a:pos x="T0" y="T1"/>
                    </a:cxn>
                    <a:cxn ang="0">
                      <a:pos x="T2" y="T3"/>
                    </a:cxn>
                    <a:cxn ang="0">
                      <a:pos x="T4" y="T5"/>
                    </a:cxn>
                    <a:cxn ang="0">
                      <a:pos x="T6" y="T7"/>
                    </a:cxn>
                    <a:cxn ang="0">
                      <a:pos x="T8" y="T9"/>
                    </a:cxn>
                    <a:cxn ang="0">
                      <a:pos x="T10" y="T11"/>
                    </a:cxn>
                    <a:cxn ang="0">
                      <a:pos x="T12" y="T13"/>
                    </a:cxn>
                  </a:cxnLst>
                  <a:rect l="0" t="0" r="r" b="b"/>
                  <a:pathLst>
                    <a:path w="27" h="26">
                      <a:moveTo>
                        <a:pt x="0" y="12"/>
                      </a:moveTo>
                      <a:cubicBezTo>
                        <a:pt x="0" y="19"/>
                        <a:pt x="7" y="26"/>
                        <a:pt x="14" y="26"/>
                      </a:cubicBezTo>
                      <a:cubicBezTo>
                        <a:pt x="21" y="25"/>
                        <a:pt x="27" y="18"/>
                        <a:pt x="25" y="11"/>
                      </a:cubicBezTo>
                      <a:cubicBezTo>
                        <a:pt x="25" y="7"/>
                        <a:pt x="22" y="3"/>
                        <a:pt x="18" y="2"/>
                      </a:cubicBezTo>
                      <a:cubicBezTo>
                        <a:pt x="14" y="0"/>
                        <a:pt x="10" y="0"/>
                        <a:pt x="6" y="2"/>
                      </a:cubicBezTo>
                      <a:cubicBezTo>
                        <a:pt x="5" y="3"/>
                        <a:pt x="3" y="5"/>
                        <a:pt x="2" y="6"/>
                      </a:cubicBezTo>
                      <a:cubicBezTo>
                        <a:pt x="1" y="8"/>
                        <a:pt x="1" y="10"/>
                        <a:pt x="0" y="12"/>
                      </a:cubicBezTo>
                      <a:close/>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8" name="Freeform 429"/>
                <p:cNvSpPr/>
                <p:nvPr/>
              </p:nvSpPr>
              <p:spPr bwMode="auto">
                <a:xfrm>
                  <a:off x="2578100" y="1408513"/>
                  <a:ext cx="46038" cy="53975"/>
                </a:xfrm>
                <a:custGeom>
                  <a:avLst/>
                  <a:gdLst>
                    <a:gd name="T0" fmla="*/ 0 w 13"/>
                    <a:gd name="T1" fmla="*/ 0 h 15"/>
                    <a:gd name="T2" fmla="*/ 13 w 13"/>
                    <a:gd name="T3" fmla="*/ 15 h 15"/>
                  </a:gdLst>
                  <a:ahLst/>
                  <a:cxnLst>
                    <a:cxn ang="0">
                      <a:pos x="T0" y="T1"/>
                    </a:cxn>
                    <a:cxn ang="0">
                      <a:pos x="T2" y="T3"/>
                    </a:cxn>
                  </a:cxnLst>
                  <a:rect l="0" t="0" r="r" b="b"/>
                  <a:pathLst>
                    <a:path w="13" h="15">
                      <a:moveTo>
                        <a:pt x="0" y="0"/>
                      </a:moveTo>
                      <a:cubicBezTo>
                        <a:pt x="4" y="5"/>
                        <a:pt x="8" y="10"/>
                        <a:pt x="13" y="15"/>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59" name="Freeform 430"/>
                <p:cNvSpPr/>
                <p:nvPr/>
              </p:nvSpPr>
              <p:spPr bwMode="auto">
                <a:xfrm>
                  <a:off x="2638425" y="1329138"/>
                  <a:ext cx="50800" cy="61913"/>
                </a:xfrm>
                <a:custGeom>
                  <a:avLst/>
                  <a:gdLst>
                    <a:gd name="T0" fmla="*/ 0 w 14"/>
                    <a:gd name="T1" fmla="*/ 0 h 17"/>
                    <a:gd name="T2" fmla="*/ 14 w 14"/>
                    <a:gd name="T3" fmla="*/ 17 h 17"/>
                  </a:gdLst>
                  <a:ahLst/>
                  <a:cxnLst>
                    <a:cxn ang="0">
                      <a:pos x="T0" y="T1"/>
                    </a:cxn>
                    <a:cxn ang="0">
                      <a:pos x="T2" y="T3"/>
                    </a:cxn>
                  </a:cxnLst>
                  <a:rect l="0" t="0" r="r" b="b"/>
                  <a:pathLst>
                    <a:path w="14" h="17">
                      <a:moveTo>
                        <a:pt x="0" y="0"/>
                      </a:moveTo>
                      <a:cubicBezTo>
                        <a:pt x="6" y="5"/>
                        <a:pt x="10" y="10"/>
                        <a:pt x="14" y="17"/>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0" name="Freeform 431"/>
                <p:cNvSpPr/>
                <p:nvPr/>
              </p:nvSpPr>
              <p:spPr bwMode="auto">
                <a:xfrm>
                  <a:off x="2697162" y="1256113"/>
                  <a:ext cx="50800" cy="61913"/>
                </a:xfrm>
                <a:custGeom>
                  <a:avLst/>
                  <a:gdLst>
                    <a:gd name="T0" fmla="*/ 0 w 14"/>
                    <a:gd name="T1" fmla="*/ 0 h 17"/>
                    <a:gd name="T2" fmla="*/ 14 w 14"/>
                    <a:gd name="T3" fmla="*/ 17 h 17"/>
                  </a:gdLst>
                  <a:ahLst/>
                  <a:cxnLst>
                    <a:cxn ang="0">
                      <a:pos x="T0" y="T1"/>
                    </a:cxn>
                    <a:cxn ang="0">
                      <a:pos x="T2" y="T3"/>
                    </a:cxn>
                  </a:cxnLst>
                  <a:rect l="0" t="0" r="r" b="b"/>
                  <a:pathLst>
                    <a:path w="14" h="17">
                      <a:moveTo>
                        <a:pt x="0" y="0"/>
                      </a:moveTo>
                      <a:cubicBezTo>
                        <a:pt x="6" y="5"/>
                        <a:pt x="10" y="11"/>
                        <a:pt x="14" y="17"/>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1" name="Freeform 432"/>
                <p:cNvSpPr/>
                <p:nvPr/>
              </p:nvSpPr>
              <p:spPr bwMode="auto">
                <a:xfrm>
                  <a:off x="2754312" y="1198963"/>
                  <a:ext cx="58738" cy="71438"/>
                </a:xfrm>
                <a:custGeom>
                  <a:avLst/>
                  <a:gdLst>
                    <a:gd name="T0" fmla="*/ 0 w 16"/>
                    <a:gd name="T1" fmla="*/ 0 h 20"/>
                    <a:gd name="T2" fmla="*/ 16 w 16"/>
                    <a:gd name="T3" fmla="*/ 20 h 20"/>
                  </a:gdLst>
                  <a:ahLst/>
                  <a:cxnLst>
                    <a:cxn ang="0">
                      <a:pos x="T0" y="T1"/>
                    </a:cxn>
                    <a:cxn ang="0">
                      <a:pos x="T2" y="T3"/>
                    </a:cxn>
                  </a:cxnLst>
                  <a:rect l="0" t="0" r="r" b="b"/>
                  <a:pathLst>
                    <a:path w="16" h="20">
                      <a:moveTo>
                        <a:pt x="0" y="0"/>
                      </a:moveTo>
                      <a:cubicBezTo>
                        <a:pt x="8" y="5"/>
                        <a:pt x="12" y="11"/>
                        <a:pt x="16" y="20"/>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2" name="Freeform 433"/>
                <p:cNvSpPr/>
                <p:nvPr/>
              </p:nvSpPr>
              <p:spPr bwMode="auto">
                <a:xfrm>
                  <a:off x="2819400" y="1133876"/>
                  <a:ext cx="58738" cy="60325"/>
                </a:xfrm>
                <a:custGeom>
                  <a:avLst/>
                  <a:gdLst>
                    <a:gd name="T0" fmla="*/ 0 w 16"/>
                    <a:gd name="T1" fmla="*/ 0 h 17"/>
                    <a:gd name="T2" fmla="*/ 16 w 16"/>
                    <a:gd name="T3" fmla="*/ 17 h 17"/>
                  </a:gdLst>
                  <a:ahLst/>
                  <a:cxnLst>
                    <a:cxn ang="0">
                      <a:pos x="T0" y="T1"/>
                    </a:cxn>
                    <a:cxn ang="0">
                      <a:pos x="T2" y="T3"/>
                    </a:cxn>
                  </a:cxnLst>
                  <a:rect l="0" t="0" r="r" b="b"/>
                  <a:pathLst>
                    <a:path w="16" h="17">
                      <a:moveTo>
                        <a:pt x="0" y="0"/>
                      </a:moveTo>
                      <a:cubicBezTo>
                        <a:pt x="7" y="4"/>
                        <a:pt x="12" y="10"/>
                        <a:pt x="16" y="17"/>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3" name="Freeform 434"/>
                <p:cNvSpPr/>
                <p:nvPr/>
              </p:nvSpPr>
              <p:spPr bwMode="auto">
                <a:xfrm>
                  <a:off x="2889250" y="1067201"/>
                  <a:ext cx="57150" cy="69850"/>
                </a:xfrm>
                <a:custGeom>
                  <a:avLst/>
                  <a:gdLst>
                    <a:gd name="T0" fmla="*/ 0 w 16"/>
                    <a:gd name="T1" fmla="*/ 0 h 19"/>
                    <a:gd name="T2" fmla="*/ 16 w 16"/>
                    <a:gd name="T3" fmla="*/ 19 h 19"/>
                  </a:gdLst>
                  <a:ahLst/>
                  <a:cxnLst>
                    <a:cxn ang="0">
                      <a:pos x="T0" y="T1"/>
                    </a:cxn>
                    <a:cxn ang="0">
                      <a:pos x="T2" y="T3"/>
                    </a:cxn>
                  </a:cxnLst>
                  <a:rect l="0" t="0" r="r" b="b"/>
                  <a:pathLst>
                    <a:path w="16" h="19">
                      <a:moveTo>
                        <a:pt x="0" y="0"/>
                      </a:moveTo>
                      <a:cubicBezTo>
                        <a:pt x="7" y="6"/>
                        <a:pt x="11" y="10"/>
                        <a:pt x="16" y="19"/>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4" name="Freeform 435"/>
                <p:cNvSpPr/>
                <p:nvPr/>
              </p:nvSpPr>
              <p:spPr bwMode="auto">
                <a:xfrm>
                  <a:off x="2954337" y="1006876"/>
                  <a:ext cx="53975" cy="65088"/>
                </a:xfrm>
                <a:custGeom>
                  <a:avLst/>
                  <a:gdLst>
                    <a:gd name="T0" fmla="*/ 0 w 15"/>
                    <a:gd name="T1" fmla="*/ 0 h 18"/>
                    <a:gd name="T2" fmla="*/ 15 w 15"/>
                    <a:gd name="T3" fmla="*/ 18 h 18"/>
                  </a:gdLst>
                  <a:ahLst/>
                  <a:cxnLst>
                    <a:cxn ang="0">
                      <a:pos x="T0" y="T1"/>
                    </a:cxn>
                    <a:cxn ang="0">
                      <a:pos x="T2" y="T3"/>
                    </a:cxn>
                  </a:cxnLst>
                  <a:rect l="0" t="0" r="r" b="b"/>
                  <a:pathLst>
                    <a:path w="15" h="18">
                      <a:moveTo>
                        <a:pt x="0" y="0"/>
                      </a:moveTo>
                      <a:cubicBezTo>
                        <a:pt x="5" y="6"/>
                        <a:pt x="10" y="12"/>
                        <a:pt x="15" y="18"/>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5" name="Freeform 436"/>
                <p:cNvSpPr/>
                <p:nvPr/>
              </p:nvSpPr>
              <p:spPr bwMode="auto">
                <a:xfrm>
                  <a:off x="3022600" y="948138"/>
                  <a:ext cx="53975" cy="61913"/>
                </a:xfrm>
                <a:custGeom>
                  <a:avLst/>
                  <a:gdLst>
                    <a:gd name="T0" fmla="*/ 0 w 15"/>
                    <a:gd name="T1" fmla="*/ 0 h 17"/>
                    <a:gd name="T2" fmla="*/ 15 w 15"/>
                    <a:gd name="T3" fmla="*/ 17 h 17"/>
                  </a:gdLst>
                  <a:ahLst/>
                  <a:cxnLst>
                    <a:cxn ang="0">
                      <a:pos x="T0" y="T1"/>
                    </a:cxn>
                    <a:cxn ang="0">
                      <a:pos x="T2" y="T3"/>
                    </a:cxn>
                  </a:cxnLst>
                  <a:rect l="0" t="0" r="r" b="b"/>
                  <a:pathLst>
                    <a:path w="15" h="17">
                      <a:moveTo>
                        <a:pt x="0" y="0"/>
                      </a:moveTo>
                      <a:cubicBezTo>
                        <a:pt x="6" y="5"/>
                        <a:pt x="11" y="11"/>
                        <a:pt x="15" y="17"/>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6" name="Freeform 437"/>
                <p:cNvSpPr/>
                <p:nvPr/>
              </p:nvSpPr>
              <p:spPr bwMode="auto">
                <a:xfrm>
                  <a:off x="3084512" y="894163"/>
                  <a:ext cx="57150" cy="76200"/>
                </a:xfrm>
                <a:custGeom>
                  <a:avLst/>
                  <a:gdLst>
                    <a:gd name="T0" fmla="*/ 0 w 16"/>
                    <a:gd name="T1" fmla="*/ 0 h 21"/>
                    <a:gd name="T2" fmla="*/ 16 w 16"/>
                    <a:gd name="T3" fmla="*/ 21 h 21"/>
                  </a:gdLst>
                  <a:ahLst/>
                  <a:cxnLst>
                    <a:cxn ang="0">
                      <a:pos x="T0" y="T1"/>
                    </a:cxn>
                    <a:cxn ang="0">
                      <a:pos x="T2" y="T3"/>
                    </a:cxn>
                  </a:cxnLst>
                  <a:rect l="0" t="0" r="r" b="b"/>
                  <a:pathLst>
                    <a:path w="16" h="21">
                      <a:moveTo>
                        <a:pt x="0" y="0"/>
                      </a:moveTo>
                      <a:cubicBezTo>
                        <a:pt x="7" y="5"/>
                        <a:pt x="13" y="13"/>
                        <a:pt x="16" y="21"/>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7" name="Freeform 438"/>
                <p:cNvSpPr/>
                <p:nvPr/>
              </p:nvSpPr>
              <p:spPr bwMode="auto">
                <a:xfrm>
                  <a:off x="3149600" y="840188"/>
                  <a:ext cx="57150" cy="65088"/>
                </a:xfrm>
                <a:custGeom>
                  <a:avLst/>
                  <a:gdLst>
                    <a:gd name="T0" fmla="*/ 0 w 16"/>
                    <a:gd name="T1" fmla="*/ 0 h 18"/>
                    <a:gd name="T2" fmla="*/ 16 w 16"/>
                    <a:gd name="T3" fmla="*/ 18 h 18"/>
                  </a:gdLst>
                  <a:ahLst/>
                  <a:cxnLst>
                    <a:cxn ang="0">
                      <a:pos x="T0" y="T1"/>
                    </a:cxn>
                    <a:cxn ang="0">
                      <a:pos x="T2" y="T3"/>
                    </a:cxn>
                  </a:cxnLst>
                  <a:rect l="0" t="0" r="r" b="b"/>
                  <a:pathLst>
                    <a:path w="16" h="18">
                      <a:moveTo>
                        <a:pt x="0" y="0"/>
                      </a:moveTo>
                      <a:cubicBezTo>
                        <a:pt x="7" y="4"/>
                        <a:pt x="13" y="11"/>
                        <a:pt x="16" y="18"/>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8" name="Freeform 439"/>
                <p:cNvSpPr/>
                <p:nvPr/>
              </p:nvSpPr>
              <p:spPr bwMode="auto">
                <a:xfrm>
                  <a:off x="3228975" y="775101"/>
                  <a:ext cx="53975" cy="65088"/>
                </a:xfrm>
                <a:custGeom>
                  <a:avLst/>
                  <a:gdLst>
                    <a:gd name="T0" fmla="*/ 0 w 15"/>
                    <a:gd name="T1" fmla="*/ 0 h 18"/>
                    <a:gd name="T2" fmla="*/ 15 w 15"/>
                    <a:gd name="T3" fmla="*/ 18 h 18"/>
                  </a:gdLst>
                  <a:ahLst/>
                  <a:cxnLst>
                    <a:cxn ang="0">
                      <a:pos x="T0" y="T1"/>
                    </a:cxn>
                    <a:cxn ang="0">
                      <a:pos x="T2" y="T3"/>
                    </a:cxn>
                  </a:cxnLst>
                  <a:rect l="0" t="0" r="r" b="b"/>
                  <a:pathLst>
                    <a:path w="15" h="18">
                      <a:moveTo>
                        <a:pt x="0" y="0"/>
                      </a:moveTo>
                      <a:cubicBezTo>
                        <a:pt x="6" y="5"/>
                        <a:pt x="12" y="11"/>
                        <a:pt x="15" y="18"/>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69" name="Freeform 440"/>
                <p:cNvSpPr/>
                <p:nvPr/>
              </p:nvSpPr>
              <p:spPr bwMode="auto">
                <a:xfrm>
                  <a:off x="3302000" y="716363"/>
                  <a:ext cx="50800" cy="61913"/>
                </a:xfrm>
                <a:custGeom>
                  <a:avLst/>
                  <a:gdLst>
                    <a:gd name="T0" fmla="*/ 0 w 14"/>
                    <a:gd name="T1" fmla="*/ 0 h 17"/>
                    <a:gd name="T2" fmla="*/ 14 w 14"/>
                    <a:gd name="T3" fmla="*/ 17 h 17"/>
                  </a:gdLst>
                  <a:ahLst/>
                  <a:cxnLst>
                    <a:cxn ang="0">
                      <a:pos x="T0" y="T1"/>
                    </a:cxn>
                    <a:cxn ang="0">
                      <a:pos x="T2" y="T3"/>
                    </a:cxn>
                  </a:cxnLst>
                  <a:rect l="0" t="0" r="r" b="b"/>
                  <a:pathLst>
                    <a:path w="14" h="17">
                      <a:moveTo>
                        <a:pt x="0" y="0"/>
                      </a:moveTo>
                      <a:cubicBezTo>
                        <a:pt x="4" y="4"/>
                        <a:pt x="10" y="13"/>
                        <a:pt x="14" y="17"/>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0" name="Freeform 441"/>
                <p:cNvSpPr/>
                <p:nvPr/>
              </p:nvSpPr>
              <p:spPr bwMode="auto">
                <a:xfrm>
                  <a:off x="3376612" y="662388"/>
                  <a:ext cx="47625" cy="68263"/>
                </a:xfrm>
                <a:custGeom>
                  <a:avLst/>
                  <a:gdLst>
                    <a:gd name="T0" fmla="*/ 0 w 13"/>
                    <a:gd name="T1" fmla="*/ 0 h 19"/>
                    <a:gd name="T2" fmla="*/ 13 w 13"/>
                    <a:gd name="T3" fmla="*/ 19 h 19"/>
                  </a:gdLst>
                  <a:ahLst/>
                  <a:cxnLst>
                    <a:cxn ang="0">
                      <a:pos x="T0" y="T1"/>
                    </a:cxn>
                    <a:cxn ang="0">
                      <a:pos x="T2" y="T3"/>
                    </a:cxn>
                  </a:cxnLst>
                  <a:rect l="0" t="0" r="r" b="b"/>
                  <a:pathLst>
                    <a:path w="13" h="19">
                      <a:moveTo>
                        <a:pt x="0" y="0"/>
                      </a:moveTo>
                      <a:cubicBezTo>
                        <a:pt x="5" y="6"/>
                        <a:pt x="10" y="12"/>
                        <a:pt x="13" y="19"/>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1" name="Freeform 442"/>
                <p:cNvSpPr/>
                <p:nvPr/>
              </p:nvSpPr>
              <p:spPr bwMode="auto">
                <a:xfrm>
                  <a:off x="3438525" y="611588"/>
                  <a:ext cx="47625" cy="65088"/>
                </a:xfrm>
                <a:custGeom>
                  <a:avLst/>
                  <a:gdLst>
                    <a:gd name="T0" fmla="*/ 0 w 13"/>
                    <a:gd name="T1" fmla="*/ 0 h 18"/>
                    <a:gd name="T2" fmla="*/ 13 w 13"/>
                    <a:gd name="T3" fmla="*/ 18 h 18"/>
                  </a:gdLst>
                  <a:ahLst/>
                  <a:cxnLst>
                    <a:cxn ang="0">
                      <a:pos x="T0" y="T1"/>
                    </a:cxn>
                    <a:cxn ang="0">
                      <a:pos x="T2" y="T3"/>
                    </a:cxn>
                  </a:cxnLst>
                  <a:rect l="0" t="0" r="r" b="b"/>
                  <a:pathLst>
                    <a:path w="13" h="18">
                      <a:moveTo>
                        <a:pt x="0" y="0"/>
                      </a:moveTo>
                      <a:cubicBezTo>
                        <a:pt x="6" y="4"/>
                        <a:pt x="11" y="11"/>
                        <a:pt x="13" y="18"/>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2" name="Freeform 443"/>
                <p:cNvSpPr/>
                <p:nvPr/>
              </p:nvSpPr>
              <p:spPr bwMode="auto">
                <a:xfrm>
                  <a:off x="3508375" y="557613"/>
                  <a:ext cx="50800" cy="74613"/>
                </a:xfrm>
                <a:custGeom>
                  <a:avLst/>
                  <a:gdLst>
                    <a:gd name="T0" fmla="*/ 0 w 14"/>
                    <a:gd name="T1" fmla="*/ 0 h 21"/>
                    <a:gd name="T2" fmla="*/ 14 w 14"/>
                    <a:gd name="T3" fmla="*/ 21 h 21"/>
                  </a:gdLst>
                  <a:ahLst/>
                  <a:cxnLst>
                    <a:cxn ang="0">
                      <a:pos x="T0" y="T1"/>
                    </a:cxn>
                    <a:cxn ang="0">
                      <a:pos x="T2" y="T3"/>
                    </a:cxn>
                  </a:cxnLst>
                  <a:rect l="0" t="0" r="r" b="b"/>
                  <a:pathLst>
                    <a:path w="14" h="21">
                      <a:moveTo>
                        <a:pt x="0" y="0"/>
                      </a:moveTo>
                      <a:cubicBezTo>
                        <a:pt x="7" y="6"/>
                        <a:pt x="11" y="13"/>
                        <a:pt x="14" y="21"/>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3" name="Freeform 444"/>
                <p:cNvSpPr/>
                <p:nvPr/>
              </p:nvSpPr>
              <p:spPr bwMode="auto">
                <a:xfrm>
                  <a:off x="3587750" y="506813"/>
                  <a:ext cx="46038" cy="57150"/>
                </a:xfrm>
                <a:custGeom>
                  <a:avLst/>
                  <a:gdLst>
                    <a:gd name="T0" fmla="*/ 0 w 13"/>
                    <a:gd name="T1" fmla="*/ 0 h 16"/>
                    <a:gd name="T2" fmla="*/ 13 w 13"/>
                    <a:gd name="T3" fmla="*/ 16 h 16"/>
                  </a:gdLst>
                  <a:ahLst/>
                  <a:cxnLst>
                    <a:cxn ang="0">
                      <a:pos x="T0" y="T1"/>
                    </a:cxn>
                    <a:cxn ang="0">
                      <a:pos x="T2" y="T3"/>
                    </a:cxn>
                  </a:cxnLst>
                  <a:rect l="0" t="0" r="r" b="b"/>
                  <a:pathLst>
                    <a:path w="13" h="16">
                      <a:moveTo>
                        <a:pt x="0" y="0"/>
                      </a:moveTo>
                      <a:cubicBezTo>
                        <a:pt x="7" y="3"/>
                        <a:pt x="10" y="9"/>
                        <a:pt x="13" y="16"/>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4" name="Freeform 445"/>
                <p:cNvSpPr/>
                <p:nvPr/>
              </p:nvSpPr>
              <p:spPr bwMode="auto">
                <a:xfrm>
                  <a:off x="3678237" y="459188"/>
                  <a:ext cx="42863" cy="65088"/>
                </a:xfrm>
                <a:custGeom>
                  <a:avLst/>
                  <a:gdLst>
                    <a:gd name="T0" fmla="*/ 0 w 12"/>
                    <a:gd name="T1" fmla="*/ 0 h 18"/>
                    <a:gd name="T2" fmla="*/ 12 w 12"/>
                    <a:gd name="T3" fmla="*/ 18 h 18"/>
                  </a:gdLst>
                  <a:ahLst/>
                  <a:cxnLst>
                    <a:cxn ang="0">
                      <a:pos x="T0" y="T1"/>
                    </a:cxn>
                    <a:cxn ang="0">
                      <a:pos x="T2" y="T3"/>
                    </a:cxn>
                  </a:cxnLst>
                  <a:rect l="0" t="0" r="r" b="b"/>
                  <a:pathLst>
                    <a:path w="12" h="18">
                      <a:moveTo>
                        <a:pt x="0" y="0"/>
                      </a:moveTo>
                      <a:cubicBezTo>
                        <a:pt x="6" y="4"/>
                        <a:pt x="11" y="10"/>
                        <a:pt x="12" y="18"/>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5" name="Freeform 446"/>
                <p:cNvSpPr/>
                <p:nvPr/>
              </p:nvSpPr>
              <p:spPr bwMode="auto">
                <a:xfrm>
                  <a:off x="2974975" y="527451"/>
                  <a:ext cx="966788" cy="1004888"/>
                </a:xfrm>
                <a:custGeom>
                  <a:avLst/>
                  <a:gdLst>
                    <a:gd name="T0" fmla="*/ 0 w 267"/>
                    <a:gd name="T1" fmla="*/ 277 h 277"/>
                    <a:gd name="T2" fmla="*/ 262 w 267"/>
                    <a:gd name="T3" fmla="*/ 43 h 277"/>
                    <a:gd name="T4" fmla="*/ 267 w 267"/>
                    <a:gd name="T5" fmla="*/ 34 h 277"/>
                    <a:gd name="T6" fmla="*/ 262 w 267"/>
                    <a:gd name="T7" fmla="*/ 22 h 277"/>
                    <a:gd name="T8" fmla="*/ 241 w 267"/>
                    <a:gd name="T9" fmla="*/ 0 h 277"/>
                  </a:gdLst>
                  <a:ahLst/>
                  <a:cxnLst>
                    <a:cxn ang="0">
                      <a:pos x="T0" y="T1"/>
                    </a:cxn>
                    <a:cxn ang="0">
                      <a:pos x="T2" y="T3"/>
                    </a:cxn>
                    <a:cxn ang="0">
                      <a:pos x="T4" y="T5"/>
                    </a:cxn>
                    <a:cxn ang="0">
                      <a:pos x="T6" y="T7"/>
                    </a:cxn>
                    <a:cxn ang="0">
                      <a:pos x="T8" y="T9"/>
                    </a:cxn>
                  </a:cxnLst>
                  <a:rect l="0" t="0" r="r" b="b"/>
                  <a:pathLst>
                    <a:path w="267" h="277">
                      <a:moveTo>
                        <a:pt x="0" y="277"/>
                      </a:moveTo>
                      <a:cubicBezTo>
                        <a:pt x="96" y="209"/>
                        <a:pt x="189" y="138"/>
                        <a:pt x="262" y="43"/>
                      </a:cubicBezTo>
                      <a:cubicBezTo>
                        <a:pt x="264" y="41"/>
                        <a:pt x="266" y="38"/>
                        <a:pt x="267" y="34"/>
                      </a:cubicBezTo>
                      <a:cubicBezTo>
                        <a:pt x="267" y="30"/>
                        <a:pt x="264" y="26"/>
                        <a:pt x="262" y="22"/>
                      </a:cubicBezTo>
                      <a:cubicBezTo>
                        <a:pt x="256" y="14"/>
                        <a:pt x="249" y="7"/>
                        <a:pt x="241" y="0"/>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6" name="Freeform 448"/>
                <p:cNvSpPr/>
                <p:nvPr/>
              </p:nvSpPr>
              <p:spPr bwMode="auto">
                <a:xfrm>
                  <a:off x="3732212" y="702076"/>
                  <a:ext cx="7938" cy="73025"/>
                </a:xfrm>
                <a:custGeom>
                  <a:avLst/>
                  <a:gdLst>
                    <a:gd name="T0" fmla="*/ 2 w 2"/>
                    <a:gd name="T1" fmla="*/ 0 h 20"/>
                    <a:gd name="T2" fmla="*/ 2 w 2"/>
                    <a:gd name="T3" fmla="*/ 20 h 20"/>
                  </a:gdLst>
                  <a:ahLst/>
                  <a:cxnLst>
                    <a:cxn ang="0">
                      <a:pos x="T0" y="T1"/>
                    </a:cxn>
                    <a:cxn ang="0">
                      <a:pos x="T2" y="T3"/>
                    </a:cxn>
                  </a:cxnLst>
                  <a:rect l="0" t="0" r="r" b="b"/>
                  <a:pathLst>
                    <a:path w="2" h="20">
                      <a:moveTo>
                        <a:pt x="2" y="0"/>
                      </a:moveTo>
                      <a:cubicBezTo>
                        <a:pt x="0" y="6"/>
                        <a:pt x="0" y="13"/>
                        <a:pt x="2" y="20"/>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77" name="Freeform 449"/>
                <p:cNvSpPr/>
                <p:nvPr/>
              </p:nvSpPr>
              <p:spPr bwMode="auto">
                <a:xfrm>
                  <a:off x="3271837" y="1143401"/>
                  <a:ext cx="14288" cy="69850"/>
                </a:xfrm>
                <a:custGeom>
                  <a:avLst/>
                  <a:gdLst>
                    <a:gd name="T0" fmla="*/ 4 w 4"/>
                    <a:gd name="T1" fmla="*/ 0 h 19"/>
                    <a:gd name="T2" fmla="*/ 0 w 4"/>
                    <a:gd name="T3" fmla="*/ 19 h 19"/>
                  </a:gdLst>
                  <a:ahLst/>
                  <a:cxnLst>
                    <a:cxn ang="0">
                      <a:pos x="T0" y="T1"/>
                    </a:cxn>
                    <a:cxn ang="0">
                      <a:pos x="T2" y="T3"/>
                    </a:cxn>
                  </a:cxnLst>
                  <a:rect l="0" t="0" r="r" b="b"/>
                  <a:pathLst>
                    <a:path w="4" h="19">
                      <a:moveTo>
                        <a:pt x="4" y="0"/>
                      </a:moveTo>
                      <a:cubicBezTo>
                        <a:pt x="4" y="6"/>
                        <a:pt x="3" y="13"/>
                        <a:pt x="0" y="19"/>
                      </a:cubicBezTo>
                    </a:path>
                  </a:pathLst>
                </a:custGeom>
                <a:grpFill/>
                <a:ln w="20638" cap="rnd">
                  <a:solidFill>
                    <a:schemeClr val="bg1"/>
                  </a:solidFill>
                  <a:prstDash val="solid"/>
                  <a:round/>
                </a:ln>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grpSp>
          <p:nvGrpSpPr>
            <p:cNvPr id="378" name="组合 377"/>
            <p:cNvGrpSpPr/>
            <p:nvPr/>
          </p:nvGrpSpPr>
          <p:grpSpPr>
            <a:xfrm>
              <a:off x="11458006" y="-72840"/>
              <a:ext cx="638022" cy="705287"/>
              <a:chOff x="6678613" y="1383113"/>
              <a:chExt cx="1023937" cy="1131888"/>
            </a:xfrm>
          </p:grpSpPr>
          <p:sp>
            <p:nvSpPr>
              <p:cNvPr id="379" name="Freeform 341"/>
              <p:cNvSpPr/>
              <p:nvPr/>
            </p:nvSpPr>
            <p:spPr bwMode="auto">
              <a:xfrm>
                <a:off x="6678613" y="2111776"/>
                <a:ext cx="358775" cy="403225"/>
              </a:xfrm>
              <a:custGeom>
                <a:avLst/>
                <a:gdLst>
                  <a:gd name="T0" fmla="*/ 88 w 99"/>
                  <a:gd name="T1" fmla="*/ 0 h 111"/>
                  <a:gd name="T2" fmla="*/ 13 w 99"/>
                  <a:gd name="T3" fmla="*/ 87 h 111"/>
                  <a:gd name="T4" fmla="*/ 0 w 99"/>
                  <a:gd name="T5" fmla="*/ 107 h 111"/>
                  <a:gd name="T6" fmla="*/ 4 w 99"/>
                  <a:gd name="T7" fmla="*/ 110 h 111"/>
                  <a:gd name="T8" fmla="*/ 99 w 99"/>
                  <a:gd name="T9" fmla="*/ 10 h 111"/>
                </a:gdLst>
                <a:ahLst/>
                <a:cxnLst>
                  <a:cxn ang="0">
                    <a:pos x="T0" y="T1"/>
                  </a:cxn>
                  <a:cxn ang="0">
                    <a:pos x="T2" y="T3"/>
                  </a:cxn>
                  <a:cxn ang="0">
                    <a:pos x="T4" y="T5"/>
                  </a:cxn>
                  <a:cxn ang="0">
                    <a:pos x="T6" y="T7"/>
                  </a:cxn>
                  <a:cxn ang="0">
                    <a:pos x="T8" y="T9"/>
                  </a:cxn>
                </a:cxnLst>
                <a:rect l="0" t="0" r="r" b="b"/>
                <a:pathLst>
                  <a:path w="99" h="111">
                    <a:moveTo>
                      <a:pt x="88" y="0"/>
                    </a:moveTo>
                    <a:cubicBezTo>
                      <a:pt x="63" y="29"/>
                      <a:pt x="38" y="58"/>
                      <a:pt x="13" y="87"/>
                    </a:cubicBezTo>
                    <a:cubicBezTo>
                      <a:pt x="8" y="93"/>
                      <a:pt x="3" y="100"/>
                      <a:pt x="0" y="107"/>
                    </a:cubicBezTo>
                    <a:cubicBezTo>
                      <a:pt x="0" y="109"/>
                      <a:pt x="2" y="111"/>
                      <a:pt x="4" y="110"/>
                    </a:cubicBezTo>
                    <a:cubicBezTo>
                      <a:pt x="38" y="79"/>
                      <a:pt x="69" y="45"/>
                      <a:pt x="99"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0" name="Freeform 344"/>
              <p:cNvSpPr/>
              <p:nvPr/>
            </p:nvSpPr>
            <p:spPr bwMode="auto">
              <a:xfrm>
                <a:off x="6862763" y="1770463"/>
                <a:ext cx="547688" cy="476250"/>
              </a:xfrm>
              <a:custGeom>
                <a:avLst/>
                <a:gdLst>
                  <a:gd name="T0" fmla="*/ 75 w 151"/>
                  <a:gd name="T1" fmla="*/ 5 h 131"/>
                  <a:gd name="T2" fmla="*/ 13 w 151"/>
                  <a:gd name="T3" fmla="*/ 9 h 131"/>
                  <a:gd name="T4" fmla="*/ 3 w 151"/>
                  <a:gd name="T5" fmla="*/ 16 h 131"/>
                  <a:gd name="T6" fmla="*/ 1 w 151"/>
                  <a:gd name="T7" fmla="*/ 30 h 131"/>
                  <a:gd name="T8" fmla="*/ 50 w 151"/>
                  <a:gd name="T9" fmla="*/ 104 h 131"/>
                  <a:gd name="T10" fmla="*/ 76 w 151"/>
                  <a:gd name="T11" fmla="*/ 116 h 131"/>
                  <a:gd name="T12" fmla="*/ 133 w 151"/>
                  <a:gd name="T13" fmla="*/ 131 h 131"/>
                  <a:gd name="T14" fmla="*/ 140 w 151"/>
                  <a:gd name="T15" fmla="*/ 129 h 131"/>
                  <a:gd name="T16" fmla="*/ 145 w 151"/>
                  <a:gd name="T17" fmla="*/ 121 h 131"/>
                  <a:gd name="T18" fmla="*/ 146 w 151"/>
                  <a:gd name="T19" fmla="*/ 5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131">
                    <a:moveTo>
                      <a:pt x="75" y="5"/>
                    </a:moveTo>
                    <a:cubicBezTo>
                      <a:pt x="54" y="0"/>
                      <a:pt x="32" y="2"/>
                      <a:pt x="13" y="9"/>
                    </a:cubicBezTo>
                    <a:cubicBezTo>
                      <a:pt x="9" y="11"/>
                      <a:pt x="5" y="13"/>
                      <a:pt x="3" y="16"/>
                    </a:cubicBezTo>
                    <a:cubicBezTo>
                      <a:pt x="0" y="20"/>
                      <a:pt x="1" y="25"/>
                      <a:pt x="1" y="30"/>
                    </a:cubicBezTo>
                    <a:cubicBezTo>
                      <a:pt x="6" y="60"/>
                      <a:pt x="24" y="88"/>
                      <a:pt x="50" y="104"/>
                    </a:cubicBezTo>
                    <a:cubicBezTo>
                      <a:pt x="58" y="109"/>
                      <a:pt x="67" y="113"/>
                      <a:pt x="76" y="116"/>
                    </a:cubicBezTo>
                    <a:cubicBezTo>
                      <a:pt x="94" y="124"/>
                      <a:pt x="113" y="130"/>
                      <a:pt x="133" y="131"/>
                    </a:cubicBezTo>
                    <a:cubicBezTo>
                      <a:pt x="135" y="131"/>
                      <a:pt x="138" y="131"/>
                      <a:pt x="140" y="129"/>
                    </a:cubicBezTo>
                    <a:cubicBezTo>
                      <a:pt x="143" y="128"/>
                      <a:pt x="144" y="124"/>
                      <a:pt x="145" y="121"/>
                    </a:cubicBezTo>
                    <a:cubicBezTo>
                      <a:pt x="151" y="99"/>
                      <a:pt x="151" y="76"/>
                      <a:pt x="146" y="5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nvGrpSpPr>
              <p:cNvPr id="381" name="组合 380"/>
              <p:cNvGrpSpPr/>
              <p:nvPr/>
            </p:nvGrpSpPr>
            <p:grpSpPr>
              <a:xfrm>
                <a:off x="6921500" y="1383113"/>
                <a:ext cx="781050" cy="855663"/>
                <a:chOff x="6921500" y="1383113"/>
                <a:chExt cx="781050" cy="855663"/>
              </a:xfrm>
            </p:grpSpPr>
            <p:sp>
              <p:nvSpPr>
                <p:cNvPr id="382" name="Freeform 336"/>
                <p:cNvSpPr/>
                <p:nvPr/>
              </p:nvSpPr>
              <p:spPr bwMode="auto">
                <a:xfrm>
                  <a:off x="7091363" y="2029226"/>
                  <a:ext cx="3175" cy="34925"/>
                </a:xfrm>
                <a:custGeom>
                  <a:avLst/>
                  <a:gdLst>
                    <a:gd name="T0" fmla="*/ 1 w 1"/>
                    <a:gd name="T1" fmla="*/ 0 h 10"/>
                    <a:gd name="T2" fmla="*/ 1 w 1"/>
                    <a:gd name="T3" fmla="*/ 10 h 10"/>
                  </a:gdLst>
                  <a:ahLst/>
                  <a:cxnLst>
                    <a:cxn ang="0">
                      <a:pos x="T0" y="T1"/>
                    </a:cxn>
                    <a:cxn ang="0">
                      <a:pos x="T2" y="T3"/>
                    </a:cxn>
                  </a:cxnLst>
                  <a:rect l="0" t="0" r="r" b="b"/>
                  <a:pathLst>
                    <a:path w="1" h="10">
                      <a:moveTo>
                        <a:pt x="1" y="0"/>
                      </a:moveTo>
                      <a:cubicBezTo>
                        <a:pt x="0" y="3"/>
                        <a:pt x="0" y="7"/>
                        <a:pt x="1" y="1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3" name="Freeform 337"/>
                <p:cNvSpPr/>
                <p:nvPr/>
              </p:nvSpPr>
              <p:spPr bwMode="auto">
                <a:xfrm>
                  <a:off x="7124700" y="2013351"/>
                  <a:ext cx="3175" cy="33338"/>
                </a:xfrm>
                <a:custGeom>
                  <a:avLst/>
                  <a:gdLst>
                    <a:gd name="T0" fmla="*/ 1 w 1"/>
                    <a:gd name="T1" fmla="*/ 0 h 9"/>
                    <a:gd name="T2" fmla="*/ 0 w 1"/>
                    <a:gd name="T3" fmla="*/ 9 h 9"/>
                  </a:gdLst>
                  <a:ahLst/>
                  <a:cxnLst>
                    <a:cxn ang="0">
                      <a:pos x="T0" y="T1"/>
                    </a:cxn>
                    <a:cxn ang="0">
                      <a:pos x="T2" y="T3"/>
                    </a:cxn>
                  </a:cxnLst>
                  <a:rect l="0" t="0" r="r" b="b"/>
                  <a:pathLst>
                    <a:path w="1" h="9">
                      <a:moveTo>
                        <a:pt x="1" y="0"/>
                      </a:moveTo>
                      <a:cubicBezTo>
                        <a:pt x="1" y="3"/>
                        <a:pt x="1" y="6"/>
                        <a:pt x="0" y="9"/>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4" name="Freeform 338"/>
                <p:cNvSpPr/>
                <p:nvPr/>
              </p:nvSpPr>
              <p:spPr bwMode="auto">
                <a:xfrm>
                  <a:off x="7493000" y="1467251"/>
                  <a:ext cx="3175" cy="39688"/>
                </a:xfrm>
                <a:custGeom>
                  <a:avLst/>
                  <a:gdLst>
                    <a:gd name="T0" fmla="*/ 1 w 1"/>
                    <a:gd name="T1" fmla="*/ 0 h 11"/>
                    <a:gd name="T2" fmla="*/ 1 w 1"/>
                    <a:gd name="T3" fmla="*/ 11 h 11"/>
                  </a:gdLst>
                  <a:ahLst/>
                  <a:cxnLst>
                    <a:cxn ang="0">
                      <a:pos x="T0" y="T1"/>
                    </a:cxn>
                    <a:cxn ang="0">
                      <a:pos x="T2" y="T3"/>
                    </a:cxn>
                  </a:cxnLst>
                  <a:rect l="0" t="0" r="r" b="b"/>
                  <a:pathLst>
                    <a:path w="1" h="11">
                      <a:moveTo>
                        <a:pt x="1" y="0"/>
                      </a:moveTo>
                      <a:cubicBezTo>
                        <a:pt x="0" y="4"/>
                        <a:pt x="0" y="7"/>
                        <a:pt x="1" y="1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5" name="Freeform 339"/>
                <p:cNvSpPr/>
                <p:nvPr/>
              </p:nvSpPr>
              <p:spPr bwMode="auto">
                <a:xfrm>
                  <a:off x="7192963" y="1608538"/>
                  <a:ext cx="169863" cy="198438"/>
                </a:xfrm>
                <a:custGeom>
                  <a:avLst/>
                  <a:gdLst>
                    <a:gd name="T0" fmla="*/ 0 w 47"/>
                    <a:gd name="T1" fmla="*/ 55 h 55"/>
                    <a:gd name="T2" fmla="*/ 47 w 47"/>
                    <a:gd name="T3" fmla="*/ 0 h 55"/>
                  </a:gdLst>
                  <a:ahLst/>
                  <a:cxnLst>
                    <a:cxn ang="0">
                      <a:pos x="T0" y="T1"/>
                    </a:cxn>
                    <a:cxn ang="0">
                      <a:pos x="T2" y="T3"/>
                    </a:cxn>
                  </a:cxnLst>
                  <a:rect l="0" t="0" r="r" b="b"/>
                  <a:pathLst>
                    <a:path w="47" h="55">
                      <a:moveTo>
                        <a:pt x="0" y="55"/>
                      </a:moveTo>
                      <a:cubicBezTo>
                        <a:pt x="13" y="34"/>
                        <a:pt x="29" y="15"/>
                        <a:pt x="47" y="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6" name="Freeform 340"/>
                <p:cNvSpPr/>
                <p:nvPr/>
              </p:nvSpPr>
              <p:spPr bwMode="auto">
                <a:xfrm>
                  <a:off x="6921500" y="1840313"/>
                  <a:ext cx="195263" cy="25400"/>
                </a:xfrm>
                <a:custGeom>
                  <a:avLst/>
                  <a:gdLst>
                    <a:gd name="T0" fmla="*/ 0 w 54"/>
                    <a:gd name="T1" fmla="*/ 7 h 7"/>
                    <a:gd name="T2" fmla="*/ 54 w 54"/>
                    <a:gd name="T3" fmla="*/ 1 h 7"/>
                  </a:gdLst>
                  <a:ahLst/>
                  <a:cxnLst>
                    <a:cxn ang="0">
                      <a:pos x="T0" y="T1"/>
                    </a:cxn>
                    <a:cxn ang="0">
                      <a:pos x="T2" y="T3"/>
                    </a:cxn>
                  </a:cxnLst>
                  <a:rect l="0" t="0" r="r" b="b"/>
                  <a:pathLst>
                    <a:path w="54" h="7">
                      <a:moveTo>
                        <a:pt x="0" y="7"/>
                      </a:moveTo>
                      <a:cubicBezTo>
                        <a:pt x="17" y="0"/>
                        <a:pt x="36" y="0"/>
                        <a:pt x="54" y="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7" name="Freeform 342"/>
                <p:cNvSpPr/>
                <p:nvPr/>
              </p:nvSpPr>
              <p:spPr bwMode="auto">
                <a:xfrm>
                  <a:off x="7134225" y="1521226"/>
                  <a:ext cx="442913" cy="471488"/>
                </a:xfrm>
                <a:custGeom>
                  <a:avLst/>
                  <a:gdLst>
                    <a:gd name="T0" fmla="*/ 42 w 122"/>
                    <a:gd name="T1" fmla="*/ 127 h 130"/>
                    <a:gd name="T2" fmla="*/ 57 w 122"/>
                    <a:gd name="T3" fmla="*/ 130 h 130"/>
                    <a:gd name="T4" fmla="*/ 77 w 122"/>
                    <a:gd name="T5" fmla="*/ 118 h 130"/>
                    <a:gd name="T6" fmla="*/ 114 w 122"/>
                    <a:gd name="T7" fmla="*/ 70 h 130"/>
                    <a:gd name="T8" fmla="*/ 119 w 122"/>
                    <a:gd name="T9" fmla="*/ 59 h 130"/>
                    <a:gd name="T10" fmla="*/ 109 w 122"/>
                    <a:gd name="T11" fmla="*/ 27 h 130"/>
                    <a:gd name="T12" fmla="*/ 68 w 122"/>
                    <a:gd name="T13" fmla="*/ 1 h 130"/>
                    <a:gd name="T14" fmla="*/ 63 w 122"/>
                    <a:gd name="T15" fmla="*/ 1 h 130"/>
                    <a:gd name="T16" fmla="*/ 59 w 122"/>
                    <a:gd name="T17" fmla="*/ 3 h 130"/>
                    <a:gd name="T18" fmla="*/ 5 w 122"/>
                    <a:gd name="T19" fmla="*/ 64 h 130"/>
                    <a:gd name="T20" fmla="*/ 0 w 122"/>
                    <a:gd name="T21" fmla="*/ 77 h 130"/>
                    <a:gd name="T22" fmla="*/ 2 w 122"/>
                    <a:gd name="T23" fmla="*/ 87 h 130"/>
                    <a:gd name="T24" fmla="*/ 42 w 122"/>
                    <a:gd name="T25" fmla="*/ 12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2" h="130">
                      <a:moveTo>
                        <a:pt x="42" y="127"/>
                      </a:moveTo>
                      <a:cubicBezTo>
                        <a:pt x="47" y="129"/>
                        <a:pt x="52" y="130"/>
                        <a:pt x="57" y="130"/>
                      </a:cubicBezTo>
                      <a:cubicBezTo>
                        <a:pt x="65" y="129"/>
                        <a:pt x="71" y="124"/>
                        <a:pt x="77" y="118"/>
                      </a:cubicBezTo>
                      <a:cubicBezTo>
                        <a:pt x="92" y="104"/>
                        <a:pt x="104" y="88"/>
                        <a:pt x="114" y="70"/>
                      </a:cubicBezTo>
                      <a:cubicBezTo>
                        <a:pt x="116" y="67"/>
                        <a:pt x="118" y="63"/>
                        <a:pt x="119" y="59"/>
                      </a:cubicBezTo>
                      <a:cubicBezTo>
                        <a:pt x="122" y="47"/>
                        <a:pt x="116" y="36"/>
                        <a:pt x="109" y="27"/>
                      </a:cubicBezTo>
                      <a:cubicBezTo>
                        <a:pt x="99" y="14"/>
                        <a:pt x="84" y="5"/>
                        <a:pt x="68" y="1"/>
                      </a:cubicBezTo>
                      <a:cubicBezTo>
                        <a:pt x="67" y="1"/>
                        <a:pt x="65" y="0"/>
                        <a:pt x="63" y="1"/>
                      </a:cubicBezTo>
                      <a:cubicBezTo>
                        <a:pt x="62" y="1"/>
                        <a:pt x="61" y="2"/>
                        <a:pt x="59" y="3"/>
                      </a:cubicBezTo>
                      <a:cubicBezTo>
                        <a:pt x="38" y="20"/>
                        <a:pt x="20" y="41"/>
                        <a:pt x="5" y="64"/>
                      </a:cubicBezTo>
                      <a:cubicBezTo>
                        <a:pt x="3" y="68"/>
                        <a:pt x="0" y="72"/>
                        <a:pt x="0" y="77"/>
                      </a:cubicBezTo>
                      <a:cubicBezTo>
                        <a:pt x="0" y="80"/>
                        <a:pt x="1" y="84"/>
                        <a:pt x="2" y="87"/>
                      </a:cubicBezTo>
                      <a:cubicBezTo>
                        <a:pt x="10" y="105"/>
                        <a:pt x="24" y="119"/>
                        <a:pt x="42" y="127"/>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8" name="Freeform 343"/>
                <p:cNvSpPr/>
                <p:nvPr/>
              </p:nvSpPr>
              <p:spPr bwMode="auto">
                <a:xfrm>
                  <a:off x="7334250" y="1383113"/>
                  <a:ext cx="368300" cy="352425"/>
                </a:xfrm>
                <a:custGeom>
                  <a:avLst/>
                  <a:gdLst>
                    <a:gd name="T0" fmla="*/ 1 w 102"/>
                    <a:gd name="T1" fmla="*/ 41 h 97"/>
                    <a:gd name="T2" fmla="*/ 1 w 102"/>
                    <a:gd name="T3" fmla="*/ 27 h 97"/>
                    <a:gd name="T4" fmla="*/ 8 w 102"/>
                    <a:gd name="T5" fmla="*/ 7 h 97"/>
                    <a:gd name="T6" fmla="*/ 38 w 102"/>
                    <a:gd name="T7" fmla="*/ 4 h 97"/>
                    <a:gd name="T8" fmla="*/ 85 w 102"/>
                    <a:gd name="T9" fmla="*/ 40 h 97"/>
                    <a:gd name="T10" fmla="*/ 100 w 102"/>
                    <a:gd name="T11" fmla="*/ 78 h 97"/>
                    <a:gd name="T12" fmla="*/ 97 w 102"/>
                    <a:gd name="T13" fmla="*/ 86 h 97"/>
                    <a:gd name="T14" fmla="*/ 90 w 102"/>
                    <a:gd name="T15" fmla="*/ 91 h 97"/>
                    <a:gd name="T16" fmla="*/ 67 w 102"/>
                    <a:gd name="T17"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97">
                      <a:moveTo>
                        <a:pt x="1" y="41"/>
                      </a:moveTo>
                      <a:cubicBezTo>
                        <a:pt x="0" y="36"/>
                        <a:pt x="0" y="31"/>
                        <a:pt x="1" y="27"/>
                      </a:cubicBezTo>
                      <a:cubicBezTo>
                        <a:pt x="1" y="20"/>
                        <a:pt x="3" y="12"/>
                        <a:pt x="8" y="7"/>
                      </a:cubicBezTo>
                      <a:cubicBezTo>
                        <a:pt x="16" y="0"/>
                        <a:pt x="28" y="1"/>
                        <a:pt x="38" y="4"/>
                      </a:cubicBezTo>
                      <a:cubicBezTo>
                        <a:pt x="57" y="11"/>
                        <a:pt x="73" y="25"/>
                        <a:pt x="85" y="40"/>
                      </a:cubicBezTo>
                      <a:cubicBezTo>
                        <a:pt x="94" y="51"/>
                        <a:pt x="102" y="64"/>
                        <a:pt x="100" y="78"/>
                      </a:cubicBezTo>
                      <a:cubicBezTo>
                        <a:pt x="100" y="81"/>
                        <a:pt x="99" y="84"/>
                        <a:pt x="97" y="86"/>
                      </a:cubicBezTo>
                      <a:cubicBezTo>
                        <a:pt x="95" y="88"/>
                        <a:pt x="93" y="90"/>
                        <a:pt x="90" y="91"/>
                      </a:cubicBezTo>
                      <a:cubicBezTo>
                        <a:pt x="83" y="95"/>
                        <a:pt x="75" y="97"/>
                        <a:pt x="67" y="97"/>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89" name="Freeform 345"/>
                <p:cNvSpPr/>
                <p:nvPr/>
              </p:nvSpPr>
              <p:spPr bwMode="auto">
                <a:xfrm>
                  <a:off x="7229475" y="1973663"/>
                  <a:ext cx="53975" cy="247650"/>
                </a:xfrm>
                <a:custGeom>
                  <a:avLst/>
                  <a:gdLst>
                    <a:gd name="T0" fmla="*/ 12 w 15"/>
                    <a:gd name="T1" fmla="*/ 0 h 68"/>
                    <a:gd name="T2" fmla="*/ 0 w 15"/>
                    <a:gd name="T3" fmla="*/ 68 h 68"/>
                  </a:gdLst>
                  <a:ahLst/>
                  <a:cxnLst>
                    <a:cxn ang="0">
                      <a:pos x="T0" y="T1"/>
                    </a:cxn>
                    <a:cxn ang="0">
                      <a:pos x="T2" y="T3"/>
                    </a:cxn>
                  </a:cxnLst>
                  <a:rect l="0" t="0" r="r" b="b"/>
                  <a:pathLst>
                    <a:path w="15" h="68">
                      <a:moveTo>
                        <a:pt x="12" y="0"/>
                      </a:moveTo>
                      <a:cubicBezTo>
                        <a:pt x="15" y="23"/>
                        <a:pt x="11" y="47"/>
                        <a:pt x="0" y="6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0" name="Freeform 346"/>
                <p:cNvSpPr/>
                <p:nvPr/>
              </p:nvSpPr>
              <p:spPr bwMode="auto">
                <a:xfrm>
                  <a:off x="7543800" y="1557738"/>
                  <a:ext cx="112713" cy="71438"/>
                </a:xfrm>
                <a:custGeom>
                  <a:avLst/>
                  <a:gdLst>
                    <a:gd name="T0" fmla="*/ 0 w 31"/>
                    <a:gd name="T1" fmla="*/ 18 h 20"/>
                    <a:gd name="T2" fmla="*/ 6 w 31"/>
                    <a:gd name="T3" fmla="*/ 19 h 20"/>
                    <a:gd name="T4" fmla="*/ 14 w 31"/>
                    <a:gd name="T5" fmla="*/ 17 h 20"/>
                    <a:gd name="T6" fmla="*/ 31 w 31"/>
                    <a:gd name="T7" fmla="*/ 0 h 20"/>
                  </a:gdLst>
                  <a:ahLst/>
                  <a:cxnLst>
                    <a:cxn ang="0">
                      <a:pos x="T0" y="T1"/>
                    </a:cxn>
                    <a:cxn ang="0">
                      <a:pos x="T2" y="T3"/>
                    </a:cxn>
                    <a:cxn ang="0">
                      <a:pos x="T4" y="T5"/>
                    </a:cxn>
                    <a:cxn ang="0">
                      <a:pos x="T6" y="T7"/>
                    </a:cxn>
                  </a:cxnLst>
                  <a:rect l="0" t="0" r="r" b="b"/>
                  <a:pathLst>
                    <a:path w="31" h="20">
                      <a:moveTo>
                        <a:pt x="0" y="18"/>
                      </a:moveTo>
                      <a:cubicBezTo>
                        <a:pt x="2" y="20"/>
                        <a:pt x="4" y="19"/>
                        <a:pt x="6" y="19"/>
                      </a:cubicBezTo>
                      <a:cubicBezTo>
                        <a:pt x="9" y="18"/>
                        <a:pt x="12" y="18"/>
                        <a:pt x="14" y="17"/>
                      </a:cubicBezTo>
                      <a:cubicBezTo>
                        <a:pt x="22" y="14"/>
                        <a:pt x="29" y="8"/>
                        <a:pt x="31" y="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1" name="Freeform 347"/>
                <p:cNvSpPr/>
                <p:nvPr/>
              </p:nvSpPr>
              <p:spPr bwMode="auto">
                <a:xfrm>
                  <a:off x="7269163" y="1629176"/>
                  <a:ext cx="274638" cy="341313"/>
                </a:xfrm>
                <a:custGeom>
                  <a:avLst/>
                  <a:gdLst>
                    <a:gd name="T0" fmla="*/ 0 w 76"/>
                    <a:gd name="T1" fmla="*/ 94 h 94"/>
                    <a:gd name="T2" fmla="*/ 76 w 76"/>
                    <a:gd name="T3" fmla="*/ 0 h 94"/>
                    <a:gd name="T4" fmla="*/ 74 w 76"/>
                    <a:gd name="T5" fmla="*/ 1 h 94"/>
                  </a:gdLst>
                  <a:ahLst/>
                  <a:cxnLst>
                    <a:cxn ang="0">
                      <a:pos x="T0" y="T1"/>
                    </a:cxn>
                    <a:cxn ang="0">
                      <a:pos x="T2" y="T3"/>
                    </a:cxn>
                    <a:cxn ang="0">
                      <a:pos x="T4" y="T5"/>
                    </a:cxn>
                  </a:cxnLst>
                  <a:rect l="0" t="0" r="r" b="b"/>
                  <a:pathLst>
                    <a:path w="76" h="94">
                      <a:moveTo>
                        <a:pt x="0" y="94"/>
                      </a:moveTo>
                      <a:cubicBezTo>
                        <a:pt x="27" y="64"/>
                        <a:pt x="53" y="33"/>
                        <a:pt x="76" y="0"/>
                      </a:cubicBezTo>
                      <a:cubicBezTo>
                        <a:pt x="75" y="0"/>
                        <a:pt x="75" y="1"/>
                        <a:pt x="74" y="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2" name="Freeform 348"/>
                <p:cNvSpPr/>
                <p:nvPr/>
              </p:nvSpPr>
              <p:spPr bwMode="auto">
                <a:xfrm>
                  <a:off x="7243763" y="2199088"/>
                  <a:ext cx="14288" cy="25400"/>
                </a:xfrm>
                <a:custGeom>
                  <a:avLst/>
                  <a:gdLst>
                    <a:gd name="T0" fmla="*/ 0 w 4"/>
                    <a:gd name="T1" fmla="*/ 0 h 7"/>
                    <a:gd name="T2" fmla="*/ 4 w 4"/>
                    <a:gd name="T3" fmla="*/ 7 h 7"/>
                  </a:gdLst>
                  <a:ahLst/>
                  <a:cxnLst>
                    <a:cxn ang="0">
                      <a:pos x="T0" y="T1"/>
                    </a:cxn>
                    <a:cxn ang="0">
                      <a:pos x="T2" y="T3"/>
                    </a:cxn>
                  </a:cxnLst>
                  <a:rect l="0" t="0" r="r" b="b"/>
                  <a:pathLst>
                    <a:path w="4" h="7">
                      <a:moveTo>
                        <a:pt x="0" y="0"/>
                      </a:moveTo>
                      <a:cubicBezTo>
                        <a:pt x="1" y="3"/>
                        <a:pt x="3" y="5"/>
                        <a:pt x="4" y="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3" name="Freeform 349"/>
                <p:cNvSpPr/>
                <p:nvPr/>
              </p:nvSpPr>
              <p:spPr bwMode="auto">
                <a:xfrm>
                  <a:off x="7250113" y="2184801"/>
                  <a:ext cx="36513" cy="53975"/>
                </a:xfrm>
                <a:custGeom>
                  <a:avLst/>
                  <a:gdLst>
                    <a:gd name="T0" fmla="*/ 0 w 10"/>
                    <a:gd name="T1" fmla="*/ 0 h 15"/>
                    <a:gd name="T2" fmla="*/ 10 w 10"/>
                    <a:gd name="T3" fmla="*/ 15 h 15"/>
                  </a:gdLst>
                  <a:ahLst/>
                  <a:cxnLst>
                    <a:cxn ang="0">
                      <a:pos x="T0" y="T1"/>
                    </a:cxn>
                    <a:cxn ang="0">
                      <a:pos x="T2" y="T3"/>
                    </a:cxn>
                  </a:cxnLst>
                  <a:rect l="0" t="0" r="r" b="b"/>
                  <a:pathLst>
                    <a:path w="10" h="15">
                      <a:moveTo>
                        <a:pt x="0" y="0"/>
                      </a:moveTo>
                      <a:cubicBezTo>
                        <a:pt x="3" y="5"/>
                        <a:pt x="6" y="10"/>
                        <a:pt x="10" y="1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4" name="Freeform 350"/>
                <p:cNvSpPr/>
                <p:nvPr/>
              </p:nvSpPr>
              <p:spPr bwMode="auto">
                <a:xfrm>
                  <a:off x="7254875" y="2162576"/>
                  <a:ext cx="50800" cy="73025"/>
                </a:xfrm>
                <a:custGeom>
                  <a:avLst/>
                  <a:gdLst>
                    <a:gd name="T0" fmla="*/ 1 w 14"/>
                    <a:gd name="T1" fmla="*/ 0 h 20"/>
                    <a:gd name="T2" fmla="*/ 2 w 14"/>
                    <a:gd name="T3" fmla="*/ 4 h 20"/>
                    <a:gd name="T4" fmla="*/ 14 w 14"/>
                    <a:gd name="T5" fmla="*/ 20 h 20"/>
                  </a:gdLst>
                  <a:ahLst/>
                  <a:cxnLst>
                    <a:cxn ang="0">
                      <a:pos x="T0" y="T1"/>
                    </a:cxn>
                    <a:cxn ang="0">
                      <a:pos x="T2" y="T3"/>
                    </a:cxn>
                    <a:cxn ang="0">
                      <a:pos x="T4" y="T5"/>
                    </a:cxn>
                  </a:cxnLst>
                  <a:rect l="0" t="0" r="r" b="b"/>
                  <a:pathLst>
                    <a:path w="14" h="20">
                      <a:moveTo>
                        <a:pt x="1" y="0"/>
                      </a:moveTo>
                      <a:cubicBezTo>
                        <a:pt x="0" y="2"/>
                        <a:pt x="1" y="3"/>
                        <a:pt x="2" y="4"/>
                      </a:cubicBezTo>
                      <a:cubicBezTo>
                        <a:pt x="6" y="9"/>
                        <a:pt x="10" y="15"/>
                        <a:pt x="14" y="2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5" name="Freeform 351"/>
                <p:cNvSpPr/>
                <p:nvPr/>
              </p:nvSpPr>
              <p:spPr bwMode="auto">
                <a:xfrm>
                  <a:off x="7261225" y="2148288"/>
                  <a:ext cx="69850" cy="90488"/>
                </a:xfrm>
                <a:custGeom>
                  <a:avLst/>
                  <a:gdLst>
                    <a:gd name="T0" fmla="*/ 0 w 19"/>
                    <a:gd name="T1" fmla="*/ 0 h 25"/>
                    <a:gd name="T2" fmla="*/ 19 w 19"/>
                    <a:gd name="T3" fmla="*/ 25 h 25"/>
                  </a:gdLst>
                  <a:ahLst/>
                  <a:cxnLst>
                    <a:cxn ang="0">
                      <a:pos x="T0" y="T1"/>
                    </a:cxn>
                    <a:cxn ang="0">
                      <a:pos x="T2" y="T3"/>
                    </a:cxn>
                  </a:cxnLst>
                  <a:rect l="0" t="0" r="r" b="b"/>
                  <a:pathLst>
                    <a:path w="19" h="25">
                      <a:moveTo>
                        <a:pt x="0" y="0"/>
                      </a:moveTo>
                      <a:cubicBezTo>
                        <a:pt x="6" y="8"/>
                        <a:pt x="12" y="17"/>
                        <a:pt x="19" y="2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6" name="Freeform 352"/>
                <p:cNvSpPr/>
                <p:nvPr/>
              </p:nvSpPr>
              <p:spPr bwMode="auto">
                <a:xfrm>
                  <a:off x="7264400" y="2122888"/>
                  <a:ext cx="84138" cy="107950"/>
                </a:xfrm>
                <a:custGeom>
                  <a:avLst/>
                  <a:gdLst>
                    <a:gd name="T0" fmla="*/ 0 w 23"/>
                    <a:gd name="T1" fmla="*/ 0 h 30"/>
                    <a:gd name="T2" fmla="*/ 23 w 23"/>
                    <a:gd name="T3" fmla="*/ 30 h 30"/>
                  </a:gdLst>
                  <a:ahLst/>
                  <a:cxnLst>
                    <a:cxn ang="0">
                      <a:pos x="T0" y="T1"/>
                    </a:cxn>
                    <a:cxn ang="0">
                      <a:pos x="T2" y="T3"/>
                    </a:cxn>
                  </a:cxnLst>
                  <a:rect l="0" t="0" r="r" b="b"/>
                  <a:pathLst>
                    <a:path w="23" h="30">
                      <a:moveTo>
                        <a:pt x="0" y="0"/>
                      </a:moveTo>
                      <a:cubicBezTo>
                        <a:pt x="7" y="11"/>
                        <a:pt x="15" y="21"/>
                        <a:pt x="23" y="3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7" name="Freeform 353"/>
                <p:cNvSpPr/>
                <p:nvPr/>
              </p:nvSpPr>
              <p:spPr bwMode="auto">
                <a:xfrm>
                  <a:off x="7269163" y="2108601"/>
                  <a:ext cx="107950" cy="122238"/>
                </a:xfrm>
                <a:custGeom>
                  <a:avLst/>
                  <a:gdLst>
                    <a:gd name="T0" fmla="*/ 0 w 30"/>
                    <a:gd name="T1" fmla="*/ 0 h 34"/>
                    <a:gd name="T2" fmla="*/ 30 w 30"/>
                    <a:gd name="T3" fmla="*/ 34 h 34"/>
                  </a:gdLst>
                  <a:ahLst/>
                  <a:cxnLst>
                    <a:cxn ang="0">
                      <a:pos x="T0" y="T1"/>
                    </a:cxn>
                    <a:cxn ang="0">
                      <a:pos x="T2" y="T3"/>
                    </a:cxn>
                  </a:cxnLst>
                  <a:rect l="0" t="0" r="r" b="b"/>
                  <a:pathLst>
                    <a:path w="30" h="34">
                      <a:moveTo>
                        <a:pt x="0" y="0"/>
                      </a:moveTo>
                      <a:cubicBezTo>
                        <a:pt x="10" y="11"/>
                        <a:pt x="19" y="23"/>
                        <a:pt x="30" y="3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8" name="Freeform 354"/>
                <p:cNvSpPr/>
                <p:nvPr/>
              </p:nvSpPr>
              <p:spPr bwMode="auto">
                <a:xfrm>
                  <a:off x="7272338" y="2080026"/>
                  <a:ext cx="104775" cy="141288"/>
                </a:xfrm>
                <a:custGeom>
                  <a:avLst/>
                  <a:gdLst>
                    <a:gd name="T0" fmla="*/ 0 w 29"/>
                    <a:gd name="T1" fmla="*/ 0 h 39"/>
                    <a:gd name="T2" fmla="*/ 29 w 29"/>
                    <a:gd name="T3" fmla="*/ 39 h 39"/>
                  </a:gdLst>
                  <a:ahLst/>
                  <a:cxnLst>
                    <a:cxn ang="0">
                      <a:pos x="T0" y="T1"/>
                    </a:cxn>
                    <a:cxn ang="0">
                      <a:pos x="T2" y="T3"/>
                    </a:cxn>
                  </a:cxnLst>
                  <a:rect l="0" t="0" r="r" b="b"/>
                  <a:pathLst>
                    <a:path w="29" h="39">
                      <a:moveTo>
                        <a:pt x="0" y="0"/>
                      </a:moveTo>
                      <a:cubicBezTo>
                        <a:pt x="10" y="13"/>
                        <a:pt x="19" y="26"/>
                        <a:pt x="29" y="3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399" name="Freeform 355"/>
                <p:cNvSpPr/>
                <p:nvPr/>
              </p:nvSpPr>
              <p:spPr bwMode="auto">
                <a:xfrm>
                  <a:off x="7275513" y="2049863"/>
                  <a:ext cx="104775" cy="155575"/>
                </a:xfrm>
                <a:custGeom>
                  <a:avLst/>
                  <a:gdLst>
                    <a:gd name="T0" fmla="*/ 0 w 29"/>
                    <a:gd name="T1" fmla="*/ 0 h 43"/>
                    <a:gd name="T2" fmla="*/ 29 w 29"/>
                    <a:gd name="T3" fmla="*/ 43 h 43"/>
                  </a:gdLst>
                  <a:ahLst/>
                  <a:cxnLst>
                    <a:cxn ang="0">
                      <a:pos x="T0" y="T1"/>
                    </a:cxn>
                    <a:cxn ang="0">
                      <a:pos x="T2" y="T3"/>
                    </a:cxn>
                  </a:cxnLst>
                  <a:rect l="0" t="0" r="r" b="b"/>
                  <a:pathLst>
                    <a:path w="29" h="43">
                      <a:moveTo>
                        <a:pt x="0" y="0"/>
                      </a:moveTo>
                      <a:cubicBezTo>
                        <a:pt x="10" y="14"/>
                        <a:pt x="19" y="29"/>
                        <a:pt x="29" y="4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0" name="Freeform 356"/>
                <p:cNvSpPr/>
                <p:nvPr/>
              </p:nvSpPr>
              <p:spPr bwMode="auto">
                <a:xfrm>
                  <a:off x="7275513" y="2032401"/>
                  <a:ext cx="104775" cy="141288"/>
                </a:xfrm>
                <a:custGeom>
                  <a:avLst/>
                  <a:gdLst>
                    <a:gd name="T0" fmla="*/ 0 w 29"/>
                    <a:gd name="T1" fmla="*/ 0 h 39"/>
                    <a:gd name="T2" fmla="*/ 11 w 29"/>
                    <a:gd name="T3" fmla="*/ 13 h 39"/>
                    <a:gd name="T4" fmla="*/ 19 w 29"/>
                    <a:gd name="T5" fmla="*/ 23 h 39"/>
                    <a:gd name="T6" fmla="*/ 29 w 29"/>
                    <a:gd name="T7" fmla="*/ 39 h 39"/>
                  </a:gdLst>
                  <a:ahLst/>
                  <a:cxnLst>
                    <a:cxn ang="0">
                      <a:pos x="T0" y="T1"/>
                    </a:cxn>
                    <a:cxn ang="0">
                      <a:pos x="T2" y="T3"/>
                    </a:cxn>
                    <a:cxn ang="0">
                      <a:pos x="T4" y="T5"/>
                    </a:cxn>
                    <a:cxn ang="0">
                      <a:pos x="T6" y="T7"/>
                    </a:cxn>
                  </a:cxnLst>
                  <a:rect l="0" t="0" r="r" b="b"/>
                  <a:pathLst>
                    <a:path w="29" h="39">
                      <a:moveTo>
                        <a:pt x="0" y="0"/>
                      </a:moveTo>
                      <a:cubicBezTo>
                        <a:pt x="4" y="4"/>
                        <a:pt x="8" y="9"/>
                        <a:pt x="11" y="13"/>
                      </a:cubicBezTo>
                      <a:cubicBezTo>
                        <a:pt x="14" y="17"/>
                        <a:pt x="16" y="20"/>
                        <a:pt x="19" y="23"/>
                      </a:cubicBezTo>
                      <a:cubicBezTo>
                        <a:pt x="23" y="28"/>
                        <a:pt x="26" y="33"/>
                        <a:pt x="29" y="3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1" name="Freeform 357"/>
                <p:cNvSpPr/>
                <p:nvPr/>
              </p:nvSpPr>
              <p:spPr bwMode="auto">
                <a:xfrm>
                  <a:off x="7283450" y="1999063"/>
                  <a:ext cx="112713" cy="163513"/>
                </a:xfrm>
                <a:custGeom>
                  <a:avLst/>
                  <a:gdLst>
                    <a:gd name="T0" fmla="*/ 0 w 31"/>
                    <a:gd name="T1" fmla="*/ 0 h 45"/>
                    <a:gd name="T2" fmla="*/ 4 w 31"/>
                    <a:gd name="T3" fmla="*/ 6 h 45"/>
                    <a:gd name="T4" fmla="*/ 31 w 31"/>
                    <a:gd name="T5" fmla="*/ 45 h 45"/>
                  </a:gdLst>
                  <a:ahLst/>
                  <a:cxnLst>
                    <a:cxn ang="0">
                      <a:pos x="T0" y="T1"/>
                    </a:cxn>
                    <a:cxn ang="0">
                      <a:pos x="T2" y="T3"/>
                    </a:cxn>
                    <a:cxn ang="0">
                      <a:pos x="T4" y="T5"/>
                    </a:cxn>
                  </a:cxnLst>
                  <a:rect l="0" t="0" r="r" b="b"/>
                  <a:pathLst>
                    <a:path w="31" h="45">
                      <a:moveTo>
                        <a:pt x="0" y="0"/>
                      </a:moveTo>
                      <a:cubicBezTo>
                        <a:pt x="1" y="2"/>
                        <a:pt x="2" y="4"/>
                        <a:pt x="4" y="6"/>
                      </a:cubicBezTo>
                      <a:cubicBezTo>
                        <a:pt x="14" y="18"/>
                        <a:pt x="23" y="31"/>
                        <a:pt x="31" y="4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2" name="Freeform 358"/>
                <p:cNvSpPr/>
                <p:nvPr/>
              </p:nvSpPr>
              <p:spPr bwMode="auto">
                <a:xfrm>
                  <a:off x="7300913" y="1992713"/>
                  <a:ext cx="98425" cy="133350"/>
                </a:xfrm>
                <a:custGeom>
                  <a:avLst/>
                  <a:gdLst>
                    <a:gd name="T0" fmla="*/ 0 w 27"/>
                    <a:gd name="T1" fmla="*/ 0 h 37"/>
                    <a:gd name="T2" fmla="*/ 1 w 27"/>
                    <a:gd name="T3" fmla="*/ 2 h 37"/>
                    <a:gd name="T4" fmla="*/ 27 w 27"/>
                    <a:gd name="T5" fmla="*/ 37 h 37"/>
                  </a:gdLst>
                  <a:ahLst/>
                  <a:cxnLst>
                    <a:cxn ang="0">
                      <a:pos x="T0" y="T1"/>
                    </a:cxn>
                    <a:cxn ang="0">
                      <a:pos x="T2" y="T3"/>
                    </a:cxn>
                    <a:cxn ang="0">
                      <a:pos x="T4" y="T5"/>
                    </a:cxn>
                  </a:cxnLst>
                  <a:rect l="0" t="0" r="r" b="b"/>
                  <a:pathLst>
                    <a:path w="27" h="37">
                      <a:moveTo>
                        <a:pt x="0" y="0"/>
                      </a:moveTo>
                      <a:cubicBezTo>
                        <a:pt x="0" y="1"/>
                        <a:pt x="0" y="2"/>
                        <a:pt x="1" y="2"/>
                      </a:cubicBezTo>
                      <a:cubicBezTo>
                        <a:pt x="9" y="14"/>
                        <a:pt x="18" y="26"/>
                        <a:pt x="27" y="3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3" name="Freeform 359"/>
                <p:cNvSpPr/>
                <p:nvPr/>
              </p:nvSpPr>
              <p:spPr bwMode="auto">
                <a:xfrm>
                  <a:off x="7331075" y="1995888"/>
                  <a:ext cx="68263" cy="101600"/>
                </a:xfrm>
                <a:custGeom>
                  <a:avLst/>
                  <a:gdLst>
                    <a:gd name="T0" fmla="*/ 0 w 19"/>
                    <a:gd name="T1" fmla="*/ 0 h 28"/>
                    <a:gd name="T2" fmla="*/ 0 w 19"/>
                    <a:gd name="T3" fmla="*/ 0 h 28"/>
                    <a:gd name="T4" fmla="*/ 0 w 19"/>
                    <a:gd name="T5" fmla="*/ 0 h 28"/>
                    <a:gd name="T6" fmla="*/ 0 w 19"/>
                    <a:gd name="T7" fmla="*/ 1 h 28"/>
                    <a:gd name="T8" fmla="*/ 19 w 19"/>
                    <a:gd name="T9" fmla="*/ 28 h 28"/>
                  </a:gdLst>
                  <a:ahLst/>
                  <a:cxnLst>
                    <a:cxn ang="0">
                      <a:pos x="T0" y="T1"/>
                    </a:cxn>
                    <a:cxn ang="0">
                      <a:pos x="T2" y="T3"/>
                    </a:cxn>
                    <a:cxn ang="0">
                      <a:pos x="T4" y="T5"/>
                    </a:cxn>
                    <a:cxn ang="0">
                      <a:pos x="T6" y="T7"/>
                    </a:cxn>
                    <a:cxn ang="0">
                      <a:pos x="T8" y="T9"/>
                    </a:cxn>
                  </a:cxnLst>
                  <a:rect l="0" t="0" r="r" b="b"/>
                  <a:pathLst>
                    <a:path w="19" h="28">
                      <a:moveTo>
                        <a:pt x="0" y="0"/>
                      </a:moveTo>
                      <a:cubicBezTo>
                        <a:pt x="0" y="1"/>
                        <a:pt x="1" y="0"/>
                        <a:pt x="0" y="0"/>
                      </a:cubicBezTo>
                      <a:cubicBezTo>
                        <a:pt x="0" y="0"/>
                        <a:pt x="0" y="0"/>
                        <a:pt x="0" y="0"/>
                      </a:cubicBezTo>
                      <a:cubicBezTo>
                        <a:pt x="0" y="1"/>
                        <a:pt x="0" y="1"/>
                        <a:pt x="0" y="1"/>
                      </a:cubicBezTo>
                      <a:cubicBezTo>
                        <a:pt x="6" y="10"/>
                        <a:pt x="13" y="19"/>
                        <a:pt x="19" y="2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4" name="Freeform 360"/>
                <p:cNvSpPr/>
                <p:nvPr/>
              </p:nvSpPr>
              <p:spPr bwMode="auto">
                <a:xfrm>
                  <a:off x="7354888" y="1992713"/>
                  <a:ext cx="36513" cy="65088"/>
                </a:xfrm>
                <a:custGeom>
                  <a:avLst/>
                  <a:gdLst>
                    <a:gd name="T0" fmla="*/ 0 w 10"/>
                    <a:gd name="T1" fmla="*/ 0 h 18"/>
                    <a:gd name="T2" fmla="*/ 10 w 10"/>
                    <a:gd name="T3" fmla="*/ 18 h 18"/>
                  </a:gdLst>
                  <a:ahLst/>
                  <a:cxnLst>
                    <a:cxn ang="0">
                      <a:pos x="T0" y="T1"/>
                    </a:cxn>
                    <a:cxn ang="0">
                      <a:pos x="T2" y="T3"/>
                    </a:cxn>
                  </a:cxnLst>
                  <a:rect l="0" t="0" r="r" b="b"/>
                  <a:pathLst>
                    <a:path w="10" h="18">
                      <a:moveTo>
                        <a:pt x="0" y="0"/>
                      </a:moveTo>
                      <a:cubicBezTo>
                        <a:pt x="2" y="6"/>
                        <a:pt x="6" y="13"/>
                        <a:pt x="10" y="1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5" name="Freeform 361"/>
                <p:cNvSpPr/>
                <p:nvPr/>
              </p:nvSpPr>
              <p:spPr bwMode="auto">
                <a:xfrm>
                  <a:off x="7366000" y="1984776"/>
                  <a:ext cx="30163" cy="47625"/>
                </a:xfrm>
                <a:custGeom>
                  <a:avLst/>
                  <a:gdLst>
                    <a:gd name="T0" fmla="*/ 0 w 8"/>
                    <a:gd name="T1" fmla="*/ 0 h 13"/>
                    <a:gd name="T2" fmla="*/ 8 w 8"/>
                    <a:gd name="T3" fmla="*/ 13 h 13"/>
                  </a:gdLst>
                  <a:ahLst/>
                  <a:cxnLst>
                    <a:cxn ang="0">
                      <a:pos x="T0" y="T1"/>
                    </a:cxn>
                    <a:cxn ang="0">
                      <a:pos x="T2" y="T3"/>
                    </a:cxn>
                  </a:cxnLst>
                  <a:rect l="0" t="0" r="r" b="b"/>
                  <a:pathLst>
                    <a:path w="8" h="13">
                      <a:moveTo>
                        <a:pt x="0" y="0"/>
                      </a:moveTo>
                      <a:cubicBezTo>
                        <a:pt x="2" y="5"/>
                        <a:pt x="5" y="9"/>
                        <a:pt x="8" y="1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6" name="Freeform 362"/>
                <p:cNvSpPr/>
                <p:nvPr/>
              </p:nvSpPr>
              <p:spPr bwMode="auto">
                <a:xfrm>
                  <a:off x="7283450" y="1959376"/>
                  <a:ext cx="11113" cy="25400"/>
                </a:xfrm>
                <a:custGeom>
                  <a:avLst/>
                  <a:gdLst>
                    <a:gd name="T0" fmla="*/ 0 w 3"/>
                    <a:gd name="T1" fmla="*/ 0 h 7"/>
                    <a:gd name="T2" fmla="*/ 3 w 3"/>
                    <a:gd name="T3" fmla="*/ 7 h 7"/>
                  </a:gdLst>
                  <a:ahLst/>
                  <a:cxnLst>
                    <a:cxn ang="0">
                      <a:pos x="T0" y="T1"/>
                    </a:cxn>
                    <a:cxn ang="0">
                      <a:pos x="T2" y="T3"/>
                    </a:cxn>
                  </a:cxnLst>
                  <a:rect l="0" t="0" r="r" b="b"/>
                  <a:pathLst>
                    <a:path w="3" h="7">
                      <a:moveTo>
                        <a:pt x="0" y="0"/>
                      </a:moveTo>
                      <a:cubicBezTo>
                        <a:pt x="1" y="2"/>
                        <a:pt x="2" y="5"/>
                        <a:pt x="3" y="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7" name="Freeform 363"/>
                <p:cNvSpPr/>
                <p:nvPr/>
              </p:nvSpPr>
              <p:spPr bwMode="auto">
                <a:xfrm>
                  <a:off x="7294563" y="1948263"/>
                  <a:ext cx="14288" cy="33338"/>
                </a:xfrm>
                <a:custGeom>
                  <a:avLst/>
                  <a:gdLst>
                    <a:gd name="T0" fmla="*/ 0 w 4"/>
                    <a:gd name="T1" fmla="*/ 0 h 9"/>
                    <a:gd name="T2" fmla="*/ 4 w 4"/>
                    <a:gd name="T3" fmla="*/ 9 h 9"/>
                  </a:gdLst>
                  <a:ahLst/>
                  <a:cxnLst>
                    <a:cxn ang="0">
                      <a:pos x="T0" y="T1"/>
                    </a:cxn>
                    <a:cxn ang="0">
                      <a:pos x="T2" y="T3"/>
                    </a:cxn>
                  </a:cxnLst>
                  <a:rect l="0" t="0" r="r" b="b"/>
                  <a:pathLst>
                    <a:path w="4" h="9">
                      <a:moveTo>
                        <a:pt x="0" y="0"/>
                      </a:moveTo>
                      <a:cubicBezTo>
                        <a:pt x="1" y="3"/>
                        <a:pt x="3" y="6"/>
                        <a:pt x="4" y="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8" name="Freeform 364"/>
                <p:cNvSpPr/>
                <p:nvPr/>
              </p:nvSpPr>
              <p:spPr bwMode="auto">
                <a:xfrm>
                  <a:off x="7305675" y="1933976"/>
                  <a:ext cx="20638" cy="44450"/>
                </a:xfrm>
                <a:custGeom>
                  <a:avLst/>
                  <a:gdLst>
                    <a:gd name="T0" fmla="*/ 0 w 6"/>
                    <a:gd name="T1" fmla="*/ 0 h 12"/>
                    <a:gd name="T2" fmla="*/ 6 w 6"/>
                    <a:gd name="T3" fmla="*/ 12 h 12"/>
                  </a:gdLst>
                  <a:ahLst/>
                  <a:cxnLst>
                    <a:cxn ang="0">
                      <a:pos x="T0" y="T1"/>
                    </a:cxn>
                    <a:cxn ang="0">
                      <a:pos x="T2" y="T3"/>
                    </a:cxn>
                  </a:cxnLst>
                  <a:rect l="0" t="0" r="r" b="b"/>
                  <a:pathLst>
                    <a:path w="6" h="12">
                      <a:moveTo>
                        <a:pt x="0" y="0"/>
                      </a:moveTo>
                      <a:cubicBezTo>
                        <a:pt x="1" y="4"/>
                        <a:pt x="3" y="8"/>
                        <a:pt x="6" y="1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09" name="Freeform 365"/>
                <p:cNvSpPr/>
                <p:nvPr/>
              </p:nvSpPr>
              <p:spPr bwMode="auto">
                <a:xfrm>
                  <a:off x="7315200" y="1919688"/>
                  <a:ext cx="33338" cy="58738"/>
                </a:xfrm>
                <a:custGeom>
                  <a:avLst/>
                  <a:gdLst>
                    <a:gd name="T0" fmla="*/ 0 w 9"/>
                    <a:gd name="T1" fmla="*/ 0 h 16"/>
                    <a:gd name="T2" fmla="*/ 9 w 9"/>
                    <a:gd name="T3" fmla="*/ 16 h 16"/>
                  </a:gdLst>
                  <a:ahLst/>
                  <a:cxnLst>
                    <a:cxn ang="0">
                      <a:pos x="T0" y="T1"/>
                    </a:cxn>
                    <a:cxn ang="0">
                      <a:pos x="T2" y="T3"/>
                    </a:cxn>
                  </a:cxnLst>
                  <a:rect l="0" t="0" r="r" b="b"/>
                  <a:pathLst>
                    <a:path w="9" h="16">
                      <a:moveTo>
                        <a:pt x="0" y="0"/>
                      </a:moveTo>
                      <a:cubicBezTo>
                        <a:pt x="3" y="5"/>
                        <a:pt x="6" y="11"/>
                        <a:pt x="9" y="1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0" name="Freeform 366"/>
                <p:cNvSpPr/>
                <p:nvPr/>
              </p:nvSpPr>
              <p:spPr bwMode="auto">
                <a:xfrm>
                  <a:off x="7331075" y="1905401"/>
                  <a:ext cx="34925" cy="68263"/>
                </a:xfrm>
                <a:custGeom>
                  <a:avLst/>
                  <a:gdLst>
                    <a:gd name="T0" fmla="*/ 0 w 10"/>
                    <a:gd name="T1" fmla="*/ 0 h 19"/>
                    <a:gd name="T2" fmla="*/ 2 w 10"/>
                    <a:gd name="T3" fmla="*/ 4 h 19"/>
                    <a:gd name="T4" fmla="*/ 10 w 10"/>
                    <a:gd name="T5" fmla="*/ 19 h 19"/>
                  </a:gdLst>
                  <a:ahLst/>
                  <a:cxnLst>
                    <a:cxn ang="0">
                      <a:pos x="T0" y="T1"/>
                    </a:cxn>
                    <a:cxn ang="0">
                      <a:pos x="T2" y="T3"/>
                    </a:cxn>
                    <a:cxn ang="0">
                      <a:pos x="T4" y="T5"/>
                    </a:cxn>
                  </a:cxnLst>
                  <a:rect l="0" t="0" r="r" b="b"/>
                  <a:pathLst>
                    <a:path w="10" h="19">
                      <a:moveTo>
                        <a:pt x="0" y="0"/>
                      </a:moveTo>
                      <a:cubicBezTo>
                        <a:pt x="0" y="2"/>
                        <a:pt x="1" y="3"/>
                        <a:pt x="2" y="4"/>
                      </a:cubicBezTo>
                      <a:cubicBezTo>
                        <a:pt x="4" y="9"/>
                        <a:pt x="7" y="14"/>
                        <a:pt x="10" y="1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1" name="Freeform 367"/>
                <p:cNvSpPr/>
                <p:nvPr/>
              </p:nvSpPr>
              <p:spPr bwMode="auto">
                <a:xfrm>
                  <a:off x="7345363" y="1894288"/>
                  <a:ext cx="39688" cy="76200"/>
                </a:xfrm>
                <a:custGeom>
                  <a:avLst/>
                  <a:gdLst>
                    <a:gd name="T0" fmla="*/ 0 w 11"/>
                    <a:gd name="T1" fmla="*/ 0 h 21"/>
                    <a:gd name="T2" fmla="*/ 11 w 11"/>
                    <a:gd name="T3" fmla="*/ 21 h 21"/>
                  </a:gdLst>
                  <a:ahLst/>
                  <a:cxnLst>
                    <a:cxn ang="0">
                      <a:pos x="T0" y="T1"/>
                    </a:cxn>
                    <a:cxn ang="0">
                      <a:pos x="T2" y="T3"/>
                    </a:cxn>
                  </a:cxnLst>
                  <a:rect l="0" t="0" r="r" b="b"/>
                  <a:pathLst>
                    <a:path w="11" h="21">
                      <a:moveTo>
                        <a:pt x="0" y="0"/>
                      </a:moveTo>
                      <a:cubicBezTo>
                        <a:pt x="4" y="7"/>
                        <a:pt x="7" y="14"/>
                        <a:pt x="11" y="2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2" name="Freeform 368"/>
                <p:cNvSpPr/>
                <p:nvPr/>
              </p:nvSpPr>
              <p:spPr bwMode="auto">
                <a:xfrm>
                  <a:off x="7354888" y="1876826"/>
                  <a:ext cx="41275" cy="76200"/>
                </a:xfrm>
                <a:custGeom>
                  <a:avLst/>
                  <a:gdLst>
                    <a:gd name="T0" fmla="*/ 0 w 11"/>
                    <a:gd name="T1" fmla="*/ 0 h 21"/>
                    <a:gd name="T2" fmla="*/ 2 w 11"/>
                    <a:gd name="T3" fmla="*/ 3 h 21"/>
                    <a:gd name="T4" fmla="*/ 11 w 11"/>
                    <a:gd name="T5" fmla="*/ 21 h 21"/>
                  </a:gdLst>
                  <a:ahLst/>
                  <a:cxnLst>
                    <a:cxn ang="0">
                      <a:pos x="T0" y="T1"/>
                    </a:cxn>
                    <a:cxn ang="0">
                      <a:pos x="T2" y="T3"/>
                    </a:cxn>
                    <a:cxn ang="0">
                      <a:pos x="T4" y="T5"/>
                    </a:cxn>
                  </a:cxnLst>
                  <a:rect l="0" t="0" r="r" b="b"/>
                  <a:pathLst>
                    <a:path w="11" h="21">
                      <a:moveTo>
                        <a:pt x="0" y="0"/>
                      </a:moveTo>
                      <a:cubicBezTo>
                        <a:pt x="1" y="1"/>
                        <a:pt x="1" y="2"/>
                        <a:pt x="2" y="3"/>
                      </a:cubicBezTo>
                      <a:cubicBezTo>
                        <a:pt x="5" y="9"/>
                        <a:pt x="8" y="15"/>
                        <a:pt x="11" y="2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3" name="Freeform 369"/>
                <p:cNvSpPr/>
                <p:nvPr/>
              </p:nvSpPr>
              <p:spPr bwMode="auto">
                <a:xfrm>
                  <a:off x="7370763" y="1857776"/>
                  <a:ext cx="39688" cy="79375"/>
                </a:xfrm>
                <a:custGeom>
                  <a:avLst/>
                  <a:gdLst>
                    <a:gd name="T0" fmla="*/ 0 w 11"/>
                    <a:gd name="T1" fmla="*/ 0 h 22"/>
                    <a:gd name="T2" fmla="*/ 2 w 11"/>
                    <a:gd name="T3" fmla="*/ 3 h 22"/>
                    <a:gd name="T4" fmla="*/ 11 w 11"/>
                    <a:gd name="T5" fmla="*/ 22 h 22"/>
                  </a:gdLst>
                  <a:ahLst/>
                  <a:cxnLst>
                    <a:cxn ang="0">
                      <a:pos x="T0" y="T1"/>
                    </a:cxn>
                    <a:cxn ang="0">
                      <a:pos x="T2" y="T3"/>
                    </a:cxn>
                    <a:cxn ang="0">
                      <a:pos x="T4" y="T5"/>
                    </a:cxn>
                  </a:cxnLst>
                  <a:rect l="0" t="0" r="r" b="b"/>
                  <a:pathLst>
                    <a:path w="11" h="22">
                      <a:moveTo>
                        <a:pt x="0" y="0"/>
                      </a:moveTo>
                      <a:cubicBezTo>
                        <a:pt x="0" y="1"/>
                        <a:pt x="1" y="2"/>
                        <a:pt x="2" y="3"/>
                      </a:cubicBezTo>
                      <a:cubicBezTo>
                        <a:pt x="5" y="10"/>
                        <a:pt x="8" y="16"/>
                        <a:pt x="11" y="2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4" name="Freeform 370"/>
                <p:cNvSpPr/>
                <p:nvPr/>
              </p:nvSpPr>
              <p:spPr bwMode="auto">
                <a:xfrm>
                  <a:off x="7377113" y="1843488"/>
                  <a:ext cx="47625" cy="87313"/>
                </a:xfrm>
                <a:custGeom>
                  <a:avLst/>
                  <a:gdLst>
                    <a:gd name="T0" fmla="*/ 0 w 13"/>
                    <a:gd name="T1" fmla="*/ 0 h 24"/>
                    <a:gd name="T2" fmla="*/ 13 w 13"/>
                    <a:gd name="T3" fmla="*/ 24 h 24"/>
                  </a:gdLst>
                  <a:ahLst/>
                  <a:cxnLst>
                    <a:cxn ang="0">
                      <a:pos x="T0" y="T1"/>
                    </a:cxn>
                    <a:cxn ang="0">
                      <a:pos x="T2" y="T3"/>
                    </a:cxn>
                  </a:cxnLst>
                  <a:rect l="0" t="0" r="r" b="b"/>
                  <a:pathLst>
                    <a:path w="13" h="24">
                      <a:moveTo>
                        <a:pt x="0" y="0"/>
                      </a:moveTo>
                      <a:cubicBezTo>
                        <a:pt x="4" y="8"/>
                        <a:pt x="9" y="16"/>
                        <a:pt x="13" y="2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5" name="Freeform 371"/>
                <p:cNvSpPr/>
                <p:nvPr/>
              </p:nvSpPr>
              <p:spPr bwMode="auto">
                <a:xfrm>
                  <a:off x="7391400" y="1826026"/>
                  <a:ext cx="39688" cy="82550"/>
                </a:xfrm>
                <a:custGeom>
                  <a:avLst/>
                  <a:gdLst>
                    <a:gd name="T0" fmla="*/ 0 w 11"/>
                    <a:gd name="T1" fmla="*/ 0 h 23"/>
                    <a:gd name="T2" fmla="*/ 11 w 11"/>
                    <a:gd name="T3" fmla="*/ 23 h 23"/>
                  </a:gdLst>
                  <a:ahLst/>
                  <a:cxnLst>
                    <a:cxn ang="0">
                      <a:pos x="T0" y="T1"/>
                    </a:cxn>
                    <a:cxn ang="0">
                      <a:pos x="T2" y="T3"/>
                    </a:cxn>
                  </a:cxnLst>
                  <a:rect l="0" t="0" r="r" b="b"/>
                  <a:pathLst>
                    <a:path w="11" h="23">
                      <a:moveTo>
                        <a:pt x="0" y="0"/>
                      </a:moveTo>
                      <a:cubicBezTo>
                        <a:pt x="3" y="8"/>
                        <a:pt x="7" y="15"/>
                        <a:pt x="11" y="2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6" name="Freeform 372"/>
                <p:cNvSpPr/>
                <p:nvPr/>
              </p:nvSpPr>
              <p:spPr bwMode="auto">
                <a:xfrm>
                  <a:off x="7410450" y="1814913"/>
                  <a:ext cx="39688" cy="82550"/>
                </a:xfrm>
                <a:custGeom>
                  <a:avLst/>
                  <a:gdLst>
                    <a:gd name="T0" fmla="*/ 0 w 11"/>
                    <a:gd name="T1" fmla="*/ 0 h 23"/>
                    <a:gd name="T2" fmla="*/ 11 w 11"/>
                    <a:gd name="T3" fmla="*/ 23 h 23"/>
                  </a:gdLst>
                  <a:ahLst/>
                  <a:cxnLst>
                    <a:cxn ang="0">
                      <a:pos x="T0" y="T1"/>
                    </a:cxn>
                    <a:cxn ang="0">
                      <a:pos x="T2" y="T3"/>
                    </a:cxn>
                  </a:cxnLst>
                  <a:rect l="0" t="0" r="r" b="b"/>
                  <a:pathLst>
                    <a:path w="11" h="23">
                      <a:moveTo>
                        <a:pt x="0" y="0"/>
                      </a:moveTo>
                      <a:cubicBezTo>
                        <a:pt x="4" y="8"/>
                        <a:pt x="7" y="16"/>
                        <a:pt x="11" y="2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7" name="Freeform 373"/>
                <p:cNvSpPr/>
                <p:nvPr/>
              </p:nvSpPr>
              <p:spPr bwMode="auto">
                <a:xfrm>
                  <a:off x="7424738" y="1803801"/>
                  <a:ext cx="42863" cy="93663"/>
                </a:xfrm>
                <a:custGeom>
                  <a:avLst/>
                  <a:gdLst>
                    <a:gd name="T0" fmla="*/ 0 w 12"/>
                    <a:gd name="T1" fmla="*/ 0 h 26"/>
                    <a:gd name="T2" fmla="*/ 1 w 12"/>
                    <a:gd name="T3" fmla="*/ 3 h 26"/>
                    <a:gd name="T4" fmla="*/ 12 w 12"/>
                    <a:gd name="T5" fmla="*/ 26 h 26"/>
                  </a:gdLst>
                  <a:ahLst/>
                  <a:cxnLst>
                    <a:cxn ang="0">
                      <a:pos x="T0" y="T1"/>
                    </a:cxn>
                    <a:cxn ang="0">
                      <a:pos x="T2" y="T3"/>
                    </a:cxn>
                    <a:cxn ang="0">
                      <a:pos x="T4" y="T5"/>
                    </a:cxn>
                  </a:cxnLst>
                  <a:rect l="0" t="0" r="r" b="b"/>
                  <a:pathLst>
                    <a:path w="12" h="26">
                      <a:moveTo>
                        <a:pt x="0" y="0"/>
                      </a:moveTo>
                      <a:cubicBezTo>
                        <a:pt x="0" y="1"/>
                        <a:pt x="1" y="2"/>
                        <a:pt x="1" y="3"/>
                      </a:cubicBezTo>
                      <a:cubicBezTo>
                        <a:pt x="5" y="11"/>
                        <a:pt x="9" y="18"/>
                        <a:pt x="12"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8" name="Freeform 374"/>
                <p:cNvSpPr/>
                <p:nvPr/>
              </p:nvSpPr>
              <p:spPr bwMode="auto">
                <a:xfrm>
                  <a:off x="7439025" y="1781576"/>
                  <a:ext cx="39688" cy="90488"/>
                </a:xfrm>
                <a:custGeom>
                  <a:avLst/>
                  <a:gdLst>
                    <a:gd name="T0" fmla="*/ 0 w 11"/>
                    <a:gd name="T1" fmla="*/ 0 h 25"/>
                    <a:gd name="T2" fmla="*/ 2 w 11"/>
                    <a:gd name="T3" fmla="*/ 7 h 25"/>
                    <a:gd name="T4" fmla="*/ 11 w 11"/>
                    <a:gd name="T5" fmla="*/ 25 h 25"/>
                  </a:gdLst>
                  <a:ahLst/>
                  <a:cxnLst>
                    <a:cxn ang="0">
                      <a:pos x="T0" y="T1"/>
                    </a:cxn>
                    <a:cxn ang="0">
                      <a:pos x="T2" y="T3"/>
                    </a:cxn>
                    <a:cxn ang="0">
                      <a:pos x="T4" y="T5"/>
                    </a:cxn>
                  </a:cxnLst>
                  <a:rect l="0" t="0" r="r" b="b"/>
                  <a:pathLst>
                    <a:path w="11" h="25">
                      <a:moveTo>
                        <a:pt x="0" y="0"/>
                      </a:moveTo>
                      <a:cubicBezTo>
                        <a:pt x="0" y="2"/>
                        <a:pt x="1" y="5"/>
                        <a:pt x="2" y="7"/>
                      </a:cubicBezTo>
                      <a:cubicBezTo>
                        <a:pt x="6" y="12"/>
                        <a:pt x="9" y="18"/>
                        <a:pt x="11" y="2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19" name="Freeform 375"/>
                <p:cNvSpPr/>
                <p:nvPr/>
              </p:nvSpPr>
              <p:spPr bwMode="auto">
                <a:xfrm>
                  <a:off x="7445375" y="1770463"/>
                  <a:ext cx="44450" cy="87313"/>
                </a:xfrm>
                <a:custGeom>
                  <a:avLst/>
                  <a:gdLst>
                    <a:gd name="T0" fmla="*/ 0 w 12"/>
                    <a:gd name="T1" fmla="*/ 0 h 24"/>
                    <a:gd name="T2" fmla="*/ 12 w 12"/>
                    <a:gd name="T3" fmla="*/ 24 h 24"/>
                  </a:gdLst>
                  <a:ahLst/>
                  <a:cxnLst>
                    <a:cxn ang="0">
                      <a:pos x="T0" y="T1"/>
                    </a:cxn>
                    <a:cxn ang="0">
                      <a:pos x="T2" y="T3"/>
                    </a:cxn>
                  </a:cxnLst>
                  <a:rect l="0" t="0" r="r" b="b"/>
                  <a:pathLst>
                    <a:path w="12" h="24">
                      <a:moveTo>
                        <a:pt x="0" y="0"/>
                      </a:moveTo>
                      <a:cubicBezTo>
                        <a:pt x="4" y="8"/>
                        <a:pt x="8" y="16"/>
                        <a:pt x="12" y="2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0" name="Freeform 376"/>
                <p:cNvSpPr/>
                <p:nvPr/>
              </p:nvSpPr>
              <p:spPr bwMode="auto">
                <a:xfrm>
                  <a:off x="7456488" y="1753001"/>
                  <a:ext cx="44450" cy="90488"/>
                </a:xfrm>
                <a:custGeom>
                  <a:avLst/>
                  <a:gdLst>
                    <a:gd name="T0" fmla="*/ 0 w 12"/>
                    <a:gd name="T1" fmla="*/ 0 h 25"/>
                    <a:gd name="T2" fmla="*/ 12 w 12"/>
                    <a:gd name="T3" fmla="*/ 25 h 25"/>
                  </a:gdLst>
                  <a:ahLst/>
                  <a:cxnLst>
                    <a:cxn ang="0">
                      <a:pos x="T0" y="T1"/>
                    </a:cxn>
                    <a:cxn ang="0">
                      <a:pos x="T2" y="T3"/>
                    </a:cxn>
                  </a:cxnLst>
                  <a:rect l="0" t="0" r="r" b="b"/>
                  <a:pathLst>
                    <a:path w="12" h="25">
                      <a:moveTo>
                        <a:pt x="0" y="0"/>
                      </a:moveTo>
                      <a:cubicBezTo>
                        <a:pt x="5" y="8"/>
                        <a:pt x="9" y="16"/>
                        <a:pt x="12" y="2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1" name="Freeform 377"/>
                <p:cNvSpPr/>
                <p:nvPr/>
              </p:nvSpPr>
              <p:spPr bwMode="auto">
                <a:xfrm>
                  <a:off x="7464425" y="1730776"/>
                  <a:ext cx="47625" cy="98425"/>
                </a:xfrm>
                <a:custGeom>
                  <a:avLst/>
                  <a:gdLst>
                    <a:gd name="T0" fmla="*/ 0 w 13"/>
                    <a:gd name="T1" fmla="*/ 0 h 27"/>
                    <a:gd name="T2" fmla="*/ 13 w 13"/>
                    <a:gd name="T3" fmla="*/ 27 h 27"/>
                  </a:gdLst>
                  <a:ahLst/>
                  <a:cxnLst>
                    <a:cxn ang="0">
                      <a:pos x="T0" y="T1"/>
                    </a:cxn>
                    <a:cxn ang="0">
                      <a:pos x="T2" y="T3"/>
                    </a:cxn>
                  </a:cxnLst>
                  <a:rect l="0" t="0" r="r" b="b"/>
                  <a:pathLst>
                    <a:path w="13" h="27">
                      <a:moveTo>
                        <a:pt x="0" y="0"/>
                      </a:moveTo>
                      <a:cubicBezTo>
                        <a:pt x="6" y="8"/>
                        <a:pt x="10" y="18"/>
                        <a:pt x="13" y="2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2" name="Freeform 378"/>
                <p:cNvSpPr/>
                <p:nvPr/>
              </p:nvSpPr>
              <p:spPr bwMode="auto">
                <a:xfrm>
                  <a:off x="7481888" y="1727601"/>
                  <a:ext cx="44450" cy="87313"/>
                </a:xfrm>
                <a:custGeom>
                  <a:avLst/>
                  <a:gdLst>
                    <a:gd name="T0" fmla="*/ 0 w 12"/>
                    <a:gd name="T1" fmla="*/ 0 h 24"/>
                    <a:gd name="T2" fmla="*/ 12 w 12"/>
                    <a:gd name="T3" fmla="*/ 24 h 24"/>
                  </a:gdLst>
                  <a:ahLst/>
                  <a:cxnLst>
                    <a:cxn ang="0">
                      <a:pos x="T0" y="T1"/>
                    </a:cxn>
                    <a:cxn ang="0">
                      <a:pos x="T2" y="T3"/>
                    </a:cxn>
                  </a:cxnLst>
                  <a:rect l="0" t="0" r="r" b="b"/>
                  <a:pathLst>
                    <a:path w="12" h="24">
                      <a:moveTo>
                        <a:pt x="0" y="0"/>
                      </a:moveTo>
                      <a:cubicBezTo>
                        <a:pt x="4" y="8"/>
                        <a:pt x="8" y="16"/>
                        <a:pt x="12" y="2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3" name="Freeform 379"/>
                <p:cNvSpPr/>
                <p:nvPr/>
              </p:nvSpPr>
              <p:spPr bwMode="auto">
                <a:xfrm>
                  <a:off x="7489825" y="1705376"/>
                  <a:ext cx="46038" cy="90488"/>
                </a:xfrm>
                <a:custGeom>
                  <a:avLst/>
                  <a:gdLst>
                    <a:gd name="T0" fmla="*/ 0 w 13"/>
                    <a:gd name="T1" fmla="*/ 0 h 25"/>
                    <a:gd name="T2" fmla="*/ 13 w 13"/>
                    <a:gd name="T3" fmla="*/ 25 h 25"/>
                  </a:gdLst>
                  <a:ahLst/>
                  <a:cxnLst>
                    <a:cxn ang="0">
                      <a:pos x="T0" y="T1"/>
                    </a:cxn>
                    <a:cxn ang="0">
                      <a:pos x="T2" y="T3"/>
                    </a:cxn>
                  </a:cxnLst>
                  <a:rect l="0" t="0" r="r" b="b"/>
                  <a:pathLst>
                    <a:path w="13" h="25">
                      <a:moveTo>
                        <a:pt x="0" y="0"/>
                      </a:moveTo>
                      <a:cubicBezTo>
                        <a:pt x="5" y="8"/>
                        <a:pt x="9" y="17"/>
                        <a:pt x="13" y="2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4" name="Freeform 380"/>
                <p:cNvSpPr/>
                <p:nvPr/>
              </p:nvSpPr>
              <p:spPr bwMode="auto">
                <a:xfrm>
                  <a:off x="7496175" y="1679976"/>
                  <a:ext cx="44450" cy="95250"/>
                </a:xfrm>
                <a:custGeom>
                  <a:avLst/>
                  <a:gdLst>
                    <a:gd name="T0" fmla="*/ 0 w 12"/>
                    <a:gd name="T1" fmla="*/ 0 h 26"/>
                    <a:gd name="T2" fmla="*/ 12 w 12"/>
                    <a:gd name="T3" fmla="*/ 26 h 26"/>
                  </a:gdLst>
                  <a:ahLst/>
                  <a:cxnLst>
                    <a:cxn ang="0">
                      <a:pos x="T0" y="T1"/>
                    </a:cxn>
                    <a:cxn ang="0">
                      <a:pos x="T2" y="T3"/>
                    </a:cxn>
                  </a:cxnLst>
                  <a:rect l="0" t="0" r="r" b="b"/>
                  <a:pathLst>
                    <a:path w="12" h="26">
                      <a:moveTo>
                        <a:pt x="0" y="0"/>
                      </a:moveTo>
                      <a:cubicBezTo>
                        <a:pt x="4" y="8"/>
                        <a:pt x="8" y="17"/>
                        <a:pt x="12"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5" name="Freeform 381"/>
                <p:cNvSpPr/>
                <p:nvPr/>
              </p:nvSpPr>
              <p:spPr bwMode="auto">
                <a:xfrm>
                  <a:off x="7512050" y="1673626"/>
                  <a:ext cx="39688" cy="90488"/>
                </a:xfrm>
                <a:custGeom>
                  <a:avLst/>
                  <a:gdLst>
                    <a:gd name="T0" fmla="*/ 0 w 11"/>
                    <a:gd name="T1" fmla="*/ 0 h 25"/>
                    <a:gd name="T2" fmla="*/ 11 w 11"/>
                    <a:gd name="T3" fmla="*/ 25 h 25"/>
                  </a:gdLst>
                  <a:ahLst/>
                  <a:cxnLst>
                    <a:cxn ang="0">
                      <a:pos x="T0" y="T1"/>
                    </a:cxn>
                    <a:cxn ang="0">
                      <a:pos x="T2" y="T3"/>
                    </a:cxn>
                  </a:cxnLst>
                  <a:rect l="0" t="0" r="r" b="b"/>
                  <a:pathLst>
                    <a:path w="11" h="25">
                      <a:moveTo>
                        <a:pt x="0" y="0"/>
                      </a:moveTo>
                      <a:cubicBezTo>
                        <a:pt x="3" y="9"/>
                        <a:pt x="7" y="17"/>
                        <a:pt x="11" y="2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6" name="Freeform 382"/>
                <p:cNvSpPr/>
                <p:nvPr/>
              </p:nvSpPr>
              <p:spPr bwMode="auto">
                <a:xfrm>
                  <a:off x="7526338" y="1665688"/>
                  <a:ext cx="31750" cy="76200"/>
                </a:xfrm>
                <a:custGeom>
                  <a:avLst/>
                  <a:gdLst>
                    <a:gd name="T0" fmla="*/ 0 w 9"/>
                    <a:gd name="T1" fmla="*/ 0 h 21"/>
                    <a:gd name="T2" fmla="*/ 9 w 9"/>
                    <a:gd name="T3" fmla="*/ 21 h 21"/>
                  </a:gdLst>
                  <a:ahLst/>
                  <a:cxnLst>
                    <a:cxn ang="0">
                      <a:pos x="T0" y="T1"/>
                    </a:cxn>
                    <a:cxn ang="0">
                      <a:pos x="T2" y="T3"/>
                    </a:cxn>
                  </a:cxnLst>
                  <a:rect l="0" t="0" r="r" b="b"/>
                  <a:pathLst>
                    <a:path w="9" h="21">
                      <a:moveTo>
                        <a:pt x="0" y="0"/>
                      </a:moveTo>
                      <a:cubicBezTo>
                        <a:pt x="3" y="7"/>
                        <a:pt x="6" y="14"/>
                        <a:pt x="9" y="2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7" name="Freeform 383"/>
                <p:cNvSpPr/>
                <p:nvPr/>
              </p:nvSpPr>
              <p:spPr bwMode="auto">
                <a:xfrm>
                  <a:off x="7540625" y="1648226"/>
                  <a:ext cx="28575" cy="65088"/>
                </a:xfrm>
                <a:custGeom>
                  <a:avLst/>
                  <a:gdLst>
                    <a:gd name="T0" fmla="*/ 0 w 8"/>
                    <a:gd name="T1" fmla="*/ 0 h 18"/>
                    <a:gd name="T2" fmla="*/ 8 w 8"/>
                    <a:gd name="T3" fmla="*/ 18 h 18"/>
                  </a:gdLst>
                  <a:ahLst/>
                  <a:cxnLst>
                    <a:cxn ang="0">
                      <a:pos x="T0" y="T1"/>
                    </a:cxn>
                    <a:cxn ang="0">
                      <a:pos x="T2" y="T3"/>
                    </a:cxn>
                  </a:cxnLst>
                  <a:rect l="0" t="0" r="r" b="b"/>
                  <a:pathLst>
                    <a:path w="8" h="18">
                      <a:moveTo>
                        <a:pt x="0" y="0"/>
                      </a:moveTo>
                      <a:cubicBezTo>
                        <a:pt x="3" y="6"/>
                        <a:pt x="5" y="12"/>
                        <a:pt x="8" y="1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8" name="Freeform 384"/>
                <p:cNvSpPr/>
                <p:nvPr/>
              </p:nvSpPr>
              <p:spPr bwMode="auto">
                <a:xfrm>
                  <a:off x="7561263" y="1633938"/>
                  <a:ext cx="30163" cy="96838"/>
                </a:xfrm>
                <a:custGeom>
                  <a:avLst/>
                  <a:gdLst>
                    <a:gd name="T0" fmla="*/ 0 w 8"/>
                    <a:gd name="T1" fmla="*/ 0 h 27"/>
                    <a:gd name="T2" fmla="*/ 8 w 8"/>
                    <a:gd name="T3" fmla="*/ 27 h 27"/>
                  </a:gdLst>
                  <a:ahLst/>
                  <a:cxnLst>
                    <a:cxn ang="0">
                      <a:pos x="T0" y="T1"/>
                    </a:cxn>
                    <a:cxn ang="0">
                      <a:pos x="T2" y="T3"/>
                    </a:cxn>
                  </a:cxnLst>
                  <a:rect l="0" t="0" r="r" b="b"/>
                  <a:pathLst>
                    <a:path w="8" h="27">
                      <a:moveTo>
                        <a:pt x="0" y="0"/>
                      </a:moveTo>
                      <a:cubicBezTo>
                        <a:pt x="4" y="9"/>
                        <a:pt x="8" y="18"/>
                        <a:pt x="8" y="2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29" name="Freeform 385"/>
                <p:cNvSpPr/>
                <p:nvPr/>
              </p:nvSpPr>
              <p:spPr bwMode="auto">
                <a:xfrm>
                  <a:off x="7580313" y="1629176"/>
                  <a:ext cx="28575" cy="95250"/>
                </a:xfrm>
                <a:custGeom>
                  <a:avLst/>
                  <a:gdLst>
                    <a:gd name="T0" fmla="*/ 0 w 8"/>
                    <a:gd name="T1" fmla="*/ 0 h 26"/>
                    <a:gd name="T2" fmla="*/ 3 w 8"/>
                    <a:gd name="T3" fmla="*/ 8 h 26"/>
                    <a:gd name="T4" fmla="*/ 7 w 8"/>
                    <a:gd name="T5" fmla="*/ 17 h 26"/>
                    <a:gd name="T6" fmla="*/ 8 w 8"/>
                    <a:gd name="T7" fmla="*/ 26 h 26"/>
                  </a:gdLst>
                  <a:ahLst/>
                  <a:cxnLst>
                    <a:cxn ang="0">
                      <a:pos x="T0" y="T1"/>
                    </a:cxn>
                    <a:cxn ang="0">
                      <a:pos x="T2" y="T3"/>
                    </a:cxn>
                    <a:cxn ang="0">
                      <a:pos x="T4" y="T5"/>
                    </a:cxn>
                    <a:cxn ang="0">
                      <a:pos x="T6" y="T7"/>
                    </a:cxn>
                  </a:cxnLst>
                  <a:rect l="0" t="0" r="r" b="b"/>
                  <a:pathLst>
                    <a:path w="8" h="26">
                      <a:moveTo>
                        <a:pt x="0" y="0"/>
                      </a:moveTo>
                      <a:cubicBezTo>
                        <a:pt x="1" y="2"/>
                        <a:pt x="2" y="5"/>
                        <a:pt x="3" y="8"/>
                      </a:cubicBezTo>
                      <a:cubicBezTo>
                        <a:pt x="4" y="11"/>
                        <a:pt x="6" y="14"/>
                        <a:pt x="7" y="17"/>
                      </a:cubicBezTo>
                      <a:cubicBezTo>
                        <a:pt x="7" y="20"/>
                        <a:pt x="8" y="23"/>
                        <a:pt x="8"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0" name="Freeform 386"/>
                <p:cNvSpPr/>
                <p:nvPr/>
              </p:nvSpPr>
              <p:spPr bwMode="auto">
                <a:xfrm>
                  <a:off x="7597775" y="1619651"/>
                  <a:ext cx="25400" cy="96838"/>
                </a:xfrm>
                <a:custGeom>
                  <a:avLst/>
                  <a:gdLst>
                    <a:gd name="T0" fmla="*/ 0 w 7"/>
                    <a:gd name="T1" fmla="*/ 0 h 27"/>
                    <a:gd name="T2" fmla="*/ 7 w 7"/>
                    <a:gd name="T3" fmla="*/ 27 h 27"/>
                  </a:gdLst>
                  <a:ahLst/>
                  <a:cxnLst>
                    <a:cxn ang="0">
                      <a:pos x="T0" y="T1"/>
                    </a:cxn>
                    <a:cxn ang="0">
                      <a:pos x="T2" y="T3"/>
                    </a:cxn>
                  </a:cxnLst>
                  <a:rect l="0" t="0" r="r" b="b"/>
                  <a:pathLst>
                    <a:path w="7" h="27">
                      <a:moveTo>
                        <a:pt x="0" y="0"/>
                      </a:moveTo>
                      <a:cubicBezTo>
                        <a:pt x="5" y="8"/>
                        <a:pt x="7" y="17"/>
                        <a:pt x="7" y="2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1" name="Freeform 387"/>
                <p:cNvSpPr/>
                <p:nvPr/>
              </p:nvSpPr>
              <p:spPr bwMode="auto">
                <a:xfrm>
                  <a:off x="7612063" y="1614888"/>
                  <a:ext cx="25400" cy="95250"/>
                </a:xfrm>
                <a:custGeom>
                  <a:avLst/>
                  <a:gdLst>
                    <a:gd name="T0" fmla="*/ 0 w 7"/>
                    <a:gd name="T1" fmla="*/ 0 h 26"/>
                    <a:gd name="T2" fmla="*/ 7 w 7"/>
                    <a:gd name="T3" fmla="*/ 26 h 26"/>
                  </a:gdLst>
                  <a:ahLst/>
                  <a:cxnLst>
                    <a:cxn ang="0">
                      <a:pos x="T0" y="T1"/>
                    </a:cxn>
                    <a:cxn ang="0">
                      <a:pos x="T2" y="T3"/>
                    </a:cxn>
                  </a:cxnLst>
                  <a:rect l="0" t="0" r="r" b="b"/>
                  <a:pathLst>
                    <a:path w="7" h="26">
                      <a:moveTo>
                        <a:pt x="0" y="0"/>
                      </a:moveTo>
                      <a:cubicBezTo>
                        <a:pt x="4" y="8"/>
                        <a:pt x="7" y="17"/>
                        <a:pt x="7"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2" name="Freeform 388"/>
                <p:cNvSpPr/>
                <p:nvPr/>
              </p:nvSpPr>
              <p:spPr bwMode="auto">
                <a:xfrm>
                  <a:off x="7623175" y="1608538"/>
                  <a:ext cx="33338" cy="96838"/>
                </a:xfrm>
                <a:custGeom>
                  <a:avLst/>
                  <a:gdLst>
                    <a:gd name="T0" fmla="*/ 0 w 9"/>
                    <a:gd name="T1" fmla="*/ 0 h 27"/>
                    <a:gd name="T2" fmla="*/ 9 w 9"/>
                    <a:gd name="T3" fmla="*/ 27 h 27"/>
                  </a:gdLst>
                  <a:ahLst/>
                  <a:cxnLst>
                    <a:cxn ang="0">
                      <a:pos x="T0" y="T1"/>
                    </a:cxn>
                    <a:cxn ang="0">
                      <a:pos x="T2" y="T3"/>
                    </a:cxn>
                  </a:cxnLst>
                  <a:rect l="0" t="0" r="r" b="b"/>
                  <a:pathLst>
                    <a:path w="9" h="27">
                      <a:moveTo>
                        <a:pt x="0" y="0"/>
                      </a:moveTo>
                      <a:cubicBezTo>
                        <a:pt x="5" y="8"/>
                        <a:pt x="8" y="17"/>
                        <a:pt x="9" y="2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3" name="Freeform 389"/>
                <p:cNvSpPr/>
                <p:nvPr/>
              </p:nvSpPr>
              <p:spPr bwMode="auto">
                <a:xfrm>
                  <a:off x="7637463" y="1603776"/>
                  <a:ext cx="30163" cy="95250"/>
                </a:xfrm>
                <a:custGeom>
                  <a:avLst/>
                  <a:gdLst>
                    <a:gd name="T0" fmla="*/ 0 w 8"/>
                    <a:gd name="T1" fmla="*/ 0 h 26"/>
                    <a:gd name="T2" fmla="*/ 8 w 8"/>
                    <a:gd name="T3" fmla="*/ 26 h 26"/>
                  </a:gdLst>
                  <a:ahLst/>
                  <a:cxnLst>
                    <a:cxn ang="0">
                      <a:pos x="T0" y="T1"/>
                    </a:cxn>
                    <a:cxn ang="0">
                      <a:pos x="T2" y="T3"/>
                    </a:cxn>
                  </a:cxnLst>
                  <a:rect l="0" t="0" r="r" b="b"/>
                  <a:pathLst>
                    <a:path w="8" h="26">
                      <a:moveTo>
                        <a:pt x="0" y="0"/>
                      </a:moveTo>
                      <a:cubicBezTo>
                        <a:pt x="5" y="8"/>
                        <a:pt x="8" y="17"/>
                        <a:pt x="8"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4" name="Freeform 390"/>
                <p:cNvSpPr/>
                <p:nvPr/>
              </p:nvSpPr>
              <p:spPr bwMode="auto">
                <a:xfrm>
                  <a:off x="7648575" y="1583138"/>
                  <a:ext cx="36513" cy="112713"/>
                </a:xfrm>
                <a:custGeom>
                  <a:avLst/>
                  <a:gdLst>
                    <a:gd name="T0" fmla="*/ 0 w 10"/>
                    <a:gd name="T1" fmla="*/ 0 h 31"/>
                    <a:gd name="T2" fmla="*/ 9 w 10"/>
                    <a:gd name="T3" fmla="*/ 31 h 31"/>
                  </a:gdLst>
                  <a:ahLst/>
                  <a:cxnLst>
                    <a:cxn ang="0">
                      <a:pos x="T0" y="T1"/>
                    </a:cxn>
                    <a:cxn ang="0">
                      <a:pos x="T2" y="T3"/>
                    </a:cxn>
                  </a:cxnLst>
                  <a:rect l="0" t="0" r="r" b="b"/>
                  <a:pathLst>
                    <a:path w="10" h="31">
                      <a:moveTo>
                        <a:pt x="0" y="0"/>
                      </a:moveTo>
                      <a:cubicBezTo>
                        <a:pt x="5" y="10"/>
                        <a:pt x="10" y="20"/>
                        <a:pt x="9" y="3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5" name="Freeform 391"/>
                <p:cNvSpPr/>
                <p:nvPr/>
              </p:nvSpPr>
              <p:spPr bwMode="auto">
                <a:xfrm>
                  <a:off x="7662863" y="1572026"/>
                  <a:ext cx="36513" cy="93663"/>
                </a:xfrm>
                <a:custGeom>
                  <a:avLst/>
                  <a:gdLst>
                    <a:gd name="T0" fmla="*/ 0 w 10"/>
                    <a:gd name="T1" fmla="*/ 0 h 26"/>
                    <a:gd name="T2" fmla="*/ 7 w 10"/>
                    <a:gd name="T3" fmla="*/ 15 h 26"/>
                    <a:gd name="T4" fmla="*/ 8 w 10"/>
                    <a:gd name="T5" fmla="*/ 26 h 26"/>
                  </a:gdLst>
                  <a:ahLst/>
                  <a:cxnLst>
                    <a:cxn ang="0">
                      <a:pos x="T0" y="T1"/>
                    </a:cxn>
                    <a:cxn ang="0">
                      <a:pos x="T2" y="T3"/>
                    </a:cxn>
                    <a:cxn ang="0">
                      <a:pos x="T4" y="T5"/>
                    </a:cxn>
                  </a:cxnLst>
                  <a:rect l="0" t="0" r="r" b="b"/>
                  <a:pathLst>
                    <a:path w="10" h="26">
                      <a:moveTo>
                        <a:pt x="0" y="0"/>
                      </a:moveTo>
                      <a:cubicBezTo>
                        <a:pt x="3" y="5"/>
                        <a:pt x="5" y="10"/>
                        <a:pt x="7" y="15"/>
                      </a:cubicBezTo>
                      <a:cubicBezTo>
                        <a:pt x="9" y="19"/>
                        <a:pt x="10" y="23"/>
                        <a:pt x="8" y="2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grpSp>
          <p:nvGrpSpPr>
            <p:cNvPr id="436" name="组合 435"/>
            <p:cNvGrpSpPr/>
            <p:nvPr/>
          </p:nvGrpSpPr>
          <p:grpSpPr>
            <a:xfrm>
              <a:off x="11277975" y="2241437"/>
              <a:ext cx="636588" cy="717551"/>
              <a:chOff x="2298700" y="2195913"/>
              <a:chExt cx="636588" cy="717551"/>
            </a:xfrm>
          </p:grpSpPr>
          <p:sp>
            <p:nvSpPr>
              <p:cNvPr id="437" name="Freeform 466"/>
              <p:cNvSpPr/>
              <p:nvPr/>
            </p:nvSpPr>
            <p:spPr bwMode="auto">
              <a:xfrm>
                <a:off x="2298700" y="2427688"/>
                <a:ext cx="636588" cy="260350"/>
              </a:xfrm>
              <a:custGeom>
                <a:avLst/>
                <a:gdLst>
                  <a:gd name="T0" fmla="*/ 174 w 176"/>
                  <a:gd name="T1" fmla="*/ 53 h 72"/>
                  <a:gd name="T2" fmla="*/ 176 w 176"/>
                  <a:gd name="T3" fmla="*/ 20 h 72"/>
                  <a:gd name="T4" fmla="*/ 167 w 176"/>
                  <a:gd name="T5" fmla="*/ 10 h 72"/>
                  <a:gd name="T6" fmla="*/ 29 w 176"/>
                  <a:gd name="T7" fmla="*/ 9 h 72"/>
                  <a:gd name="T8" fmla="*/ 6 w 176"/>
                  <a:gd name="T9" fmla="*/ 18 h 72"/>
                  <a:gd name="T10" fmla="*/ 1 w 176"/>
                  <a:gd name="T11" fmla="*/ 33 h 72"/>
                  <a:gd name="T12" fmla="*/ 0 w 176"/>
                  <a:gd name="T13" fmla="*/ 56 h 72"/>
                  <a:gd name="T14" fmla="*/ 9 w 176"/>
                  <a:gd name="T15" fmla="*/ 65 h 72"/>
                  <a:gd name="T16" fmla="*/ 168 w 176"/>
                  <a:gd name="T17" fmla="*/ 61 h 72"/>
                  <a:gd name="T18" fmla="*/ 172 w 176"/>
                  <a:gd name="T19" fmla="*/ 59 h 72"/>
                  <a:gd name="T20" fmla="*/ 174 w 176"/>
                  <a:gd name="T21" fmla="*/ 53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6" h="72">
                    <a:moveTo>
                      <a:pt x="174" y="53"/>
                    </a:moveTo>
                    <a:cubicBezTo>
                      <a:pt x="176" y="42"/>
                      <a:pt x="176" y="31"/>
                      <a:pt x="176" y="20"/>
                    </a:cubicBezTo>
                    <a:cubicBezTo>
                      <a:pt x="176" y="15"/>
                      <a:pt x="172" y="11"/>
                      <a:pt x="167" y="10"/>
                    </a:cubicBezTo>
                    <a:cubicBezTo>
                      <a:pt x="127" y="0"/>
                      <a:pt x="70" y="3"/>
                      <a:pt x="29" y="9"/>
                    </a:cubicBezTo>
                    <a:cubicBezTo>
                      <a:pt x="20" y="10"/>
                      <a:pt x="11" y="11"/>
                      <a:pt x="6" y="18"/>
                    </a:cubicBezTo>
                    <a:cubicBezTo>
                      <a:pt x="3" y="22"/>
                      <a:pt x="2" y="27"/>
                      <a:pt x="1" y="33"/>
                    </a:cubicBezTo>
                    <a:cubicBezTo>
                      <a:pt x="0" y="40"/>
                      <a:pt x="0" y="48"/>
                      <a:pt x="0" y="56"/>
                    </a:cubicBezTo>
                    <a:cubicBezTo>
                      <a:pt x="1" y="61"/>
                      <a:pt x="4" y="64"/>
                      <a:pt x="9" y="65"/>
                    </a:cubicBezTo>
                    <a:cubicBezTo>
                      <a:pt x="57" y="72"/>
                      <a:pt x="120" y="71"/>
                      <a:pt x="168" y="61"/>
                    </a:cubicBezTo>
                    <a:cubicBezTo>
                      <a:pt x="169" y="61"/>
                      <a:pt x="171" y="60"/>
                      <a:pt x="172" y="59"/>
                    </a:cubicBezTo>
                    <a:cubicBezTo>
                      <a:pt x="174" y="58"/>
                      <a:pt x="174" y="55"/>
                      <a:pt x="174" y="53"/>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8" name="Freeform 467"/>
              <p:cNvSpPr/>
              <p:nvPr/>
            </p:nvSpPr>
            <p:spPr bwMode="auto">
              <a:xfrm>
                <a:off x="2482850" y="2478488"/>
                <a:ext cx="412750" cy="96838"/>
              </a:xfrm>
              <a:custGeom>
                <a:avLst/>
                <a:gdLst>
                  <a:gd name="T0" fmla="*/ 0 w 114"/>
                  <a:gd name="T1" fmla="*/ 4 h 27"/>
                  <a:gd name="T2" fmla="*/ 99 w 114"/>
                  <a:gd name="T3" fmla="*/ 4 h 27"/>
                  <a:gd name="T4" fmla="*/ 109 w 114"/>
                  <a:gd name="T5" fmla="*/ 7 h 27"/>
                  <a:gd name="T6" fmla="*/ 111 w 114"/>
                  <a:gd name="T7" fmla="*/ 27 h 27"/>
                </a:gdLst>
                <a:ahLst/>
                <a:cxnLst>
                  <a:cxn ang="0">
                    <a:pos x="T0" y="T1"/>
                  </a:cxn>
                  <a:cxn ang="0">
                    <a:pos x="T2" y="T3"/>
                  </a:cxn>
                  <a:cxn ang="0">
                    <a:pos x="T4" y="T5"/>
                  </a:cxn>
                  <a:cxn ang="0">
                    <a:pos x="T6" y="T7"/>
                  </a:cxn>
                </a:cxnLst>
                <a:rect l="0" t="0" r="r" b="b"/>
                <a:pathLst>
                  <a:path w="114" h="27">
                    <a:moveTo>
                      <a:pt x="0" y="4"/>
                    </a:moveTo>
                    <a:cubicBezTo>
                      <a:pt x="32" y="0"/>
                      <a:pt x="66" y="0"/>
                      <a:pt x="99" y="4"/>
                    </a:cubicBezTo>
                    <a:cubicBezTo>
                      <a:pt x="102" y="4"/>
                      <a:pt x="106" y="5"/>
                      <a:pt x="109" y="7"/>
                    </a:cubicBezTo>
                    <a:cubicBezTo>
                      <a:pt x="114" y="12"/>
                      <a:pt x="113" y="20"/>
                      <a:pt x="111" y="27"/>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39" name="Freeform 468"/>
              <p:cNvSpPr/>
              <p:nvPr/>
            </p:nvSpPr>
            <p:spPr bwMode="auto">
              <a:xfrm>
                <a:off x="2522537" y="2195913"/>
                <a:ext cx="217488" cy="192088"/>
              </a:xfrm>
              <a:custGeom>
                <a:avLst/>
                <a:gdLst>
                  <a:gd name="T0" fmla="*/ 34 w 60"/>
                  <a:gd name="T1" fmla="*/ 53 h 53"/>
                  <a:gd name="T2" fmla="*/ 49 w 60"/>
                  <a:gd name="T3" fmla="*/ 49 h 53"/>
                  <a:gd name="T4" fmla="*/ 58 w 60"/>
                  <a:gd name="T5" fmla="*/ 34 h 53"/>
                  <a:gd name="T6" fmla="*/ 58 w 60"/>
                  <a:gd name="T7" fmla="*/ 16 h 53"/>
                  <a:gd name="T8" fmla="*/ 46 w 60"/>
                  <a:gd name="T9" fmla="*/ 2 h 53"/>
                  <a:gd name="T10" fmla="*/ 34 w 60"/>
                  <a:gd name="T11" fmla="*/ 0 h 53"/>
                  <a:gd name="T12" fmla="*/ 14 w 60"/>
                  <a:gd name="T13" fmla="*/ 4 h 53"/>
                  <a:gd name="T14" fmla="*/ 4 w 60"/>
                  <a:gd name="T15" fmla="*/ 16 h 53"/>
                  <a:gd name="T16" fmla="*/ 12 w 60"/>
                  <a:gd name="T17" fmla="*/ 46 h 53"/>
                  <a:gd name="T18" fmla="*/ 34 w 60"/>
                  <a:gd name="T19"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3">
                    <a:moveTo>
                      <a:pt x="34" y="53"/>
                    </a:moveTo>
                    <a:cubicBezTo>
                      <a:pt x="39" y="53"/>
                      <a:pt x="44" y="52"/>
                      <a:pt x="49" y="49"/>
                    </a:cubicBezTo>
                    <a:cubicBezTo>
                      <a:pt x="54" y="46"/>
                      <a:pt x="57" y="40"/>
                      <a:pt x="58" y="34"/>
                    </a:cubicBezTo>
                    <a:cubicBezTo>
                      <a:pt x="60" y="28"/>
                      <a:pt x="60" y="22"/>
                      <a:pt x="58" y="16"/>
                    </a:cubicBezTo>
                    <a:cubicBezTo>
                      <a:pt x="56" y="10"/>
                      <a:pt x="52" y="4"/>
                      <a:pt x="46" y="2"/>
                    </a:cubicBezTo>
                    <a:cubicBezTo>
                      <a:pt x="43" y="0"/>
                      <a:pt x="38" y="0"/>
                      <a:pt x="34" y="0"/>
                    </a:cubicBezTo>
                    <a:cubicBezTo>
                      <a:pt x="27" y="0"/>
                      <a:pt x="20" y="0"/>
                      <a:pt x="14" y="4"/>
                    </a:cubicBezTo>
                    <a:cubicBezTo>
                      <a:pt x="10" y="7"/>
                      <a:pt x="6" y="11"/>
                      <a:pt x="4" y="16"/>
                    </a:cubicBezTo>
                    <a:cubicBezTo>
                      <a:pt x="0" y="26"/>
                      <a:pt x="3" y="39"/>
                      <a:pt x="12" y="46"/>
                    </a:cubicBezTo>
                    <a:cubicBezTo>
                      <a:pt x="18" y="51"/>
                      <a:pt x="26" y="52"/>
                      <a:pt x="34" y="53"/>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0" name="Freeform 469"/>
              <p:cNvSpPr/>
              <p:nvPr/>
            </p:nvSpPr>
            <p:spPr bwMode="auto">
              <a:xfrm>
                <a:off x="2660650" y="2227663"/>
                <a:ext cx="47625" cy="120650"/>
              </a:xfrm>
              <a:custGeom>
                <a:avLst/>
                <a:gdLst>
                  <a:gd name="T0" fmla="*/ 0 w 13"/>
                  <a:gd name="T1" fmla="*/ 0 h 33"/>
                  <a:gd name="T2" fmla="*/ 11 w 13"/>
                  <a:gd name="T3" fmla="*/ 15 h 33"/>
                  <a:gd name="T4" fmla="*/ 6 w 13"/>
                  <a:gd name="T5" fmla="*/ 33 h 33"/>
                </a:gdLst>
                <a:ahLst/>
                <a:cxnLst>
                  <a:cxn ang="0">
                    <a:pos x="T0" y="T1"/>
                  </a:cxn>
                  <a:cxn ang="0">
                    <a:pos x="T2" y="T3"/>
                  </a:cxn>
                  <a:cxn ang="0">
                    <a:pos x="T4" y="T5"/>
                  </a:cxn>
                </a:cxnLst>
                <a:rect l="0" t="0" r="r" b="b"/>
                <a:pathLst>
                  <a:path w="13" h="33">
                    <a:moveTo>
                      <a:pt x="0" y="0"/>
                    </a:moveTo>
                    <a:cubicBezTo>
                      <a:pt x="6" y="3"/>
                      <a:pt x="10" y="9"/>
                      <a:pt x="11" y="15"/>
                    </a:cubicBezTo>
                    <a:cubicBezTo>
                      <a:pt x="13" y="22"/>
                      <a:pt x="10" y="28"/>
                      <a:pt x="6" y="3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1" name="Freeform 470"/>
              <p:cNvSpPr/>
              <p:nvPr/>
            </p:nvSpPr>
            <p:spPr bwMode="auto">
              <a:xfrm>
                <a:off x="2530475" y="2721376"/>
                <a:ext cx="217488" cy="192088"/>
              </a:xfrm>
              <a:custGeom>
                <a:avLst/>
                <a:gdLst>
                  <a:gd name="T0" fmla="*/ 34 w 60"/>
                  <a:gd name="T1" fmla="*/ 53 h 53"/>
                  <a:gd name="T2" fmla="*/ 49 w 60"/>
                  <a:gd name="T3" fmla="*/ 49 h 53"/>
                  <a:gd name="T4" fmla="*/ 58 w 60"/>
                  <a:gd name="T5" fmla="*/ 34 h 53"/>
                  <a:gd name="T6" fmla="*/ 58 w 60"/>
                  <a:gd name="T7" fmla="*/ 16 h 53"/>
                  <a:gd name="T8" fmla="*/ 46 w 60"/>
                  <a:gd name="T9" fmla="*/ 2 h 53"/>
                  <a:gd name="T10" fmla="*/ 34 w 60"/>
                  <a:gd name="T11" fmla="*/ 0 h 53"/>
                  <a:gd name="T12" fmla="*/ 15 w 60"/>
                  <a:gd name="T13" fmla="*/ 4 h 53"/>
                  <a:gd name="T14" fmla="*/ 4 w 60"/>
                  <a:gd name="T15" fmla="*/ 16 h 53"/>
                  <a:gd name="T16" fmla="*/ 12 w 60"/>
                  <a:gd name="T17" fmla="*/ 46 h 53"/>
                  <a:gd name="T18" fmla="*/ 34 w 60"/>
                  <a:gd name="T19"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53">
                    <a:moveTo>
                      <a:pt x="34" y="53"/>
                    </a:moveTo>
                    <a:cubicBezTo>
                      <a:pt x="39" y="53"/>
                      <a:pt x="44" y="52"/>
                      <a:pt x="49" y="49"/>
                    </a:cubicBezTo>
                    <a:cubicBezTo>
                      <a:pt x="54" y="46"/>
                      <a:pt x="57" y="40"/>
                      <a:pt x="58" y="34"/>
                    </a:cubicBezTo>
                    <a:cubicBezTo>
                      <a:pt x="60" y="28"/>
                      <a:pt x="60" y="22"/>
                      <a:pt x="58" y="16"/>
                    </a:cubicBezTo>
                    <a:cubicBezTo>
                      <a:pt x="56" y="10"/>
                      <a:pt x="52" y="4"/>
                      <a:pt x="46" y="2"/>
                    </a:cubicBezTo>
                    <a:cubicBezTo>
                      <a:pt x="43" y="0"/>
                      <a:pt x="38" y="0"/>
                      <a:pt x="34" y="0"/>
                    </a:cubicBezTo>
                    <a:cubicBezTo>
                      <a:pt x="27" y="0"/>
                      <a:pt x="20" y="1"/>
                      <a:pt x="15" y="4"/>
                    </a:cubicBezTo>
                    <a:cubicBezTo>
                      <a:pt x="10" y="7"/>
                      <a:pt x="6" y="11"/>
                      <a:pt x="4" y="16"/>
                    </a:cubicBezTo>
                    <a:cubicBezTo>
                      <a:pt x="0" y="26"/>
                      <a:pt x="3" y="39"/>
                      <a:pt x="12" y="46"/>
                    </a:cubicBezTo>
                    <a:cubicBezTo>
                      <a:pt x="18" y="51"/>
                      <a:pt x="26" y="53"/>
                      <a:pt x="34" y="53"/>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2" name="Freeform 471"/>
              <p:cNvSpPr/>
              <p:nvPr/>
            </p:nvSpPr>
            <p:spPr bwMode="auto">
              <a:xfrm>
                <a:off x="2649537" y="2761063"/>
                <a:ext cx="58738" cy="104775"/>
              </a:xfrm>
              <a:custGeom>
                <a:avLst/>
                <a:gdLst>
                  <a:gd name="T0" fmla="*/ 0 w 16"/>
                  <a:gd name="T1" fmla="*/ 1 h 29"/>
                  <a:gd name="T2" fmla="*/ 11 w 16"/>
                  <a:gd name="T3" fmla="*/ 5 h 29"/>
                  <a:gd name="T4" fmla="*/ 16 w 16"/>
                  <a:gd name="T5" fmla="*/ 17 h 29"/>
                  <a:gd name="T6" fmla="*/ 11 w 16"/>
                  <a:gd name="T7" fmla="*/ 29 h 29"/>
                </a:gdLst>
                <a:ahLst/>
                <a:cxnLst>
                  <a:cxn ang="0">
                    <a:pos x="T0" y="T1"/>
                  </a:cxn>
                  <a:cxn ang="0">
                    <a:pos x="T2" y="T3"/>
                  </a:cxn>
                  <a:cxn ang="0">
                    <a:pos x="T4" y="T5"/>
                  </a:cxn>
                  <a:cxn ang="0">
                    <a:pos x="T6" y="T7"/>
                  </a:cxn>
                </a:cxnLst>
                <a:rect l="0" t="0" r="r" b="b"/>
                <a:pathLst>
                  <a:path w="16" h="29">
                    <a:moveTo>
                      <a:pt x="0" y="1"/>
                    </a:moveTo>
                    <a:cubicBezTo>
                      <a:pt x="4" y="0"/>
                      <a:pt x="9" y="2"/>
                      <a:pt x="11" y="5"/>
                    </a:cubicBezTo>
                    <a:cubicBezTo>
                      <a:pt x="14" y="8"/>
                      <a:pt x="15" y="13"/>
                      <a:pt x="16" y="17"/>
                    </a:cubicBezTo>
                    <a:cubicBezTo>
                      <a:pt x="16" y="21"/>
                      <a:pt x="15" y="27"/>
                      <a:pt x="11" y="29"/>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3" name="Freeform 472"/>
              <p:cNvSpPr/>
              <p:nvPr/>
            </p:nvSpPr>
            <p:spPr bwMode="auto">
              <a:xfrm>
                <a:off x="2389187" y="2549926"/>
                <a:ext cx="17463" cy="55563"/>
              </a:xfrm>
              <a:custGeom>
                <a:avLst/>
                <a:gdLst>
                  <a:gd name="T0" fmla="*/ 1 w 5"/>
                  <a:gd name="T1" fmla="*/ 0 h 15"/>
                  <a:gd name="T2" fmla="*/ 5 w 5"/>
                  <a:gd name="T3" fmla="*/ 15 h 15"/>
                </a:gdLst>
                <a:ahLst/>
                <a:cxnLst>
                  <a:cxn ang="0">
                    <a:pos x="T0" y="T1"/>
                  </a:cxn>
                  <a:cxn ang="0">
                    <a:pos x="T2" y="T3"/>
                  </a:cxn>
                </a:cxnLst>
                <a:rect l="0" t="0" r="r" b="b"/>
                <a:pathLst>
                  <a:path w="5" h="15">
                    <a:moveTo>
                      <a:pt x="1" y="0"/>
                    </a:moveTo>
                    <a:cubicBezTo>
                      <a:pt x="0" y="5"/>
                      <a:pt x="1" y="11"/>
                      <a:pt x="5" y="15"/>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4" name="Freeform 473"/>
              <p:cNvSpPr/>
              <p:nvPr/>
            </p:nvSpPr>
            <p:spPr bwMode="auto">
              <a:xfrm>
                <a:off x="2428875" y="2549926"/>
                <a:ext cx="7938" cy="47625"/>
              </a:xfrm>
              <a:custGeom>
                <a:avLst/>
                <a:gdLst>
                  <a:gd name="T0" fmla="*/ 0 w 2"/>
                  <a:gd name="T1" fmla="*/ 0 h 13"/>
                  <a:gd name="T2" fmla="*/ 2 w 2"/>
                  <a:gd name="T3" fmla="*/ 13 h 13"/>
                </a:gdLst>
                <a:ahLst/>
                <a:cxnLst>
                  <a:cxn ang="0">
                    <a:pos x="T0" y="T1"/>
                  </a:cxn>
                  <a:cxn ang="0">
                    <a:pos x="T2" y="T3"/>
                  </a:cxn>
                </a:cxnLst>
                <a:rect l="0" t="0" r="r" b="b"/>
                <a:pathLst>
                  <a:path w="2" h="13">
                    <a:moveTo>
                      <a:pt x="0" y="0"/>
                    </a:moveTo>
                    <a:cubicBezTo>
                      <a:pt x="0" y="4"/>
                      <a:pt x="0" y="9"/>
                      <a:pt x="2" y="1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5" name="Freeform 474"/>
              <p:cNvSpPr/>
              <p:nvPr/>
            </p:nvSpPr>
            <p:spPr bwMode="auto">
              <a:xfrm>
                <a:off x="2773362" y="2580088"/>
                <a:ext cx="28575" cy="39688"/>
              </a:xfrm>
              <a:custGeom>
                <a:avLst/>
                <a:gdLst>
                  <a:gd name="T0" fmla="*/ 8 w 8"/>
                  <a:gd name="T1" fmla="*/ 0 h 11"/>
                  <a:gd name="T2" fmla="*/ 0 w 8"/>
                  <a:gd name="T3" fmla="*/ 11 h 11"/>
                </a:gdLst>
                <a:ahLst/>
                <a:cxnLst>
                  <a:cxn ang="0">
                    <a:pos x="T0" y="T1"/>
                  </a:cxn>
                  <a:cxn ang="0">
                    <a:pos x="T2" y="T3"/>
                  </a:cxn>
                </a:cxnLst>
                <a:rect l="0" t="0" r="r" b="b"/>
                <a:pathLst>
                  <a:path w="8" h="11">
                    <a:moveTo>
                      <a:pt x="8" y="0"/>
                    </a:moveTo>
                    <a:cubicBezTo>
                      <a:pt x="7" y="4"/>
                      <a:pt x="4" y="8"/>
                      <a:pt x="0" y="11"/>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452" name="组合 451"/>
            <p:cNvGrpSpPr/>
            <p:nvPr/>
          </p:nvGrpSpPr>
          <p:grpSpPr>
            <a:xfrm>
              <a:off x="11251382" y="3730566"/>
              <a:ext cx="574675" cy="587375"/>
              <a:chOff x="6143625" y="1549801"/>
              <a:chExt cx="574675" cy="587375"/>
            </a:xfrm>
          </p:grpSpPr>
          <p:sp>
            <p:nvSpPr>
              <p:cNvPr id="446" name="Freeform 475"/>
              <p:cNvSpPr/>
              <p:nvPr/>
            </p:nvSpPr>
            <p:spPr bwMode="auto">
              <a:xfrm>
                <a:off x="6265862" y="1684738"/>
                <a:ext cx="7938" cy="46038"/>
              </a:xfrm>
              <a:custGeom>
                <a:avLst/>
                <a:gdLst>
                  <a:gd name="T0" fmla="*/ 2 w 2"/>
                  <a:gd name="T1" fmla="*/ 0 h 13"/>
                  <a:gd name="T2" fmla="*/ 2 w 2"/>
                  <a:gd name="T3" fmla="*/ 13 h 13"/>
                </a:gdLst>
                <a:ahLst/>
                <a:cxnLst>
                  <a:cxn ang="0">
                    <a:pos x="T0" y="T1"/>
                  </a:cxn>
                  <a:cxn ang="0">
                    <a:pos x="T2" y="T3"/>
                  </a:cxn>
                </a:cxnLst>
                <a:rect l="0" t="0" r="r" b="b"/>
                <a:pathLst>
                  <a:path w="2" h="13">
                    <a:moveTo>
                      <a:pt x="2" y="0"/>
                    </a:moveTo>
                    <a:cubicBezTo>
                      <a:pt x="0" y="4"/>
                      <a:pt x="0" y="9"/>
                      <a:pt x="2" y="1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7" name="Freeform 476"/>
              <p:cNvSpPr/>
              <p:nvPr/>
            </p:nvSpPr>
            <p:spPr bwMode="auto">
              <a:xfrm>
                <a:off x="6299200" y="1691088"/>
                <a:ext cx="6350" cy="47625"/>
              </a:xfrm>
              <a:custGeom>
                <a:avLst/>
                <a:gdLst>
                  <a:gd name="T0" fmla="*/ 1 w 2"/>
                  <a:gd name="T1" fmla="*/ 0 h 13"/>
                  <a:gd name="T2" fmla="*/ 2 w 2"/>
                  <a:gd name="T3" fmla="*/ 13 h 13"/>
                </a:gdLst>
                <a:ahLst/>
                <a:cxnLst>
                  <a:cxn ang="0">
                    <a:pos x="T0" y="T1"/>
                  </a:cxn>
                  <a:cxn ang="0">
                    <a:pos x="T2" y="T3"/>
                  </a:cxn>
                </a:cxnLst>
                <a:rect l="0" t="0" r="r" b="b"/>
                <a:pathLst>
                  <a:path w="2" h="13">
                    <a:moveTo>
                      <a:pt x="1" y="0"/>
                    </a:moveTo>
                    <a:cubicBezTo>
                      <a:pt x="0" y="4"/>
                      <a:pt x="0" y="9"/>
                      <a:pt x="2" y="1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8" name="Freeform 477"/>
              <p:cNvSpPr/>
              <p:nvPr/>
            </p:nvSpPr>
            <p:spPr bwMode="auto">
              <a:xfrm>
                <a:off x="6523037" y="1916513"/>
                <a:ext cx="17463" cy="46038"/>
              </a:xfrm>
              <a:custGeom>
                <a:avLst/>
                <a:gdLst>
                  <a:gd name="T0" fmla="*/ 5 w 5"/>
                  <a:gd name="T1" fmla="*/ 0 h 13"/>
                  <a:gd name="T2" fmla="*/ 0 w 5"/>
                  <a:gd name="T3" fmla="*/ 13 h 13"/>
                </a:gdLst>
                <a:ahLst/>
                <a:cxnLst>
                  <a:cxn ang="0">
                    <a:pos x="T0" y="T1"/>
                  </a:cxn>
                  <a:cxn ang="0">
                    <a:pos x="T2" y="T3"/>
                  </a:cxn>
                </a:cxnLst>
                <a:rect l="0" t="0" r="r" b="b"/>
                <a:pathLst>
                  <a:path w="5" h="13">
                    <a:moveTo>
                      <a:pt x="5" y="0"/>
                    </a:moveTo>
                    <a:cubicBezTo>
                      <a:pt x="5" y="5"/>
                      <a:pt x="3" y="10"/>
                      <a:pt x="0" y="1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49" name="Freeform 478"/>
              <p:cNvSpPr/>
              <p:nvPr/>
            </p:nvSpPr>
            <p:spPr bwMode="auto">
              <a:xfrm>
                <a:off x="6143625" y="1549801"/>
                <a:ext cx="574675" cy="587375"/>
              </a:xfrm>
              <a:custGeom>
                <a:avLst/>
                <a:gdLst>
                  <a:gd name="T0" fmla="*/ 2 w 159"/>
                  <a:gd name="T1" fmla="*/ 129 h 162"/>
                  <a:gd name="T2" fmla="*/ 31 w 159"/>
                  <a:gd name="T3" fmla="*/ 159 h 162"/>
                  <a:gd name="T4" fmla="*/ 37 w 159"/>
                  <a:gd name="T5" fmla="*/ 162 h 162"/>
                  <a:gd name="T6" fmla="*/ 45 w 159"/>
                  <a:gd name="T7" fmla="*/ 159 h 162"/>
                  <a:gd name="T8" fmla="*/ 80 w 159"/>
                  <a:gd name="T9" fmla="*/ 127 h 162"/>
                  <a:gd name="T10" fmla="*/ 118 w 159"/>
                  <a:gd name="T11" fmla="*/ 154 h 162"/>
                  <a:gd name="T12" fmla="*/ 129 w 159"/>
                  <a:gd name="T13" fmla="*/ 154 h 162"/>
                  <a:gd name="T14" fmla="*/ 137 w 159"/>
                  <a:gd name="T15" fmla="*/ 148 h 162"/>
                  <a:gd name="T16" fmla="*/ 155 w 159"/>
                  <a:gd name="T17" fmla="*/ 127 h 162"/>
                  <a:gd name="T18" fmla="*/ 159 w 159"/>
                  <a:gd name="T19" fmla="*/ 121 h 162"/>
                  <a:gd name="T20" fmla="*/ 156 w 159"/>
                  <a:gd name="T21" fmla="*/ 114 h 162"/>
                  <a:gd name="T22" fmla="*/ 123 w 159"/>
                  <a:gd name="T23" fmla="*/ 80 h 162"/>
                  <a:gd name="T24" fmla="*/ 148 w 159"/>
                  <a:gd name="T25" fmla="*/ 50 h 162"/>
                  <a:gd name="T26" fmla="*/ 153 w 159"/>
                  <a:gd name="T27" fmla="*/ 40 h 162"/>
                  <a:gd name="T28" fmla="*/ 140 w 159"/>
                  <a:gd name="T29" fmla="*/ 14 h 162"/>
                  <a:gd name="T30" fmla="*/ 126 w 159"/>
                  <a:gd name="T31" fmla="*/ 5 h 162"/>
                  <a:gd name="T32" fmla="*/ 114 w 159"/>
                  <a:gd name="T33" fmla="*/ 10 h 162"/>
                  <a:gd name="T34" fmla="*/ 81 w 159"/>
                  <a:gd name="T35" fmla="*/ 35 h 162"/>
                  <a:gd name="T36" fmla="*/ 34 w 159"/>
                  <a:gd name="T37" fmla="*/ 0 h 162"/>
                  <a:gd name="T38" fmla="*/ 0 w 159"/>
                  <a:gd name="T39" fmla="*/ 35 h 162"/>
                  <a:gd name="T40" fmla="*/ 39 w 159"/>
                  <a:gd name="T41" fmla="*/ 81 h 162"/>
                  <a:gd name="T42" fmla="*/ 3 w 159"/>
                  <a:gd name="T43" fmla="*/ 116 h 162"/>
                  <a:gd name="T44" fmla="*/ 0 w 159"/>
                  <a:gd name="T45" fmla="*/ 122 h 162"/>
                  <a:gd name="T46" fmla="*/ 2 w 159"/>
                  <a:gd name="T47" fmla="*/ 12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9" h="162">
                    <a:moveTo>
                      <a:pt x="2" y="129"/>
                    </a:moveTo>
                    <a:cubicBezTo>
                      <a:pt x="9" y="141"/>
                      <a:pt x="19" y="152"/>
                      <a:pt x="31" y="159"/>
                    </a:cubicBezTo>
                    <a:cubicBezTo>
                      <a:pt x="33" y="161"/>
                      <a:pt x="35" y="162"/>
                      <a:pt x="37" y="162"/>
                    </a:cubicBezTo>
                    <a:cubicBezTo>
                      <a:pt x="40" y="162"/>
                      <a:pt x="42" y="161"/>
                      <a:pt x="45" y="159"/>
                    </a:cubicBezTo>
                    <a:cubicBezTo>
                      <a:pt x="57" y="151"/>
                      <a:pt x="69" y="138"/>
                      <a:pt x="80" y="127"/>
                    </a:cubicBezTo>
                    <a:cubicBezTo>
                      <a:pt x="91" y="138"/>
                      <a:pt x="104" y="149"/>
                      <a:pt x="118" y="154"/>
                    </a:cubicBezTo>
                    <a:cubicBezTo>
                      <a:pt x="122" y="155"/>
                      <a:pt x="126" y="156"/>
                      <a:pt x="129" y="154"/>
                    </a:cubicBezTo>
                    <a:cubicBezTo>
                      <a:pt x="132" y="153"/>
                      <a:pt x="135" y="151"/>
                      <a:pt x="137" y="148"/>
                    </a:cubicBezTo>
                    <a:cubicBezTo>
                      <a:pt x="143" y="141"/>
                      <a:pt x="149" y="134"/>
                      <a:pt x="155" y="127"/>
                    </a:cubicBezTo>
                    <a:cubicBezTo>
                      <a:pt x="157" y="125"/>
                      <a:pt x="159" y="123"/>
                      <a:pt x="159" y="121"/>
                    </a:cubicBezTo>
                    <a:cubicBezTo>
                      <a:pt x="159" y="118"/>
                      <a:pt x="157" y="116"/>
                      <a:pt x="156" y="114"/>
                    </a:cubicBezTo>
                    <a:cubicBezTo>
                      <a:pt x="146" y="101"/>
                      <a:pt x="137" y="93"/>
                      <a:pt x="123" y="80"/>
                    </a:cubicBezTo>
                    <a:cubicBezTo>
                      <a:pt x="134" y="71"/>
                      <a:pt x="140" y="62"/>
                      <a:pt x="148" y="50"/>
                    </a:cubicBezTo>
                    <a:cubicBezTo>
                      <a:pt x="150" y="47"/>
                      <a:pt x="152" y="44"/>
                      <a:pt x="153" y="40"/>
                    </a:cubicBezTo>
                    <a:cubicBezTo>
                      <a:pt x="154" y="30"/>
                      <a:pt x="147" y="21"/>
                      <a:pt x="140" y="14"/>
                    </a:cubicBezTo>
                    <a:cubicBezTo>
                      <a:pt x="136" y="10"/>
                      <a:pt x="132" y="5"/>
                      <a:pt x="126" y="5"/>
                    </a:cubicBezTo>
                    <a:cubicBezTo>
                      <a:pt x="122" y="5"/>
                      <a:pt x="118" y="7"/>
                      <a:pt x="114" y="10"/>
                    </a:cubicBezTo>
                    <a:cubicBezTo>
                      <a:pt x="102" y="17"/>
                      <a:pt x="91" y="26"/>
                      <a:pt x="81" y="35"/>
                    </a:cubicBezTo>
                    <a:cubicBezTo>
                      <a:pt x="69" y="20"/>
                      <a:pt x="52" y="8"/>
                      <a:pt x="34" y="0"/>
                    </a:cubicBezTo>
                    <a:cubicBezTo>
                      <a:pt x="19" y="7"/>
                      <a:pt x="7" y="20"/>
                      <a:pt x="0" y="35"/>
                    </a:cubicBezTo>
                    <a:cubicBezTo>
                      <a:pt x="11" y="52"/>
                      <a:pt x="24" y="67"/>
                      <a:pt x="39" y="81"/>
                    </a:cubicBezTo>
                    <a:cubicBezTo>
                      <a:pt x="25" y="91"/>
                      <a:pt x="13" y="103"/>
                      <a:pt x="3" y="116"/>
                    </a:cubicBezTo>
                    <a:cubicBezTo>
                      <a:pt x="1" y="118"/>
                      <a:pt x="0" y="120"/>
                      <a:pt x="0" y="122"/>
                    </a:cubicBezTo>
                    <a:cubicBezTo>
                      <a:pt x="0" y="125"/>
                      <a:pt x="1" y="127"/>
                      <a:pt x="2" y="129"/>
                    </a:cubicBezTo>
                    <a:close/>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50" name="Freeform 479"/>
              <p:cNvSpPr/>
              <p:nvPr/>
            </p:nvSpPr>
            <p:spPr bwMode="auto">
              <a:xfrm>
                <a:off x="6565900" y="1619651"/>
                <a:ext cx="90488" cy="192088"/>
              </a:xfrm>
              <a:custGeom>
                <a:avLst/>
                <a:gdLst>
                  <a:gd name="T0" fmla="*/ 12 w 25"/>
                  <a:gd name="T1" fmla="*/ 0 h 53"/>
                  <a:gd name="T2" fmla="*/ 23 w 25"/>
                  <a:gd name="T3" fmla="*/ 13 h 53"/>
                  <a:gd name="T4" fmla="*/ 25 w 25"/>
                  <a:gd name="T5" fmla="*/ 20 h 53"/>
                  <a:gd name="T6" fmla="*/ 22 w 25"/>
                  <a:gd name="T7" fmla="*/ 28 h 53"/>
                  <a:gd name="T8" fmla="*/ 0 w 25"/>
                  <a:gd name="T9" fmla="*/ 53 h 53"/>
                </a:gdLst>
                <a:ahLst/>
                <a:cxnLst>
                  <a:cxn ang="0">
                    <a:pos x="T0" y="T1"/>
                  </a:cxn>
                  <a:cxn ang="0">
                    <a:pos x="T2" y="T3"/>
                  </a:cxn>
                  <a:cxn ang="0">
                    <a:pos x="T4" y="T5"/>
                  </a:cxn>
                  <a:cxn ang="0">
                    <a:pos x="T6" y="T7"/>
                  </a:cxn>
                  <a:cxn ang="0">
                    <a:pos x="T8" y="T9"/>
                  </a:cxn>
                </a:cxnLst>
                <a:rect l="0" t="0" r="r" b="b"/>
                <a:pathLst>
                  <a:path w="25" h="53">
                    <a:moveTo>
                      <a:pt x="12" y="0"/>
                    </a:moveTo>
                    <a:cubicBezTo>
                      <a:pt x="16" y="4"/>
                      <a:pt x="20" y="8"/>
                      <a:pt x="23" y="13"/>
                    </a:cubicBezTo>
                    <a:cubicBezTo>
                      <a:pt x="24" y="15"/>
                      <a:pt x="25" y="18"/>
                      <a:pt x="25" y="20"/>
                    </a:cubicBezTo>
                    <a:cubicBezTo>
                      <a:pt x="25" y="23"/>
                      <a:pt x="24" y="26"/>
                      <a:pt x="22" y="28"/>
                    </a:cubicBezTo>
                    <a:cubicBezTo>
                      <a:pt x="16" y="37"/>
                      <a:pt x="9" y="46"/>
                      <a:pt x="0" y="53"/>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51" name="Freeform 480"/>
              <p:cNvSpPr/>
              <p:nvPr/>
            </p:nvSpPr>
            <p:spPr bwMode="auto">
              <a:xfrm>
                <a:off x="6548437" y="1981601"/>
                <a:ext cx="123825" cy="82550"/>
              </a:xfrm>
              <a:custGeom>
                <a:avLst/>
                <a:gdLst>
                  <a:gd name="T0" fmla="*/ 34 w 34"/>
                  <a:gd name="T1" fmla="*/ 0 h 23"/>
                  <a:gd name="T2" fmla="*/ 21 w 34"/>
                  <a:gd name="T3" fmla="*/ 15 h 23"/>
                  <a:gd name="T4" fmla="*/ 14 w 34"/>
                  <a:gd name="T5" fmla="*/ 21 h 23"/>
                  <a:gd name="T6" fmla="*/ 0 w 34"/>
                  <a:gd name="T7" fmla="*/ 21 h 23"/>
                </a:gdLst>
                <a:ahLst/>
                <a:cxnLst>
                  <a:cxn ang="0">
                    <a:pos x="T0" y="T1"/>
                  </a:cxn>
                  <a:cxn ang="0">
                    <a:pos x="T2" y="T3"/>
                  </a:cxn>
                  <a:cxn ang="0">
                    <a:pos x="T4" y="T5"/>
                  </a:cxn>
                  <a:cxn ang="0">
                    <a:pos x="T6" y="T7"/>
                  </a:cxn>
                </a:cxnLst>
                <a:rect l="0" t="0" r="r" b="b"/>
                <a:pathLst>
                  <a:path w="34" h="23">
                    <a:moveTo>
                      <a:pt x="34" y="0"/>
                    </a:moveTo>
                    <a:cubicBezTo>
                      <a:pt x="30" y="5"/>
                      <a:pt x="25" y="10"/>
                      <a:pt x="21" y="15"/>
                    </a:cubicBezTo>
                    <a:cubicBezTo>
                      <a:pt x="19" y="17"/>
                      <a:pt x="17" y="20"/>
                      <a:pt x="14" y="21"/>
                    </a:cubicBezTo>
                    <a:cubicBezTo>
                      <a:pt x="10" y="23"/>
                      <a:pt x="4" y="22"/>
                      <a:pt x="0" y="21"/>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453" name="组合 452"/>
            <p:cNvGrpSpPr/>
            <p:nvPr/>
          </p:nvGrpSpPr>
          <p:grpSpPr>
            <a:xfrm>
              <a:off x="10015463" y="4906477"/>
              <a:ext cx="578283" cy="643459"/>
              <a:chOff x="1531937" y="2891238"/>
              <a:chExt cx="774700" cy="862013"/>
            </a:xfrm>
          </p:grpSpPr>
          <p:grpSp>
            <p:nvGrpSpPr>
              <p:cNvPr id="454" name="组合 453"/>
              <p:cNvGrpSpPr/>
              <p:nvPr/>
            </p:nvGrpSpPr>
            <p:grpSpPr>
              <a:xfrm>
                <a:off x="1531937" y="2891238"/>
                <a:ext cx="774700" cy="862013"/>
                <a:chOff x="1531937" y="2891238"/>
                <a:chExt cx="774700" cy="862013"/>
              </a:xfrm>
            </p:grpSpPr>
            <p:sp>
              <p:nvSpPr>
                <p:cNvPr id="464" name="Freeform 450"/>
                <p:cNvSpPr/>
                <p:nvPr/>
              </p:nvSpPr>
              <p:spPr bwMode="auto">
                <a:xfrm>
                  <a:off x="1716087" y="2891238"/>
                  <a:ext cx="368300" cy="862013"/>
                </a:xfrm>
                <a:custGeom>
                  <a:avLst/>
                  <a:gdLst>
                    <a:gd name="T0" fmla="*/ 74 w 102"/>
                    <a:gd name="T1" fmla="*/ 227 h 238"/>
                    <a:gd name="T2" fmla="*/ 85 w 102"/>
                    <a:gd name="T3" fmla="*/ 211 h 238"/>
                    <a:gd name="T4" fmla="*/ 101 w 102"/>
                    <a:gd name="T5" fmla="*/ 96 h 238"/>
                    <a:gd name="T6" fmla="*/ 97 w 102"/>
                    <a:gd name="T7" fmla="*/ 42 h 238"/>
                    <a:gd name="T8" fmla="*/ 70 w 102"/>
                    <a:gd name="T9" fmla="*/ 5 h 238"/>
                    <a:gd name="T10" fmla="*/ 29 w 102"/>
                    <a:gd name="T11" fmla="*/ 20 h 238"/>
                    <a:gd name="T12" fmla="*/ 13 w 102"/>
                    <a:gd name="T13" fmla="*/ 64 h 238"/>
                    <a:gd name="T14" fmla="*/ 9 w 102"/>
                    <a:gd name="T15" fmla="*/ 182 h 238"/>
                    <a:gd name="T16" fmla="*/ 30 w 102"/>
                    <a:gd name="T17" fmla="*/ 224 h 238"/>
                    <a:gd name="T18" fmla="*/ 74 w 102"/>
                    <a:gd name="T19" fmla="*/ 227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38">
                      <a:moveTo>
                        <a:pt x="74" y="227"/>
                      </a:moveTo>
                      <a:cubicBezTo>
                        <a:pt x="79" y="223"/>
                        <a:pt x="82" y="217"/>
                        <a:pt x="85" y="211"/>
                      </a:cubicBezTo>
                      <a:cubicBezTo>
                        <a:pt x="101" y="176"/>
                        <a:pt x="102" y="135"/>
                        <a:pt x="101" y="96"/>
                      </a:cubicBezTo>
                      <a:cubicBezTo>
                        <a:pt x="101" y="78"/>
                        <a:pt x="101" y="59"/>
                        <a:pt x="97" y="42"/>
                      </a:cubicBezTo>
                      <a:cubicBezTo>
                        <a:pt x="94" y="26"/>
                        <a:pt x="86" y="10"/>
                        <a:pt x="70" y="5"/>
                      </a:cubicBezTo>
                      <a:cubicBezTo>
                        <a:pt x="55" y="0"/>
                        <a:pt x="39" y="8"/>
                        <a:pt x="29" y="20"/>
                      </a:cubicBezTo>
                      <a:cubicBezTo>
                        <a:pt x="20" y="33"/>
                        <a:pt x="16" y="49"/>
                        <a:pt x="13" y="64"/>
                      </a:cubicBezTo>
                      <a:cubicBezTo>
                        <a:pt x="5" y="103"/>
                        <a:pt x="0" y="143"/>
                        <a:pt x="9" y="182"/>
                      </a:cubicBezTo>
                      <a:cubicBezTo>
                        <a:pt x="12" y="197"/>
                        <a:pt x="18" y="213"/>
                        <a:pt x="30" y="224"/>
                      </a:cubicBezTo>
                      <a:cubicBezTo>
                        <a:pt x="42" y="234"/>
                        <a:pt x="62" y="238"/>
                        <a:pt x="74" y="227"/>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5" name="Freeform 451"/>
                <p:cNvSpPr/>
                <p:nvPr/>
              </p:nvSpPr>
              <p:spPr bwMode="auto">
                <a:xfrm>
                  <a:off x="1531937" y="3080151"/>
                  <a:ext cx="774700" cy="517525"/>
                </a:xfrm>
                <a:custGeom>
                  <a:avLst/>
                  <a:gdLst>
                    <a:gd name="T0" fmla="*/ 1 w 214"/>
                    <a:gd name="T1" fmla="*/ 113 h 143"/>
                    <a:gd name="T2" fmla="*/ 2 w 214"/>
                    <a:gd name="T3" fmla="*/ 125 h 143"/>
                    <a:gd name="T4" fmla="*/ 10 w 214"/>
                    <a:gd name="T5" fmla="*/ 135 h 143"/>
                    <a:gd name="T6" fmla="*/ 54 w 214"/>
                    <a:gd name="T7" fmla="*/ 136 h 143"/>
                    <a:gd name="T8" fmla="*/ 168 w 214"/>
                    <a:gd name="T9" fmla="*/ 84 h 143"/>
                    <a:gd name="T10" fmla="*/ 212 w 214"/>
                    <a:gd name="T11" fmla="*/ 36 h 143"/>
                    <a:gd name="T12" fmla="*/ 206 w 214"/>
                    <a:gd name="T13" fmla="*/ 8 h 143"/>
                    <a:gd name="T14" fmla="*/ 171 w 214"/>
                    <a:gd name="T15" fmla="*/ 5 h 143"/>
                    <a:gd name="T16" fmla="*/ 132 w 214"/>
                    <a:gd name="T17" fmla="*/ 16 h 143"/>
                    <a:gd name="T18" fmla="*/ 30 w 214"/>
                    <a:gd name="T19" fmla="*/ 72 h 143"/>
                    <a:gd name="T20" fmla="*/ 1 w 214"/>
                    <a:gd name="T21" fmla="*/ 11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43">
                      <a:moveTo>
                        <a:pt x="1" y="113"/>
                      </a:moveTo>
                      <a:cubicBezTo>
                        <a:pt x="1" y="117"/>
                        <a:pt x="0" y="121"/>
                        <a:pt x="2" y="125"/>
                      </a:cubicBezTo>
                      <a:cubicBezTo>
                        <a:pt x="3" y="129"/>
                        <a:pt x="7" y="133"/>
                        <a:pt x="10" y="135"/>
                      </a:cubicBezTo>
                      <a:cubicBezTo>
                        <a:pt x="23" y="143"/>
                        <a:pt x="40" y="140"/>
                        <a:pt x="54" y="136"/>
                      </a:cubicBezTo>
                      <a:cubicBezTo>
                        <a:pt x="94" y="124"/>
                        <a:pt x="133" y="106"/>
                        <a:pt x="168" y="84"/>
                      </a:cubicBezTo>
                      <a:cubicBezTo>
                        <a:pt x="186" y="72"/>
                        <a:pt x="206" y="58"/>
                        <a:pt x="212" y="36"/>
                      </a:cubicBezTo>
                      <a:cubicBezTo>
                        <a:pt x="214" y="27"/>
                        <a:pt x="214" y="15"/>
                        <a:pt x="206" y="8"/>
                      </a:cubicBezTo>
                      <a:cubicBezTo>
                        <a:pt x="197" y="0"/>
                        <a:pt x="183" y="2"/>
                        <a:pt x="171" y="5"/>
                      </a:cubicBezTo>
                      <a:cubicBezTo>
                        <a:pt x="158" y="9"/>
                        <a:pt x="145" y="12"/>
                        <a:pt x="132" y="16"/>
                      </a:cubicBezTo>
                      <a:cubicBezTo>
                        <a:pt x="95" y="28"/>
                        <a:pt x="60" y="47"/>
                        <a:pt x="30" y="72"/>
                      </a:cubicBezTo>
                      <a:cubicBezTo>
                        <a:pt x="17" y="83"/>
                        <a:pt x="5" y="96"/>
                        <a:pt x="1" y="113"/>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455" name="组合 454"/>
              <p:cNvGrpSpPr/>
              <p:nvPr/>
            </p:nvGrpSpPr>
            <p:grpSpPr>
              <a:xfrm>
                <a:off x="1574800" y="3032526"/>
                <a:ext cx="681038" cy="604838"/>
                <a:chOff x="1574800" y="3032526"/>
                <a:chExt cx="681038" cy="604838"/>
              </a:xfrm>
            </p:grpSpPr>
            <p:sp>
              <p:nvSpPr>
                <p:cNvPr id="456" name="Freeform 452"/>
                <p:cNvSpPr/>
                <p:nvPr/>
              </p:nvSpPr>
              <p:spPr bwMode="auto">
                <a:xfrm>
                  <a:off x="1574800" y="3032526"/>
                  <a:ext cx="681038" cy="604838"/>
                </a:xfrm>
                <a:custGeom>
                  <a:avLst/>
                  <a:gdLst>
                    <a:gd name="T0" fmla="*/ 64 w 188"/>
                    <a:gd name="T1" fmla="*/ 118 h 167"/>
                    <a:gd name="T2" fmla="*/ 95 w 188"/>
                    <a:gd name="T3" fmla="*/ 142 h 167"/>
                    <a:gd name="T4" fmla="*/ 149 w 188"/>
                    <a:gd name="T5" fmla="*/ 163 h 167"/>
                    <a:gd name="T6" fmla="*/ 171 w 188"/>
                    <a:gd name="T7" fmla="*/ 166 h 167"/>
                    <a:gd name="T8" fmla="*/ 187 w 188"/>
                    <a:gd name="T9" fmla="*/ 153 h 167"/>
                    <a:gd name="T10" fmla="*/ 185 w 188"/>
                    <a:gd name="T11" fmla="*/ 140 h 167"/>
                    <a:gd name="T12" fmla="*/ 153 w 188"/>
                    <a:gd name="T13" fmla="*/ 87 h 167"/>
                    <a:gd name="T14" fmla="*/ 37 w 188"/>
                    <a:gd name="T15" fmla="*/ 3 h 167"/>
                    <a:gd name="T16" fmla="*/ 8 w 188"/>
                    <a:gd name="T17" fmla="*/ 6 h 167"/>
                    <a:gd name="T18" fmla="*/ 1 w 188"/>
                    <a:gd name="T19" fmla="*/ 29 h 167"/>
                    <a:gd name="T20" fmla="*/ 10 w 188"/>
                    <a:gd name="T21" fmla="*/ 51 h 167"/>
                    <a:gd name="T22" fmla="*/ 64 w 188"/>
                    <a:gd name="T23" fmla="*/ 11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8" h="167">
                      <a:moveTo>
                        <a:pt x="64" y="118"/>
                      </a:moveTo>
                      <a:cubicBezTo>
                        <a:pt x="73" y="127"/>
                        <a:pt x="84" y="135"/>
                        <a:pt x="95" y="142"/>
                      </a:cubicBezTo>
                      <a:cubicBezTo>
                        <a:pt x="112" y="152"/>
                        <a:pt x="130" y="158"/>
                        <a:pt x="149" y="163"/>
                      </a:cubicBezTo>
                      <a:cubicBezTo>
                        <a:pt x="156" y="165"/>
                        <a:pt x="164" y="167"/>
                        <a:pt x="171" y="166"/>
                      </a:cubicBezTo>
                      <a:cubicBezTo>
                        <a:pt x="178" y="165"/>
                        <a:pt x="186" y="160"/>
                        <a:pt x="187" y="153"/>
                      </a:cubicBezTo>
                      <a:cubicBezTo>
                        <a:pt x="188" y="149"/>
                        <a:pt x="186" y="144"/>
                        <a:pt x="185" y="140"/>
                      </a:cubicBezTo>
                      <a:cubicBezTo>
                        <a:pt x="177" y="121"/>
                        <a:pt x="166" y="103"/>
                        <a:pt x="153" y="87"/>
                      </a:cubicBezTo>
                      <a:cubicBezTo>
                        <a:pt x="123" y="49"/>
                        <a:pt x="84" y="13"/>
                        <a:pt x="37" y="3"/>
                      </a:cubicBezTo>
                      <a:cubicBezTo>
                        <a:pt x="27" y="1"/>
                        <a:pt x="16" y="0"/>
                        <a:pt x="8" y="6"/>
                      </a:cubicBezTo>
                      <a:cubicBezTo>
                        <a:pt x="2" y="11"/>
                        <a:pt x="0" y="21"/>
                        <a:pt x="1" y="29"/>
                      </a:cubicBezTo>
                      <a:cubicBezTo>
                        <a:pt x="2" y="37"/>
                        <a:pt x="6" y="44"/>
                        <a:pt x="10" y="51"/>
                      </a:cubicBezTo>
                      <a:cubicBezTo>
                        <a:pt x="25" y="76"/>
                        <a:pt x="43" y="98"/>
                        <a:pt x="64" y="118"/>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57" name="Freeform 453"/>
                <p:cNvSpPr/>
                <p:nvPr/>
              </p:nvSpPr>
              <p:spPr bwMode="auto">
                <a:xfrm>
                  <a:off x="1843087" y="3275413"/>
                  <a:ext cx="130175" cy="119063"/>
                </a:xfrm>
                <a:custGeom>
                  <a:avLst/>
                  <a:gdLst>
                    <a:gd name="T0" fmla="*/ 12 w 36"/>
                    <a:gd name="T1" fmla="*/ 30 h 33"/>
                    <a:gd name="T2" fmla="*/ 28 w 36"/>
                    <a:gd name="T3" fmla="*/ 29 h 33"/>
                    <a:gd name="T4" fmla="*/ 35 w 36"/>
                    <a:gd name="T5" fmla="*/ 14 h 33"/>
                    <a:gd name="T6" fmla="*/ 33 w 36"/>
                    <a:gd name="T7" fmla="*/ 8 h 33"/>
                    <a:gd name="T8" fmla="*/ 26 w 36"/>
                    <a:gd name="T9" fmla="*/ 3 h 33"/>
                    <a:gd name="T10" fmla="*/ 12 w 36"/>
                    <a:gd name="T11" fmla="*/ 1 h 33"/>
                    <a:gd name="T12" fmla="*/ 2 w 36"/>
                    <a:gd name="T13" fmla="*/ 11 h 33"/>
                    <a:gd name="T14" fmla="*/ 12 w 36"/>
                    <a:gd name="T15" fmla="*/ 3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33">
                      <a:moveTo>
                        <a:pt x="12" y="30"/>
                      </a:moveTo>
                      <a:cubicBezTo>
                        <a:pt x="17" y="33"/>
                        <a:pt x="23" y="32"/>
                        <a:pt x="28" y="29"/>
                      </a:cubicBezTo>
                      <a:cubicBezTo>
                        <a:pt x="33" y="26"/>
                        <a:pt x="36" y="20"/>
                        <a:pt x="35" y="14"/>
                      </a:cubicBezTo>
                      <a:cubicBezTo>
                        <a:pt x="35" y="12"/>
                        <a:pt x="34" y="10"/>
                        <a:pt x="33" y="8"/>
                      </a:cubicBezTo>
                      <a:cubicBezTo>
                        <a:pt x="31" y="6"/>
                        <a:pt x="29" y="4"/>
                        <a:pt x="26" y="3"/>
                      </a:cubicBezTo>
                      <a:cubicBezTo>
                        <a:pt x="22" y="0"/>
                        <a:pt x="17" y="0"/>
                        <a:pt x="12" y="1"/>
                      </a:cubicBezTo>
                      <a:cubicBezTo>
                        <a:pt x="8" y="3"/>
                        <a:pt x="4" y="7"/>
                        <a:pt x="2" y="11"/>
                      </a:cubicBezTo>
                      <a:cubicBezTo>
                        <a:pt x="0" y="18"/>
                        <a:pt x="5" y="27"/>
                        <a:pt x="12" y="30"/>
                      </a:cubicBezTo>
                      <a:close/>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58" name="Freeform 454"/>
                <p:cNvSpPr/>
                <p:nvPr/>
              </p:nvSpPr>
              <p:spPr bwMode="auto">
                <a:xfrm>
                  <a:off x="1849437" y="3289701"/>
                  <a:ext cx="33338" cy="44450"/>
                </a:xfrm>
                <a:custGeom>
                  <a:avLst/>
                  <a:gdLst>
                    <a:gd name="T0" fmla="*/ 0 w 9"/>
                    <a:gd name="T1" fmla="*/ 12 h 12"/>
                    <a:gd name="T2" fmla="*/ 9 w 9"/>
                    <a:gd name="T3" fmla="*/ 0 h 12"/>
                  </a:gdLst>
                  <a:ahLst/>
                  <a:cxnLst>
                    <a:cxn ang="0">
                      <a:pos x="T0" y="T1"/>
                    </a:cxn>
                    <a:cxn ang="0">
                      <a:pos x="T2" y="T3"/>
                    </a:cxn>
                  </a:cxnLst>
                  <a:rect l="0" t="0" r="r" b="b"/>
                  <a:pathLst>
                    <a:path w="9" h="12">
                      <a:moveTo>
                        <a:pt x="0" y="12"/>
                      </a:moveTo>
                      <a:cubicBezTo>
                        <a:pt x="3" y="8"/>
                        <a:pt x="6" y="4"/>
                        <a:pt x="9"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59" name="Freeform 455"/>
                <p:cNvSpPr/>
                <p:nvPr/>
              </p:nvSpPr>
              <p:spPr bwMode="auto">
                <a:xfrm>
                  <a:off x="1860550" y="3286526"/>
                  <a:ext cx="47625" cy="65088"/>
                </a:xfrm>
                <a:custGeom>
                  <a:avLst/>
                  <a:gdLst>
                    <a:gd name="T0" fmla="*/ 0 w 13"/>
                    <a:gd name="T1" fmla="*/ 18 h 18"/>
                    <a:gd name="T2" fmla="*/ 13 w 13"/>
                    <a:gd name="T3" fmla="*/ 0 h 18"/>
                  </a:gdLst>
                  <a:ahLst/>
                  <a:cxnLst>
                    <a:cxn ang="0">
                      <a:pos x="T0" y="T1"/>
                    </a:cxn>
                    <a:cxn ang="0">
                      <a:pos x="T2" y="T3"/>
                    </a:cxn>
                  </a:cxnLst>
                  <a:rect l="0" t="0" r="r" b="b"/>
                  <a:pathLst>
                    <a:path w="13" h="18">
                      <a:moveTo>
                        <a:pt x="0" y="18"/>
                      </a:moveTo>
                      <a:cubicBezTo>
                        <a:pt x="4" y="11"/>
                        <a:pt x="8" y="6"/>
                        <a:pt x="13"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0" name="Freeform 456"/>
                <p:cNvSpPr/>
                <p:nvPr/>
              </p:nvSpPr>
              <p:spPr bwMode="auto">
                <a:xfrm>
                  <a:off x="1868487" y="3286526"/>
                  <a:ext cx="53975" cy="76200"/>
                </a:xfrm>
                <a:custGeom>
                  <a:avLst/>
                  <a:gdLst>
                    <a:gd name="T0" fmla="*/ 0 w 15"/>
                    <a:gd name="T1" fmla="*/ 21 h 21"/>
                    <a:gd name="T2" fmla="*/ 15 w 15"/>
                    <a:gd name="T3" fmla="*/ 0 h 21"/>
                  </a:gdLst>
                  <a:ahLst/>
                  <a:cxnLst>
                    <a:cxn ang="0">
                      <a:pos x="T0" y="T1"/>
                    </a:cxn>
                    <a:cxn ang="0">
                      <a:pos x="T2" y="T3"/>
                    </a:cxn>
                  </a:cxnLst>
                  <a:rect l="0" t="0" r="r" b="b"/>
                  <a:pathLst>
                    <a:path w="15" h="21">
                      <a:moveTo>
                        <a:pt x="0" y="21"/>
                      </a:moveTo>
                      <a:cubicBezTo>
                        <a:pt x="5" y="14"/>
                        <a:pt x="10" y="7"/>
                        <a:pt x="15"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1" name="Freeform 457"/>
                <p:cNvSpPr/>
                <p:nvPr/>
              </p:nvSpPr>
              <p:spPr bwMode="auto">
                <a:xfrm>
                  <a:off x="1878012" y="3292876"/>
                  <a:ext cx="58738" cy="87313"/>
                </a:xfrm>
                <a:custGeom>
                  <a:avLst/>
                  <a:gdLst>
                    <a:gd name="T0" fmla="*/ 0 w 16"/>
                    <a:gd name="T1" fmla="*/ 24 h 24"/>
                    <a:gd name="T2" fmla="*/ 16 w 16"/>
                    <a:gd name="T3" fmla="*/ 0 h 24"/>
                  </a:gdLst>
                  <a:ahLst/>
                  <a:cxnLst>
                    <a:cxn ang="0">
                      <a:pos x="T0" y="T1"/>
                    </a:cxn>
                    <a:cxn ang="0">
                      <a:pos x="T2" y="T3"/>
                    </a:cxn>
                  </a:cxnLst>
                  <a:rect l="0" t="0" r="r" b="b"/>
                  <a:pathLst>
                    <a:path w="16" h="24">
                      <a:moveTo>
                        <a:pt x="0" y="24"/>
                      </a:moveTo>
                      <a:cubicBezTo>
                        <a:pt x="5" y="16"/>
                        <a:pt x="10" y="8"/>
                        <a:pt x="16"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2" name="Freeform 458"/>
                <p:cNvSpPr/>
                <p:nvPr/>
              </p:nvSpPr>
              <p:spPr bwMode="auto">
                <a:xfrm>
                  <a:off x="1893887" y="3300813"/>
                  <a:ext cx="60325" cy="87313"/>
                </a:xfrm>
                <a:custGeom>
                  <a:avLst/>
                  <a:gdLst>
                    <a:gd name="T0" fmla="*/ 0 w 17"/>
                    <a:gd name="T1" fmla="*/ 24 h 24"/>
                    <a:gd name="T2" fmla="*/ 17 w 17"/>
                    <a:gd name="T3" fmla="*/ 0 h 24"/>
                  </a:gdLst>
                  <a:ahLst/>
                  <a:cxnLst>
                    <a:cxn ang="0">
                      <a:pos x="T0" y="T1"/>
                    </a:cxn>
                    <a:cxn ang="0">
                      <a:pos x="T2" y="T3"/>
                    </a:cxn>
                  </a:cxnLst>
                  <a:rect l="0" t="0" r="r" b="b"/>
                  <a:pathLst>
                    <a:path w="17" h="24">
                      <a:moveTo>
                        <a:pt x="0" y="24"/>
                      </a:moveTo>
                      <a:cubicBezTo>
                        <a:pt x="5" y="16"/>
                        <a:pt x="11" y="8"/>
                        <a:pt x="17"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3" name="Freeform 459"/>
                <p:cNvSpPr/>
                <p:nvPr/>
              </p:nvSpPr>
              <p:spPr bwMode="auto">
                <a:xfrm>
                  <a:off x="1919287" y="3329388"/>
                  <a:ext cx="34925" cy="58738"/>
                </a:xfrm>
                <a:custGeom>
                  <a:avLst/>
                  <a:gdLst>
                    <a:gd name="T0" fmla="*/ 0 w 10"/>
                    <a:gd name="T1" fmla="*/ 16 h 16"/>
                    <a:gd name="T2" fmla="*/ 3 w 10"/>
                    <a:gd name="T3" fmla="*/ 10 h 16"/>
                    <a:gd name="T4" fmla="*/ 10 w 10"/>
                    <a:gd name="T5" fmla="*/ 0 h 16"/>
                  </a:gdLst>
                  <a:ahLst/>
                  <a:cxnLst>
                    <a:cxn ang="0">
                      <a:pos x="T0" y="T1"/>
                    </a:cxn>
                    <a:cxn ang="0">
                      <a:pos x="T2" y="T3"/>
                    </a:cxn>
                    <a:cxn ang="0">
                      <a:pos x="T4" y="T5"/>
                    </a:cxn>
                  </a:cxnLst>
                  <a:rect l="0" t="0" r="r" b="b"/>
                  <a:pathLst>
                    <a:path w="10" h="16">
                      <a:moveTo>
                        <a:pt x="0" y="16"/>
                      </a:moveTo>
                      <a:cubicBezTo>
                        <a:pt x="0" y="13"/>
                        <a:pt x="2" y="11"/>
                        <a:pt x="3" y="10"/>
                      </a:cubicBezTo>
                      <a:cubicBezTo>
                        <a:pt x="6" y="7"/>
                        <a:pt x="8" y="3"/>
                        <a:pt x="10" y="0"/>
                      </a:cubicBezTo>
                    </a:path>
                  </a:pathLst>
                </a:custGeom>
                <a:noFill/>
                <a:ln w="9525"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grpSp>
          <p:nvGrpSpPr>
            <p:cNvPr id="466" name="组合 465"/>
            <p:cNvGrpSpPr/>
            <p:nvPr/>
          </p:nvGrpSpPr>
          <p:grpSpPr>
            <a:xfrm>
              <a:off x="9507537" y="-237914"/>
              <a:ext cx="896937" cy="1271588"/>
              <a:chOff x="6505575" y="3410351"/>
              <a:chExt cx="896937" cy="1271588"/>
            </a:xfrm>
          </p:grpSpPr>
          <p:sp>
            <p:nvSpPr>
              <p:cNvPr id="467" name="Freeform 392"/>
              <p:cNvSpPr/>
              <p:nvPr/>
            </p:nvSpPr>
            <p:spPr bwMode="auto">
              <a:xfrm>
                <a:off x="7127875" y="3688163"/>
                <a:ext cx="25400" cy="69850"/>
              </a:xfrm>
              <a:custGeom>
                <a:avLst/>
                <a:gdLst>
                  <a:gd name="T0" fmla="*/ 0 w 7"/>
                  <a:gd name="T1" fmla="*/ 0 h 19"/>
                  <a:gd name="T2" fmla="*/ 7 w 7"/>
                  <a:gd name="T3" fmla="*/ 19 h 19"/>
                </a:gdLst>
                <a:ahLst/>
                <a:cxnLst>
                  <a:cxn ang="0">
                    <a:pos x="T0" y="T1"/>
                  </a:cxn>
                  <a:cxn ang="0">
                    <a:pos x="T2" y="T3"/>
                  </a:cxn>
                </a:cxnLst>
                <a:rect l="0" t="0" r="r" b="b"/>
                <a:pathLst>
                  <a:path w="7" h="19">
                    <a:moveTo>
                      <a:pt x="0" y="0"/>
                    </a:moveTo>
                    <a:cubicBezTo>
                      <a:pt x="4" y="5"/>
                      <a:pt x="7" y="12"/>
                      <a:pt x="7" y="19"/>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8" name="Freeform 393"/>
              <p:cNvSpPr/>
              <p:nvPr/>
            </p:nvSpPr>
            <p:spPr bwMode="auto">
              <a:xfrm>
                <a:off x="7181850" y="3696101"/>
                <a:ext cx="11113" cy="73025"/>
              </a:xfrm>
              <a:custGeom>
                <a:avLst/>
                <a:gdLst>
                  <a:gd name="T0" fmla="*/ 0 w 3"/>
                  <a:gd name="T1" fmla="*/ 0 h 20"/>
                  <a:gd name="T2" fmla="*/ 0 w 3"/>
                  <a:gd name="T3" fmla="*/ 20 h 20"/>
                </a:gdLst>
                <a:ahLst/>
                <a:cxnLst>
                  <a:cxn ang="0">
                    <a:pos x="T0" y="T1"/>
                  </a:cxn>
                  <a:cxn ang="0">
                    <a:pos x="T2" y="T3"/>
                  </a:cxn>
                </a:cxnLst>
                <a:rect l="0" t="0" r="r" b="b"/>
                <a:pathLst>
                  <a:path w="3" h="20">
                    <a:moveTo>
                      <a:pt x="0" y="0"/>
                    </a:moveTo>
                    <a:cubicBezTo>
                      <a:pt x="3" y="6"/>
                      <a:pt x="2" y="13"/>
                      <a:pt x="0" y="2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69" name="Freeform 394"/>
              <p:cNvSpPr/>
              <p:nvPr/>
            </p:nvSpPr>
            <p:spPr bwMode="auto">
              <a:xfrm>
                <a:off x="6635750" y="3967563"/>
                <a:ext cx="17463" cy="65088"/>
              </a:xfrm>
              <a:custGeom>
                <a:avLst/>
                <a:gdLst>
                  <a:gd name="T0" fmla="*/ 1 w 5"/>
                  <a:gd name="T1" fmla="*/ 0 h 18"/>
                  <a:gd name="T2" fmla="*/ 5 w 5"/>
                  <a:gd name="T3" fmla="*/ 18 h 18"/>
                </a:gdLst>
                <a:ahLst/>
                <a:cxnLst>
                  <a:cxn ang="0">
                    <a:pos x="T0" y="T1"/>
                  </a:cxn>
                  <a:cxn ang="0">
                    <a:pos x="T2" y="T3"/>
                  </a:cxn>
                </a:cxnLst>
                <a:rect l="0" t="0" r="r" b="b"/>
                <a:pathLst>
                  <a:path w="5" h="18">
                    <a:moveTo>
                      <a:pt x="1" y="0"/>
                    </a:moveTo>
                    <a:cubicBezTo>
                      <a:pt x="0" y="6"/>
                      <a:pt x="2" y="13"/>
                      <a:pt x="5" y="18"/>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0" name="Freeform 395"/>
              <p:cNvSpPr/>
              <p:nvPr/>
            </p:nvSpPr>
            <p:spPr bwMode="auto">
              <a:xfrm>
                <a:off x="7077075" y="3540526"/>
                <a:ext cx="249238" cy="658813"/>
              </a:xfrm>
              <a:custGeom>
                <a:avLst/>
                <a:gdLst>
                  <a:gd name="T0" fmla="*/ 32 w 69"/>
                  <a:gd name="T1" fmla="*/ 0 h 182"/>
                  <a:gd name="T2" fmla="*/ 64 w 69"/>
                  <a:gd name="T3" fmla="*/ 47 h 182"/>
                  <a:gd name="T4" fmla="*/ 54 w 69"/>
                  <a:gd name="T5" fmla="*/ 125 h 182"/>
                  <a:gd name="T6" fmla="*/ 0 w 69"/>
                  <a:gd name="T7" fmla="*/ 182 h 182"/>
                </a:gdLst>
                <a:ahLst/>
                <a:cxnLst>
                  <a:cxn ang="0">
                    <a:pos x="T0" y="T1"/>
                  </a:cxn>
                  <a:cxn ang="0">
                    <a:pos x="T2" y="T3"/>
                  </a:cxn>
                  <a:cxn ang="0">
                    <a:pos x="T4" y="T5"/>
                  </a:cxn>
                  <a:cxn ang="0">
                    <a:pos x="T6" y="T7"/>
                  </a:cxn>
                </a:cxnLst>
                <a:rect l="0" t="0" r="r" b="b"/>
                <a:pathLst>
                  <a:path w="69" h="182">
                    <a:moveTo>
                      <a:pt x="32" y="0"/>
                    </a:moveTo>
                    <a:cubicBezTo>
                      <a:pt x="50" y="8"/>
                      <a:pt x="60" y="28"/>
                      <a:pt x="64" y="47"/>
                    </a:cubicBezTo>
                    <a:cubicBezTo>
                      <a:pt x="69" y="73"/>
                      <a:pt x="65" y="101"/>
                      <a:pt x="54" y="125"/>
                    </a:cubicBezTo>
                    <a:cubicBezTo>
                      <a:pt x="42" y="149"/>
                      <a:pt x="23" y="169"/>
                      <a:pt x="0" y="182"/>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1" name="Freeform 396"/>
              <p:cNvSpPr/>
              <p:nvPr/>
            </p:nvSpPr>
            <p:spPr bwMode="auto">
              <a:xfrm>
                <a:off x="6700838" y="3859613"/>
                <a:ext cx="376238" cy="455613"/>
              </a:xfrm>
              <a:custGeom>
                <a:avLst/>
                <a:gdLst>
                  <a:gd name="T0" fmla="*/ 17 w 104"/>
                  <a:gd name="T1" fmla="*/ 120 h 126"/>
                  <a:gd name="T2" fmla="*/ 0 w 104"/>
                  <a:gd name="T3" fmla="*/ 0 h 126"/>
                  <a:gd name="T4" fmla="*/ 104 w 104"/>
                  <a:gd name="T5" fmla="*/ 40 h 126"/>
                  <a:gd name="T6" fmla="*/ 31 w 104"/>
                  <a:gd name="T7" fmla="*/ 126 h 126"/>
                </a:gdLst>
                <a:ahLst/>
                <a:cxnLst>
                  <a:cxn ang="0">
                    <a:pos x="T0" y="T1"/>
                  </a:cxn>
                  <a:cxn ang="0">
                    <a:pos x="T2" y="T3"/>
                  </a:cxn>
                  <a:cxn ang="0">
                    <a:pos x="T4" y="T5"/>
                  </a:cxn>
                  <a:cxn ang="0">
                    <a:pos x="T6" y="T7"/>
                  </a:cxn>
                </a:cxnLst>
                <a:rect l="0" t="0" r="r" b="b"/>
                <a:pathLst>
                  <a:path w="104" h="126">
                    <a:moveTo>
                      <a:pt x="17" y="120"/>
                    </a:moveTo>
                    <a:cubicBezTo>
                      <a:pt x="14" y="80"/>
                      <a:pt x="9" y="40"/>
                      <a:pt x="0" y="0"/>
                    </a:cubicBezTo>
                    <a:cubicBezTo>
                      <a:pt x="33" y="19"/>
                      <a:pt x="67" y="39"/>
                      <a:pt x="104" y="40"/>
                    </a:cubicBezTo>
                    <a:cubicBezTo>
                      <a:pt x="80" y="69"/>
                      <a:pt x="56" y="97"/>
                      <a:pt x="31" y="126"/>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2" name="Freeform 397"/>
              <p:cNvSpPr/>
              <p:nvPr/>
            </p:nvSpPr>
            <p:spPr bwMode="auto">
              <a:xfrm>
                <a:off x="7073900" y="3945338"/>
                <a:ext cx="60325" cy="66675"/>
              </a:xfrm>
              <a:custGeom>
                <a:avLst/>
                <a:gdLst>
                  <a:gd name="T0" fmla="*/ 0 w 17"/>
                  <a:gd name="T1" fmla="*/ 18 h 18"/>
                  <a:gd name="T2" fmla="*/ 14 w 17"/>
                  <a:gd name="T3" fmla="*/ 7 h 18"/>
                  <a:gd name="T4" fmla="*/ 16 w 17"/>
                  <a:gd name="T5" fmla="*/ 0 h 18"/>
                  <a:gd name="T6" fmla="*/ 14 w 17"/>
                  <a:gd name="T7" fmla="*/ 0 h 18"/>
                  <a:gd name="T8" fmla="*/ 0 w 17"/>
                  <a:gd name="T9" fmla="*/ 18 h 18"/>
                </a:gdLst>
                <a:ahLst/>
                <a:cxnLst>
                  <a:cxn ang="0">
                    <a:pos x="T0" y="T1"/>
                  </a:cxn>
                  <a:cxn ang="0">
                    <a:pos x="T2" y="T3"/>
                  </a:cxn>
                  <a:cxn ang="0">
                    <a:pos x="T4" y="T5"/>
                  </a:cxn>
                  <a:cxn ang="0">
                    <a:pos x="T6" y="T7"/>
                  </a:cxn>
                  <a:cxn ang="0">
                    <a:pos x="T8" y="T9"/>
                  </a:cxn>
                </a:cxnLst>
                <a:rect l="0" t="0" r="r" b="b"/>
                <a:pathLst>
                  <a:path w="17" h="18">
                    <a:moveTo>
                      <a:pt x="0" y="18"/>
                    </a:moveTo>
                    <a:cubicBezTo>
                      <a:pt x="5" y="16"/>
                      <a:pt x="11" y="12"/>
                      <a:pt x="14" y="7"/>
                    </a:cubicBezTo>
                    <a:cubicBezTo>
                      <a:pt x="16" y="5"/>
                      <a:pt x="17" y="3"/>
                      <a:pt x="16" y="0"/>
                    </a:cubicBezTo>
                    <a:cubicBezTo>
                      <a:pt x="15" y="0"/>
                      <a:pt x="15" y="0"/>
                      <a:pt x="14" y="0"/>
                    </a:cubicBezTo>
                    <a:cubicBezTo>
                      <a:pt x="8" y="5"/>
                      <a:pt x="4" y="11"/>
                      <a:pt x="0" y="18"/>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3" name="Freeform 398"/>
              <p:cNvSpPr/>
              <p:nvPr/>
            </p:nvSpPr>
            <p:spPr bwMode="auto">
              <a:xfrm>
                <a:off x="6664325" y="3783413"/>
                <a:ext cx="39688" cy="79375"/>
              </a:xfrm>
              <a:custGeom>
                <a:avLst/>
                <a:gdLst>
                  <a:gd name="T0" fmla="*/ 2 w 11"/>
                  <a:gd name="T1" fmla="*/ 12 h 22"/>
                  <a:gd name="T2" fmla="*/ 10 w 11"/>
                  <a:gd name="T3" fmla="*/ 22 h 22"/>
                  <a:gd name="T4" fmla="*/ 9 w 11"/>
                  <a:gd name="T5" fmla="*/ 5 h 22"/>
                  <a:gd name="T6" fmla="*/ 6 w 11"/>
                  <a:gd name="T7" fmla="*/ 1 h 22"/>
                  <a:gd name="T8" fmla="*/ 0 w 11"/>
                  <a:gd name="T9" fmla="*/ 5 h 22"/>
                  <a:gd name="T10" fmla="*/ 2 w 11"/>
                  <a:gd name="T11" fmla="*/ 12 h 22"/>
                </a:gdLst>
                <a:ahLst/>
                <a:cxnLst>
                  <a:cxn ang="0">
                    <a:pos x="T0" y="T1"/>
                  </a:cxn>
                  <a:cxn ang="0">
                    <a:pos x="T2" y="T3"/>
                  </a:cxn>
                  <a:cxn ang="0">
                    <a:pos x="T4" y="T5"/>
                  </a:cxn>
                  <a:cxn ang="0">
                    <a:pos x="T6" y="T7"/>
                  </a:cxn>
                  <a:cxn ang="0">
                    <a:pos x="T8" y="T9"/>
                  </a:cxn>
                  <a:cxn ang="0">
                    <a:pos x="T10" y="T11"/>
                  </a:cxn>
                </a:cxnLst>
                <a:rect l="0" t="0" r="r" b="b"/>
                <a:pathLst>
                  <a:path w="11" h="22">
                    <a:moveTo>
                      <a:pt x="2" y="12"/>
                    </a:moveTo>
                    <a:cubicBezTo>
                      <a:pt x="4" y="16"/>
                      <a:pt x="6" y="19"/>
                      <a:pt x="10" y="22"/>
                    </a:cubicBezTo>
                    <a:cubicBezTo>
                      <a:pt x="11" y="17"/>
                      <a:pt x="11" y="11"/>
                      <a:pt x="9" y="5"/>
                    </a:cubicBezTo>
                    <a:cubicBezTo>
                      <a:pt x="8" y="4"/>
                      <a:pt x="8" y="2"/>
                      <a:pt x="6" y="1"/>
                    </a:cubicBezTo>
                    <a:cubicBezTo>
                      <a:pt x="4" y="0"/>
                      <a:pt x="1" y="2"/>
                      <a:pt x="0" y="5"/>
                    </a:cubicBezTo>
                    <a:cubicBezTo>
                      <a:pt x="0" y="7"/>
                      <a:pt x="1" y="10"/>
                      <a:pt x="2" y="12"/>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4" name="Freeform 399"/>
              <p:cNvSpPr/>
              <p:nvPr/>
            </p:nvSpPr>
            <p:spPr bwMode="auto">
              <a:xfrm>
                <a:off x="6605588" y="4588276"/>
                <a:ext cx="180975" cy="93663"/>
              </a:xfrm>
              <a:custGeom>
                <a:avLst/>
                <a:gdLst>
                  <a:gd name="T0" fmla="*/ 3 w 50"/>
                  <a:gd name="T1" fmla="*/ 0 h 26"/>
                  <a:gd name="T2" fmla="*/ 6 w 50"/>
                  <a:gd name="T3" fmla="*/ 17 h 26"/>
                  <a:gd name="T4" fmla="*/ 23 w 50"/>
                  <a:gd name="T5" fmla="*/ 25 h 26"/>
                  <a:gd name="T6" fmla="*/ 41 w 50"/>
                  <a:gd name="T7" fmla="*/ 23 h 26"/>
                  <a:gd name="T8" fmla="*/ 50 w 50"/>
                  <a:gd name="T9" fmla="*/ 9 h 26"/>
                </a:gdLst>
                <a:ahLst/>
                <a:cxnLst>
                  <a:cxn ang="0">
                    <a:pos x="T0" y="T1"/>
                  </a:cxn>
                  <a:cxn ang="0">
                    <a:pos x="T2" y="T3"/>
                  </a:cxn>
                  <a:cxn ang="0">
                    <a:pos x="T4" y="T5"/>
                  </a:cxn>
                  <a:cxn ang="0">
                    <a:pos x="T6" y="T7"/>
                  </a:cxn>
                  <a:cxn ang="0">
                    <a:pos x="T8" y="T9"/>
                  </a:cxn>
                </a:cxnLst>
                <a:rect l="0" t="0" r="r" b="b"/>
                <a:pathLst>
                  <a:path w="50" h="26">
                    <a:moveTo>
                      <a:pt x="3" y="0"/>
                    </a:moveTo>
                    <a:cubicBezTo>
                      <a:pt x="0" y="6"/>
                      <a:pt x="2" y="13"/>
                      <a:pt x="6" y="17"/>
                    </a:cubicBezTo>
                    <a:cubicBezTo>
                      <a:pt x="11" y="22"/>
                      <a:pt x="17" y="24"/>
                      <a:pt x="23" y="25"/>
                    </a:cubicBezTo>
                    <a:cubicBezTo>
                      <a:pt x="29" y="26"/>
                      <a:pt x="35" y="26"/>
                      <a:pt x="41" y="23"/>
                    </a:cubicBezTo>
                    <a:cubicBezTo>
                      <a:pt x="46" y="20"/>
                      <a:pt x="50" y="15"/>
                      <a:pt x="50" y="9"/>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5" name="Freeform 400"/>
              <p:cNvSpPr/>
              <p:nvPr/>
            </p:nvSpPr>
            <p:spPr bwMode="auto">
              <a:xfrm>
                <a:off x="6624638" y="4594626"/>
                <a:ext cx="6350" cy="50800"/>
              </a:xfrm>
              <a:custGeom>
                <a:avLst/>
                <a:gdLst>
                  <a:gd name="T0" fmla="*/ 0 w 2"/>
                  <a:gd name="T1" fmla="*/ 0 h 14"/>
                  <a:gd name="T2" fmla="*/ 2 w 2"/>
                  <a:gd name="T3" fmla="*/ 14 h 14"/>
                </a:gdLst>
                <a:ahLst/>
                <a:cxnLst>
                  <a:cxn ang="0">
                    <a:pos x="T0" y="T1"/>
                  </a:cxn>
                  <a:cxn ang="0">
                    <a:pos x="T2" y="T3"/>
                  </a:cxn>
                </a:cxnLst>
                <a:rect l="0" t="0" r="r" b="b"/>
                <a:pathLst>
                  <a:path w="2" h="14">
                    <a:moveTo>
                      <a:pt x="0" y="0"/>
                    </a:moveTo>
                    <a:cubicBezTo>
                      <a:pt x="1" y="5"/>
                      <a:pt x="1" y="10"/>
                      <a:pt x="2" y="1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6" name="Freeform 401"/>
              <p:cNvSpPr/>
              <p:nvPr/>
            </p:nvSpPr>
            <p:spPr bwMode="auto">
              <a:xfrm>
                <a:off x="6646863" y="4605738"/>
                <a:ext cx="3175" cy="58738"/>
              </a:xfrm>
              <a:custGeom>
                <a:avLst/>
                <a:gdLst>
                  <a:gd name="T0" fmla="*/ 0 w 1"/>
                  <a:gd name="T1" fmla="*/ 0 h 16"/>
                  <a:gd name="T2" fmla="*/ 1 w 1"/>
                  <a:gd name="T3" fmla="*/ 16 h 16"/>
                </a:gdLst>
                <a:ahLst/>
                <a:cxnLst>
                  <a:cxn ang="0">
                    <a:pos x="T0" y="T1"/>
                  </a:cxn>
                  <a:cxn ang="0">
                    <a:pos x="T2" y="T3"/>
                  </a:cxn>
                </a:cxnLst>
                <a:rect l="0" t="0" r="r" b="b"/>
                <a:pathLst>
                  <a:path w="1" h="16">
                    <a:moveTo>
                      <a:pt x="0" y="0"/>
                    </a:moveTo>
                    <a:cubicBezTo>
                      <a:pt x="0" y="5"/>
                      <a:pt x="0" y="11"/>
                      <a:pt x="1" y="1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7" name="Freeform 402"/>
              <p:cNvSpPr/>
              <p:nvPr/>
            </p:nvSpPr>
            <p:spPr bwMode="auto">
              <a:xfrm>
                <a:off x="6664325" y="4620026"/>
                <a:ext cx="7938" cy="50800"/>
              </a:xfrm>
              <a:custGeom>
                <a:avLst/>
                <a:gdLst>
                  <a:gd name="T0" fmla="*/ 1 w 2"/>
                  <a:gd name="T1" fmla="*/ 0 h 14"/>
                  <a:gd name="T2" fmla="*/ 2 w 2"/>
                  <a:gd name="T3" fmla="*/ 14 h 14"/>
                </a:gdLst>
                <a:ahLst/>
                <a:cxnLst>
                  <a:cxn ang="0">
                    <a:pos x="T0" y="T1"/>
                  </a:cxn>
                  <a:cxn ang="0">
                    <a:pos x="T2" y="T3"/>
                  </a:cxn>
                </a:cxnLst>
                <a:rect l="0" t="0" r="r" b="b"/>
                <a:pathLst>
                  <a:path w="2" h="14">
                    <a:moveTo>
                      <a:pt x="1" y="0"/>
                    </a:moveTo>
                    <a:cubicBezTo>
                      <a:pt x="0" y="4"/>
                      <a:pt x="1" y="9"/>
                      <a:pt x="2" y="1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8" name="Freeform 403"/>
              <p:cNvSpPr/>
              <p:nvPr/>
            </p:nvSpPr>
            <p:spPr bwMode="auto">
              <a:xfrm>
                <a:off x="6689725" y="4623201"/>
                <a:ext cx="3175" cy="55563"/>
              </a:xfrm>
              <a:custGeom>
                <a:avLst/>
                <a:gdLst>
                  <a:gd name="T0" fmla="*/ 0 w 1"/>
                  <a:gd name="T1" fmla="*/ 0 h 15"/>
                  <a:gd name="T2" fmla="*/ 1 w 1"/>
                  <a:gd name="T3" fmla="*/ 15 h 15"/>
                </a:gdLst>
                <a:ahLst/>
                <a:cxnLst>
                  <a:cxn ang="0">
                    <a:pos x="T0" y="T1"/>
                  </a:cxn>
                  <a:cxn ang="0">
                    <a:pos x="T2" y="T3"/>
                  </a:cxn>
                </a:cxnLst>
                <a:rect l="0" t="0" r="r" b="b"/>
                <a:pathLst>
                  <a:path w="1" h="15">
                    <a:moveTo>
                      <a:pt x="0" y="0"/>
                    </a:moveTo>
                    <a:cubicBezTo>
                      <a:pt x="0" y="5"/>
                      <a:pt x="0" y="10"/>
                      <a:pt x="1" y="1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79" name="Freeform 404"/>
              <p:cNvSpPr/>
              <p:nvPr/>
            </p:nvSpPr>
            <p:spPr bwMode="auto">
              <a:xfrm>
                <a:off x="6707188" y="4623201"/>
                <a:ext cx="4763" cy="50800"/>
              </a:xfrm>
              <a:custGeom>
                <a:avLst/>
                <a:gdLst>
                  <a:gd name="T0" fmla="*/ 0 w 1"/>
                  <a:gd name="T1" fmla="*/ 0 h 14"/>
                  <a:gd name="T2" fmla="*/ 1 w 1"/>
                  <a:gd name="T3" fmla="*/ 14 h 14"/>
                </a:gdLst>
                <a:ahLst/>
                <a:cxnLst>
                  <a:cxn ang="0">
                    <a:pos x="T0" y="T1"/>
                  </a:cxn>
                  <a:cxn ang="0">
                    <a:pos x="T2" y="T3"/>
                  </a:cxn>
                </a:cxnLst>
                <a:rect l="0" t="0" r="r" b="b"/>
                <a:pathLst>
                  <a:path w="1" h="14">
                    <a:moveTo>
                      <a:pt x="0" y="0"/>
                    </a:moveTo>
                    <a:cubicBezTo>
                      <a:pt x="0" y="4"/>
                      <a:pt x="0" y="9"/>
                      <a:pt x="1" y="1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0" name="Freeform 405"/>
              <p:cNvSpPr/>
              <p:nvPr/>
            </p:nvSpPr>
            <p:spPr bwMode="auto">
              <a:xfrm>
                <a:off x="6732588" y="4627963"/>
                <a:ext cx="0" cy="39688"/>
              </a:xfrm>
              <a:custGeom>
                <a:avLst/>
                <a:gdLst>
                  <a:gd name="T0" fmla="*/ 0 h 11"/>
                  <a:gd name="T1" fmla="*/ 11 h 11"/>
                </a:gdLst>
                <a:ahLst/>
                <a:cxnLst>
                  <a:cxn ang="0">
                    <a:pos x="0" y="T0"/>
                  </a:cxn>
                  <a:cxn ang="0">
                    <a:pos x="0" y="T1"/>
                  </a:cxn>
                </a:cxnLst>
                <a:rect l="0" t="0" r="r" b="b"/>
                <a:pathLst>
                  <a:path h="11">
                    <a:moveTo>
                      <a:pt x="0" y="0"/>
                    </a:moveTo>
                    <a:cubicBezTo>
                      <a:pt x="0" y="4"/>
                      <a:pt x="0" y="7"/>
                      <a:pt x="0" y="1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1" name="Freeform 407"/>
              <p:cNvSpPr/>
              <p:nvPr/>
            </p:nvSpPr>
            <p:spPr bwMode="auto">
              <a:xfrm>
                <a:off x="6751637" y="4623201"/>
                <a:ext cx="3175" cy="41275"/>
              </a:xfrm>
              <a:custGeom>
                <a:avLst/>
                <a:gdLst>
                  <a:gd name="T0" fmla="*/ 0 w 1"/>
                  <a:gd name="T1" fmla="*/ 0 h 11"/>
                  <a:gd name="T2" fmla="*/ 1 w 1"/>
                  <a:gd name="T3" fmla="*/ 11 h 11"/>
                </a:gdLst>
                <a:ahLst/>
                <a:cxnLst>
                  <a:cxn ang="0">
                    <a:pos x="T0" y="T1"/>
                  </a:cxn>
                  <a:cxn ang="0">
                    <a:pos x="T2" y="T3"/>
                  </a:cxn>
                </a:cxnLst>
                <a:rect l="0" t="0" r="r" b="b"/>
                <a:pathLst>
                  <a:path w="1" h="11">
                    <a:moveTo>
                      <a:pt x="0" y="0"/>
                    </a:moveTo>
                    <a:cubicBezTo>
                      <a:pt x="1" y="4"/>
                      <a:pt x="1" y="8"/>
                      <a:pt x="1" y="11"/>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2" name="Freeform 408"/>
              <p:cNvSpPr/>
              <p:nvPr/>
            </p:nvSpPr>
            <p:spPr bwMode="auto">
              <a:xfrm>
                <a:off x="6505575" y="3410351"/>
                <a:ext cx="885825" cy="1220788"/>
              </a:xfrm>
              <a:custGeom>
                <a:avLst/>
                <a:gdLst>
                  <a:gd name="T0" fmla="*/ 96 w 245"/>
                  <a:gd name="T1" fmla="*/ 330 h 337"/>
                  <a:gd name="T2" fmla="*/ 48 w 245"/>
                  <a:gd name="T3" fmla="*/ 332 h 337"/>
                  <a:gd name="T4" fmla="*/ 17 w 245"/>
                  <a:gd name="T5" fmla="*/ 309 h 337"/>
                  <a:gd name="T6" fmla="*/ 23 w 245"/>
                  <a:gd name="T7" fmla="*/ 262 h 337"/>
                  <a:gd name="T8" fmla="*/ 34 w 245"/>
                  <a:gd name="T9" fmla="*/ 237 h 337"/>
                  <a:gd name="T10" fmla="*/ 38 w 245"/>
                  <a:gd name="T11" fmla="*/ 224 h 337"/>
                  <a:gd name="T12" fmla="*/ 17 w 245"/>
                  <a:gd name="T13" fmla="*/ 170 h 337"/>
                  <a:gd name="T14" fmla="*/ 8 w 245"/>
                  <a:gd name="T15" fmla="*/ 86 h 337"/>
                  <a:gd name="T16" fmla="*/ 59 w 245"/>
                  <a:gd name="T17" fmla="*/ 20 h 337"/>
                  <a:gd name="T18" fmla="*/ 174 w 245"/>
                  <a:gd name="T19" fmla="*/ 12 h 337"/>
                  <a:gd name="T20" fmla="*/ 205 w 245"/>
                  <a:gd name="T21" fmla="*/ 26 h 337"/>
                  <a:gd name="T22" fmla="*/ 239 w 245"/>
                  <a:gd name="T23" fmla="*/ 78 h 337"/>
                  <a:gd name="T24" fmla="*/ 238 w 245"/>
                  <a:gd name="T25" fmla="*/ 141 h 337"/>
                  <a:gd name="T26" fmla="*/ 169 w 245"/>
                  <a:gd name="T27" fmla="*/ 232 h 337"/>
                  <a:gd name="T28" fmla="*/ 128 w 245"/>
                  <a:gd name="T29" fmla="*/ 257 h 337"/>
                  <a:gd name="T30" fmla="*/ 113 w 245"/>
                  <a:gd name="T31" fmla="*/ 312 h 337"/>
                  <a:gd name="T32" fmla="*/ 107 w 245"/>
                  <a:gd name="T33" fmla="*/ 324 h 337"/>
                  <a:gd name="T34" fmla="*/ 96 w 245"/>
                  <a:gd name="T35" fmla="*/ 33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5" h="337">
                    <a:moveTo>
                      <a:pt x="96" y="330"/>
                    </a:moveTo>
                    <a:cubicBezTo>
                      <a:pt x="81" y="336"/>
                      <a:pt x="64" y="337"/>
                      <a:pt x="48" y="332"/>
                    </a:cubicBezTo>
                    <a:cubicBezTo>
                      <a:pt x="35" y="329"/>
                      <a:pt x="23" y="321"/>
                      <a:pt x="17" y="309"/>
                    </a:cubicBezTo>
                    <a:cubicBezTo>
                      <a:pt x="11" y="294"/>
                      <a:pt x="17" y="277"/>
                      <a:pt x="23" y="262"/>
                    </a:cubicBezTo>
                    <a:cubicBezTo>
                      <a:pt x="27" y="253"/>
                      <a:pt x="30" y="245"/>
                      <a:pt x="34" y="237"/>
                    </a:cubicBezTo>
                    <a:cubicBezTo>
                      <a:pt x="35" y="232"/>
                      <a:pt x="37" y="228"/>
                      <a:pt x="38" y="224"/>
                    </a:cubicBezTo>
                    <a:cubicBezTo>
                      <a:pt x="41" y="204"/>
                      <a:pt x="27" y="187"/>
                      <a:pt x="17" y="170"/>
                    </a:cubicBezTo>
                    <a:cubicBezTo>
                      <a:pt x="4" y="145"/>
                      <a:pt x="0" y="114"/>
                      <a:pt x="8" y="86"/>
                    </a:cubicBezTo>
                    <a:cubicBezTo>
                      <a:pt x="15" y="59"/>
                      <a:pt x="34" y="34"/>
                      <a:pt x="59" y="20"/>
                    </a:cubicBezTo>
                    <a:cubicBezTo>
                      <a:pt x="93" y="0"/>
                      <a:pt x="136" y="0"/>
                      <a:pt x="174" y="12"/>
                    </a:cubicBezTo>
                    <a:cubicBezTo>
                      <a:pt x="185" y="15"/>
                      <a:pt x="196" y="20"/>
                      <a:pt x="205" y="26"/>
                    </a:cubicBezTo>
                    <a:cubicBezTo>
                      <a:pt x="222" y="38"/>
                      <a:pt x="234" y="57"/>
                      <a:pt x="239" y="78"/>
                    </a:cubicBezTo>
                    <a:cubicBezTo>
                      <a:pt x="245" y="98"/>
                      <a:pt x="244" y="120"/>
                      <a:pt x="238" y="141"/>
                    </a:cubicBezTo>
                    <a:cubicBezTo>
                      <a:pt x="229" y="179"/>
                      <a:pt x="204" y="214"/>
                      <a:pt x="169" y="232"/>
                    </a:cubicBezTo>
                    <a:cubicBezTo>
                      <a:pt x="155" y="239"/>
                      <a:pt x="138" y="244"/>
                      <a:pt x="128" y="257"/>
                    </a:cubicBezTo>
                    <a:cubicBezTo>
                      <a:pt x="116" y="272"/>
                      <a:pt x="119" y="294"/>
                      <a:pt x="113" y="312"/>
                    </a:cubicBezTo>
                    <a:cubicBezTo>
                      <a:pt x="112" y="317"/>
                      <a:pt x="110" y="321"/>
                      <a:pt x="107" y="324"/>
                    </a:cubicBezTo>
                    <a:cubicBezTo>
                      <a:pt x="104" y="327"/>
                      <a:pt x="100" y="329"/>
                      <a:pt x="96" y="330"/>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3" name="Freeform 409"/>
              <p:cNvSpPr/>
              <p:nvPr/>
            </p:nvSpPr>
            <p:spPr bwMode="auto">
              <a:xfrm>
                <a:off x="6681787" y="4254901"/>
                <a:ext cx="315913" cy="82550"/>
              </a:xfrm>
              <a:custGeom>
                <a:avLst/>
                <a:gdLst>
                  <a:gd name="T0" fmla="*/ 0 w 87"/>
                  <a:gd name="T1" fmla="*/ 0 h 23"/>
                  <a:gd name="T2" fmla="*/ 22 w 87"/>
                  <a:gd name="T3" fmla="*/ 14 h 23"/>
                  <a:gd name="T4" fmla="*/ 55 w 87"/>
                  <a:gd name="T5" fmla="*/ 22 h 23"/>
                  <a:gd name="T6" fmla="*/ 87 w 87"/>
                  <a:gd name="T7" fmla="*/ 15 h 23"/>
                </a:gdLst>
                <a:ahLst/>
                <a:cxnLst>
                  <a:cxn ang="0">
                    <a:pos x="T0" y="T1"/>
                  </a:cxn>
                  <a:cxn ang="0">
                    <a:pos x="T2" y="T3"/>
                  </a:cxn>
                  <a:cxn ang="0">
                    <a:pos x="T4" y="T5"/>
                  </a:cxn>
                  <a:cxn ang="0">
                    <a:pos x="T6" y="T7"/>
                  </a:cxn>
                </a:cxnLst>
                <a:rect l="0" t="0" r="r" b="b"/>
                <a:pathLst>
                  <a:path w="87" h="23">
                    <a:moveTo>
                      <a:pt x="0" y="0"/>
                    </a:moveTo>
                    <a:cubicBezTo>
                      <a:pt x="6" y="7"/>
                      <a:pt x="14" y="11"/>
                      <a:pt x="22" y="14"/>
                    </a:cubicBezTo>
                    <a:cubicBezTo>
                      <a:pt x="33" y="18"/>
                      <a:pt x="43" y="22"/>
                      <a:pt x="55" y="22"/>
                    </a:cubicBezTo>
                    <a:cubicBezTo>
                      <a:pt x="66" y="23"/>
                      <a:pt x="78" y="21"/>
                      <a:pt x="87" y="1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4" name="Freeform 410"/>
              <p:cNvSpPr/>
              <p:nvPr/>
            </p:nvSpPr>
            <p:spPr bwMode="auto">
              <a:xfrm>
                <a:off x="6613525" y="4294588"/>
                <a:ext cx="322263" cy="115888"/>
              </a:xfrm>
              <a:custGeom>
                <a:avLst/>
                <a:gdLst>
                  <a:gd name="T0" fmla="*/ 0 w 89"/>
                  <a:gd name="T1" fmla="*/ 0 h 32"/>
                  <a:gd name="T2" fmla="*/ 10 w 89"/>
                  <a:gd name="T3" fmla="*/ 12 h 32"/>
                  <a:gd name="T4" fmla="*/ 45 w 89"/>
                  <a:gd name="T5" fmla="*/ 26 h 32"/>
                  <a:gd name="T6" fmla="*/ 89 w 89"/>
                  <a:gd name="T7" fmla="*/ 25 h 32"/>
                </a:gdLst>
                <a:ahLst/>
                <a:cxnLst>
                  <a:cxn ang="0">
                    <a:pos x="T0" y="T1"/>
                  </a:cxn>
                  <a:cxn ang="0">
                    <a:pos x="T2" y="T3"/>
                  </a:cxn>
                  <a:cxn ang="0">
                    <a:pos x="T4" y="T5"/>
                  </a:cxn>
                  <a:cxn ang="0">
                    <a:pos x="T6" y="T7"/>
                  </a:cxn>
                </a:cxnLst>
                <a:rect l="0" t="0" r="r" b="b"/>
                <a:pathLst>
                  <a:path w="89" h="32">
                    <a:moveTo>
                      <a:pt x="0" y="0"/>
                    </a:moveTo>
                    <a:cubicBezTo>
                      <a:pt x="3" y="4"/>
                      <a:pt x="6" y="8"/>
                      <a:pt x="10" y="12"/>
                    </a:cubicBezTo>
                    <a:cubicBezTo>
                      <a:pt x="20" y="20"/>
                      <a:pt x="32" y="23"/>
                      <a:pt x="45" y="26"/>
                    </a:cubicBezTo>
                    <a:cubicBezTo>
                      <a:pt x="59" y="30"/>
                      <a:pt x="76" y="32"/>
                      <a:pt x="89" y="25"/>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5" name="Freeform 411"/>
              <p:cNvSpPr/>
              <p:nvPr/>
            </p:nvSpPr>
            <p:spPr bwMode="auto">
              <a:xfrm>
                <a:off x="6588125" y="4366026"/>
                <a:ext cx="344488" cy="101600"/>
              </a:xfrm>
              <a:custGeom>
                <a:avLst/>
                <a:gdLst>
                  <a:gd name="T0" fmla="*/ 0 w 95"/>
                  <a:gd name="T1" fmla="*/ 0 h 28"/>
                  <a:gd name="T2" fmla="*/ 22 w 95"/>
                  <a:gd name="T3" fmla="*/ 14 h 28"/>
                  <a:gd name="T4" fmla="*/ 95 w 95"/>
                  <a:gd name="T5" fmla="*/ 16 h 28"/>
                </a:gdLst>
                <a:ahLst/>
                <a:cxnLst>
                  <a:cxn ang="0">
                    <a:pos x="T0" y="T1"/>
                  </a:cxn>
                  <a:cxn ang="0">
                    <a:pos x="T2" y="T3"/>
                  </a:cxn>
                  <a:cxn ang="0">
                    <a:pos x="T4" y="T5"/>
                  </a:cxn>
                </a:cxnLst>
                <a:rect l="0" t="0" r="r" b="b"/>
                <a:pathLst>
                  <a:path w="95" h="28">
                    <a:moveTo>
                      <a:pt x="0" y="0"/>
                    </a:moveTo>
                    <a:cubicBezTo>
                      <a:pt x="5" y="7"/>
                      <a:pt x="13" y="11"/>
                      <a:pt x="22" y="14"/>
                    </a:cubicBezTo>
                    <a:cubicBezTo>
                      <a:pt x="45" y="23"/>
                      <a:pt x="72" y="28"/>
                      <a:pt x="95" y="16"/>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6" name="Freeform 412"/>
              <p:cNvSpPr/>
              <p:nvPr/>
            </p:nvSpPr>
            <p:spPr bwMode="auto">
              <a:xfrm>
                <a:off x="6570662" y="4424763"/>
                <a:ext cx="350838" cy="79375"/>
              </a:xfrm>
              <a:custGeom>
                <a:avLst/>
                <a:gdLst>
                  <a:gd name="T0" fmla="*/ 0 w 97"/>
                  <a:gd name="T1" fmla="*/ 0 h 22"/>
                  <a:gd name="T2" fmla="*/ 31 w 97"/>
                  <a:gd name="T3" fmla="*/ 18 h 22"/>
                  <a:gd name="T4" fmla="*/ 67 w 97"/>
                  <a:gd name="T5" fmla="*/ 21 h 22"/>
                  <a:gd name="T6" fmla="*/ 97 w 97"/>
                  <a:gd name="T7" fmla="*/ 17 h 22"/>
                </a:gdLst>
                <a:ahLst/>
                <a:cxnLst>
                  <a:cxn ang="0">
                    <a:pos x="T0" y="T1"/>
                  </a:cxn>
                  <a:cxn ang="0">
                    <a:pos x="T2" y="T3"/>
                  </a:cxn>
                  <a:cxn ang="0">
                    <a:pos x="T4" y="T5"/>
                  </a:cxn>
                  <a:cxn ang="0">
                    <a:pos x="T6" y="T7"/>
                  </a:cxn>
                </a:cxnLst>
                <a:rect l="0" t="0" r="r" b="b"/>
                <a:pathLst>
                  <a:path w="97" h="22">
                    <a:moveTo>
                      <a:pt x="0" y="0"/>
                    </a:moveTo>
                    <a:cubicBezTo>
                      <a:pt x="8" y="9"/>
                      <a:pt x="19" y="14"/>
                      <a:pt x="31" y="18"/>
                    </a:cubicBezTo>
                    <a:cubicBezTo>
                      <a:pt x="42" y="21"/>
                      <a:pt x="55" y="21"/>
                      <a:pt x="67" y="21"/>
                    </a:cubicBezTo>
                    <a:cubicBezTo>
                      <a:pt x="77" y="22"/>
                      <a:pt x="87" y="21"/>
                      <a:pt x="97" y="17"/>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7" name="Freeform 413"/>
              <p:cNvSpPr/>
              <p:nvPr/>
            </p:nvSpPr>
            <p:spPr bwMode="auto">
              <a:xfrm>
                <a:off x="6562725" y="4478738"/>
                <a:ext cx="355600" cy="104775"/>
              </a:xfrm>
              <a:custGeom>
                <a:avLst/>
                <a:gdLst>
                  <a:gd name="T0" fmla="*/ 0 w 98"/>
                  <a:gd name="T1" fmla="*/ 0 h 29"/>
                  <a:gd name="T2" fmla="*/ 95 w 98"/>
                  <a:gd name="T3" fmla="*/ 16 h 29"/>
                  <a:gd name="T4" fmla="*/ 98 w 98"/>
                  <a:gd name="T5" fmla="*/ 16 h 29"/>
                  <a:gd name="T6" fmla="*/ 97 w 98"/>
                  <a:gd name="T7" fmla="*/ 16 h 29"/>
                </a:gdLst>
                <a:ahLst/>
                <a:cxnLst>
                  <a:cxn ang="0">
                    <a:pos x="T0" y="T1"/>
                  </a:cxn>
                  <a:cxn ang="0">
                    <a:pos x="T2" y="T3"/>
                  </a:cxn>
                  <a:cxn ang="0">
                    <a:pos x="T4" y="T5"/>
                  </a:cxn>
                  <a:cxn ang="0">
                    <a:pos x="T6" y="T7"/>
                  </a:cxn>
                </a:cxnLst>
                <a:rect l="0" t="0" r="r" b="b"/>
                <a:pathLst>
                  <a:path w="98" h="29">
                    <a:moveTo>
                      <a:pt x="0" y="0"/>
                    </a:moveTo>
                    <a:cubicBezTo>
                      <a:pt x="25" y="23"/>
                      <a:pt x="64" y="29"/>
                      <a:pt x="95" y="16"/>
                    </a:cubicBezTo>
                    <a:cubicBezTo>
                      <a:pt x="96" y="15"/>
                      <a:pt x="97" y="15"/>
                      <a:pt x="98" y="16"/>
                    </a:cubicBezTo>
                    <a:cubicBezTo>
                      <a:pt x="98" y="17"/>
                      <a:pt x="96" y="17"/>
                      <a:pt x="97" y="16"/>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8" name="Freeform 414"/>
              <p:cNvSpPr/>
              <p:nvPr/>
            </p:nvSpPr>
            <p:spPr bwMode="auto">
              <a:xfrm>
                <a:off x="6772275" y="4337451"/>
                <a:ext cx="58738" cy="276225"/>
              </a:xfrm>
              <a:custGeom>
                <a:avLst/>
                <a:gdLst>
                  <a:gd name="T0" fmla="*/ 15 w 16"/>
                  <a:gd name="T1" fmla="*/ 0 h 76"/>
                  <a:gd name="T2" fmla="*/ 0 w 16"/>
                  <a:gd name="T3" fmla="*/ 76 h 76"/>
                </a:gdLst>
                <a:ahLst/>
                <a:cxnLst>
                  <a:cxn ang="0">
                    <a:pos x="T0" y="T1"/>
                  </a:cxn>
                  <a:cxn ang="0">
                    <a:pos x="T2" y="T3"/>
                  </a:cxn>
                </a:cxnLst>
                <a:rect l="0" t="0" r="r" b="b"/>
                <a:pathLst>
                  <a:path w="16" h="76">
                    <a:moveTo>
                      <a:pt x="15" y="0"/>
                    </a:moveTo>
                    <a:cubicBezTo>
                      <a:pt x="16" y="26"/>
                      <a:pt x="10" y="52"/>
                      <a:pt x="0" y="76"/>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89" name="Freeform 415"/>
              <p:cNvSpPr/>
              <p:nvPr/>
            </p:nvSpPr>
            <p:spPr bwMode="auto">
              <a:xfrm>
                <a:off x="6786562" y="4588276"/>
                <a:ext cx="11113" cy="25400"/>
              </a:xfrm>
              <a:custGeom>
                <a:avLst/>
                <a:gdLst>
                  <a:gd name="T0" fmla="*/ 0 w 3"/>
                  <a:gd name="T1" fmla="*/ 0 h 7"/>
                  <a:gd name="T2" fmla="*/ 3 w 3"/>
                  <a:gd name="T3" fmla="*/ 7 h 7"/>
                </a:gdLst>
                <a:ahLst/>
                <a:cxnLst>
                  <a:cxn ang="0">
                    <a:pos x="T0" y="T1"/>
                  </a:cxn>
                  <a:cxn ang="0">
                    <a:pos x="T2" y="T3"/>
                  </a:cxn>
                </a:cxnLst>
                <a:rect l="0" t="0" r="r" b="b"/>
                <a:pathLst>
                  <a:path w="3" h="7">
                    <a:moveTo>
                      <a:pt x="0" y="0"/>
                    </a:moveTo>
                    <a:cubicBezTo>
                      <a:pt x="0" y="2"/>
                      <a:pt x="1" y="5"/>
                      <a:pt x="3" y="7"/>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0" name="Freeform 416"/>
              <p:cNvSpPr/>
              <p:nvPr/>
            </p:nvSpPr>
            <p:spPr bwMode="auto">
              <a:xfrm>
                <a:off x="6794500" y="4566051"/>
                <a:ext cx="17463" cy="47625"/>
              </a:xfrm>
              <a:custGeom>
                <a:avLst/>
                <a:gdLst>
                  <a:gd name="T0" fmla="*/ 0 w 5"/>
                  <a:gd name="T1" fmla="*/ 0 h 13"/>
                  <a:gd name="T2" fmla="*/ 1 w 5"/>
                  <a:gd name="T3" fmla="*/ 3 h 13"/>
                  <a:gd name="T4" fmla="*/ 5 w 5"/>
                  <a:gd name="T5" fmla="*/ 13 h 13"/>
                </a:gdLst>
                <a:ahLst/>
                <a:cxnLst>
                  <a:cxn ang="0">
                    <a:pos x="T0" y="T1"/>
                  </a:cxn>
                  <a:cxn ang="0">
                    <a:pos x="T2" y="T3"/>
                  </a:cxn>
                  <a:cxn ang="0">
                    <a:pos x="T4" y="T5"/>
                  </a:cxn>
                </a:cxnLst>
                <a:rect l="0" t="0" r="r" b="b"/>
                <a:pathLst>
                  <a:path w="5" h="13">
                    <a:moveTo>
                      <a:pt x="0" y="0"/>
                    </a:moveTo>
                    <a:cubicBezTo>
                      <a:pt x="0" y="1"/>
                      <a:pt x="0" y="2"/>
                      <a:pt x="1" y="3"/>
                    </a:cubicBezTo>
                    <a:cubicBezTo>
                      <a:pt x="2" y="6"/>
                      <a:pt x="3" y="10"/>
                      <a:pt x="5" y="1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1" name="Freeform 417"/>
              <p:cNvSpPr/>
              <p:nvPr/>
            </p:nvSpPr>
            <p:spPr bwMode="auto">
              <a:xfrm>
                <a:off x="6805612" y="4543826"/>
                <a:ext cx="22225" cy="65088"/>
              </a:xfrm>
              <a:custGeom>
                <a:avLst/>
                <a:gdLst>
                  <a:gd name="T0" fmla="*/ 0 w 6"/>
                  <a:gd name="T1" fmla="*/ 0 h 18"/>
                  <a:gd name="T2" fmla="*/ 6 w 6"/>
                  <a:gd name="T3" fmla="*/ 18 h 18"/>
                </a:gdLst>
                <a:ahLst/>
                <a:cxnLst>
                  <a:cxn ang="0">
                    <a:pos x="T0" y="T1"/>
                  </a:cxn>
                  <a:cxn ang="0">
                    <a:pos x="T2" y="T3"/>
                  </a:cxn>
                </a:cxnLst>
                <a:rect l="0" t="0" r="r" b="b"/>
                <a:pathLst>
                  <a:path w="6" h="18">
                    <a:moveTo>
                      <a:pt x="0" y="0"/>
                    </a:moveTo>
                    <a:cubicBezTo>
                      <a:pt x="3" y="6"/>
                      <a:pt x="5" y="12"/>
                      <a:pt x="6" y="18"/>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2" name="Freeform 418"/>
              <p:cNvSpPr/>
              <p:nvPr/>
            </p:nvSpPr>
            <p:spPr bwMode="auto">
              <a:xfrm>
                <a:off x="6808787" y="4504138"/>
                <a:ext cx="39688" cy="90488"/>
              </a:xfrm>
              <a:custGeom>
                <a:avLst/>
                <a:gdLst>
                  <a:gd name="T0" fmla="*/ 0 w 11"/>
                  <a:gd name="T1" fmla="*/ 0 h 25"/>
                  <a:gd name="T2" fmla="*/ 8 w 11"/>
                  <a:gd name="T3" fmla="*/ 15 h 25"/>
                  <a:gd name="T4" fmla="*/ 11 w 11"/>
                  <a:gd name="T5" fmla="*/ 25 h 25"/>
                </a:gdLst>
                <a:ahLst/>
                <a:cxnLst>
                  <a:cxn ang="0">
                    <a:pos x="T0" y="T1"/>
                  </a:cxn>
                  <a:cxn ang="0">
                    <a:pos x="T2" y="T3"/>
                  </a:cxn>
                  <a:cxn ang="0">
                    <a:pos x="T4" y="T5"/>
                  </a:cxn>
                </a:cxnLst>
                <a:rect l="0" t="0" r="r" b="b"/>
                <a:pathLst>
                  <a:path w="11" h="25">
                    <a:moveTo>
                      <a:pt x="0" y="0"/>
                    </a:moveTo>
                    <a:cubicBezTo>
                      <a:pt x="3" y="5"/>
                      <a:pt x="5" y="10"/>
                      <a:pt x="8" y="15"/>
                    </a:cubicBezTo>
                    <a:cubicBezTo>
                      <a:pt x="9" y="18"/>
                      <a:pt x="11" y="21"/>
                      <a:pt x="11" y="25"/>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3" name="Freeform 419"/>
              <p:cNvSpPr/>
              <p:nvPr/>
            </p:nvSpPr>
            <p:spPr bwMode="auto">
              <a:xfrm>
                <a:off x="6819900" y="4475563"/>
                <a:ext cx="50800" cy="107950"/>
              </a:xfrm>
              <a:custGeom>
                <a:avLst/>
                <a:gdLst>
                  <a:gd name="T0" fmla="*/ 0 w 14"/>
                  <a:gd name="T1" fmla="*/ 0 h 30"/>
                  <a:gd name="T2" fmla="*/ 14 w 14"/>
                  <a:gd name="T3" fmla="*/ 29 h 30"/>
                  <a:gd name="T4" fmla="*/ 13 w 14"/>
                  <a:gd name="T5" fmla="*/ 30 h 30"/>
                </a:gdLst>
                <a:ahLst/>
                <a:cxnLst>
                  <a:cxn ang="0">
                    <a:pos x="T0" y="T1"/>
                  </a:cxn>
                  <a:cxn ang="0">
                    <a:pos x="T2" y="T3"/>
                  </a:cxn>
                  <a:cxn ang="0">
                    <a:pos x="T4" y="T5"/>
                  </a:cxn>
                </a:cxnLst>
                <a:rect l="0" t="0" r="r" b="b"/>
                <a:pathLst>
                  <a:path w="14" h="30">
                    <a:moveTo>
                      <a:pt x="0" y="0"/>
                    </a:moveTo>
                    <a:cubicBezTo>
                      <a:pt x="6" y="9"/>
                      <a:pt x="10" y="19"/>
                      <a:pt x="14" y="29"/>
                    </a:cubicBezTo>
                    <a:cubicBezTo>
                      <a:pt x="14" y="29"/>
                      <a:pt x="14" y="30"/>
                      <a:pt x="13" y="3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4" name="Freeform 420"/>
              <p:cNvSpPr/>
              <p:nvPr/>
            </p:nvSpPr>
            <p:spPr bwMode="auto">
              <a:xfrm>
                <a:off x="6827837" y="4453338"/>
                <a:ext cx="65088" cy="119063"/>
              </a:xfrm>
              <a:custGeom>
                <a:avLst/>
                <a:gdLst>
                  <a:gd name="T0" fmla="*/ 0 w 18"/>
                  <a:gd name="T1" fmla="*/ 0 h 33"/>
                  <a:gd name="T2" fmla="*/ 17 w 18"/>
                  <a:gd name="T3" fmla="*/ 28 h 33"/>
                  <a:gd name="T4" fmla="*/ 18 w 18"/>
                  <a:gd name="T5" fmla="*/ 33 h 33"/>
                </a:gdLst>
                <a:ahLst/>
                <a:cxnLst>
                  <a:cxn ang="0">
                    <a:pos x="T0" y="T1"/>
                  </a:cxn>
                  <a:cxn ang="0">
                    <a:pos x="T2" y="T3"/>
                  </a:cxn>
                  <a:cxn ang="0">
                    <a:pos x="T4" y="T5"/>
                  </a:cxn>
                </a:cxnLst>
                <a:rect l="0" t="0" r="r" b="b"/>
                <a:pathLst>
                  <a:path w="18" h="33">
                    <a:moveTo>
                      <a:pt x="0" y="0"/>
                    </a:moveTo>
                    <a:cubicBezTo>
                      <a:pt x="7" y="9"/>
                      <a:pt x="12" y="18"/>
                      <a:pt x="17" y="28"/>
                    </a:cubicBezTo>
                    <a:cubicBezTo>
                      <a:pt x="17" y="30"/>
                      <a:pt x="18" y="31"/>
                      <a:pt x="18" y="3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5" name="Freeform 421"/>
              <p:cNvSpPr/>
              <p:nvPr/>
            </p:nvSpPr>
            <p:spPr bwMode="auto">
              <a:xfrm>
                <a:off x="6831012" y="4416826"/>
                <a:ext cx="71438" cy="120650"/>
              </a:xfrm>
              <a:custGeom>
                <a:avLst/>
                <a:gdLst>
                  <a:gd name="T0" fmla="*/ 0 w 20"/>
                  <a:gd name="T1" fmla="*/ 0 h 33"/>
                  <a:gd name="T2" fmla="*/ 20 w 20"/>
                  <a:gd name="T3" fmla="*/ 33 h 33"/>
                </a:gdLst>
                <a:ahLst/>
                <a:cxnLst>
                  <a:cxn ang="0">
                    <a:pos x="T0" y="T1"/>
                  </a:cxn>
                  <a:cxn ang="0">
                    <a:pos x="T2" y="T3"/>
                  </a:cxn>
                </a:cxnLst>
                <a:rect l="0" t="0" r="r" b="b"/>
                <a:pathLst>
                  <a:path w="20" h="33">
                    <a:moveTo>
                      <a:pt x="0" y="0"/>
                    </a:moveTo>
                    <a:cubicBezTo>
                      <a:pt x="9" y="9"/>
                      <a:pt x="15" y="21"/>
                      <a:pt x="20" y="3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6" name="Freeform 422"/>
              <p:cNvSpPr/>
              <p:nvPr/>
            </p:nvSpPr>
            <p:spPr bwMode="auto">
              <a:xfrm>
                <a:off x="6834187" y="4391426"/>
                <a:ext cx="79375" cy="123825"/>
              </a:xfrm>
              <a:custGeom>
                <a:avLst/>
                <a:gdLst>
                  <a:gd name="T0" fmla="*/ 1 w 22"/>
                  <a:gd name="T1" fmla="*/ 0 h 34"/>
                  <a:gd name="T2" fmla="*/ 1 w 22"/>
                  <a:gd name="T3" fmla="*/ 0 h 34"/>
                  <a:gd name="T4" fmla="*/ 13 w 22"/>
                  <a:gd name="T5" fmla="*/ 16 h 34"/>
                  <a:gd name="T6" fmla="*/ 22 w 22"/>
                  <a:gd name="T7" fmla="*/ 34 h 34"/>
                </a:gdLst>
                <a:ahLst/>
                <a:cxnLst>
                  <a:cxn ang="0">
                    <a:pos x="T0" y="T1"/>
                  </a:cxn>
                  <a:cxn ang="0">
                    <a:pos x="T2" y="T3"/>
                  </a:cxn>
                  <a:cxn ang="0">
                    <a:pos x="T4" y="T5"/>
                  </a:cxn>
                  <a:cxn ang="0">
                    <a:pos x="T6" y="T7"/>
                  </a:cxn>
                </a:cxnLst>
                <a:rect l="0" t="0" r="r" b="b"/>
                <a:pathLst>
                  <a:path w="22" h="34">
                    <a:moveTo>
                      <a:pt x="1" y="0"/>
                    </a:moveTo>
                    <a:cubicBezTo>
                      <a:pt x="1" y="0"/>
                      <a:pt x="0" y="0"/>
                      <a:pt x="1" y="0"/>
                    </a:cubicBezTo>
                    <a:cubicBezTo>
                      <a:pt x="6" y="4"/>
                      <a:pt x="10" y="10"/>
                      <a:pt x="13" y="16"/>
                    </a:cubicBezTo>
                    <a:cubicBezTo>
                      <a:pt x="16" y="22"/>
                      <a:pt x="19" y="28"/>
                      <a:pt x="22" y="34"/>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7" name="Freeform 423"/>
              <p:cNvSpPr/>
              <p:nvPr/>
            </p:nvSpPr>
            <p:spPr bwMode="auto">
              <a:xfrm>
                <a:off x="6837362" y="4359676"/>
                <a:ext cx="76200" cy="115888"/>
              </a:xfrm>
              <a:custGeom>
                <a:avLst/>
                <a:gdLst>
                  <a:gd name="T0" fmla="*/ 0 w 21"/>
                  <a:gd name="T1" fmla="*/ 0 h 32"/>
                  <a:gd name="T2" fmla="*/ 21 w 21"/>
                  <a:gd name="T3" fmla="*/ 32 h 32"/>
                </a:gdLst>
                <a:ahLst/>
                <a:cxnLst>
                  <a:cxn ang="0">
                    <a:pos x="T0" y="T1"/>
                  </a:cxn>
                  <a:cxn ang="0">
                    <a:pos x="T2" y="T3"/>
                  </a:cxn>
                </a:cxnLst>
                <a:rect l="0" t="0" r="r" b="b"/>
                <a:pathLst>
                  <a:path w="21" h="32">
                    <a:moveTo>
                      <a:pt x="0" y="0"/>
                    </a:moveTo>
                    <a:cubicBezTo>
                      <a:pt x="9" y="9"/>
                      <a:pt x="16" y="20"/>
                      <a:pt x="21" y="32"/>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8" name="Freeform 424"/>
              <p:cNvSpPr/>
              <p:nvPr/>
            </p:nvSpPr>
            <p:spPr bwMode="auto">
              <a:xfrm>
                <a:off x="6856412" y="4345388"/>
                <a:ext cx="61913" cy="107950"/>
              </a:xfrm>
              <a:custGeom>
                <a:avLst/>
                <a:gdLst>
                  <a:gd name="T0" fmla="*/ 0 w 17"/>
                  <a:gd name="T1" fmla="*/ 0 h 30"/>
                  <a:gd name="T2" fmla="*/ 9 w 17"/>
                  <a:gd name="T3" fmla="*/ 14 h 30"/>
                  <a:gd name="T4" fmla="*/ 17 w 17"/>
                  <a:gd name="T5" fmla="*/ 30 h 30"/>
                </a:gdLst>
                <a:ahLst/>
                <a:cxnLst>
                  <a:cxn ang="0">
                    <a:pos x="T0" y="T1"/>
                  </a:cxn>
                  <a:cxn ang="0">
                    <a:pos x="T2" y="T3"/>
                  </a:cxn>
                  <a:cxn ang="0">
                    <a:pos x="T4" y="T5"/>
                  </a:cxn>
                </a:cxnLst>
                <a:rect l="0" t="0" r="r" b="b"/>
                <a:pathLst>
                  <a:path w="17" h="30">
                    <a:moveTo>
                      <a:pt x="0" y="0"/>
                    </a:moveTo>
                    <a:cubicBezTo>
                      <a:pt x="2" y="5"/>
                      <a:pt x="6" y="10"/>
                      <a:pt x="9" y="14"/>
                    </a:cubicBezTo>
                    <a:cubicBezTo>
                      <a:pt x="13" y="19"/>
                      <a:pt x="16" y="24"/>
                      <a:pt x="17" y="30"/>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499" name="Freeform 425"/>
              <p:cNvSpPr/>
              <p:nvPr/>
            </p:nvSpPr>
            <p:spPr bwMode="auto">
              <a:xfrm>
                <a:off x="6881812" y="4348563"/>
                <a:ext cx="42863" cy="68263"/>
              </a:xfrm>
              <a:custGeom>
                <a:avLst/>
                <a:gdLst>
                  <a:gd name="T0" fmla="*/ 0 w 12"/>
                  <a:gd name="T1" fmla="*/ 0 h 19"/>
                  <a:gd name="T2" fmla="*/ 12 w 12"/>
                  <a:gd name="T3" fmla="*/ 19 h 19"/>
                </a:gdLst>
                <a:ahLst/>
                <a:cxnLst>
                  <a:cxn ang="0">
                    <a:pos x="T0" y="T1"/>
                  </a:cxn>
                  <a:cxn ang="0">
                    <a:pos x="T2" y="T3"/>
                  </a:cxn>
                </a:cxnLst>
                <a:rect l="0" t="0" r="r" b="b"/>
                <a:pathLst>
                  <a:path w="12" h="19">
                    <a:moveTo>
                      <a:pt x="0" y="0"/>
                    </a:moveTo>
                    <a:cubicBezTo>
                      <a:pt x="5" y="6"/>
                      <a:pt x="8" y="12"/>
                      <a:pt x="12" y="19"/>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0" name="Freeform 426"/>
              <p:cNvSpPr/>
              <p:nvPr/>
            </p:nvSpPr>
            <p:spPr bwMode="auto">
              <a:xfrm>
                <a:off x="6913562" y="4334276"/>
                <a:ext cx="22225" cy="46038"/>
              </a:xfrm>
              <a:custGeom>
                <a:avLst/>
                <a:gdLst>
                  <a:gd name="T0" fmla="*/ 0 w 6"/>
                  <a:gd name="T1" fmla="*/ 0 h 13"/>
                  <a:gd name="T2" fmla="*/ 6 w 6"/>
                  <a:gd name="T3" fmla="*/ 13 h 13"/>
                </a:gdLst>
                <a:ahLst/>
                <a:cxnLst>
                  <a:cxn ang="0">
                    <a:pos x="T0" y="T1"/>
                  </a:cxn>
                  <a:cxn ang="0">
                    <a:pos x="T2" y="T3"/>
                  </a:cxn>
                </a:cxnLst>
                <a:rect l="0" t="0" r="r" b="b"/>
                <a:pathLst>
                  <a:path w="6" h="13">
                    <a:moveTo>
                      <a:pt x="0" y="0"/>
                    </a:moveTo>
                    <a:cubicBezTo>
                      <a:pt x="3" y="4"/>
                      <a:pt x="4" y="9"/>
                      <a:pt x="6" y="13"/>
                    </a:cubicBezTo>
                  </a:path>
                </a:pathLst>
              </a:custGeom>
              <a:noFill/>
              <a:ln w="1428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1" name="Freeform 704"/>
              <p:cNvSpPr/>
              <p:nvPr/>
            </p:nvSpPr>
            <p:spPr bwMode="auto">
              <a:xfrm>
                <a:off x="7300912" y="4246963"/>
                <a:ext cx="101600" cy="107950"/>
              </a:xfrm>
              <a:custGeom>
                <a:avLst/>
                <a:gdLst>
                  <a:gd name="T0" fmla="*/ 28 w 28"/>
                  <a:gd name="T1" fmla="*/ 0 h 30"/>
                  <a:gd name="T2" fmla="*/ 0 w 28"/>
                  <a:gd name="T3" fmla="*/ 30 h 30"/>
                </a:gdLst>
                <a:ahLst/>
                <a:cxnLst>
                  <a:cxn ang="0">
                    <a:pos x="T0" y="T1"/>
                  </a:cxn>
                  <a:cxn ang="0">
                    <a:pos x="T2" y="T3"/>
                  </a:cxn>
                </a:cxnLst>
                <a:rect l="0" t="0" r="r" b="b"/>
                <a:pathLst>
                  <a:path w="28" h="30">
                    <a:moveTo>
                      <a:pt x="28" y="0"/>
                    </a:moveTo>
                    <a:cubicBezTo>
                      <a:pt x="20" y="11"/>
                      <a:pt x="10" y="21"/>
                      <a:pt x="0" y="30"/>
                    </a:cubicBezTo>
                  </a:path>
                </a:pathLst>
              </a:custGeom>
              <a:noFill/>
              <a:ln w="20638"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nvGrpSpPr>
            <p:cNvPr id="502" name="组合 501"/>
            <p:cNvGrpSpPr/>
            <p:nvPr/>
          </p:nvGrpSpPr>
          <p:grpSpPr>
            <a:xfrm>
              <a:off x="8252822" y="4436151"/>
              <a:ext cx="414158" cy="790908"/>
              <a:chOff x="5024437" y="3891363"/>
              <a:chExt cx="492125" cy="939800"/>
            </a:xfrm>
          </p:grpSpPr>
          <p:sp>
            <p:nvSpPr>
              <p:cNvPr id="503" name="Freeform 528"/>
              <p:cNvSpPr/>
              <p:nvPr/>
            </p:nvSpPr>
            <p:spPr bwMode="auto">
              <a:xfrm>
                <a:off x="5024437" y="4472388"/>
                <a:ext cx="365125" cy="358775"/>
              </a:xfrm>
              <a:custGeom>
                <a:avLst/>
                <a:gdLst>
                  <a:gd name="T0" fmla="*/ 5 w 101"/>
                  <a:gd name="T1" fmla="*/ 67 h 99"/>
                  <a:gd name="T2" fmla="*/ 35 w 101"/>
                  <a:gd name="T3" fmla="*/ 94 h 99"/>
                  <a:gd name="T4" fmla="*/ 75 w 101"/>
                  <a:gd name="T5" fmla="*/ 92 h 99"/>
                  <a:gd name="T6" fmla="*/ 90 w 101"/>
                  <a:gd name="T7" fmla="*/ 80 h 99"/>
                  <a:gd name="T8" fmla="*/ 100 w 101"/>
                  <a:gd name="T9" fmla="*/ 49 h 99"/>
                  <a:gd name="T10" fmla="*/ 95 w 101"/>
                  <a:gd name="T11" fmla="*/ 30 h 99"/>
                  <a:gd name="T12" fmla="*/ 78 w 101"/>
                  <a:gd name="T13" fmla="*/ 9 h 99"/>
                  <a:gd name="T14" fmla="*/ 25 w 101"/>
                  <a:gd name="T15" fmla="*/ 14 h 99"/>
                  <a:gd name="T16" fmla="*/ 8 w 101"/>
                  <a:gd name="T17" fmla="*/ 28 h 99"/>
                  <a:gd name="T18" fmla="*/ 5 w 101"/>
                  <a:gd name="T19"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99">
                    <a:moveTo>
                      <a:pt x="5" y="67"/>
                    </a:moveTo>
                    <a:cubicBezTo>
                      <a:pt x="11" y="79"/>
                      <a:pt x="22" y="90"/>
                      <a:pt x="35" y="94"/>
                    </a:cubicBezTo>
                    <a:cubicBezTo>
                      <a:pt x="48" y="99"/>
                      <a:pt x="63" y="98"/>
                      <a:pt x="75" y="92"/>
                    </a:cubicBezTo>
                    <a:cubicBezTo>
                      <a:pt x="81" y="89"/>
                      <a:pt x="86" y="85"/>
                      <a:pt x="90" y="80"/>
                    </a:cubicBezTo>
                    <a:cubicBezTo>
                      <a:pt x="97" y="72"/>
                      <a:pt x="101" y="60"/>
                      <a:pt x="100" y="49"/>
                    </a:cubicBezTo>
                    <a:cubicBezTo>
                      <a:pt x="100" y="43"/>
                      <a:pt x="98" y="36"/>
                      <a:pt x="95" y="30"/>
                    </a:cubicBezTo>
                    <a:cubicBezTo>
                      <a:pt x="91" y="22"/>
                      <a:pt x="86" y="14"/>
                      <a:pt x="78" y="9"/>
                    </a:cubicBezTo>
                    <a:cubicBezTo>
                      <a:pt x="62" y="0"/>
                      <a:pt x="41" y="5"/>
                      <a:pt x="25" y="14"/>
                    </a:cubicBezTo>
                    <a:cubicBezTo>
                      <a:pt x="19" y="17"/>
                      <a:pt x="12" y="22"/>
                      <a:pt x="8" y="28"/>
                    </a:cubicBezTo>
                    <a:cubicBezTo>
                      <a:pt x="0" y="39"/>
                      <a:pt x="0" y="55"/>
                      <a:pt x="5" y="67"/>
                    </a:cubicBezTo>
                    <a:close/>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4" name="Freeform 529"/>
              <p:cNvSpPr/>
              <p:nvPr/>
            </p:nvSpPr>
            <p:spPr bwMode="auto">
              <a:xfrm>
                <a:off x="5086350" y="4486676"/>
                <a:ext cx="209550" cy="288925"/>
              </a:xfrm>
              <a:custGeom>
                <a:avLst/>
                <a:gdLst>
                  <a:gd name="T0" fmla="*/ 0 w 58"/>
                  <a:gd name="T1" fmla="*/ 76 h 80"/>
                  <a:gd name="T2" fmla="*/ 15 w 58"/>
                  <a:gd name="T3" fmla="*/ 79 h 80"/>
                  <a:gd name="T4" fmla="*/ 56 w 58"/>
                  <a:gd name="T5" fmla="*/ 40 h 80"/>
                  <a:gd name="T6" fmla="*/ 58 w 58"/>
                  <a:gd name="T7" fmla="*/ 27 h 80"/>
                  <a:gd name="T8" fmla="*/ 50 w 58"/>
                  <a:gd name="T9" fmla="*/ 2 h 80"/>
                  <a:gd name="T10" fmla="*/ 48 w 58"/>
                  <a:gd name="T11" fmla="*/ 1 h 80"/>
                  <a:gd name="T12" fmla="*/ 49 w 58"/>
                  <a:gd name="T13" fmla="*/ 1 h 80"/>
                </a:gdLst>
                <a:ahLst/>
                <a:cxnLst>
                  <a:cxn ang="0">
                    <a:pos x="T0" y="T1"/>
                  </a:cxn>
                  <a:cxn ang="0">
                    <a:pos x="T2" y="T3"/>
                  </a:cxn>
                  <a:cxn ang="0">
                    <a:pos x="T4" y="T5"/>
                  </a:cxn>
                  <a:cxn ang="0">
                    <a:pos x="T6" y="T7"/>
                  </a:cxn>
                  <a:cxn ang="0">
                    <a:pos x="T8" y="T9"/>
                  </a:cxn>
                  <a:cxn ang="0">
                    <a:pos x="T10" y="T11"/>
                  </a:cxn>
                  <a:cxn ang="0">
                    <a:pos x="T12" y="T13"/>
                  </a:cxn>
                </a:cxnLst>
                <a:rect l="0" t="0" r="r" b="b"/>
                <a:pathLst>
                  <a:path w="58" h="80">
                    <a:moveTo>
                      <a:pt x="0" y="76"/>
                    </a:moveTo>
                    <a:cubicBezTo>
                      <a:pt x="4" y="79"/>
                      <a:pt x="10" y="80"/>
                      <a:pt x="15" y="79"/>
                    </a:cubicBezTo>
                    <a:cubicBezTo>
                      <a:pt x="35" y="76"/>
                      <a:pt x="50" y="59"/>
                      <a:pt x="56" y="40"/>
                    </a:cubicBezTo>
                    <a:cubicBezTo>
                      <a:pt x="57" y="36"/>
                      <a:pt x="58" y="31"/>
                      <a:pt x="58" y="27"/>
                    </a:cubicBezTo>
                    <a:cubicBezTo>
                      <a:pt x="58" y="18"/>
                      <a:pt x="54" y="10"/>
                      <a:pt x="50" y="2"/>
                    </a:cubicBezTo>
                    <a:cubicBezTo>
                      <a:pt x="50" y="1"/>
                      <a:pt x="49" y="0"/>
                      <a:pt x="48" y="1"/>
                    </a:cubicBezTo>
                    <a:cubicBezTo>
                      <a:pt x="47" y="1"/>
                      <a:pt x="48" y="2"/>
                      <a:pt x="49" y="1"/>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5" name="Freeform 530"/>
              <p:cNvSpPr/>
              <p:nvPr/>
            </p:nvSpPr>
            <p:spPr bwMode="auto">
              <a:xfrm>
                <a:off x="5122862" y="4775601"/>
                <a:ext cx="25400" cy="33338"/>
              </a:xfrm>
              <a:custGeom>
                <a:avLst/>
                <a:gdLst>
                  <a:gd name="T0" fmla="*/ 0 w 7"/>
                  <a:gd name="T1" fmla="*/ 0 h 9"/>
                  <a:gd name="T2" fmla="*/ 7 w 7"/>
                  <a:gd name="T3" fmla="*/ 9 h 9"/>
                </a:gdLst>
                <a:ahLst/>
                <a:cxnLst>
                  <a:cxn ang="0">
                    <a:pos x="T0" y="T1"/>
                  </a:cxn>
                  <a:cxn ang="0">
                    <a:pos x="T2" y="T3"/>
                  </a:cxn>
                </a:cxnLst>
                <a:rect l="0" t="0" r="r" b="b"/>
                <a:pathLst>
                  <a:path w="7" h="9">
                    <a:moveTo>
                      <a:pt x="0" y="0"/>
                    </a:moveTo>
                    <a:cubicBezTo>
                      <a:pt x="3" y="2"/>
                      <a:pt x="5" y="6"/>
                      <a:pt x="7" y="9"/>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6" name="Freeform 531"/>
              <p:cNvSpPr/>
              <p:nvPr/>
            </p:nvSpPr>
            <p:spPr bwMode="auto">
              <a:xfrm>
                <a:off x="5151437" y="4772426"/>
                <a:ext cx="31750" cy="47625"/>
              </a:xfrm>
              <a:custGeom>
                <a:avLst/>
                <a:gdLst>
                  <a:gd name="T0" fmla="*/ 0 w 9"/>
                  <a:gd name="T1" fmla="*/ 0 h 13"/>
                  <a:gd name="T2" fmla="*/ 9 w 9"/>
                  <a:gd name="T3" fmla="*/ 13 h 13"/>
                </a:gdLst>
                <a:ahLst/>
                <a:cxnLst>
                  <a:cxn ang="0">
                    <a:pos x="T0" y="T1"/>
                  </a:cxn>
                  <a:cxn ang="0">
                    <a:pos x="T2" y="T3"/>
                  </a:cxn>
                </a:cxnLst>
                <a:rect l="0" t="0" r="r" b="b"/>
                <a:pathLst>
                  <a:path w="9" h="13">
                    <a:moveTo>
                      <a:pt x="0" y="0"/>
                    </a:moveTo>
                    <a:cubicBezTo>
                      <a:pt x="2" y="3"/>
                      <a:pt x="6" y="9"/>
                      <a:pt x="9" y="13"/>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7" name="Freeform 532"/>
              <p:cNvSpPr/>
              <p:nvPr/>
            </p:nvSpPr>
            <p:spPr bwMode="auto">
              <a:xfrm>
                <a:off x="5176837" y="4764488"/>
                <a:ext cx="39688" cy="55563"/>
              </a:xfrm>
              <a:custGeom>
                <a:avLst/>
                <a:gdLst>
                  <a:gd name="T0" fmla="*/ 0 w 11"/>
                  <a:gd name="T1" fmla="*/ 0 h 15"/>
                  <a:gd name="T2" fmla="*/ 11 w 11"/>
                  <a:gd name="T3" fmla="*/ 15 h 15"/>
                </a:gdLst>
                <a:ahLst/>
                <a:cxnLst>
                  <a:cxn ang="0">
                    <a:pos x="T0" y="T1"/>
                  </a:cxn>
                  <a:cxn ang="0">
                    <a:pos x="T2" y="T3"/>
                  </a:cxn>
                </a:cxnLst>
                <a:rect l="0" t="0" r="r" b="b"/>
                <a:pathLst>
                  <a:path w="11" h="15">
                    <a:moveTo>
                      <a:pt x="0" y="0"/>
                    </a:moveTo>
                    <a:cubicBezTo>
                      <a:pt x="3" y="5"/>
                      <a:pt x="7" y="11"/>
                      <a:pt x="11" y="15"/>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8" name="Freeform 533"/>
              <p:cNvSpPr/>
              <p:nvPr/>
            </p:nvSpPr>
            <p:spPr bwMode="auto">
              <a:xfrm>
                <a:off x="5194300" y="4761313"/>
                <a:ext cx="47625" cy="58738"/>
              </a:xfrm>
              <a:custGeom>
                <a:avLst/>
                <a:gdLst>
                  <a:gd name="T0" fmla="*/ 0 w 13"/>
                  <a:gd name="T1" fmla="*/ 0 h 16"/>
                  <a:gd name="T2" fmla="*/ 13 w 13"/>
                  <a:gd name="T3" fmla="*/ 16 h 16"/>
                </a:gdLst>
                <a:ahLst/>
                <a:cxnLst>
                  <a:cxn ang="0">
                    <a:pos x="T0" y="T1"/>
                  </a:cxn>
                  <a:cxn ang="0">
                    <a:pos x="T2" y="T3"/>
                  </a:cxn>
                </a:cxnLst>
                <a:rect l="0" t="0" r="r" b="b"/>
                <a:pathLst>
                  <a:path w="13" h="16">
                    <a:moveTo>
                      <a:pt x="0" y="0"/>
                    </a:moveTo>
                    <a:cubicBezTo>
                      <a:pt x="4" y="6"/>
                      <a:pt x="8" y="11"/>
                      <a:pt x="13" y="16"/>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09" name="Freeform 534"/>
              <p:cNvSpPr/>
              <p:nvPr/>
            </p:nvSpPr>
            <p:spPr bwMode="auto">
              <a:xfrm>
                <a:off x="5208587" y="4740676"/>
                <a:ext cx="58738" cy="65088"/>
              </a:xfrm>
              <a:custGeom>
                <a:avLst/>
                <a:gdLst>
                  <a:gd name="T0" fmla="*/ 0 w 16"/>
                  <a:gd name="T1" fmla="*/ 0 h 18"/>
                  <a:gd name="T2" fmla="*/ 16 w 16"/>
                  <a:gd name="T3" fmla="*/ 18 h 18"/>
                </a:gdLst>
                <a:ahLst/>
                <a:cxnLst>
                  <a:cxn ang="0">
                    <a:pos x="T0" y="T1"/>
                  </a:cxn>
                  <a:cxn ang="0">
                    <a:pos x="T2" y="T3"/>
                  </a:cxn>
                </a:cxnLst>
                <a:rect l="0" t="0" r="r" b="b"/>
                <a:pathLst>
                  <a:path w="16" h="18">
                    <a:moveTo>
                      <a:pt x="0" y="0"/>
                    </a:moveTo>
                    <a:cubicBezTo>
                      <a:pt x="5" y="7"/>
                      <a:pt x="10" y="13"/>
                      <a:pt x="16" y="18"/>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0" name="Freeform 535"/>
              <p:cNvSpPr/>
              <p:nvPr/>
            </p:nvSpPr>
            <p:spPr bwMode="auto">
              <a:xfrm>
                <a:off x="5233987" y="4721626"/>
                <a:ext cx="58738" cy="73025"/>
              </a:xfrm>
              <a:custGeom>
                <a:avLst/>
                <a:gdLst>
                  <a:gd name="T0" fmla="*/ 0 w 16"/>
                  <a:gd name="T1" fmla="*/ 0 h 20"/>
                  <a:gd name="T2" fmla="*/ 16 w 16"/>
                  <a:gd name="T3" fmla="*/ 20 h 20"/>
                </a:gdLst>
                <a:ahLst/>
                <a:cxnLst>
                  <a:cxn ang="0">
                    <a:pos x="T0" y="T1"/>
                  </a:cxn>
                  <a:cxn ang="0">
                    <a:pos x="T2" y="T3"/>
                  </a:cxn>
                </a:cxnLst>
                <a:rect l="0" t="0" r="r" b="b"/>
                <a:pathLst>
                  <a:path w="16" h="20">
                    <a:moveTo>
                      <a:pt x="0" y="0"/>
                    </a:moveTo>
                    <a:cubicBezTo>
                      <a:pt x="4" y="8"/>
                      <a:pt x="10" y="15"/>
                      <a:pt x="16" y="20"/>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1" name="Freeform 536"/>
              <p:cNvSpPr/>
              <p:nvPr/>
            </p:nvSpPr>
            <p:spPr bwMode="auto">
              <a:xfrm>
                <a:off x="5248275" y="4696226"/>
                <a:ext cx="65088" cy="90488"/>
              </a:xfrm>
              <a:custGeom>
                <a:avLst/>
                <a:gdLst>
                  <a:gd name="T0" fmla="*/ 0 w 18"/>
                  <a:gd name="T1" fmla="*/ 0 h 25"/>
                  <a:gd name="T2" fmla="*/ 18 w 18"/>
                  <a:gd name="T3" fmla="*/ 25 h 25"/>
                </a:gdLst>
                <a:ahLst/>
                <a:cxnLst>
                  <a:cxn ang="0">
                    <a:pos x="T0" y="T1"/>
                  </a:cxn>
                  <a:cxn ang="0">
                    <a:pos x="T2" y="T3"/>
                  </a:cxn>
                </a:cxnLst>
                <a:rect l="0" t="0" r="r" b="b"/>
                <a:pathLst>
                  <a:path w="18" h="25">
                    <a:moveTo>
                      <a:pt x="0" y="0"/>
                    </a:moveTo>
                    <a:cubicBezTo>
                      <a:pt x="4" y="9"/>
                      <a:pt x="11" y="18"/>
                      <a:pt x="18" y="25"/>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2" name="Freeform 537"/>
              <p:cNvSpPr/>
              <p:nvPr/>
            </p:nvSpPr>
            <p:spPr bwMode="auto">
              <a:xfrm>
                <a:off x="5264150" y="4681938"/>
                <a:ext cx="71438" cy="90488"/>
              </a:xfrm>
              <a:custGeom>
                <a:avLst/>
                <a:gdLst>
                  <a:gd name="T0" fmla="*/ 0 w 20"/>
                  <a:gd name="T1" fmla="*/ 0 h 25"/>
                  <a:gd name="T2" fmla="*/ 20 w 20"/>
                  <a:gd name="T3" fmla="*/ 25 h 25"/>
                </a:gdLst>
                <a:ahLst/>
                <a:cxnLst>
                  <a:cxn ang="0">
                    <a:pos x="T0" y="T1"/>
                  </a:cxn>
                  <a:cxn ang="0">
                    <a:pos x="T2" y="T3"/>
                  </a:cxn>
                </a:cxnLst>
                <a:rect l="0" t="0" r="r" b="b"/>
                <a:pathLst>
                  <a:path w="20" h="25">
                    <a:moveTo>
                      <a:pt x="0" y="0"/>
                    </a:moveTo>
                    <a:cubicBezTo>
                      <a:pt x="5" y="9"/>
                      <a:pt x="12" y="18"/>
                      <a:pt x="20" y="25"/>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3" name="Freeform 538"/>
              <p:cNvSpPr/>
              <p:nvPr/>
            </p:nvSpPr>
            <p:spPr bwMode="auto">
              <a:xfrm>
                <a:off x="5278437" y="4667651"/>
                <a:ext cx="71438" cy="90488"/>
              </a:xfrm>
              <a:custGeom>
                <a:avLst/>
                <a:gdLst>
                  <a:gd name="T0" fmla="*/ 0 w 20"/>
                  <a:gd name="T1" fmla="*/ 0 h 25"/>
                  <a:gd name="T2" fmla="*/ 20 w 20"/>
                  <a:gd name="T3" fmla="*/ 25 h 25"/>
                </a:gdLst>
                <a:ahLst/>
                <a:cxnLst>
                  <a:cxn ang="0">
                    <a:pos x="T0" y="T1"/>
                  </a:cxn>
                  <a:cxn ang="0">
                    <a:pos x="T2" y="T3"/>
                  </a:cxn>
                </a:cxnLst>
                <a:rect l="0" t="0" r="r" b="b"/>
                <a:pathLst>
                  <a:path w="20" h="25">
                    <a:moveTo>
                      <a:pt x="0" y="0"/>
                    </a:moveTo>
                    <a:cubicBezTo>
                      <a:pt x="6" y="9"/>
                      <a:pt x="13" y="17"/>
                      <a:pt x="20" y="25"/>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4" name="Freeform 539"/>
              <p:cNvSpPr/>
              <p:nvPr/>
            </p:nvSpPr>
            <p:spPr bwMode="auto">
              <a:xfrm>
                <a:off x="5281612" y="4631138"/>
                <a:ext cx="79375" cy="109538"/>
              </a:xfrm>
              <a:custGeom>
                <a:avLst/>
                <a:gdLst>
                  <a:gd name="T0" fmla="*/ 0 w 22"/>
                  <a:gd name="T1" fmla="*/ 0 h 30"/>
                  <a:gd name="T2" fmla="*/ 22 w 22"/>
                  <a:gd name="T3" fmla="*/ 30 h 30"/>
                </a:gdLst>
                <a:ahLst/>
                <a:cxnLst>
                  <a:cxn ang="0">
                    <a:pos x="T0" y="T1"/>
                  </a:cxn>
                  <a:cxn ang="0">
                    <a:pos x="T2" y="T3"/>
                  </a:cxn>
                </a:cxnLst>
                <a:rect l="0" t="0" r="r" b="b"/>
                <a:pathLst>
                  <a:path w="22" h="30">
                    <a:moveTo>
                      <a:pt x="0" y="0"/>
                    </a:moveTo>
                    <a:cubicBezTo>
                      <a:pt x="6" y="10"/>
                      <a:pt x="18" y="19"/>
                      <a:pt x="22" y="30"/>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5" name="Freeform 540"/>
              <p:cNvSpPr/>
              <p:nvPr/>
            </p:nvSpPr>
            <p:spPr bwMode="auto">
              <a:xfrm>
                <a:off x="5295900" y="4620026"/>
                <a:ext cx="79375" cy="90488"/>
              </a:xfrm>
              <a:custGeom>
                <a:avLst/>
                <a:gdLst>
                  <a:gd name="T0" fmla="*/ 0 w 22"/>
                  <a:gd name="T1" fmla="*/ 0 h 25"/>
                  <a:gd name="T2" fmla="*/ 22 w 22"/>
                  <a:gd name="T3" fmla="*/ 25 h 25"/>
                </a:gdLst>
                <a:ahLst/>
                <a:cxnLst>
                  <a:cxn ang="0">
                    <a:pos x="T0" y="T1"/>
                  </a:cxn>
                  <a:cxn ang="0">
                    <a:pos x="T2" y="T3"/>
                  </a:cxn>
                </a:cxnLst>
                <a:rect l="0" t="0" r="r" b="b"/>
                <a:pathLst>
                  <a:path w="22" h="25">
                    <a:moveTo>
                      <a:pt x="0" y="0"/>
                    </a:moveTo>
                    <a:cubicBezTo>
                      <a:pt x="7" y="7"/>
                      <a:pt x="16" y="17"/>
                      <a:pt x="22" y="25"/>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6" name="Freeform 541"/>
              <p:cNvSpPr/>
              <p:nvPr/>
            </p:nvSpPr>
            <p:spPr bwMode="auto">
              <a:xfrm>
                <a:off x="5299075" y="4588276"/>
                <a:ext cx="84138" cy="93663"/>
              </a:xfrm>
              <a:custGeom>
                <a:avLst/>
                <a:gdLst>
                  <a:gd name="T0" fmla="*/ 0 w 23"/>
                  <a:gd name="T1" fmla="*/ 0 h 26"/>
                  <a:gd name="T2" fmla="*/ 23 w 23"/>
                  <a:gd name="T3" fmla="*/ 26 h 26"/>
                </a:gdLst>
                <a:ahLst/>
                <a:cxnLst>
                  <a:cxn ang="0">
                    <a:pos x="T0" y="T1"/>
                  </a:cxn>
                  <a:cxn ang="0">
                    <a:pos x="T2" y="T3"/>
                  </a:cxn>
                </a:cxnLst>
                <a:rect l="0" t="0" r="r" b="b"/>
                <a:pathLst>
                  <a:path w="23" h="26">
                    <a:moveTo>
                      <a:pt x="0" y="0"/>
                    </a:moveTo>
                    <a:cubicBezTo>
                      <a:pt x="7" y="7"/>
                      <a:pt x="17" y="19"/>
                      <a:pt x="23" y="26"/>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7" name="Freeform 542"/>
              <p:cNvSpPr/>
              <p:nvPr/>
            </p:nvSpPr>
            <p:spPr bwMode="auto">
              <a:xfrm>
                <a:off x="5299075" y="4558113"/>
                <a:ext cx="79375" cy="84138"/>
              </a:xfrm>
              <a:custGeom>
                <a:avLst/>
                <a:gdLst>
                  <a:gd name="T0" fmla="*/ 0 w 22"/>
                  <a:gd name="T1" fmla="*/ 0 h 23"/>
                  <a:gd name="T2" fmla="*/ 22 w 22"/>
                  <a:gd name="T3" fmla="*/ 23 h 23"/>
                </a:gdLst>
                <a:ahLst/>
                <a:cxnLst>
                  <a:cxn ang="0">
                    <a:pos x="T0" y="T1"/>
                  </a:cxn>
                  <a:cxn ang="0">
                    <a:pos x="T2" y="T3"/>
                  </a:cxn>
                </a:cxnLst>
                <a:rect l="0" t="0" r="r" b="b"/>
                <a:pathLst>
                  <a:path w="22" h="23">
                    <a:moveTo>
                      <a:pt x="0" y="0"/>
                    </a:moveTo>
                    <a:cubicBezTo>
                      <a:pt x="7" y="5"/>
                      <a:pt x="16" y="16"/>
                      <a:pt x="22" y="23"/>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8" name="Freeform 543"/>
              <p:cNvSpPr/>
              <p:nvPr/>
            </p:nvSpPr>
            <p:spPr bwMode="auto">
              <a:xfrm>
                <a:off x="5281612" y="4512076"/>
                <a:ext cx="87313" cy="85725"/>
              </a:xfrm>
              <a:custGeom>
                <a:avLst/>
                <a:gdLst>
                  <a:gd name="T0" fmla="*/ 0 w 24"/>
                  <a:gd name="T1" fmla="*/ 0 h 24"/>
                  <a:gd name="T2" fmla="*/ 24 w 24"/>
                  <a:gd name="T3" fmla="*/ 24 h 24"/>
                </a:gdLst>
                <a:ahLst/>
                <a:cxnLst>
                  <a:cxn ang="0">
                    <a:pos x="T0" y="T1"/>
                  </a:cxn>
                  <a:cxn ang="0">
                    <a:pos x="T2" y="T3"/>
                  </a:cxn>
                </a:cxnLst>
                <a:rect l="0" t="0" r="r" b="b"/>
                <a:pathLst>
                  <a:path w="24" h="24">
                    <a:moveTo>
                      <a:pt x="0" y="0"/>
                    </a:moveTo>
                    <a:cubicBezTo>
                      <a:pt x="6" y="6"/>
                      <a:pt x="18" y="18"/>
                      <a:pt x="24" y="24"/>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19" name="Freeform 544"/>
              <p:cNvSpPr/>
              <p:nvPr/>
            </p:nvSpPr>
            <p:spPr bwMode="auto">
              <a:xfrm>
                <a:off x="5183187" y="4159651"/>
                <a:ext cx="95250" cy="338138"/>
              </a:xfrm>
              <a:custGeom>
                <a:avLst/>
                <a:gdLst>
                  <a:gd name="T0" fmla="*/ 0 w 26"/>
                  <a:gd name="T1" fmla="*/ 0 h 93"/>
                  <a:gd name="T2" fmla="*/ 26 w 26"/>
                  <a:gd name="T3" fmla="*/ 93 h 93"/>
                </a:gdLst>
                <a:ahLst/>
                <a:cxnLst>
                  <a:cxn ang="0">
                    <a:pos x="T0" y="T1"/>
                  </a:cxn>
                  <a:cxn ang="0">
                    <a:pos x="T2" y="T3"/>
                  </a:cxn>
                </a:cxnLst>
                <a:rect l="0" t="0" r="r" b="b"/>
                <a:pathLst>
                  <a:path w="26" h="93">
                    <a:moveTo>
                      <a:pt x="0" y="0"/>
                    </a:moveTo>
                    <a:cubicBezTo>
                      <a:pt x="3" y="33"/>
                      <a:pt x="15" y="66"/>
                      <a:pt x="26" y="93"/>
                    </a:cubicBezTo>
                  </a:path>
                </a:pathLst>
              </a:custGeom>
              <a:noFill/>
              <a:ln w="17463"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0" name="Freeform 545"/>
              <p:cNvSpPr/>
              <p:nvPr/>
            </p:nvSpPr>
            <p:spPr bwMode="auto">
              <a:xfrm>
                <a:off x="5216525" y="4178701"/>
                <a:ext cx="93663" cy="328613"/>
              </a:xfrm>
              <a:custGeom>
                <a:avLst/>
                <a:gdLst>
                  <a:gd name="T0" fmla="*/ 0 w 26"/>
                  <a:gd name="T1" fmla="*/ 0 h 91"/>
                  <a:gd name="T2" fmla="*/ 26 w 26"/>
                  <a:gd name="T3" fmla="*/ 91 h 91"/>
                </a:gdLst>
                <a:ahLst/>
                <a:cxnLst>
                  <a:cxn ang="0">
                    <a:pos x="T0" y="T1"/>
                  </a:cxn>
                  <a:cxn ang="0">
                    <a:pos x="T2" y="T3"/>
                  </a:cxn>
                </a:cxnLst>
                <a:rect l="0" t="0" r="r" b="b"/>
                <a:pathLst>
                  <a:path w="26" h="91">
                    <a:moveTo>
                      <a:pt x="0" y="0"/>
                    </a:moveTo>
                    <a:cubicBezTo>
                      <a:pt x="11" y="31"/>
                      <a:pt x="17" y="58"/>
                      <a:pt x="26" y="91"/>
                    </a:cubicBezTo>
                  </a:path>
                </a:pathLst>
              </a:custGeom>
              <a:noFill/>
              <a:ln w="17463"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1" name="Freeform 546"/>
              <p:cNvSpPr/>
              <p:nvPr/>
            </p:nvSpPr>
            <p:spPr bwMode="auto">
              <a:xfrm>
                <a:off x="5129212" y="3891363"/>
                <a:ext cx="387350" cy="307975"/>
              </a:xfrm>
              <a:custGeom>
                <a:avLst/>
                <a:gdLst>
                  <a:gd name="T0" fmla="*/ 67 w 107"/>
                  <a:gd name="T1" fmla="*/ 82 h 85"/>
                  <a:gd name="T2" fmla="*/ 91 w 107"/>
                  <a:gd name="T3" fmla="*/ 70 h 85"/>
                  <a:gd name="T4" fmla="*/ 105 w 107"/>
                  <a:gd name="T5" fmla="*/ 27 h 85"/>
                  <a:gd name="T6" fmla="*/ 98 w 107"/>
                  <a:gd name="T7" fmla="*/ 9 h 85"/>
                  <a:gd name="T8" fmla="*/ 96 w 107"/>
                  <a:gd name="T9" fmla="*/ 6 h 85"/>
                  <a:gd name="T10" fmla="*/ 91 w 107"/>
                  <a:gd name="T11" fmla="*/ 8 h 85"/>
                  <a:gd name="T12" fmla="*/ 70 w 107"/>
                  <a:gd name="T13" fmla="*/ 12 h 85"/>
                  <a:gd name="T14" fmla="*/ 42 w 107"/>
                  <a:gd name="T15" fmla="*/ 2 h 85"/>
                  <a:gd name="T16" fmla="*/ 10 w 107"/>
                  <a:gd name="T17" fmla="*/ 15 h 85"/>
                  <a:gd name="T18" fmla="*/ 2 w 107"/>
                  <a:gd name="T19" fmla="*/ 49 h 85"/>
                  <a:gd name="T20" fmla="*/ 11 w 107"/>
                  <a:gd name="T21" fmla="*/ 69 h 85"/>
                  <a:gd name="T22" fmla="*/ 37 w 107"/>
                  <a:gd name="T23" fmla="*/ 84 h 85"/>
                  <a:gd name="T24" fmla="*/ 67 w 107"/>
                  <a:gd name="T25" fmla="*/ 8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 h="85">
                    <a:moveTo>
                      <a:pt x="67" y="82"/>
                    </a:moveTo>
                    <a:cubicBezTo>
                      <a:pt x="76" y="79"/>
                      <a:pt x="84" y="76"/>
                      <a:pt x="91" y="70"/>
                    </a:cubicBezTo>
                    <a:cubicBezTo>
                      <a:pt x="103" y="60"/>
                      <a:pt x="107" y="43"/>
                      <a:pt x="105" y="27"/>
                    </a:cubicBezTo>
                    <a:cubicBezTo>
                      <a:pt x="104" y="21"/>
                      <a:pt x="102" y="14"/>
                      <a:pt x="98" y="9"/>
                    </a:cubicBezTo>
                    <a:cubicBezTo>
                      <a:pt x="98" y="8"/>
                      <a:pt x="97" y="7"/>
                      <a:pt x="96" y="6"/>
                    </a:cubicBezTo>
                    <a:cubicBezTo>
                      <a:pt x="94" y="6"/>
                      <a:pt x="92" y="7"/>
                      <a:pt x="91" y="8"/>
                    </a:cubicBezTo>
                    <a:cubicBezTo>
                      <a:pt x="85" y="12"/>
                      <a:pt x="77" y="14"/>
                      <a:pt x="70" y="12"/>
                    </a:cubicBezTo>
                    <a:cubicBezTo>
                      <a:pt x="60" y="11"/>
                      <a:pt x="52" y="4"/>
                      <a:pt x="42" y="2"/>
                    </a:cubicBezTo>
                    <a:cubicBezTo>
                      <a:pt x="30" y="0"/>
                      <a:pt x="17" y="5"/>
                      <a:pt x="10" y="15"/>
                    </a:cubicBezTo>
                    <a:cubicBezTo>
                      <a:pt x="2" y="24"/>
                      <a:pt x="0" y="37"/>
                      <a:pt x="2" y="49"/>
                    </a:cubicBezTo>
                    <a:cubicBezTo>
                      <a:pt x="3" y="56"/>
                      <a:pt x="6" y="64"/>
                      <a:pt x="11" y="69"/>
                    </a:cubicBezTo>
                    <a:cubicBezTo>
                      <a:pt x="17" y="77"/>
                      <a:pt x="27" y="82"/>
                      <a:pt x="37" y="84"/>
                    </a:cubicBezTo>
                    <a:cubicBezTo>
                      <a:pt x="47" y="85"/>
                      <a:pt x="57" y="84"/>
                      <a:pt x="67" y="82"/>
                    </a:cubicBezTo>
                    <a:close/>
                  </a:path>
                </a:pathLst>
              </a:custGeom>
              <a:noFill/>
              <a:ln w="17463"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2" name="Freeform 547"/>
              <p:cNvSpPr/>
              <p:nvPr/>
            </p:nvSpPr>
            <p:spPr bwMode="auto">
              <a:xfrm>
                <a:off x="5180012" y="3938988"/>
                <a:ext cx="254000" cy="223838"/>
              </a:xfrm>
              <a:custGeom>
                <a:avLst/>
                <a:gdLst>
                  <a:gd name="T0" fmla="*/ 0 w 70"/>
                  <a:gd name="T1" fmla="*/ 58 h 62"/>
                  <a:gd name="T2" fmla="*/ 18 w 70"/>
                  <a:gd name="T3" fmla="*/ 62 h 62"/>
                  <a:gd name="T4" fmla="*/ 64 w 70"/>
                  <a:gd name="T5" fmla="*/ 33 h 62"/>
                  <a:gd name="T6" fmla="*/ 70 w 70"/>
                  <a:gd name="T7" fmla="*/ 12 h 62"/>
                  <a:gd name="T8" fmla="*/ 68 w 70"/>
                  <a:gd name="T9" fmla="*/ 0 h 62"/>
                </a:gdLst>
                <a:ahLst/>
                <a:cxnLst>
                  <a:cxn ang="0">
                    <a:pos x="T0" y="T1"/>
                  </a:cxn>
                  <a:cxn ang="0">
                    <a:pos x="T2" y="T3"/>
                  </a:cxn>
                  <a:cxn ang="0">
                    <a:pos x="T4" y="T5"/>
                  </a:cxn>
                  <a:cxn ang="0">
                    <a:pos x="T6" y="T7"/>
                  </a:cxn>
                  <a:cxn ang="0">
                    <a:pos x="T8" y="T9"/>
                  </a:cxn>
                </a:cxnLst>
                <a:rect l="0" t="0" r="r" b="b"/>
                <a:pathLst>
                  <a:path w="70" h="62">
                    <a:moveTo>
                      <a:pt x="0" y="58"/>
                    </a:moveTo>
                    <a:cubicBezTo>
                      <a:pt x="5" y="61"/>
                      <a:pt x="12" y="62"/>
                      <a:pt x="18" y="62"/>
                    </a:cubicBezTo>
                    <a:cubicBezTo>
                      <a:pt x="37" y="61"/>
                      <a:pt x="55" y="49"/>
                      <a:pt x="64" y="33"/>
                    </a:cubicBezTo>
                    <a:cubicBezTo>
                      <a:pt x="68" y="26"/>
                      <a:pt x="70" y="19"/>
                      <a:pt x="70" y="12"/>
                    </a:cubicBezTo>
                    <a:cubicBezTo>
                      <a:pt x="70" y="8"/>
                      <a:pt x="69" y="4"/>
                      <a:pt x="68" y="0"/>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3" name="Freeform 548"/>
              <p:cNvSpPr/>
              <p:nvPr/>
            </p:nvSpPr>
            <p:spPr bwMode="auto">
              <a:xfrm>
                <a:off x="5227637" y="4162826"/>
                <a:ext cx="25400" cy="30163"/>
              </a:xfrm>
              <a:custGeom>
                <a:avLst/>
                <a:gdLst>
                  <a:gd name="T0" fmla="*/ 0 w 7"/>
                  <a:gd name="T1" fmla="*/ 0 h 8"/>
                  <a:gd name="T2" fmla="*/ 7 w 7"/>
                  <a:gd name="T3" fmla="*/ 8 h 8"/>
                </a:gdLst>
                <a:ahLst/>
                <a:cxnLst>
                  <a:cxn ang="0">
                    <a:pos x="T0" y="T1"/>
                  </a:cxn>
                  <a:cxn ang="0">
                    <a:pos x="T2" y="T3"/>
                  </a:cxn>
                </a:cxnLst>
                <a:rect l="0" t="0" r="r" b="b"/>
                <a:pathLst>
                  <a:path w="7" h="8">
                    <a:moveTo>
                      <a:pt x="0" y="0"/>
                    </a:moveTo>
                    <a:cubicBezTo>
                      <a:pt x="2" y="3"/>
                      <a:pt x="4" y="5"/>
                      <a:pt x="7" y="8"/>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4" name="Freeform 549"/>
              <p:cNvSpPr/>
              <p:nvPr/>
            </p:nvSpPr>
            <p:spPr bwMode="auto">
              <a:xfrm>
                <a:off x="5245100" y="4162826"/>
                <a:ext cx="33338" cy="36513"/>
              </a:xfrm>
              <a:custGeom>
                <a:avLst/>
                <a:gdLst>
                  <a:gd name="T0" fmla="*/ 0 w 9"/>
                  <a:gd name="T1" fmla="*/ 0 h 10"/>
                  <a:gd name="T2" fmla="*/ 9 w 9"/>
                  <a:gd name="T3" fmla="*/ 10 h 10"/>
                </a:gdLst>
                <a:ahLst/>
                <a:cxnLst>
                  <a:cxn ang="0">
                    <a:pos x="T0" y="T1"/>
                  </a:cxn>
                  <a:cxn ang="0">
                    <a:pos x="T2" y="T3"/>
                  </a:cxn>
                </a:cxnLst>
                <a:rect l="0" t="0" r="r" b="b"/>
                <a:pathLst>
                  <a:path w="9" h="10">
                    <a:moveTo>
                      <a:pt x="0" y="0"/>
                    </a:moveTo>
                    <a:cubicBezTo>
                      <a:pt x="3" y="3"/>
                      <a:pt x="6" y="6"/>
                      <a:pt x="9" y="10"/>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5" name="Freeform 550"/>
              <p:cNvSpPr/>
              <p:nvPr/>
            </p:nvSpPr>
            <p:spPr bwMode="auto">
              <a:xfrm>
                <a:off x="5267325" y="4159651"/>
                <a:ext cx="39688" cy="36513"/>
              </a:xfrm>
              <a:custGeom>
                <a:avLst/>
                <a:gdLst>
                  <a:gd name="T0" fmla="*/ 0 w 11"/>
                  <a:gd name="T1" fmla="*/ 0 h 10"/>
                  <a:gd name="T2" fmla="*/ 11 w 11"/>
                  <a:gd name="T3" fmla="*/ 10 h 10"/>
                </a:gdLst>
                <a:ahLst/>
                <a:cxnLst>
                  <a:cxn ang="0">
                    <a:pos x="T0" y="T1"/>
                  </a:cxn>
                  <a:cxn ang="0">
                    <a:pos x="T2" y="T3"/>
                  </a:cxn>
                </a:cxnLst>
                <a:rect l="0" t="0" r="r" b="b"/>
                <a:pathLst>
                  <a:path w="11" h="10">
                    <a:moveTo>
                      <a:pt x="0" y="0"/>
                    </a:moveTo>
                    <a:cubicBezTo>
                      <a:pt x="3" y="4"/>
                      <a:pt x="7" y="7"/>
                      <a:pt x="11" y="10"/>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6" name="Freeform 551"/>
              <p:cNvSpPr/>
              <p:nvPr/>
            </p:nvSpPr>
            <p:spPr bwMode="auto">
              <a:xfrm>
                <a:off x="5292725" y="4153301"/>
                <a:ext cx="31750" cy="39688"/>
              </a:xfrm>
              <a:custGeom>
                <a:avLst/>
                <a:gdLst>
                  <a:gd name="T0" fmla="*/ 0 w 9"/>
                  <a:gd name="T1" fmla="*/ 0 h 11"/>
                  <a:gd name="T2" fmla="*/ 9 w 9"/>
                  <a:gd name="T3" fmla="*/ 11 h 11"/>
                </a:gdLst>
                <a:ahLst/>
                <a:cxnLst>
                  <a:cxn ang="0">
                    <a:pos x="T0" y="T1"/>
                  </a:cxn>
                  <a:cxn ang="0">
                    <a:pos x="T2" y="T3"/>
                  </a:cxn>
                </a:cxnLst>
                <a:rect l="0" t="0" r="r" b="b"/>
                <a:pathLst>
                  <a:path w="9" h="11">
                    <a:moveTo>
                      <a:pt x="0" y="0"/>
                    </a:moveTo>
                    <a:cubicBezTo>
                      <a:pt x="2" y="4"/>
                      <a:pt x="6" y="8"/>
                      <a:pt x="9" y="11"/>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7" name="Freeform 552"/>
              <p:cNvSpPr/>
              <p:nvPr/>
            </p:nvSpPr>
            <p:spPr bwMode="auto">
              <a:xfrm>
                <a:off x="5307012" y="4145363"/>
                <a:ext cx="36513" cy="42863"/>
              </a:xfrm>
              <a:custGeom>
                <a:avLst/>
                <a:gdLst>
                  <a:gd name="T0" fmla="*/ 0 w 10"/>
                  <a:gd name="T1" fmla="*/ 0 h 12"/>
                  <a:gd name="T2" fmla="*/ 10 w 10"/>
                  <a:gd name="T3" fmla="*/ 12 h 12"/>
                </a:gdLst>
                <a:ahLst/>
                <a:cxnLst>
                  <a:cxn ang="0">
                    <a:pos x="T0" y="T1"/>
                  </a:cxn>
                  <a:cxn ang="0">
                    <a:pos x="T2" y="T3"/>
                  </a:cxn>
                </a:cxnLst>
                <a:rect l="0" t="0" r="r" b="b"/>
                <a:pathLst>
                  <a:path w="10" h="12">
                    <a:moveTo>
                      <a:pt x="0" y="0"/>
                    </a:moveTo>
                    <a:cubicBezTo>
                      <a:pt x="3" y="4"/>
                      <a:pt x="6" y="8"/>
                      <a:pt x="10" y="12"/>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8" name="Freeform 553"/>
              <p:cNvSpPr/>
              <p:nvPr/>
            </p:nvSpPr>
            <p:spPr bwMode="auto">
              <a:xfrm>
                <a:off x="5321300" y="4137426"/>
                <a:ext cx="42863" cy="44450"/>
              </a:xfrm>
              <a:custGeom>
                <a:avLst/>
                <a:gdLst>
                  <a:gd name="T0" fmla="*/ 0 w 12"/>
                  <a:gd name="T1" fmla="*/ 0 h 12"/>
                  <a:gd name="T2" fmla="*/ 12 w 12"/>
                  <a:gd name="T3" fmla="*/ 12 h 12"/>
                </a:gdLst>
                <a:ahLst/>
                <a:cxnLst>
                  <a:cxn ang="0">
                    <a:pos x="T0" y="T1"/>
                  </a:cxn>
                  <a:cxn ang="0">
                    <a:pos x="T2" y="T3"/>
                  </a:cxn>
                </a:cxnLst>
                <a:rect l="0" t="0" r="r" b="b"/>
                <a:pathLst>
                  <a:path w="12" h="12">
                    <a:moveTo>
                      <a:pt x="0" y="0"/>
                    </a:moveTo>
                    <a:cubicBezTo>
                      <a:pt x="4" y="4"/>
                      <a:pt x="8" y="8"/>
                      <a:pt x="12" y="12"/>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29" name="Freeform 554"/>
              <p:cNvSpPr/>
              <p:nvPr/>
            </p:nvSpPr>
            <p:spPr bwMode="auto">
              <a:xfrm>
                <a:off x="5338762" y="4127901"/>
                <a:ext cx="47625" cy="50800"/>
              </a:xfrm>
              <a:custGeom>
                <a:avLst/>
                <a:gdLst>
                  <a:gd name="T0" fmla="*/ 0 w 13"/>
                  <a:gd name="T1" fmla="*/ 0 h 14"/>
                  <a:gd name="T2" fmla="*/ 13 w 13"/>
                  <a:gd name="T3" fmla="*/ 14 h 14"/>
                </a:gdLst>
                <a:ahLst/>
                <a:cxnLst>
                  <a:cxn ang="0">
                    <a:pos x="T0" y="T1"/>
                  </a:cxn>
                  <a:cxn ang="0">
                    <a:pos x="T2" y="T3"/>
                  </a:cxn>
                </a:cxnLst>
                <a:rect l="0" t="0" r="r" b="b"/>
                <a:pathLst>
                  <a:path w="13" h="14">
                    <a:moveTo>
                      <a:pt x="0" y="0"/>
                    </a:moveTo>
                    <a:cubicBezTo>
                      <a:pt x="4" y="5"/>
                      <a:pt x="8" y="10"/>
                      <a:pt x="13" y="14"/>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0" name="Freeform 555"/>
              <p:cNvSpPr/>
              <p:nvPr/>
            </p:nvSpPr>
            <p:spPr bwMode="auto">
              <a:xfrm>
                <a:off x="5357812" y="4119963"/>
                <a:ext cx="42863" cy="53975"/>
              </a:xfrm>
              <a:custGeom>
                <a:avLst/>
                <a:gdLst>
                  <a:gd name="T0" fmla="*/ 0 w 12"/>
                  <a:gd name="T1" fmla="*/ 0 h 15"/>
                  <a:gd name="T2" fmla="*/ 12 w 12"/>
                  <a:gd name="T3" fmla="*/ 15 h 15"/>
                </a:gdLst>
                <a:ahLst/>
                <a:cxnLst>
                  <a:cxn ang="0">
                    <a:pos x="T0" y="T1"/>
                  </a:cxn>
                  <a:cxn ang="0">
                    <a:pos x="T2" y="T3"/>
                  </a:cxn>
                </a:cxnLst>
                <a:rect l="0" t="0" r="r" b="b"/>
                <a:pathLst>
                  <a:path w="12" h="15">
                    <a:moveTo>
                      <a:pt x="0" y="0"/>
                    </a:moveTo>
                    <a:cubicBezTo>
                      <a:pt x="4" y="5"/>
                      <a:pt x="8" y="10"/>
                      <a:pt x="12" y="15"/>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1" name="Freeform 556"/>
              <p:cNvSpPr/>
              <p:nvPr/>
            </p:nvSpPr>
            <p:spPr bwMode="auto">
              <a:xfrm>
                <a:off x="5375275" y="4108851"/>
                <a:ext cx="47625" cy="58738"/>
              </a:xfrm>
              <a:custGeom>
                <a:avLst/>
                <a:gdLst>
                  <a:gd name="T0" fmla="*/ 0 w 13"/>
                  <a:gd name="T1" fmla="*/ 0 h 16"/>
                  <a:gd name="T2" fmla="*/ 13 w 13"/>
                  <a:gd name="T3" fmla="*/ 16 h 16"/>
                </a:gdLst>
                <a:ahLst/>
                <a:cxnLst>
                  <a:cxn ang="0">
                    <a:pos x="T0" y="T1"/>
                  </a:cxn>
                  <a:cxn ang="0">
                    <a:pos x="T2" y="T3"/>
                  </a:cxn>
                </a:cxnLst>
                <a:rect l="0" t="0" r="r" b="b"/>
                <a:pathLst>
                  <a:path w="13" h="16">
                    <a:moveTo>
                      <a:pt x="0" y="0"/>
                    </a:moveTo>
                    <a:cubicBezTo>
                      <a:pt x="4" y="6"/>
                      <a:pt x="8" y="11"/>
                      <a:pt x="13" y="16"/>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2" name="Freeform 557"/>
              <p:cNvSpPr/>
              <p:nvPr/>
            </p:nvSpPr>
            <p:spPr bwMode="auto">
              <a:xfrm>
                <a:off x="5386387" y="4091388"/>
                <a:ext cx="53975" cy="68263"/>
              </a:xfrm>
              <a:custGeom>
                <a:avLst/>
                <a:gdLst>
                  <a:gd name="T0" fmla="*/ 0 w 15"/>
                  <a:gd name="T1" fmla="*/ 0 h 19"/>
                  <a:gd name="T2" fmla="*/ 15 w 15"/>
                  <a:gd name="T3" fmla="*/ 19 h 19"/>
                </a:gdLst>
                <a:ahLst/>
                <a:cxnLst>
                  <a:cxn ang="0">
                    <a:pos x="T0" y="T1"/>
                  </a:cxn>
                  <a:cxn ang="0">
                    <a:pos x="T2" y="T3"/>
                  </a:cxn>
                </a:cxnLst>
                <a:rect l="0" t="0" r="r" b="b"/>
                <a:pathLst>
                  <a:path w="15" h="19">
                    <a:moveTo>
                      <a:pt x="0" y="0"/>
                    </a:moveTo>
                    <a:cubicBezTo>
                      <a:pt x="5" y="6"/>
                      <a:pt x="10" y="12"/>
                      <a:pt x="15" y="19"/>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3" name="Freeform 558"/>
              <p:cNvSpPr/>
              <p:nvPr/>
            </p:nvSpPr>
            <p:spPr bwMode="auto">
              <a:xfrm>
                <a:off x="5403850" y="4083451"/>
                <a:ext cx="50800" cy="69850"/>
              </a:xfrm>
              <a:custGeom>
                <a:avLst/>
                <a:gdLst>
                  <a:gd name="T0" fmla="*/ 0 w 14"/>
                  <a:gd name="T1" fmla="*/ 0 h 19"/>
                  <a:gd name="T2" fmla="*/ 2 w 14"/>
                  <a:gd name="T3" fmla="*/ 4 h 19"/>
                  <a:gd name="T4" fmla="*/ 14 w 14"/>
                  <a:gd name="T5" fmla="*/ 19 h 19"/>
                </a:gdLst>
                <a:ahLst/>
                <a:cxnLst>
                  <a:cxn ang="0">
                    <a:pos x="T0" y="T1"/>
                  </a:cxn>
                  <a:cxn ang="0">
                    <a:pos x="T2" y="T3"/>
                  </a:cxn>
                  <a:cxn ang="0">
                    <a:pos x="T4" y="T5"/>
                  </a:cxn>
                </a:cxnLst>
                <a:rect l="0" t="0" r="r" b="b"/>
                <a:pathLst>
                  <a:path w="14" h="19">
                    <a:moveTo>
                      <a:pt x="0" y="0"/>
                    </a:moveTo>
                    <a:cubicBezTo>
                      <a:pt x="0" y="2"/>
                      <a:pt x="1" y="3"/>
                      <a:pt x="2" y="4"/>
                    </a:cubicBezTo>
                    <a:cubicBezTo>
                      <a:pt x="7" y="8"/>
                      <a:pt x="11" y="13"/>
                      <a:pt x="14" y="19"/>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4" name="Freeform 559"/>
              <p:cNvSpPr/>
              <p:nvPr/>
            </p:nvSpPr>
            <p:spPr bwMode="auto">
              <a:xfrm>
                <a:off x="5411787" y="4065988"/>
                <a:ext cx="57150" cy="65088"/>
              </a:xfrm>
              <a:custGeom>
                <a:avLst/>
                <a:gdLst>
                  <a:gd name="T0" fmla="*/ 0 w 16"/>
                  <a:gd name="T1" fmla="*/ 0 h 18"/>
                  <a:gd name="T2" fmla="*/ 3 w 16"/>
                  <a:gd name="T3" fmla="*/ 4 h 18"/>
                  <a:gd name="T4" fmla="*/ 16 w 16"/>
                  <a:gd name="T5" fmla="*/ 18 h 18"/>
                </a:gdLst>
                <a:ahLst/>
                <a:cxnLst>
                  <a:cxn ang="0">
                    <a:pos x="T0" y="T1"/>
                  </a:cxn>
                  <a:cxn ang="0">
                    <a:pos x="T2" y="T3"/>
                  </a:cxn>
                  <a:cxn ang="0">
                    <a:pos x="T4" y="T5"/>
                  </a:cxn>
                </a:cxnLst>
                <a:rect l="0" t="0" r="r" b="b"/>
                <a:pathLst>
                  <a:path w="16" h="18">
                    <a:moveTo>
                      <a:pt x="0" y="0"/>
                    </a:moveTo>
                    <a:cubicBezTo>
                      <a:pt x="1" y="2"/>
                      <a:pt x="2" y="3"/>
                      <a:pt x="3" y="4"/>
                    </a:cubicBezTo>
                    <a:cubicBezTo>
                      <a:pt x="8" y="9"/>
                      <a:pt x="12" y="13"/>
                      <a:pt x="16" y="18"/>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5" name="Freeform 560"/>
              <p:cNvSpPr/>
              <p:nvPr/>
            </p:nvSpPr>
            <p:spPr bwMode="auto">
              <a:xfrm>
                <a:off x="5422900" y="4046938"/>
                <a:ext cx="57150" cy="65088"/>
              </a:xfrm>
              <a:custGeom>
                <a:avLst/>
                <a:gdLst>
                  <a:gd name="T0" fmla="*/ 0 w 16"/>
                  <a:gd name="T1" fmla="*/ 0 h 18"/>
                  <a:gd name="T2" fmla="*/ 16 w 16"/>
                  <a:gd name="T3" fmla="*/ 18 h 18"/>
                </a:gdLst>
                <a:ahLst/>
                <a:cxnLst>
                  <a:cxn ang="0">
                    <a:pos x="T0" y="T1"/>
                  </a:cxn>
                  <a:cxn ang="0">
                    <a:pos x="T2" y="T3"/>
                  </a:cxn>
                </a:cxnLst>
                <a:rect l="0" t="0" r="r" b="b"/>
                <a:pathLst>
                  <a:path w="16" h="18">
                    <a:moveTo>
                      <a:pt x="0" y="0"/>
                    </a:moveTo>
                    <a:cubicBezTo>
                      <a:pt x="6" y="5"/>
                      <a:pt x="11" y="11"/>
                      <a:pt x="16" y="18"/>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6" name="Freeform 561"/>
              <p:cNvSpPr/>
              <p:nvPr/>
            </p:nvSpPr>
            <p:spPr bwMode="auto">
              <a:xfrm>
                <a:off x="5434012" y="4021538"/>
                <a:ext cx="53975" cy="73025"/>
              </a:xfrm>
              <a:custGeom>
                <a:avLst/>
                <a:gdLst>
                  <a:gd name="T0" fmla="*/ 0 w 15"/>
                  <a:gd name="T1" fmla="*/ 0 h 20"/>
                  <a:gd name="T2" fmla="*/ 15 w 15"/>
                  <a:gd name="T3" fmla="*/ 20 h 20"/>
                </a:gdLst>
                <a:ahLst/>
                <a:cxnLst>
                  <a:cxn ang="0">
                    <a:pos x="T0" y="T1"/>
                  </a:cxn>
                  <a:cxn ang="0">
                    <a:pos x="T2" y="T3"/>
                  </a:cxn>
                </a:cxnLst>
                <a:rect l="0" t="0" r="r" b="b"/>
                <a:pathLst>
                  <a:path w="15" h="20">
                    <a:moveTo>
                      <a:pt x="0" y="0"/>
                    </a:moveTo>
                    <a:cubicBezTo>
                      <a:pt x="5" y="7"/>
                      <a:pt x="10" y="14"/>
                      <a:pt x="15" y="20"/>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7" name="Freeform 562"/>
              <p:cNvSpPr/>
              <p:nvPr/>
            </p:nvSpPr>
            <p:spPr bwMode="auto">
              <a:xfrm>
                <a:off x="5437187" y="4000901"/>
                <a:ext cx="57150" cy="65088"/>
              </a:xfrm>
              <a:custGeom>
                <a:avLst/>
                <a:gdLst>
                  <a:gd name="T0" fmla="*/ 0 w 16"/>
                  <a:gd name="T1" fmla="*/ 0 h 18"/>
                  <a:gd name="T2" fmla="*/ 16 w 16"/>
                  <a:gd name="T3" fmla="*/ 18 h 18"/>
                </a:gdLst>
                <a:ahLst/>
                <a:cxnLst>
                  <a:cxn ang="0">
                    <a:pos x="T0" y="T1"/>
                  </a:cxn>
                  <a:cxn ang="0">
                    <a:pos x="T2" y="T3"/>
                  </a:cxn>
                </a:cxnLst>
                <a:rect l="0" t="0" r="r" b="b"/>
                <a:pathLst>
                  <a:path w="16" h="18">
                    <a:moveTo>
                      <a:pt x="0" y="0"/>
                    </a:moveTo>
                    <a:cubicBezTo>
                      <a:pt x="5" y="6"/>
                      <a:pt x="10" y="12"/>
                      <a:pt x="16" y="18"/>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8" name="Freeform 563"/>
              <p:cNvSpPr/>
              <p:nvPr/>
            </p:nvSpPr>
            <p:spPr bwMode="auto">
              <a:xfrm>
                <a:off x="5437187" y="3978676"/>
                <a:ext cx="57150" cy="68263"/>
              </a:xfrm>
              <a:custGeom>
                <a:avLst/>
                <a:gdLst>
                  <a:gd name="T0" fmla="*/ 0 w 16"/>
                  <a:gd name="T1" fmla="*/ 0 h 19"/>
                  <a:gd name="T2" fmla="*/ 16 w 16"/>
                  <a:gd name="T3" fmla="*/ 19 h 19"/>
                </a:gdLst>
                <a:ahLst/>
                <a:cxnLst>
                  <a:cxn ang="0">
                    <a:pos x="T0" y="T1"/>
                  </a:cxn>
                  <a:cxn ang="0">
                    <a:pos x="T2" y="T3"/>
                  </a:cxn>
                </a:cxnLst>
                <a:rect l="0" t="0" r="r" b="b"/>
                <a:pathLst>
                  <a:path w="16" h="19">
                    <a:moveTo>
                      <a:pt x="0" y="0"/>
                    </a:moveTo>
                    <a:cubicBezTo>
                      <a:pt x="6" y="6"/>
                      <a:pt x="11" y="12"/>
                      <a:pt x="16" y="19"/>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39" name="Freeform 564"/>
              <p:cNvSpPr/>
              <p:nvPr/>
            </p:nvSpPr>
            <p:spPr bwMode="auto">
              <a:xfrm>
                <a:off x="5437187" y="3953276"/>
                <a:ext cx="68263" cy="79375"/>
              </a:xfrm>
              <a:custGeom>
                <a:avLst/>
                <a:gdLst>
                  <a:gd name="T0" fmla="*/ 0 w 19"/>
                  <a:gd name="T1" fmla="*/ 0 h 22"/>
                  <a:gd name="T2" fmla="*/ 19 w 19"/>
                  <a:gd name="T3" fmla="*/ 22 h 22"/>
                </a:gdLst>
                <a:ahLst/>
                <a:cxnLst>
                  <a:cxn ang="0">
                    <a:pos x="T0" y="T1"/>
                  </a:cxn>
                  <a:cxn ang="0">
                    <a:pos x="T2" y="T3"/>
                  </a:cxn>
                </a:cxnLst>
                <a:rect l="0" t="0" r="r" b="b"/>
                <a:pathLst>
                  <a:path w="19" h="22">
                    <a:moveTo>
                      <a:pt x="0" y="0"/>
                    </a:moveTo>
                    <a:cubicBezTo>
                      <a:pt x="6" y="7"/>
                      <a:pt x="13" y="14"/>
                      <a:pt x="19" y="22"/>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40" name="Freeform 565"/>
              <p:cNvSpPr/>
              <p:nvPr/>
            </p:nvSpPr>
            <p:spPr bwMode="auto">
              <a:xfrm>
                <a:off x="5437187" y="3931051"/>
                <a:ext cx="68263" cy="80963"/>
              </a:xfrm>
              <a:custGeom>
                <a:avLst/>
                <a:gdLst>
                  <a:gd name="T0" fmla="*/ 0 w 19"/>
                  <a:gd name="T1" fmla="*/ 0 h 22"/>
                  <a:gd name="T2" fmla="*/ 19 w 19"/>
                  <a:gd name="T3" fmla="*/ 22 h 22"/>
                </a:gdLst>
                <a:ahLst/>
                <a:cxnLst>
                  <a:cxn ang="0">
                    <a:pos x="T0" y="T1"/>
                  </a:cxn>
                  <a:cxn ang="0">
                    <a:pos x="T2" y="T3"/>
                  </a:cxn>
                </a:cxnLst>
                <a:rect l="0" t="0" r="r" b="b"/>
                <a:pathLst>
                  <a:path w="19" h="22">
                    <a:moveTo>
                      <a:pt x="0" y="0"/>
                    </a:moveTo>
                    <a:cubicBezTo>
                      <a:pt x="7" y="7"/>
                      <a:pt x="14" y="14"/>
                      <a:pt x="19" y="22"/>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41" name="Freeform 566"/>
              <p:cNvSpPr/>
              <p:nvPr/>
            </p:nvSpPr>
            <p:spPr bwMode="auto">
              <a:xfrm>
                <a:off x="5454650" y="3916763"/>
                <a:ext cx="44450" cy="58738"/>
              </a:xfrm>
              <a:custGeom>
                <a:avLst/>
                <a:gdLst>
                  <a:gd name="T0" fmla="*/ 0 w 12"/>
                  <a:gd name="T1" fmla="*/ 0 h 16"/>
                  <a:gd name="T2" fmla="*/ 12 w 12"/>
                  <a:gd name="T3" fmla="*/ 16 h 16"/>
                </a:gdLst>
                <a:ahLst/>
                <a:cxnLst>
                  <a:cxn ang="0">
                    <a:pos x="T0" y="T1"/>
                  </a:cxn>
                  <a:cxn ang="0">
                    <a:pos x="T2" y="T3"/>
                  </a:cxn>
                </a:cxnLst>
                <a:rect l="0" t="0" r="r" b="b"/>
                <a:pathLst>
                  <a:path w="12" h="16">
                    <a:moveTo>
                      <a:pt x="0" y="0"/>
                    </a:moveTo>
                    <a:cubicBezTo>
                      <a:pt x="5" y="4"/>
                      <a:pt x="9" y="10"/>
                      <a:pt x="12" y="16"/>
                    </a:cubicBezTo>
                  </a:path>
                </a:pathLst>
              </a:custGeom>
              <a:noFill/>
              <a:ln w="14288" cap="flat">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42" name="Freeform 567"/>
              <p:cNvSpPr/>
              <p:nvPr/>
            </p:nvSpPr>
            <p:spPr bwMode="auto">
              <a:xfrm>
                <a:off x="5089525" y="4642251"/>
                <a:ext cx="14288" cy="73025"/>
              </a:xfrm>
              <a:custGeom>
                <a:avLst/>
                <a:gdLst>
                  <a:gd name="T0" fmla="*/ 0 w 4"/>
                  <a:gd name="T1" fmla="*/ 0 h 20"/>
                  <a:gd name="T2" fmla="*/ 4 w 4"/>
                  <a:gd name="T3" fmla="*/ 20 h 20"/>
                </a:gdLst>
                <a:ahLst/>
                <a:cxnLst>
                  <a:cxn ang="0">
                    <a:pos x="T0" y="T1"/>
                  </a:cxn>
                  <a:cxn ang="0">
                    <a:pos x="T2" y="T3"/>
                  </a:cxn>
                </a:cxnLst>
                <a:rect l="0" t="0" r="r" b="b"/>
                <a:pathLst>
                  <a:path w="4" h="20">
                    <a:moveTo>
                      <a:pt x="0" y="0"/>
                    </a:moveTo>
                    <a:cubicBezTo>
                      <a:pt x="0" y="7"/>
                      <a:pt x="1" y="14"/>
                      <a:pt x="4" y="20"/>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43" name="Freeform 568"/>
              <p:cNvSpPr/>
              <p:nvPr/>
            </p:nvSpPr>
            <p:spPr bwMode="auto">
              <a:xfrm>
                <a:off x="5122862" y="4653363"/>
                <a:ext cx="9525" cy="39688"/>
              </a:xfrm>
              <a:custGeom>
                <a:avLst/>
                <a:gdLst>
                  <a:gd name="T0" fmla="*/ 1 w 3"/>
                  <a:gd name="T1" fmla="*/ 0 h 11"/>
                  <a:gd name="T2" fmla="*/ 3 w 3"/>
                  <a:gd name="T3" fmla="*/ 11 h 11"/>
                </a:gdLst>
                <a:ahLst/>
                <a:cxnLst>
                  <a:cxn ang="0">
                    <a:pos x="T0" y="T1"/>
                  </a:cxn>
                  <a:cxn ang="0">
                    <a:pos x="T2" y="T3"/>
                  </a:cxn>
                </a:cxnLst>
                <a:rect l="0" t="0" r="r" b="b"/>
                <a:pathLst>
                  <a:path w="3" h="11">
                    <a:moveTo>
                      <a:pt x="1" y="0"/>
                    </a:moveTo>
                    <a:cubicBezTo>
                      <a:pt x="0" y="3"/>
                      <a:pt x="0" y="8"/>
                      <a:pt x="3" y="11"/>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sp>
            <p:nvSpPr>
              <p:cNvPr id="544" name="Freeform 569"/>
              <p:cNvSpPr/>
              <p:nvPr/>
            </p:nvSpPr>
            <p:spPr bwMode="auto">
              <a:xfrm>
                <a:off x="5202237" y="3953276"/>
                <a:ext cx="36513" cy="42863"/>
              </a:xfrm>
              <a:custGeom>
                <a:avLst/>
                <a:gdLst>
                  <a:gd name="T0" fmla="*/ 10 w 10"/>
                  <a:gd name="T1" fmla="*/ 0 h 12"/>
                  <a:gd name="T2" fmla="*/ 0 w 10"/>
                  <a:gd name="T3" fmla="*/ 12 h 12"/>
                </a:gdLst>
                <a:ahLst/>
                <a:cxnLst>
                  <a:cxn ang="0">
                    <a:pos x="T0" y="T1"/>
                  </a:cxn>
                  <a:cxn ang="0">
                    <a:pos x="T2" y="T3"/>
                  </a:cxn>
                </a:cxnLst>
                <a:rect l="0" t="0" r="r" b="b"/>
                <a:pathLst>
                  <a:path w="10" h="12">
                    <a:moveTo>
                      <a:pt x="10" y="0"/>
                    </a:moveTo>
                    <a:cubicBezTo>
                      <a:pt x="6" y="3"/>
                      <a:pt x="2" y="7"/>
                      <a:pt x="0" y="12"/>
                    </a:cubicBezTo>
                  </a:path>
                </a:pathLst>
              </a:custGeom>
              <a:noFill/>
              <a:ln w="17463"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宋体 CN" panose="02020400000000000000" pitchFamily="18" charset="-122"/>
                  <a:ea typeface="思源宋体 CN" panose="02020400000000000000" pitchFamily="18" charset="-122"/>
                </a:endParaRPr>
              </a:p>
            </p:txBody>
          </p:sp>
        </p:grpSp>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1" presetClass="entr" presetSubtype="1" fill="hold" nodeType="afterEffect">
                                  <p:stCondLst>
                                    <p:cond delay="0"/>
                                  </p:stCondLst>
                                  <p:childTnLst>
                                    <p:set>
                                      <p:cBhvr>
                                        <p:cTn id="12" dur="1" fill="hold">
                                          <p:stCondLst>
                                            <p:cond delay="0"/>
                                          </p:stCondLst>
                                        </p:cTn>
                                        <p:tgtEl>
                                          <p:spTgt spid="547"/>
                                        </p:tgtEl>
                                        <p:attrNameLst>
                                          <p:attrName>style.visibility</p:attrName>
                                        </p:attrNameLst>
                                      </p:cBhvr>
                                      <p:to>
                                        <p:strVal val="visible"/>
                                      </p:to>
                                    </p:set>
                                    <p:animEffect transition="in" filter="wheel(1)">
                                      <p:cBhvr>
                                        <p:cTn id="13" dur="1000"/>
                                        <p:tgtEl>
                                          <p:spTgt spid="547"/>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42" presetClass="entr" presetSubtype="0" fill="hold" grpId="0" nodeType="withEffect">
                                  <p:stCondLst>
                                    <p:cond delay="100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100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anim calcmode="lin" valueType="num">
                                      <p:cBhvr>
                                        <p:cTn id="28" dur="1000" fill="hold"/>
                                        <p:tgtEl>
                                          <p:spTgt spid="3"/>
                                        </p:tgtEl>
                                        <p:attrNameLst>
                                          <p:attrName>ppt_x</p:attrName>
                                        </p:attrNameLst>
                                      </p:cBhvr>
                                      <p:tavLst>
                                        <p:tav tm="0">
                                          <p:val>
                                            <p:strVal val="#ppt_x"/>
                                          </p:val>
                                        </p:tav>
                                        <p:tav tm="100000">
                                          <p:val>
                                            <p:strVal val="#ppt_x"/>
                                          </p:val>
                                        </p:tav>
                                      </p:tavLst>
                                    </p:anim>
                                    <p:anim calcmode="lin" valueType="num">
                                      <p:cBhvr>
                                        <p:cTn id="29" dur="1000" fill="hold"/>
                                        <p:tgtEl>
                                          <p:spTgt spid="3"/>
                                        </p:tgtEl>
                                        <p:attrNameLst>
                                          <p:attrName>ppt_y</p:attrName>
                                        </p:attrNameLst>
                                      </p:cBhvr>
                                      <p:tavLst>
                                        <p:tav tm="0">
                                          <p:val>
                                            <p:strVal val="#ppt_y+.1"/>
                                          </p:val>
                                        </p:tav>
                                        <p:tav tm="100000">
                                          <p:val>
                                            <p:strVal val="#ppt_y"/>
                                          </p:val>
                                        </p:tav>
                                      </p:tavLst>
                                    </p:anim>
                                  </p:childTnLst>
                                </p:cTn>
                              </p:par>
                              <p:par>
                                <p:cTn id="30" presetID="10" presetClass="entr" presetSubtype="0" fill="hold" grpId="0" nodeType="withEffect">
                                  <p:stCondLst>
                                    <p:cond delay="150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形 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0" y="-167951"/>
            <a:ext cx="5898341" cy="7193902"/>
          </a:xfrm>
          <a:prstGeom prst="rect">
            <a:avLst/>
          </a:prstGeom>
        </p:spPr>
      </p:pic>
      <p:sp>
        <p:nvSpPr>
          <p:cNvPr id="539" name="Rectangle 2"/>
          <p:cNvSpPr/>
          <p:nvPr/>
        </p:nvSpPr>
        <p:spPr>
          <a:xfrm>
            <a:off x="4898005" y="751176"/>
            <a:ext cx="2000671" cy="965235"/>
          </a:xfrm>
          <a:prstGeom prst="rect">
            <a:avLst/>
          </a:prstGeom>
          <a:noFill/>
        </p:spPr>
        <p:txBody>
          <a:bodyPr wrap="square">
            <a:normAutofit lnSpcReduction="10000"/>
          </a:bodyPr>
          <a:lstStyle/>
          <a:p>
            <a:pPr algn="ctr"/>
            <a:r>
              <a:rPr lang="zh-CN" altLang="en-US" sz="4300" spc="3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目录</a:t>
            </a:r>
            <a:r>
              <a:rPr lang="en-US" altLang="zh-CN" sz="1600" spc="3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CONTENT</a:t>
            </a:r>
            <a:endParaRPr lang="en-US" altLang="zh-CN" sz="3600" spc="300" dirty="0">
              <a:solidFill>
                <a:schemeClr val="tx1">
                  <a:lumMod val="75000"/>
                  <a:lumOff val="2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540" name="文本框 539"/>
          <p:cNvSpPr txBox="1"/>
          <p:nvPr/>
        </p:nvSpPr>
        <p:spPr>
          <a:xfrm>
            <a:off x="8387100" y="2124097"/>
            <a:ext cx="6406196" cy="523220"/>
          </a:xfrm>
          <a:prstGeom prst="rect">
            <a:avLst/>
          </a:prstGeom>
          <a:noFill/>
        </p:spPr>
        <p:txBody>
          <a:bodyPr wrap="square" rtlCol="0">
            <a:spAutoFit/>
          </a:bodyPr>
          <a:lstStyle/>
          <a:p>
            <a:r>
              <a:rPr lang="zh-CN" altLang="en-US" sz="28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我的生活</a:t>
            </a:r>
          </a:p>
        </p:txBody>
      </p:sp>
      <p:sp>
        <p:nvSpPr>
          <p:cNvPr id="541" name="文本框 540"/>
          <p:cNvSpPr txBox="1"/>
          <p:nvPr/>
        </p:nvSpPr>
        <p:spPr>
          <a:xfrm>
            <a:off x="8387100" y="2988216"/>
            <a:ext cx="6406196" cy="523220"/>
          </a:xfrm>
          <a:prstGeom prst="rect">
            <a:avLst/>
          </a:prstGeom>
          <a:noFill/>
        </p:spPr>
        <p:txBody>
          <a:bodyPr wrap="square" rtlCol="0">
            <a:spAutoFit/>
          </a:bodyPr>
          <a:lstStyle/>
          <a:p>
            <a:r>
              <a:rPr lang="zh-CN" altLang="en-US" sz="28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我的娱乐</a:t>
            </a:r>
          </a:p>
        </p:txBody>
      </p:sp>
      <p:sp>
        <p:nvSpPr>
          <p:cNvPr id="542" name="文本框 541"/>
          <p:cNvSpPr txBox="1"/>
          <p:nvPr/>
        </p:nvSpPr>
        <p:spPr>
          <a:xfrm>
            <a:off x="8387100" y="4716454"/>
            <a:ext cx="6406196" cy="523220"/>
          </a:xfrm>
          <a:prstGeom prst="rect">
            <a:avLst/>
          </a:prstGeom>
          <a:noFill/>
        </p:spPr>
        <p:txBody>
          <a:bodyPr wrap="square" rtlCol="0">
            <a:spAutoFit/>
          </a:bodyPr>
          <a:lstStyle/>
          <a:p>
            <a:r>
              <a:rPr lang="zh-CN" altLang="en-US" sz="28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我的感想</a:t>
            </a:r>
          </a:p>
        </p:txBody>
      </p:sp>
      <p:sp>
        <p:nvSpPr>
          <p:cNvPr id="543" name="文本框 542"/>
          <p:cNvSpPr txBox="1"/>
          <p:nvPr/>
        </p:nvSpPr>
        <p:spPr>
          <a:xfrm>
            <a:off x="8387100" y="3852335"/>
            <a:ext cx="6406196" cy="523220"/>
          </a:xfrm>
          <a:prstGeom prst="rect">
            <a:avLst/>
          </a:prstGeom>
          <a:noFill/>
        </p:spPr>
        <p:txBody>
          <a:bodyPr wrap="square" rtlCol="0">
            <a:spAutoFit/>
          </a:bodyPr>
          <a:lstStyle/>
          <a:p>
            <a:r>
              <a:rPr lang="zh-CN" altLang="en-US" sz="28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我的总结</a:t>
            </a:r>
          </a:p>
        </p:txBody>
      </p:sp>
      <p:sp>
        <p:nvSpPr>
          <p:cNvPr id="544" name="星形: 七角 543"/>
          <p:cNvSpPr/>
          <p:nvPr/>
        </p:nvSpPr>
        <p:spPr>
          <a:xfrm>
            <a:off x="7367155" y="1915752"/>
            <a:ext cx="836001" cy="836001"/>
          </a:xfrm>
          <a:prstGeom prst="star7">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545" name="星形: 七角 544"/>
          <p:cNvSpPr/>
          <p:nvPr/>
        </p:nvSpPr>
        <p:spPr>
          <a:xfrm>
            <a:off x="7367155" y="2789790"/>
            <a:ext cx="836001" cy="836001"/>
          </a:xfrm>
          <a:prstGeom prst="star7">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546" name="星形: 七角 545"/>
          <p:cNvSpPr/>
          <p:nvPr/>
        </p:nvSpPr>
        <p:spPr>
          <a:xfrm>
            <a:off x="7367155" y="3663828"/>
            <a:ext cx="836001" cy="836001"/>
          </a:xfrm>
          <a:prstGeom prst="star7">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547" name="星形: 七角 546"/>
          <p:cNvSpPr/>
          <p:nvPr/>
        </p:nvSpPr>
        <p:spPr>
          <a:xfrm>
            <a:off x="7367155" y="4537866"/>
            <a:ext cx="836001" cy="836001"/>
          </a:xfrm>
          <a:prstGeom prst="star7">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 name="文本框 3"/>
          <p:cNvSpPr txBox="1"/>
          <p:nvPr/>
        </p:nvSpPr>
        <p:spPr>
          <a:xfrm>
            <a:off x="7494209" y="2124097"/>
            <a:ext cx="882933" cy="523220"/>
          </a:xfrm>
          <a:prstGeom prst="rect">
            <a:avLst/>
          </a:prstGeom>
          <a:noFill/>
        </p:spPr>
        <p:txBody>
          <a:bodyPr wrap="square" rtlCol="0">
            <a:spAutoFit/>
          </a:bodyPr>
          <a:lstStyle/>
          <a:p>
            <a:r>
              <a:rPr lang="en-US" altLang="zh-CN"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4" name="文本框 13"/>
          <p:cNvSpPr txBox="1"/>
          <p:nvPr/>
        </p:nvSpPr>
        <p:spPr>
          <a:xfrm>
            <a:off x="7504167" y="2988216"/>
            <a:ext cx="882933" cy="523220"/>
          </a:xfrm>
          <a:prstGeom prst="rect">
            <a:avLst/>
          </a:prstGeom>
          <a:noFill/>
        </p:spPr>
        <p:txBody>
          <a:bodyPr wrap="square" rtlCol="0">
            <a:spAutoFit/>
          </a:bodyPr>
          <a:lstStyle/>
          <a:p>
            <a:r>
              <a:rPr lang="en-US" altLang="zh-CN"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5" name="文本框 14"/>
          <p:cNvSpPr txBox="1"/>
          <p:nvPr/>
        </p:nvSpPr>
        <p:spPr>
          <a:xfrm>
            <a:off x="7494208" y="3863167"/>
            <a:ext cx="882933" cy="523220"/>
          </a:xfrm>
          <a:prstGeom prst="rect">
            <a:avLst/>
          </a:prstGeom>
          <a:noFill/>
        </p:spPr>
        <p:txBody>
          <a:bodyPr wrap="square" rtlCol="0">
            <a:spAutoFit/>
          </a:bodyPr>
          <a:lstStyle/>
          <a:p>
            <a:r>
              <a:rPr lang="en-US" altLang="zh-CN"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6" name="文本框 15"/>
          <p:cNvSpPr txBox="1"/>
          <p:nvPr/>
        </p:nvSpPr>
        <p:spPr>
          <a:xfrm>
            <a:off x="7494207" y="4737205"/>
            <a:ext cx="882933" cy="523220"/>
          </a:xfrm>
          <a:prstGeom prst="rect">
            <a:avLst/>
          </a:prstGeom>
          <a:noFill/>
        </p:spPr>
        <p:txBody>
          <a:bodyPr wrap="square" rtlCol="0">
            <a:spAutoFit/>
          </a:bodyPr>
          <a:lstStyle/>
          <a:p>
            <a:r>
              <a:rPr lang="en-US" altLang="zh-CN"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2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539"/>
                                        </p:tgtEl>
                                        <p:attrNameLst>
                                          <p:attrName>style.visibility</p:attrName>
                                        </p:attrNameLst>
                                      </p:cBhvr>
                                      <p:to>
                                        <p:strVal val="visible"/>
                                      </p:to>
                                    </p:set>
                                    <p:anim calcmode="lin" valueType="num">
                                      <p:cBhvr>
                                        <p:cTn id="12" dur="500" fill="hold"/>
                                        <p:tgtEl>
                                          <p:spTgt spid="539"/>
                                        </p:tgtEl>
                                        <p:attrNameLst>
                                          <p:attrName>ppt_w</p:attrName>
                                        </p:attrNameLst>
                                      </p:cBhvr>
                                      <p:tavLst>
                                        <p:tav tm="0">
                                          <p:val>
                                            <p:fltVal val="0"/>
                                          </p:val>
                                        </p:tav>
                                        <p:tav tm="100000">
                                          <p:val>
                                            <p:strVal val="#ppt_w"/>
                                          </p:val>
                                        </p:tav>
                                      </p:tavLst>
                                    </p:anim>
                                    <p:anim calcmode="lin" valueType="num">
                                      <p:cBhvr>
                                        <p:cTn id="13" dur="500" fill="hold"/>
                                        <p:tgtEl>
                                          <p:spTgt spid="539"/>
                                        </p:tgtEl>
                                        <p:attrNameLst>
                                          <p:attrName>ppt_h</p:attrName>
                                        </p:attrNameLst>
                                      </p:cBhvr>
                                      <p:tavLst>
                                        <p:tav tm="0">
                                          <p:val>
                                            <p:fltVal val="0"/>
                                          </p:val>
                                        </p:tav>
                                        <p:tav tm="100000">
                                          <p:val>
                                            <p:strVal val="#ppt_h"/>
                                          </p:val>
                                        </p:tav>
                                      </p:tavLst>
                                    </p:anim>
                                    <p:animEffect transition="in" filter="fade">
                                      <p:cBhvr>
                                        <p:cTn id="14" dur="500"/>
                                        <p:tgtEl>
                                          <p:spTgt spid="539"/>
                                        </p:tgtEl>
                                      </p:cBhvr>
                                    </p:animEffect>
                                  </p:childTnLst>
                                </p:cTn>
                              </p:par>
                            </p:childTnLst>
                          </p:cTn>
                        </p:par>
                        <p:par>
                          <p:cTn id="15" fill="hold">
                            <p:stCondLst>
                              <p:cond delay="1000"/>
                            </p:stCondLst>
                            <p:childTnLst>
                              <p:par>
                                <p:cTn id="16" presetID="31" presetClass="entr" presetSubtype="0" fill="hold" grpId="0" nodeType="afterEffect">
                                  <p:stCondLst>
                                    <p:cond delay="0"/>
                                  </p:stCondLst>
                                  <p:childTnLst>
                                    <p:set>
                                      <p:cBhvr>
                                        <p:cTn id="17" dur="1" fill="hold">
                                          <p:stCondLst>
                                            <p:cond delay="0"/>
                                          </p:stCondLst>
                                        </p:cTn>
                                        <p:tgtEl>
                                          <p:spTgt spid="544"/>
                                        </p:tgtEl>
                                        <p:attrNameLst>
                                          <p:attrName>style.visibility</p:attrName>
                                        </p:attrNameLst>
                                      </p:cBhvr>
                                      <p:to>
                                        <p:strVal val="visible"/>
                                      </p:to>
                                    </p:set>
                                    <p:anim calcmode="lin" valueType="num">
                                      <p:cBhvr>
                                        <p:cTn id="18" dur="500" fill="hold"/>
                                        <p:tgtEl>
                                          <p:spTgt spid="544"/>
                                        </p:tgtEl>
                                        <p:attrNameLst>
                                          <p:attrName>ppt_w</p:attrName>
                                        </p:attrNameLst>
                                      </p:cBhvr>
                                      <p:tavLst>
                                        <p:tav tm="0">
                                          <p:val>
                                            <p:fltVal val="0"/>
                                          </p:val>
                                        </p:tav>
                                        <p:tav tm="100000">
                                          <p:val>
                                            <p:strVal val="#ppt_w"/>
                                          </p:val>
                                        </p:tav>
                                      </p:tavLst>
                                    </p:anim>
                                    <p:anim calcmode="lin" valueType="num">
                                      <p:cBhvr>
                                        <p:cTn id="19" dur="500" fill="hold"/>
                                        <p:tgtEl>
                                          <p:spTgt spid="544"/>
                                        </p:tgtEl>
                                        <p:attrNameLst>
                                          <p:attrName>ppt_h</p:attrName>
                                        </p:attrNameLst>
                                      </p:cBhvr>
                                      <p:tavLst>
                                        <p:tav tm="0">
                                          <p:val>
                                            <p:fltVal val="0"/>
                                          </p:val>
                                        </p:tav>
                                        <p:tav tm="100000">
                                          <p:val>
                                            <p:strVal val="#ppt_h"/>
                                          </p:val>
                                        </p:tav>
                                      </p:tavLst>
                                    </p:anim>
                                    <p:anim calcmode="lin" valueType="num">
                                      <p:cBhvr>
                                        <p:cTn id="20" dur="500" fill="hold"/>
                                        <p:tgtEl>
                                          <p:spTgt spid="544"/>
                                        </p:tgtEl>
                                        <p:attrNameLst>
                                          <p:attrName>style.rotation</p:attrName>
                                        </p:attrNameLst>
                                      </p:cBhvr>
                                      <p:tavLst>
                                        <p:tav tm="0">
                                          <p:val>
                                            <p:fltVal val="90"/>
                                          </p:val>
                                        </p:tav>
                                        <p:tav tm="100000">
                                          <p:val>
                                            <p:fltVal val="0"/>
                                          </p:val>
                                        </p:tav>
                                      </p:tavLst>
                                    </p:anim>
                                    <p:animEffect transition="in" filter="fade">
                                      <p:cBhvr>
                                        <p:cTn id="21" dur="500"/>
                                        <p:tgtEl>
                                          <p:spTgt spid="544"/>
                                        </p:tgtEl>
                                      </p:cBhvr>
                                    </p:animEffect>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540"/>
                                        </p:tgtEl>
                                        <p:attrNameLst>
                                          <p:attrName>style.visibility</p:attrName>
                                        </p:attrNameLst>
                                      </p:cBhvr>
                                      <p:to>
                                        <p:strVal val="visible"/>
                                      </p:to>
                                    </p:set>
                                    <p:animEffect transition="in" filter="fade">
                                      <p:cBhvr>
                                        <p:cTn id="25" dur="500"/>
                                        <p:tgtEl>
                                          <p:spTgt spid="540"/>
                                        </p:tgtEl>
                                      </p:cBhvr>
                                    </p:animEffect>
                                    <p:anim calcmode="lin" valueType="num">
                                      <p:cBhvr>
                                        <p:cTn id="26" dur="500" fill="hold"/>
                                        <p:tgtEl>
                                          <p:spTgt spid="540"/>
                                        </p:tgtEl>
                                        <p:attrNameLst>
                                          <p:attrName>ppt_x</p:attrName>
                                        </p:attrNameLst>
                                      </p:cBhvr>
                                      <p:tavLst>
                                        <p:tav tm="0">
                                          <p:val>
                                            <p:strVal val="#ppt_x"/>
                                          </p:val>
                                        </p:tav>
                                        <p:tav tm="100000">
                                          <p:val>
                                            <p:strVal val="#ppt_x"/>
                                          </p:val>
                                        </p:tav>
                                      </p:tavLst>
                                    </p:anim>
                                    <p:anim calcmode="lin" valueType="num">
                                      <p:cBhvr>
                                        <p:cTn id="27" dur="500" fill="hold"/>
                                        <p:tgtEl>
                                          <p:spTgt spid="540"/>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31" presetClass="entr" presetSubtype="0" fill="hold" grpId="0" nodeType="afterEffect">
                                  <p:stCondLst>
                                    <p:cond delay="0"/>
                                  </p:stCondLst>
                                  <p:childTnLst>
                                    <p:set>
                                      <p:cBhvr>
                                        <p:cTn id="30" dur="1" fill="hold">
                                          <p:stCondLst>
                                            <p:cond delay="0"/>
                                          </p:stCondLst>
                                        </p:cTn>
                                        <p:tgtEl>
                                          <p:spTgt spid="545"/>
                                        </p:tgtEl>
                                        <p:attrNameLst>
                                          <p:attrName>style.visibility</p:attrName>
                                        </p:attrNameLst>
                                      </p:cBhvr>
                                      <p:to>
                                        <p:strVal val="visible"/>
                                      </p:to>
                                    </p:set>
                                    <p:anim calcmode="lin" valueType="num">
                                      <p:cBhvr>
                                        <p:cTn id="31" dur="500" fill="hold"/>
                                        <p:tgtEl>
                                          <p:spTgt spid="545"/>
                                        </p:tgtEl>
                                        <p:attrNameLst>
                                          <p:attrName>ppt_w</p:attrName>
                                        </p:attrNameLst>
                                      </p:cBhvr>
                                      <p:tavLst>
                                        <p:tav tm="0">
                                          <p:val>
                                            <p:fltVal val="0"/>
                                          </p:val>
                                        </p:tav>
                                        <p:tav tm="100000">
                                          <p:val>
                                            <p:strVal val="#ppt_w"/>
                                          </p:val>
                                        </p:tav>
                                      </p:tavLst>
                                    </p:anim>
                                    <p:anim calcmode="lin" valueType="num">
                                      <p:cBhvr>
                                        <p:cTn id="32" dur="500" fill="hold"/>
                                        <p:tgtEl>
                                          <p:spTgt spid="545"/>
                                        </p:tgtEl>
                                        <p:attrNameLst>
                                          <p:attrName>ppt_h</p:attrName>
                                        </p:attrNameLst>
                                      </p:cBhvr>
                                      <p:tavLst>
                                        <p:tav tm="0">
                                          <p:val>
                                            <p:fltVal val="0"/>
                                          </p:val>
                                        </p:tav>
                                        <p:tav tm="100000">
                                          <p:val>
                                            <p:strVal val="#ppt_h"/>
                                          </p:val>
                                        </p:tav>
                                      </p:tavLst>
                                    </p:anim>
                                    <p:anim calcmode="lin" valueType="num">
                                      <p:cBhvr>
                                        <p:cTn id="33" dur="500" fill="hold"/>
                                        <p:tgtEl>
                                          <p:spTgt spid="545"/>
                                        </p:tgtEl>
                                        <p:attrNameLst>
                                          <p:attrName>style.rotation</p:attrName>
                                        </p:attrNameLst>
                                      </p:cBhvr>
                                      <p:tavLst>
                                        <p:tav tm="0">
                                          <p:val>
                                            <p:fltVal val="90"/>
                                          </p:val>
                                        </p:tav>
                                        <p:tav tm="100000">
                                          <p:val>
                                            <p:fltVal val="0"/>
                                          </p:val>
                                        </p:tav>
                                      </p:tavLst>
                                    </p:anim>
                                    <p:animEffect transition="in" filter="fade">
                                      <p:cBhvr>
                                        <p:cTn id="34" dur="500"/>
                                        <p:tgtEl>
                                          <p:spTgt spid="545"/>
                                        </p:tgtEl>
                                      </p:cBhvr>
                                    </p:animEffect>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41"/>
                                        </p:tgtEl>
                                        <p:attrNameLst>
                                          <p:attrName>style.visibility</p:attrName>
                                        </p:attrNameLst>
                                      </p:cBhvr>
                                      <p:to>
                                        <p:strVal val="visible"/>
                                      </p:to>
                                    </p:set>
                                    <p:animEffect transition="in" filter="fade">
                                      <p:cBhvr>
                                        <p:cTn id="38" dur="500"/>
                                        <p:tgtEl>
                                          <p:spTgt spid="541"/>
                                        </p:tgtEl>
                                      </p:cBhvr>
                                    </p:animEffect>
                                    <p:anim calcmode="lin" valueType="num">
                                      <p:cBhvr>
                                        <p:cTn id="39" dur="500" fill="hold"/>
                                        <p:tgtEl>
                                          <p:spTgt spid="541"/>
                                        </p:tgtEl>
                                        <p:attrNameLst>
                                          <p:attrName>ppt_x</p:attrName>
                                        </p:attrNameLst>
                                      </p:cBhvr>
                                      <p:tavLst>
                                        <p:tav tm="0">
                                          <p:val>
                                            <p:strVal val="#ppt_x"/>
                                          </p:val>
                                        </p:tav>
                                        <p:tav tm="100000">
                                          <p:val>
                                            <p:strVal val="#ppt_x"/>
                                          </p:val>
                                        </p:tav>
                                      </p:tavLst>
                                    </p:anim>
                                    <p:anim calcmode="lin" valueType="num">
                                      <p:cBhvr>
                                        <p:cTn id="40" dur="500" fill="hold"/>
                                        <p:tgtEl>
                                          <p:spTgt spid="541"/>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31" presetClass="entr" presetSubtype="0" fill="hold" grpId="0" nodeType="afterEffect">
                                  <p:stCondLst>
                                    <p:cond delay="0"/>
                                  </p:stCondLst>
                                  <p:childTnLst>
                                    <p:set>
                                      <p:cBhvr>
                                        <p:cTn id="43" dur="1" fill="hold">
                                          <p:stCondLst>
                                            <p:cond delay="0"/>
                                          </p:stCondLst>
                                        </p:cTn>
                                        <p:tgtEl>
                                          <p:spTgt spid="546"/>
                                        </p:tgtEl>
                                        <p:attrNameLst>
                                          <p:attrName>style.visibility</p:attrName>
                                        </p:attrNameLst>
                                      </p:cBhvr>
                                      <p:to>
                                        <p:strVal val="visible"/>
                                      </p:to>
                                    </p:set>
                                    <p:anim calcmode="lin" valueType="num">
                                      <p:cBhvr>
                                        <p:cTn id="44" dur="500" fill="hold"/>
                                        <p:tgtEl>
                                          <p:spTgt spid="546"/>
                                        </p:tgtEl>
                                        <p:attrNameLst>
                                          <p:attrName>ppt_w</p:attrName>
                                        </p:attrNameLst>
                                      </p:cBhvr>
                                      <p:tavLst>
                                        <p:tav tm="0">
                                          <p:val>
                                            <p:fltVal val="0"/>
                                          </p:val>
                                        </p:tav>
                                        <p:tav tm="100000">
                                          <p:val>
                                            <p:strVal val="#ppt_w"/>
                                          </p:val>
                                        </p:tav>
                                      </p:tavLst>
                                    </p:anim>
                                    <p:anim calcmode="lin" valueType="num">
                                      <p:cBhvr>
                                        <p:cTn id="45" dur="500" fill="hold"/>
                                        <p:tgtEl>
                                          <p:spTgt spid="546"/>
                                        </p:tgtEl>
                                        <p:attrNameLst>
                                          <p:attrName>ppt_h</p:attrName>
                                        </p:attrNameLst>
                                      </p:cBhvr>
                                      <p:tavLst>
                                        <p:tav tm="0">
                                          <p:val>
                                            <p:fltVal val="0"/>
                                          </p:val>
                                        </p:tav>
                                        <p:tav tm="100000">
                                          <p:val>
                                            <p:strVal val="#ppt_h"/>
                                          </p:val>
                                        </p:tav>
                                      </p:tavLst>
                                    </p:anim>
                                    <p:anim calcmode="lin" valueType="num">
                                      <p:cBhvr>
                                        <p:cTn id="46" dur="500" fill="hold"/>
                                        <p:tgtEl>
                                          <p:spTgt spid="546"/>
                                        </p:tgtEl>
                                        <p:attrNameLst>
                                          <p:attrName>style.rotation</p:attrName>
                                        </p:attrNameLst>
                                      </p:cBhvr>
                                      <p:tavLst>
                                        <p:tav tm="0">
                                          <p:val>
                                            <p:fltVal val="90"/>
                                          </p:val>
                                        </p:tav>
                                        <p:tav tm="100000">
                                          <p:val>
                                            <p:fltVal val="0"/>
                                          </p:val>
                                        </p:tav>
                                      </p:tavLst>
                                    </p:anim>
                                    <p:animEffect transition="in" filter="fade">
                                      <p:cBhvr>
                                        <p:cTn id="47" dur="500"/>
                                        <p:tgtEl>
                                          <p:spTgt spid="546"/>
                                        </p:tgtEl>
                                      </p:cBhvr>
                                    </p:animEffect>
                                  </p:childTnLst>
                                </p:cTn>
                              </p:par>
                            </p:childTnLst>
                          </p:cTn>
                        </p:par>
                        <p:par>
                          <p:cTn id="48" fill="hold">
                            <p:stCondLst>
                              <p:cond delay="3500"/>
                            </p:stCondLst>
                            <p:childTnLst>
                              <p:par>
                                <p:cTn id="49" presetID="42" presetClass="entr" presetSubtype="0" fill="hold" grpId="0" nodeType="afterEffect">
                                  <p:stCondLst>
                                    <p:cond delay="0"/>
                                  </p:stCondLst>
                                  <p:childTnLst>
                                    <p:set>
                                      <p:cBhvr>
                                        <p:cTn id="50" dur="1" fill="hold">
                                          <p:stCondLst>
                                            <p:cond delay="0"/>
                                          </p:stCondLst>
                                        </p:cTn>
                                        <p:tgtEl>
                                          <p:spTgt spid="543"/>
                                        </p:tgtEl>
                                        <p:attrNameLst>
                                          <p:attrName>style.visibility</p:attrName>
                                        </p:attrNameLst>
                                      </p:cBhvr>
                                      <p:to>
                                        <p:strVal val="visible"/>
                                      </p:to>
                                    </p:set>
                                    <p:animEffect transition="in" filter="fade">
                                      <p:cBhvr>
                                        <p:cTn id="51" dur="500"/>
                                        <p:tgtEl>
                                          <p:spTgt spid="543"/>
                                        </p:tgtEl>
                                      </p:cBhvr>
                                    </p:animEffect>
                                    <p:anim calcmode="lin" valueType="num">
                                      <p:cBhvr>
                                        <p:cTn id="52" dur="500" fill="hold"/>
                                        <p:tgtEl>
                                          <p:spTgt spid="543"/>
                                        </p:tgtEl>
                                        <p:attrNameLst>
                                          <p:attrName>ppt_x</p:attrName>
                                        </p:attrNameLst>
                                      </p:cBhvr>
                                      <p:tavLst>
                                        <p:tav tm="0">
                                          <p:val>
                                            <p:strVal val="#ppt_x"/>
                                          </p:val>
                                        </p:tav>
                                        <p:tav tm="100000">
                                          <p:val>
                                            <p:strVal val="#ppt_x"/>
                                          </p:val>
                                        </p:tav>
                                      </p:tavLst>
                                    </p:anim>
                                    <p:anim calcmode="lin" valueType="num">
                                      <p:cBhvr>
                                        <p:cTn id="53" dur="500" fill="hold"/>
                                        <p:tgtEl>
                                          <p:spTgt spid="543"/>
                                        </p:tgtEl>
                                        <p:attrNameLst>
                                          <p:attrName>ppt_y</p:attrName>
                                        </p:attrNameLst>
                                      </p:cBhvr>
                                      <p:tavLst>
                                        <p:tav tm="0">
                                          <p:val>
                                            <p:strVal val="#ppt_y+.1"/>
                                          </p:val>
                                        </p:tav>
                                        <p:tav tm="100000">
                                          <p:val>
                                            <p:strVal val="#ppt_y"/>
                                          </p:val>
                                        </p:tav>
                                      </p:tavLst>
                                    </p:anim>
                                  </p:childTnLst>
                                </p:cTn>
                              </p:par>
                            </p:childTnLst>
                          </p:cTn>
                        </p:par>
                        <p:par>
                          <p:cTn id="54" fill="hold">
                            <p:stCondLst>
                              <p:cond delay="4000"/>
                            </p:stCondLst>
                            <p:childTnLst>
                              <p:par>
                                <p:cTn id="55" presetID="31" presetClass="entr" presetSubtype="0" fill="hold" grpId="0" nodeType="afterEffect">
                                  <p:stCondLst>
                                    <p:cond delay="0"/>
                                  </p:stCondLst>
                                  <p:childTnLst>
                                    <p:set>
                                      <p:cBhvr>
                                        <p:cTn id="56" dur="1" fill="hold">
                                          <p:stCondLst>
                                            <p:cond delay="0"/>
                                          </p:stCondLst>
                                        </p:cTn>
                                        <p:tgtEl>
                                          <p:spTgt spid="547"/>
                                        </p:tgtEl>
                                        <p:attrNameLst>
                                          <p:attrName>style.visibility</p:attrName>
                                        </p:attrNameLst>
                                      </p:cBhvr>
                                      <p:to>
                                        <p:strVal val="visible"/>
                                      </p:to>
                                    </p:set>
                                    <p:anim calcmode="lin" valueType="num">
                                      <p:cBhvr>
                                        <p:cTn id="57" dur="500" fill="hold"/>
                                        <p:tgtEl>
                                          <p:spTgt spid="547"/>
                                        </p:tgtEl>
                                        <p:attrNameLst>
                                          <p:attrName>ppt_w</p:attrName>
                                        </p:attrNameLst>
                                      </p:cBhvr>
                                      <p:tavLst>
                                        <p:tav tm="0">
                                          <p:val>
                                            <p:fltVal val="0"/>
                                          </p:val>
                                        </p:tav>
                                        <p:tav tm="100000">
                                          <p:val>
                                            <p:strVal val="#ppt_w"/>
                                          </p:val>
                                        </p:tav>
                                      </p:tavLst>
                                    </p:anim>
                                    <p:anim calcmode="lin" valueType="num">
                                      <p:cBhvr>
                                        <p:cTn id="58" dur="500" fill="hold"/>
                                        <p:tgtEl>
                                          <p:spTgt spid="547"/>
                                        </p:tgtEl>
                                        <p:attrNameLst>
                                          <p:attrName>ppt_h</p:attrName>
                                        </p:attrNameLst>
                                      </p:cBhvr>
                                      <p:tavLst>
                                        <p:tav tm="0">
                                          <p:val>
                                            <p:fltVal val="0"/>
                                          </p:val>
                                        </p:tav>
                                        <p:tav tm="100000">
                                          <p:val>
                                            <p:strVal val="#ppt_h"/>
                                          </p:val>
                                        </p:tav>
                                      </p:tavLst>
                                    </p:anim>
                                    <p:anim calcmode="lin" valueType="num">
                                      <p:cBhvr>
                                        <p:cTn id="59" dur="500" fill="hold"/>
                                        <p:tgtEl>
                                          <p:spTgt spid="547"/>
                                        </p:tgtEl>
                                        <p:attrNameLst>
                                          <p:attrName>style.rotation</p:attrName>
                                        </p:attrNameLst>
                                      </p:cBhvr>
                                      <p:tavLst>
                                        <p:tav tm="0">
                                          <p:val>
                                            <p:fltVal val="90"/>
                                          </p:val>
                                        </p:tav>
                                        <p:tav tm="100000">
                                          <p:val>
                                            <p:fltVal val="0"/>
                                          </p:val>
                                        </p:tav>
                                      </p:tavLst>
                                    </p:anim>
                                    <p:animEffect transition="in" filter="fade">
                                      <p:cBhvr>
                                        <p:cTn id="60" dur="500"/>
                                        <p:tgtEl>
                                          <p:spTgt spid="547"/>
                                        </p:tgtEl>
                                      </p:cBhvr>
                                    </p:animEffect>
                                  </p:childTnLst>
                                </p:cTn>
                              </p:par>
                            </p:childTnLst>
                          </p:cTn>
                        </p:par>
                        <p:par>
                          <p:cTn id="61" fill="hold">
                            <p:stCondLst>
                              <p:cond delay="4500"/>
                            </p:stCondLst>
                            <p:childTnLst>
                              <p:par>
                                <p:cTn id="62" presetID="42" presetClass="entr" presetSubtype="0" fill="hold" grpId="0" nodeType="afterEffect">
                                  <p:stCondLst>
                                    <p:cond delay="0"/>
                                  </p:stCondLst>
                                  <p:childTnLst>
                                    <p:set>
                                      <p:cBhvr>
                                        <p:cTn id="63" dur="1" fill="hold">
                                          <p:stCondLst>
                                            <p:cond delay="0"/>
                                          </p:stCondLst>
                                        </p:cTn>
                                        <p:tgtEl>
                                          <p:spTgt spid="542"/>
                                        </p:tgtEl>
                                        <p:attrNameLst>
                                          <p:attrName>style.visibility</p:attrName>
                                        </p:attrNameLst>
                                      </p:cBhvr>
                                      <p:to>
                                        <p:strVal val="visible"/>
                                      </p:to>
                                    </p:set>
                                    <p:animEffect transition="in" filter="fade">
                                      <p:cBhvr>
                                        <p:cTn id="64" dur="500"/>
                                        <p:tgtEl>
                                          <p:spTgt spid="542"/>
                                        </p:tgtEl>
                                      </p:cBhvr>
                                    </p:animEffect>
                                    <p:anim calcmode="lin" valueType="num">
                                      <p:cBhvr>
                                        <p:cTn id="65" dur="500" fill="hold"/>
                                        <p:tgtEl>
                                          <p:spTgt spid="542"/>
                                        </p:tgtEl>
                                        <p:attrNameLst>
                                          <p:attrName>ppt_x</p:attrName>
                                        </p:attrNameLst>
                                      </p:cBhvr>
                                      <p:tavLst>
                                        <p:tav tm="0">
                                          <p:val>
                                            <p:strVal val="#ppt_x"/>
                                          </p:val>
                                        </p:tav>
                                        <p:tav tm="100000">
                                          <p:val>
                                            <p:strVal val="#ppt_x"/>
                                          </p:val>
                                        </p:tav>
                                      </p:tavLst>
                                    </p:anim>
                                    <p:anim calcmode="lin" valueType="num">
                                      <p:cBhvr>
                                        <p:cTn id="66" dur="500" fill="hold"/>
                                        <p:tgtEl>
                                          <p:spTgt spid="5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 grpId="0"/>
      <p:bldP spid="540" grpId="0"/>
      <p:bldP spid="541" grpId="0"/>
      <p:bldP spid="542" grpId="0"/>
      <p:bldP spid="543" grpId="0"/>
      <p:bldP spid="544" grpId="0" animBg="1"/>
      <p:bldP spid="545" grpId="0" animBg="1"/>
      <p:bldP spid="546" grpId="0" animBg="1"/>
      <p:bldP spid="5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星形: 七角 18"/>
          <p:cNvSpPr/>
          <p:nvPr/>
        </p:nvSpPr>
        <p:spPr>
          <a:xfrm>
            <a:off x="4950109" y="955040"/>
            <a:ext cx="2291783" cy="2121328"/>
          </a:xfrm>
          <a:prstGeom prst="star7">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nvGrpSpPr>
          <p:cNvPr id="17" name="组合 16"/>
          <p:cNvGrpSpPr/>
          <p:nvPr/>
        </p:nvGrpSpPr>
        <p:grpSpPr>
          <a:xfrm rot="10800000">
            <a:off x="0" y="-167951"/>
            <a:ext cx="12191999" cy="7193902"/>
            <a:chOff x="-1" y="-167951"/>
            <a:chExt cx="12191999" cy="7193902"/>
          </a:xfrm>
        </p:grpSpPr>
        <p:pic>
          <p:nvPicPr>
            <p:cNvPr id="7" name="图形 6"/>
            <p:cNvPicPr>
              <a:picLocks noChangeAspect="1"/>
            </p:cNvPicPr>
            <p:nvPr/>
          </p:nvPicPr>
          <p:blipFill rotWithShape="1">
            <a:blip r:embed="rId2">
              <a:extLst>
                <a:ext uri="{96DAC541-7B7A-43D3-8B79-37D633B846F1}">
                  <asvg:svgBlip xmlns:asvg="http://schemas.microsoft.com/office/drawing/2016/SVG/main" r:embed="rId3"/>
                </a:ext>
              </a:extLst>
            </a:blip>
            <a:srcRect r="55100"/>
            <a:stretch>
              <a:fillRect/>
            </a:stretch>
          </p:blipFill>
          <p:spPr>
            <a:xfrm rot="10800000">
              <a:off x="-1" y="-167951"/>
              <a:ext cx="2648365" cy="7193902"/>
            </a:xfrm>
            <a:prstGeom prst="rect">
              <a:avLst/>
            </a:prstGeom>
          </p:spPr>
        </p:pic>
        <p:pic>
          <p:nvPicPr>
            <p:cNvPr id="16" name="图形 15"/>
            <p:cNvPicPr>
              <a:picLocks noChangeAspect="1"/>
            </p:cNvPicPr>
            <p:nvPr/>
          </p:nvPicPr>
          <p:blipFill rotWithShape="1">
            <a:blip r:embed="rId2">
              <a:extLst>
                <a:ext uri="{96DAC541-7B7A-43D3-8B79-37D633B846F1}">
                  <asvg:svgBlip xmlns:asvg="http://schemas.microsoft.com/office/drawing/2016/SVG/main" r:embed="rId3"/>
                </a:ext>
              </a:extLst>
            </a:blip>
            <a:srcRect r="55100"/>
            <a:stretch>
              <a:fillRect/>
            </a:stretch>
          </p:blipFill>
          <p:spPr>
            <a:xfrm rot="10800000" flipH="1">
              <a:off x="9543633" y="-167951"/>
              <a:ext cx="2648365" cy="7193902"/>
            </a:xfrm>
            <a:prstGeom prst="rect">
              <a:avLst/>
            </a:prstGeom>
          </p:spPr>
        </p:pic>
      </p:grpSp>
      <p:sp>
        <p:nvSpPr>
          <p:cNvPr id="20" name="文本框 19"/>
          <p:cNvSpPr txBox="1"/>
          <p:nvPr/>
        </p:nvSpPr>
        <p:spPr>
          <a:xfrm>
            <a:off x="3855330" y="3177568"/>
            <a:ext cx="4274545" cy="769441"/>
          </a:xfrm>
          <a:prstGeom prst="rect">
            <a:avLst/>
          </a:prstGeom>
          <a:noFill/>
        </p:spPr>
        <p:txBody>
          <a:bodyPr wrap="square" rtlCol="0">
            <a:spAutoFit/>
          </a:bodyPr>
          <a:lstStyle/>
          <a:p>
            <a:pPr algn="ctr"/>
            <a:r>
              <a:rPr lang="zh-CN" altLang="en-US" sz="44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我的生活</a:t>
            </a:r>
          </a:p>
        </p:txBody>
      </p:sp>
      <p:sp>
        <p:nvSpPr>
          <p:cNvPr id="21" name="矩形 20"/>
          <p:cNvSpPr/>
          <p:nvPr/>
        </p:nvSpPr>
        <p:spPr>
          <a:xfrm>
            <a:off x="2944602" y="4048209"/>
            <a:ext cx="6096000" cy="291555"/>
          </a:xfrm>
          <a:prstGeom prst="rect">
            <a:avLst/>
          </a:prstGeom>
        </p:spPr>
        <p:txBody>
          <a:bodyPr>
            <a:spAutoFit/>
          </a:bodyPr>
          <a:lstStyle/>
          <a:p>
            <a:pPr algn="ctr" fontAlgn="base">
              <a:lnSpc>
                <a:spcPts val="1500"/>
              </a:lnSpc>
              <a:spcBef>
                <a:spcPct val="0"/>
              </a:spcBef>
              <a:spcAft>
                <a:spcPct val="0"/>
              </a:spcAft>
            </a:pPr>
            <a:r>
              <a:rPr lang="zh-CN" altLang="en-US" sz="1600" dirty="0">
                <a:latin typeface="宋体" panose="02010600030101010101" pitchFamily="2" charset="-122"/>
                <a:ea typeface="宋体" panose="02010600030101010101" pitchFamily="2" charset="-122"/>
                <a:sym typeface="方正姚体" panose="02010601030101010101" pitchFamily="2" charset="-122"/>
              </a:rPr>
              <a:t>双击输入替换内容编辑文字双击输入替换内容编辑文字</a:t>
            </a:r>
          </a:p>
        </p:txBody>
      </p:sp>
      <p:sp>
        <p:nvSpPr>
          <p:cNvPr id="3" name="矩形 2"/>
          <p:cNvSpPr/>
          <p:nvPr/>
        </p:nvSpPr>
        <p:spPr>
          <a:xfrm>
            <a:off x="5348062" y="1464704"/>
            <a:ext cx="1556836" cy="1323439"/>
          </a:xfrm>
          <a:prstGeom prst="rect">
            <a:avLst/>
          </a:prstGeom>
        </p:spPr>
        <p:txBody>
          <a:bodyPr wrap="none">
            <a:spAutoFit/>
          </a:bodyPr>
          <a:lstStyle/>
          <a:p>
            <a:r>
              <a:rPr lang="en-US" altLang="zh-CN" sz="8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O1</a:t>
            </a:r>
            <a:endParaRPr lang="zh-CN" altLang="en-US" sz="8000" dirty="0">
              <a:solidFill>
                <a:schemeClr val="bg1"/>
              </a:solidFill>
              <a:latin typeface="思源宋体 CN" panose="02020400000000000000" pitchFamily="18" charset="-122"/>
              <a:ea typeface="思源宋体 CN" panose="02020400000000000000"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 calcmode="lin" valueType="num">
                                      <p:cBhvr>
                                        <p:cTn id="9" dur="500" fill="hold"/>
                                        <p:tgtEl>
                                          <p:spTgt spid="19"/>
                                        </p:tgtEl>
                                        <p:attrNameLst>
                                          <p:attrName>style.rotation</p:attrName>
                                        </p:attrNameLst>
                                      </p:cBhvr>
                                      <p:tavLst>
                                        <p:tav tm="0">
                                          <p:val>
                                            <p:fltVal val="90"/>
                                          </p:val>
                                        </p:tav>
                                        <p:tav tm="100000">
                                          <p:val>
                                            <p:fltVal val="0"/>
                                          </p:val>
                                        </p:tav>
                                      </p:tavLst>
                                    </p:anim>
                                    <p:animEffect transition="in" filter="fade">
                                      <p:cBhvr>
                                        <p:cTn id="10" dur="500"/>
                                        <p:tgtEl>
                                          <p:spTgt spid="19"/>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000"/>
                            </p:stCondLst>
                            <p:childTnLst>
                              <p:par>
                                <p:cTn id="23" presetID="42"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anim calcmode="lin" valueType="num">
                                      <p:cBhvr>
                                        <p:cTn id="26" dur="1000" fill="hold"/>
                                        <p:tgtEl>
                                          <p:spTgt spid="17"/>
                                        </p:tgtEl>
                                        <p:attrNameLst>
                                          <p:attrName>ppt_x</p:attrName>
                                        </p:attrNameLst>
                                      </p:cBhvr>
                                      <p:tavLst>
                                        <p:tav tm="0">
                                          <p:val>
                                            <p:strVal val="#ppt_x"/>
                                          </p:val>
                                        </p:tav>
                                        <p:tav tm="100000">
                                          <p:val>
                                            <p:strVal val="#ppt_x"/>
                                          </p:val>
                                        </p:tav>
                                      </p:tavLst>
                                    </p:anim>
                                    <p:anim calcmode="lin" valueType="num">
                                      <p:cBhvr>
                                        <p:cTn id="2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ïSľíḋè"/>
          <p:cNvSpPr/>
          <p:nvPr/>
        </p:nvSpPr>
        <p:spPr bwMode="auto">
          <a:xfrm>
            <a:off x="1662732" y="2032581"/>
            <a:ext cx="1552179" cy="1431138"/>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pattFill prst="pct80">
            <a:fgClr>
              <a:srgbClr val="EBB526"/>
            </a:fgClr>
            <a:bgClr>
              <a:schemeClr val="bg1"/>
            </a:bgClr>
          </a:pattFill>
          <a:ln>
            <a:noFill/>
          </a:ln>
          <a:effectLst/>
        </p:spPr>
        <p:txBody>
          <a:bodyPr wrap="square" lIns="91440" tIns="45720" rIns="91440" bIns="45720" anchor="ctr">
            <a:normAutofit/>
          </a:bodyPr>
          <a:lstStyle/>
          <a:p>
            <a:pPr algn="ctr"/>
            <a:endParaRPr dirty="0">
              <a:latin typeface="思源宋体 CN" panose="02020400000000000000" pitchFamily="18" charset="-122"/>
            </a:endParaRPr>
          </a:p>
        </p:txBody>
      </p:sp>
      <p:grpSp>
        <p:nvGrpSpPr>
          <p:cNvPr id="195" name="ïṥḻiďè"/>
          <p:cNvGrpSpPr/>
          <p:nvPr/>
        </p:nvGrpSpPr>
        <p:grpSpPr>
          <a:xfrm>
            <a:off x="1441241" y="3663079"/>
            <a:ext cx="1995163" cy="856241"/>
            <a:chOff x="660400" y="4250792"/>
            <a:chExt cx="2327132" cy="998708"/>
          </a:xfrm>
        </p:grpSpPr>
        <p:sp>
          <p:nvSpPr>
            <p:cNvPr id="196" name="isḻiḑè"/>
            <p:cNvSpPr/>
            <p:nvPr/>
          </p:nvSpPr>
          <p:spPr bwMode="auto">
            <a:xfrm>
              <a:off x="660400" y="4250792"/>
              <a:ext cx="2327132"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p:spPr>
          <p:txBody>
            <a:bodyPr wrap="square" lIns="91440" tIns="45720" rIns="91440" bIns="45720" anchor="ctr">
              <a:noAutofit/>
            </a:bodyPr>
            <a:lstStyle/>
            <a:p>
              <a:pPr algn="ctr">
                <a:lnSpc>
                  <a:spcPct val="200000"/>
                </a:lnSpc>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1600" b="1" dirty="0">
                <a:latin typeface="思源宋体 CN" panose="02020400000000000000" pitchFamily="18" charset="-122"/>
                <a:ea typeface="思源宋体 CN" panose="02020400000000000000" pitchFamily="18" charset="-122"/>
              </a:endParaRPr>
            </a:p>
          </p:txBody>
        </p:sp>
        <p:sp>
          <p:nvSpPr>
            <p:cNvPr id="197" name="iṥḷïḍê"/>
            <p:cNvSpPr/>
            <p:nvPr/>
          </p:nvSpPr>
          <p:spPr bwMode="auto">
            <a:xfrm>
              <a:off x="660400"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2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200" dirty="0">
                <a:latin typeface="思源宋体 CN" panose="02020400000000000000" pitchFamily="18" charset="-122"/>
                <a:ea typeface="思源宋体 CN" panose="02020400000000000000" pitchFamily="18" charset="-122"/>
              </a:endParaRPr>
            </a:p>
          </p:txBody>
        </p:sp>
      </p:grpSp>
      <p:sp>
        <p:nvSpPr>
          <p:cNvPr id="198" name="íşḻiďé"/>
          <p:cNvSpPr/>
          <p:nvPr/>
        </p:nvSpPr>
        <p:spPr bwMode="auto">
          <a:xfrm>
            <a:off x="4100852" y="2032581"/>
            <a:ext cx="1552179" cy="1431138"/>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pattFill prst="pct80">
            <a:fgClr>
              <a:srgbClr val="A5A5A5"/>
            </a:fgClr>
            <a:bgClr>
              <a:schemeClr val="bg1"/>
            </a:bgClr>
          </a:pattFill>
          <a:ln>
            <a:noFill/>
          </a:ln>
          <a:effectLst/>
        </p:spPr>
        <p:txBody>
          <a:bodyPr wrap="square" lIns="91440" tIns="45720" rIns="91440" bIns="45720" anchor="ctr">
            <a:normAutofit/>
          </a:bodyPr>
          <a:lstStyle/>
          <a:p>
            <a:pPr algn="ctr"/>
            <a:endParaRPr dirty="0">
              <a:latin typeface="思源宋体 CN" panose="02020400000000000000" pitchFamily="18" charset="-122"/>
            </a:endParaRPr>
          </a:p>
        </p:txBody>
      </p:sp>
      <p:grpSp>
        <p:nvGrpSpPr>
          <p:cNvPr id="199" name="íṩlïḍé"/>
          <p:cNvGrpSpPr/>
          <p:nvPr/>
        </p:nvGrpSpPr>
        <p:grpSpPr>
          <a:xfrm>
            <a:off x="3879360" y="3663079"/>
            <a:ext cx="1995163" cy="856241"/>
            <a:chOff x="3581662" y="4250792"/>
            <a:chExt cx="2327132" cy="998708"/>
          </a:xfrm>
        </p:grpSpPr>
        <p:sp>
          <p:nvSpPr>
            <p:cNvPr id="200" name="íSļïḋê"/>
            <p:cNvSpPr/>
            <p:nvPr/>
          </p:nvSpPr>
          <p:spPr bwMode="auto">
            <a:xfrm>
              <a:off x="3597460" y="4250792"/>
              <a:ext cx="2307144"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Autofit/>
            </a:bodyPr>
            <a:lstStyle/>
            <a:p>
              <a:pPr algn="ctr">
                <a:lnSpc>
                  <a:spcPct val="200000"/>
                </a:lnSpc>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1600" b="1" dirty="0">
                <a:latin typeface="思源宋体 CN" panose="02020400000000000000" pitchFamily="18" charset="-122"/>
                <a:ea typeface="思源宋体 CN" panose="02020400000000000000" pitchFamily="18" charset="-122"/>
              </a:endParaRPr>
            </a:p>
          </p:txBody>
        </p:sp>
        <p:sp>
          <p:nvSpPr>
            <p:cNvPr id="201" name="ï$ḷíḋè"/>
            <p:cNvSpPr/>
            <p:nvPr/>
          </p:nvSpPr>
          <p:spPr bwMode="auto">
            <a:xfrm>
              <a:off x="3581662"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2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200" dirty="0">
                <a:latin typeface="思源宋体 CN" panose="02020400000000000000" pitchFamily="18" charset="-122"/>
                <a:ea typeface="思源宋体 CN" panose="02020400000000000000" pitchFamily="18" charset="-122"/>
              </a:endParaRPr>
            </a:p>
          </p:txBody>
        </p:sp>
      </p:grpSp>
      <p:sp>
        <p:nvSpPr>
          <p:cNvPr id="202" name="iśḻíḓé"/>
          <p:cNvSpPr/>
          <p:nvPr/>
        </p:nvSpPr>
        <p:spPr bwMode="auto">
          <a:xfrm>
            <a:off x="6538970" y="2032581"/>
            <a:ext cx="1552179" cy="1431138"/>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pattFill prst="pct75">
            <a:fgClr>
              <a:schemeClr val="accent3"/>
            </a:fgClr>
            <a:bgClr>
              <a:schemeClr val="bg1"/>
            </a:bgClr>
          </a:pattFill>
          <a:ln>
            <a:noFill/>
          </a:ln>
          <a:effectLst/>
        </p:spPr>
        <p:txBody>
          <a:bodyPr wrap="square" lIns="91440" tIns="45720" rIns="91440" bIns="45720" anchor="ctr">
            <a:normAutofit/>
          </a:bodyPr>
          <a:lstStyle/>
          <a:p>
            <a:pPr algn="ctr"/>
            <a:endParaRPr dirty="0">
              <a:latin typeface="思源宋体 CN" panose="02020400000000000000" pitchFamily="18" charset="-122"/>
            </a:endParaRPr>
          </a:p>
        </p:txBody>
      </p:sp>
      <p:grpSp>
        <p:nvGrpSpPr>
          <p:cNvPr id="203" name="iŝlîḓe"/>
          <p:cNvGrpSpPr/>
          <p:nvPr/>
        </p:nvGrpSpPr>
        <p:grpSpPr>
          <a:xfrm>
            <a:off x="6317479" y="3663079"/>
            <a:ext cx="1995163" cy="856241"/>
            <a:chOff x="6284038" y="4250792"/>
            <a:chExt cx="2327132" cy="998708"/>
          </a:xfrm>
        </p:grpSpPr>
        <p:sp>
          <p:nvSpPr>
            <p:cNvPr id="204" name="îSḻîdè"/>
            <p:cNvSpPr/>
            <p:nvPr/>
          </p:nvSpPr>
          <p:spPr bwMode="auto">
            <a:xfrm>
              <a:off x="6284038" y="4250792"/>
              <a:ext cx="2327131"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Autofit/>
            </a:bodyPr>
            <a:lstStyle/>
            <a:p>
              <a:pPr algn="ctr">
                <a:lnSpc>
                  <a:spcPct val="200000"/>
                </a:lnSpc>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1600" b="1" dirty="0">
                <a:latin typeface="思源宋体 CN" panose="02020400000000000000" pitchFamily="18" charset="-122"/>
                <a:ea typeface="思源宋体 CN" panose="02020400000000000000" pitchFamily="18" charset="-122"/>
              </a:endParaRPr>
            </a:p>
          </p:txBody>
        </p:sp>
        <p:sp>
          <p:nvSpPr>
            <p:cNvPr id="205" name="išḷíḋe"/>
            <p:cNvSpPr/>
            <p:nvPr/>
          </p:nvSpPr>
          <p:spPr bwMode="auto">
            <a:xfrm>
              <a:off x="6284038"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2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200" dirty="0">
                <a:latin typeface="思源宋体 CN" panose="02020400000000000000" pitchFamily="18" charset="-122"/>
                <a:ea typeface="思源宋体 CN" panose="02020400000000000000" pitchFamily="18" charset="-122"/>
              </a:endParaRPr>
            </a:p>
          </p:txBody>
        </p:sp>
      </p:grpSp>
      <p:sp>
        <p:nvSpPr>
          <p:cNvPr id="206" name="íṣlïde"/>
          <p:cNvSpPr/>
          <p:nvPr/>
        </p:nvSpPr>
        <p:spPr bwMode="auto">
          <a:xfrm>
            <a:off x="8977088" y="2032581"/>
            <a:ext cx="1552179" cy="1431138"/>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pattFill prst="pct75">
            <a:fgClr>
              <a:srgbClr val="EBB526"/>
            </a:fgClr>
            <a:bgClr>
              <a:schemeClr val="bg1"/>
            </a:bgClr>
          </a:pattFill>
          <a:ln>
            <a:noFill/>
          </a:ln>
          <a:effectLst/>
        </p:spPr>
        <p:txBody>
          <a:bodyPr wrap="square" lIns="91440" tIns="45720" rIns="91440" bIns="45720" anchor="ctr">
            <a:normAutofit/>
          </a:bodyPr>
          <a:lstStyle/>
          <a:p>
            <a:pPr algn="ctr"/>
            <a:endParaRPr dirty="0">
              <a:latin typeface="思源宋体 CN" panose="02020400000000000000" pitchFamily="18" charset="-122"/>
            </a:endParaRPr>
          </a:p>
        </p:txBody>
      </p:sp>
      <p:grpSp>
        <p:nvGrpSpPr>
          <p:cNvPr id="207" name="iṧlíďé"/>
          <p:cNvGrpSpPr/>
          <p:nvPr/>
        </p:nvGrpSpPr>
        <p:grpSpPr>
          <a:xfrm>
            <a:off x="8755596" y="3663079"/>
            <a:ext cx="1995163" cy="856241"/>
            <a:chOff x="9191768" y="4250792"/>
            <a:chExt cx="2327132" cy="998708"/>
          </a:xfrm>
        </p:grpSpPr>
        <p:sp>
          <p:nvSpPr>
            <p:cNvPr id="208" name="ïsḻiḋè"/>
            <p:cNvSpPr/>
            <p:nvPr/>
          </p:nvSpPr>
          <p:spPr bwMode="auto">
            <a:xfrm>
              <a:off x="9191768" y="4250792"/>
              <a:ext cx="2327131"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rmAutofit lnSpcReduction="10000"/>
            </a:bodyPr>
            <a:lstStyle/>
            <a:p>
              <a:pPr algn="ctr">
                <a:spcBef>
                  <a:spcPct val="0"/>
                </a:spcBef>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1600" b="1" dirty="0">
                <a:latin typeface="思源宋体 CN" panose="02020400000000000000" pitchFamily="18" charset="-122"/>
                <a:ea typeface="思源宋体 CN" panose="02020400000000000000" pitchFamily="18" charset="-122"/>
              </a:endParaRPr>
            </a:p>
          </p:txBody>
        </p:sp>
        <p:sp>
          <p:nvSpPr>
            <p:cNvPr id="209" name="îṧlíḓe"/>
            <p:cNvSpPr/>
            <p:nvPr/>
          </p:nvSpPr>
          <p:spPr bwMode="auto">
            <a:xfrm>
              <a:off x="9191768"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2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200" dirty="0">
                <a:latin typeface="思源宋体 CN" panose="02020400000000000000" pitchFamily="18" charset="-122"/>
                <a:ea typeface="思源宋体 CN" panose="02020400000000000000" pitchFamily="18" charset="-122"/>
              </a:endParaRPr>
            </a:p>
          </p:txBody>
        </p:sp>
      </p:grpSp>
      <p:cxnSp>
        <p:nvCxnSpPr>
          <p:cNvPr id="210" name="直接连接符 209"/>
          <p:cNvCxnSpPr/>
          <p:nvPr/>
        </p:nvCxnSpPr>
        <p:spPr>
          <a:xfrm>
            <a:off x="3657882" y="3730131"/>
            <a:ext cx="0" cy="789189"/>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11" name="直接连接符 210"/>
          <p:cNvCxnSpPr/>
          <p:nvPr/>
        </p:nvCxnSpPr>
        <p:spPr>
          <a:xfrm>
            <a:off x="6096000" y="3730131"/>
            <a:ext cx="0" cy="789189"/>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12" name="直接连接符 211"/>
          <p:cNvCxnSpPr/>
          <p:nvPr/>
        </p:nvCxnSpPr>
        <p:spPr>
          <a:xfrm>
            <a:off x="8534120" y="3730131"/>
            <a:ext cx="0" cy="789189"/>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1" y="387178"/>
            <a:ext cx="322730" cy="403654"/>
          </a:xfrm>
          <a:prstGeom prst="rect">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3" name="文本框 2"/>
          <p:cNvSpPr txBox="1"/>
          <p:nvPr/>
        </p:nvSpPr>
        <p:spPr>
          <a:xfrm>
            <a:off x="392370" y="346097"/>
            <a:ext cx="2097741" cy="523220"/>
          </a:xfrm>
          <a:prstGeom prst="rect">
            <a:avLst/>
          </a:prstGeom>
          <a:noFill/>
        </p:spPr>
        <p:txBody>
          <a:bodyPr wrap="square" rtlCol="0">
            <a:spAutoFit/>
          </a:bodyPr>
          <a:lstStyle/>
          <a:p>
            <a:r>
              <a:rPr lang="zh-CN" altLang="en-US" sz="280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我的生活</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94"/>
                                        </p:tgtEl>
                                        <p:attrNameLst>
                                          <p:attrName>style.visibility</p:attrName>
                                        </p:attrNameLst>
                                      </p:cBhvr>
                                      <p:to>
                                        <p:strVal val="visible"/>
                                      </p:to>
                                    </p:set>
                                    <p:anim calcmode="lin" valueType="num">
                                      <p:cBhvr additive="base">
                                        <p:cTn id="7" dur="500" fill="hold"/>
                                        <p:tgtEl>
                                          <p:spTgt spid="194"/>
                                        </p:tgtEl>
                                        <p:attrNameLst>
                                          <p:attrName>ppt_x</p:attrName>
                                        </p:attrNameLst>
                                      </p:cBhvr>
                                      <p:tavLst>
                                        <p:tav tm="0">
                                          <p:val>
                                            <p:strVal val="#ppt_x"/>
                                          </p:val>
                                        </p:tav>
                                        <p:tav tm="100000">
                                          <p:val>
                                            <p:strVal val="#ppt_x"/>
                                          </p:val>
                                        </p:tav>
                                      </p:tavLst>
                                    </p:anim>
                                    <p:anim calcmode="lin" valueType="num">
                                      <p:cBhvr additive="base">
                                        <p:cTn id="8" dur="500" fill="hold"/>
                                        <p:tgtEl>
                                          <p:spTgt spid="19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95"/>
                                        </p:tgtEl>
                                        <p:attrNameLst>
                                          <p:attrName>style.visibility</p:attrName>
                                        </p:attrNameLst>
                                      </p:cBhvr>
                                      <p:to>
                                        <p:strVal val="visible"/>
                                      </p:to>
                                    </p:set>
                                    <p:anim calcmode="lin" valueType="num">
                                      <p:cBhvr additive="base">
                                        <p:cTn id="12" dur="500" fill="hold"/>
                                        <p:tgtEl>
                                          <p:spTgt spid="195"/>
                                        </p:tgtEl>
                                        <p:attrNameLst>
                                          <p:attrName>ppt_x</p:attrName>
                                        </p:attrNameLst>
                                      </p:cBhvr>
                                      <p:tavLst>
                                        <p:tav tm="0">
                                          <p:val>
                                            <p:strVal val="#ppt_x"/>
                                          </p:val>
                                        </p:tav>
                                        <p:tav tm="100000">
                                          <p:val>
                                            <p:strVal val="#ppt_x"/>
                                          </p:val>
                                        </p:tav>
                                      </p:tavLst>
                                    </p:anim>
                                    <p:anim calcmode="lin" valueType="num">
                                      <p:cBhvr additive="base">
                                        <p:cTn id="13" dur="500" fill="hold"/>
                                        <p:tgtEl>
                                          <p:spTgt spid="19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98"/>
                                        </p:tgtEl>
                                        <p:attrNameLst>
                                          <p:attrName>style.visibility</p:attrName>
                                        </p:attrNameLst>
                                      </p:cBhvr>
                                      <p:to>
                                        <p:strVal val="visible"/>
                                      </p:to>
                                    </p:set>
                                    <p:anim calcmode="lin" valueType="num">
                                      <p:cBhvr additive="base">
                                        <p:cTn id="17" dur="500" fill="hold"/>
                                        <p:tgtEl>
                                          <p:spTgt spid="198"/>
                                        </p:tgtEl>
                                        <p:attrNameLst>
                                          <p:attrName>ppt_x</p:attrName>
                                        </p:attrNameLst>
                                      </p:cBhvr>
                                      <p:tavLst>
                                        <p:tav tm="0">
                                          <p:val>
                                            <p:strVal val="#ppt_x"/>
                                          </p:val>
                                        </p:tav>
                                        <p:tav tm="100000">
                                          <p:val>
                                            <p:strVal val="#ppt_x"/>
                                          </p:val>
                                        </p:tav>
                                      </p:tavLst>
                                    </p:anim>
                                    <p:anim calcmode="lin" valueType="num">
                                      <p:cBhvr additive="base">
                                        <p:cTn id="18" dur="500" fill="hold"/>
                                        <p:tgtEl>
                                          <p:spTgt spid="19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99"/>
                                        </p:tgtEl>
                                        <p:attrNameLst>
                                          <p:attrName>style.visibility</p:attrName>
                                        </p:attrNameLst>
                                      </p:cBhvr>
                                      <p:to>
                                        <p:strVal val="visible"/>
                                      </p:to>
                                    </p:set>
                                    <p:anim calcmode="lin" valueType="num">
                                      <p:cBhvr additive="base">
                                        <p:cTn id="22" dur="500" fill="hold"/>
                                        <p:tgtEl>
                                          <p:spTgt spid="199"/>
                                        </p:tgtEl>
                                        <p:attrNameLst>
                                          <p:attrName>ppt_x</p:attrName>
                                        </p:attrNameLst>
                                      </p:cBhvr>
                                      <p:tavLst>
                                        <p:tav tm="0">
                                          <p:val>
                                            <p:strVal val="#ppt_x"/>
                                          </p:val>
                                        </p:tav>
                                        <p:tav tm="100000">
                                          <p:val>
                                            <p:strVal val="#ppt_x"/>
                                          </p:val>
                                        </p:tav>
                                      </p:tavLst>
                                    </p:anim>
                                    <p:anim calcmode="lin" valueType="num">
                                      <p:cBhvr additive="base">
                                        <p:cTn id="23" dur="500" fill="hold"/>
                                        <p:tgtEl>
                                          <p:spTgt spid="19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02"/>
                                        </p:tgtEl>
                                        <p:attrNameLst>
                                          <p:attrName>style.visibility</p:attrName>
                                        </p:attrNameLst>
                                      </p:cBhvr>
                                      <p:to>
                                        <p:strVal val="visible"/>
                                      </p:to>
                                    </p:set>
                                    <p:anim calcmode="lin" valueType="num">
                                      <p:cBhvr additive="base">
                                        <p:cTn id="27" dur="500" fill="hold"/>
                                        <p:tgtEl>
                                          <p:spTgt spid="202"/>
                                        </p:tgtEl>
                                        <p:attrNameLst>
                                          <p:attrName>ppt_x</p:attrName>
                                        </p:attrNameLst>
                                      </p:cBhvr>
                                      <p:tavLst>
                                        <p:tav tm="0">
                                          <p:val>
                                            <p:strVal val="#ppt_x"/>
                                          </p:val>
                                        </p:tav>
                                        <p:tav tm="100000">
                                          <p:val>
                                            <p:strVal val="#ppt_x"/>
                                          </p:val>
                                        </p:tav>
                                      </p:tavLst>
                                    </p:anim>
                                    <p:anim calcmode="lin" valueType="num">
                                      <p:cBhvr additive="base">
                                        <p:cTn id="28" dur="500" fill="hold"/>
                                        <p:tgtEl>
                                          <p:spTgt spid="202"/>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203"/>
                                        </p:tgtEl>
                                        <p:attrNameLst>
                                          <p:attrName>style.visibility</p:attrName>
                                        </p:attrNameLst>
                                      </p:cBhvr>
                                      <p:to>
                                        <p:strVal val="visible"/>
                                      </p:to>
                                    </p:set>
                                    <p:anim calcmode="lin" valueType="num">
                                      <p:cBhvr additive="base">
                                        <p:cTn id="32" dur="500" fill="hold"/>
                                        <p:tgtEl>
                                          <p:spTgt spid="203"/>
                                        </p:tgtEl>
                                        <p:attrNameLst>
                                          <p:attrName>ppt_x</p:attrName>
                                        </p:attrNameLst>
                                      </p:cBhvr>
                                      <p:tavLst>
                                        <p:tav tm="0">
                                          <p:val>
                                            <p:strVal val="#ppt_x"/>
                                          </p:val>
                                        </p:tav>
                                        <p:tav tm="100000">
                                          <p:val>
                                            <p:strVal val="#ppt_x"/>
                                          </p:val>
                                        </p:tav>
                                      </p:tavLst>
                                    </p:anim>
                                    <p:anim calcmode="lin" valueType="num">
                                      <p:cBhvr additive="base">
                                        <p:cTn id="33" dur="500" fill="hold"/>
                                        <p:tgtEl>
                                          <p:spTgt spid="203"/>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206"/>
                                        </p:tgtEl>
                                        <p:attrNameLst>
                                          <p:attrName>style.visibility</p:attrName>
                                        </p:attrNameLst>
                                      </p:cBhvr>
                                      <p:to>
                                        <p:strVal val="visible"/>
                                      </p:to>
                                    </p:set>
                                    <p:anim calcmode="lin" valueType="num">
                                      <p:cBhvr additive="base">
                                        <p:cTn id="37" dur="500" fill="hold"/>
                                        <p:tgtEl>
                                          <p:spTgt spid="206"/>
                                        </p:tgtEl>
                                        <p:attrNameLst>
                                          <p:attrName>ppt_x</p:attrName>
                                        </p:attrNameLst>
                                      </p:cBhvr>
                                      <p:tavLst>
                                        <p:tav tm="0">
                                          <p:val>
                                            <p:strVal val="#ppt_x"/>
                                          </p:val>
                                        </p:tav>
                                        <p:tav tm="100000">
                                          <p:val>
                                            <p:strVal val="#ppt_x"/>
                                          </p:val>
                                        </p:tav>
                                      </p:tavLst>
                                    </p:anim>
                                    <p:anim calcmode="lin" valueType="num">
                                      <p:cBhvr additive="base">
                                        <p:cTn id="38" dur="500" fill="hold"/>
                                        <p:tgtEl>
                                          <p:spTgt spid="206"/>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207"/>
                                        </p:tgtEl>
                                        <p:attrNameLst>
                                          <p:attrName>style.visibility</p:attrName>
                                        </p:attrNameLst>
                                      </p:cBhvr>
                                      <p:to>
                                        <p:strVal val="visible"/>
                                      </p:to>
                                    </p:set>
                                    <p:anim calcmode="lin" valueType="num">
                                      <p:cBhvr additive="base">
                                        <p:cTn id="42" dur="500" fill="hold"/>
                                        <p:tgtEl>
                                          <p:spTgt spid="207"/>
                                        </p:tgtEl>
                                        <p:attrNameLst>
                                          <p:attrName>ppt_x</p:attrName>
                                        </p:attrNameLst>
                                      </p:cBhvr>
                                      <p:tavLst>
                                        <p:tav tm="0">
                                          <p:val>
                                            <p:strVal val="#ppt_x"/>
                                          </p:val>
                                        </p:tav>
                                        <p:tav tm="100000">
                                          <p:val>
                                            <p:strVal val="#ppt_x"/>
                                          </p:val>
                                        </p:tav>
                                      </p:tavLst>
                                    </p:anim>
                                    <p:anim calcmode="lin" valueType="num">
                                      <p:cBhvr additive="base">
                                        <p:cTn id="43" dur="500" fill="hold"/>
                                        <p:tgtEl>
                                          <p:spTgt spid="207"/>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42" presetClass="entr" presetSubtype="0" fill="hold" nodeType="afterEffect">
                                  <p:stCondLst>
                                    <p:cond delay="0"/>
                                  </p:stCondLst>
                                  <p:childTnLst>
                                    <p:set>
                                      <p:cBhvr>
                                        <p:cTn id="46" dur="1" fill="hold">
                                          <p:stCondLst>
                                            <p:cond delay="0"/>
                                          </p:stCondLst>
                                        </p:cTn>
                                        <p:tgtEl>
                                          <p:spTgt spid="210"/>
                                        </p:tgtEl>
                                        <p:attrNameLst>
                                          <p:attrName>style.visibility</p:attrName>
                                        </p:attrNameLst>
                                      </p:cBhvr>
                                      <p:to>
                                        <p:strVal val="visible"/>
                                      </p:to>
                                    </p:set>
                                    <p:animEffect transition="in" filter="fade">
                                      <p:cBhvr>
                                        <p:cTn id="47" dur="1000"/>
                                        <p:tgtEl>
                                          <p:spTgt spid="210"/>
                                        </p:tgtEl>
                                      </p:cBhvr>
                                    </p:animEffect>
                                    <p:anim calcmode="lin" valueType="num">
                                      <p:cBhvr>
                                        <p:cTn id="48" dur="1000" fill="hold"/>
                                        <p:tgtEl>
                                          <p:spTgt spid="210"/>
                                        </p:tgtEl>
                                        <p:attrNameLst>
                                          <p:attrName>ppt_x</p:attrName>
                                        </p:attrNameLst>
                                      </p:cBhvr>
                                      <p:tavLst>
                                        <p:tav tm="0">
                                          <p:val>
                                            <p:strVal val="#ppt_x"/>
                                          </p:val>
                                        </p:tav>
                                        <p:tav tm="100000">
                                          <p:val>
                                            <p:strVal val="#ppt_x"/>
                                          </p:val>
                                        </p:tav>
                                      </p:tavLst>
                                    </p:anim>
                                    <p:anim calcmode="lin" valueType="num">
                                      <p:cBhvr>
                                        <p:cTn id="49" dur="1000" fill="hold"/>
                                        <p:tgtEl>
                                          <p:spTgt spid="210"/>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11"/>
                                        </p:tgtEl>
                                        <p:attrNameLst>
                                          <p:attrName>style.visibility</p:attrName>
                                        </p:attrNameLst>
                                      </p:cBhvr>
                                      <p:to>
                                        <p:strVal val="visible"/>
                                      </p:to>
                                    </p:set>
                                    <p:animEffect transition="in" filter="fade">
                                      <p:cBhvr>
                                        <p:cTn id="52" dur="1000"/>
                                        <p:tgtEl>
                                          <p:spTgt spid="211"/>
                                        </p:tgtEl>
                                      </p:cBhvr>
                                    </p:animEffect>
                                    <p:anim calcmode="lin" valueType="num">
                                      <p:cBhvr>
                                        <p:cTn id="53" dur="1000" fill="hold"/>
                                        <p:tgtEl>
                                          <p:spTgt spid="211"/>
                                        </p:tgtEl>
                                        <p:attrNameLst>
                                          <p:attrName>ppt_x</p:attrName>
                                        </p:attrNameLst>
                                      </p:cBhvr>
                                      <p:tavLst>
                                        <p:tav tm="0">
                                          <p:val>
                                            <p:strVal val="#ppt_x"/>
                                          </p:val>
                                        </p:tav>
                                        <p:tav tm="100000">
                                          <p:val>
                                            <p:strVal val="#ppt_x"/>
                                          </p:val>
                                        </p:tav>
                                      </p:tavLst>
                                    </p:anim>
                                    <p:anim calcmode="lin" valueType="num">
                                      <p:cBhvr>
                                        <p:cTn id="54" dur="1000" fill="hold"/>
                                        <p:tgtEl>
                                          <p:spTgt spid="211"/>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12"/>
                                        </p:tgtEl>
                                        <p:attrNameLst>
                                          <p:attrName>style.visibility</p:attrName>
                                        </p:attrNameLst>
                                      </p:cBhvr>
                                      <p:to>
                                        <p:strVal val="visible"/>
                                      </p:to>
                                    </p:set>
                                    <p:animEffect transition="in" filter="fade">
                                      <p:cBhvr>
                                        <p:cTn id="57" dur="1000"/>
                                        <p:tgtEl>
                                          <p:spTgt spid="212"/>
                                        </p:tgtEl>
                                      </p:cBhvr>
                                    </p:animEffect>
                                    <p:anim calcmode="lin" valueType="num">
                                      <p:cBhvr>
                                        <p:cTn id="58" dur="1000" fill="hold"/>
                                        <p:tgtEl>
                                          <p:spTgt spid="212"/>
                                        </p:tgtEl>
                                        <p:attrNameLst>
                                          <p:attrName>ppt_x</p:attrName>
                                        </p:attrNameLst>
                                      </p:cBhvr>
                                      <p:tavLst>
                                        <p:tav tm="0">
                                          <p:val>
                                            <p:strVal val="#ppt_x"/>
                                          </p:val>
                                        </p:tav>
                                        <p:tav tm="100000">
                                          <p:val>
                                            <p:strVal val="#ppt_x"/>
                                          </p:val>
                                        </p:tav>
                                      </p:tavLst>
                                    </p:anim>
                                    <p:anim calcmode="lin" valueType="num">
                                      <p:cBhvr>
                                        <p:cTn id="59" dur="1000" fill="hold"/>
                                        <p:tgtEl>
                                          <p:spTgt spid="2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p:bldP spid="198" grpId="0" animBg="1"/>
      <p:bldP spid="202" grpId="0" animBg="1"/>
      <p:bldP spid="20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矩形 168"/>
          <p:cNvSpPr/>
          <p:nvPr/>
        </p:nvSpPr>
        <p:spPr>
          <a:xfrm>
            <a:off x="1510449" y="2850326"/>
            <a:ext cx="2111945" cy="2328010"/>
          </a:xfrm>
          <a:prstGeom prst="rect">
            <a:avLst/>
          </a:prstGeom>
          <a:noFill/>
        </p:spPr>
        <p:txBody>
          <a:bodyPr wrap="square">
            <a:spAutoFit/>
          </a:bodyPr>
          <a:lstStyle/>
          <a:p>
            <a:pPr algn="ctr">
              <a:lnSpc>
                <a:spcPct val="200000"/>
              </a:lnSpc>
            </a:pPr>
            <a:r>
              <a:rPr lang="zh-CN" altLang="en-US" sz="1865"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665" b="1" dirty="0">
              <a:latin typeface="思源宋体 CN" panose="02020400000000000000" pitchFamily="18" charset="-122"/>
              <a:ea typeface="思源宋体 CN" panose="02020400000000000000" pitchFamily="18" charset="-122"/>
            </a:endParaRPr>
          </a:p>
          <a:p>
            <a:pPr algn="ctr">
              <a:lnSpc>
                <a:spcPct val="130000"/>
              </a:lnSpc>
            </a:pPr>
            <a:r>
              <a:rPr lang="zh-CN" altLang="en-US" sz="1200" dirty="0">
                <a:latin typeface="宋体" panose="02010600030101010101" pitchFamily="2" charset="-122"/>
                <a:ea typeface="宋体" panose="02010600030101010101" pitchFamily="2" charset="-122"/>
              </a:rPr>
              <a:t>点击此处添加文本信息。</a:t>
            </a:r>
          </a:p>
          <a:p>
            <a:pPr algn="ctr">
              <a:lnSpc>
                <a:spcPct val="130000"/>
              </a:lnSpc>
            </a:pPr>
            <a:r>
              <a:rPr lang="zh-CN" altLang="en-US" sz="1200" dirty="0">
                <a:latin typeface="宋体" panose="02010600030101010101" pitchFamily="2" charset="-122"/>
                <a:ea typeface="宋体" panose="02010600030101010101" pitchFamily="2" charset="-122"/>
              </a:rPr>
              <a:t>标题数字等都可以通过点击和重新输入进行更改，顶部“开始”面板中可以对字体、字号、颜色、行距等进行修改。建议正文</a:t>
            </a:r>
            <a:r>
              <a:rPr lang="en-US" altLang="zh-CN" sz="1200" dirty="0">
                <a:latin typeface="宋体" panose="02010600030101010101" pitchFamily="2" charset="-122"/>
                <a:ea typeface="宋体" panose="02010600030101010101" pitchFamily="2" charset="-122"/>
              </a:rPr>
              <a:t>10</a:t>
            </a:r>
            <a:r>
              <a:rPr lang="zh-CN" altLang="en-US" sz="1200" dirty="0">
                <a:latin typeface="宋体" panose="02010600030101010101" pitchFamily="2" charset="-122"/>
                <a:ea typeface="宋体" panose="02010600030101010101" pitchFamily="2" charset="-122"/>
              </a:rPr>
              <a:t>号字，</a:t>
            </a:r>
            <a:r>
              <a:rPr lang="en-US" altLang="zh-CN" sz="1200" dirty="0">
                <a:latin typeface="宋体" panose="02010600030101010101" pitchFamily="2" charset="-122"/>
                <a:ea typeface="宋体" panose="02010600030101010101" pitchFamily="2" charset="-122"/>
              </a:rPr>
              <a:t>1.3</a:t>
            </a:r>
            <a:r>
              <a:rPr lang="zh-CN" altLang="en-US" sz="1200" dirty="0">
                <a:latin typeface="宋体" panose="02010600030101010101" pitchFamily="2" charset="-122"/>
                <a:ea typeface="宋体" panose="02010600030101010101" pitchFamily="2" charset="-122"/>
              </a:rPr>
              <a:t>倍字间距。</a:t>
            </a:r>
            <a:endParaRPr lang="en-US" altLang="zh-CN" sz="1200" dirty="0">
              <a:latin typeface="宋体" panose="02010600030101010101" pitchFamily="2" charset="-122"/>
              <a:ea typeface="宋体" panose="02010600030101010101" pitchFamily="2" charset="-122"/>
            </a:endParaRPr>
          </a:p>
        </p:txBody>
      </p:sp>
      <p:sp>
        <p:nvSpPr>
          <p:cNvPr id="170" name="矩形 169"/>
          <p:cNvSpPr/>
          <p:nvPr/>
        </p:nvSpPr>
        <p:spPr>
          <a:xfrm>
            <a:off x="3875416" y="2850326"/>
            <a:ext cx="2111945" cy="2328010"/>
          </a:xfrm>
          <a:prstGeom prst="rect">
            <a:avLst/>
          </a:prstGeom>
          <a:noFill/>
        </p:spPr>
        <p:txBody>
          <a:bodyPr wrap="square">
            <a:spAutoFit/>
          </a:bodyPr>
          <a:lstStyle/>
          <a:p>
            <a:pPr algn="ctr">
              <a:lnSpc>
                <a:spcPct val="200000"/>
              </a:lnSpc>
            </a:pPr>
            <a:r>
              <a:rPr lang="zh-CN" altLang="en-US" sz="1865"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665" b="1" dirty="0">
              <a:latin typeface="思源宋体 CN" panose="02020400000000000000" pitchFamily="18" charset="-122"/>
              <a:ea typeface="思源宋体 CN" panose="02020400000000000000" pitchFamily="18" charset="-122"/>
            </a:endParaRPr>
          </a:p>
          <a:p>
            <a:pPr algn="ctr">
              <a:lnSpc>
                <a:spcPct val="130000"/>
              </a:lnSpc>
            </a:pPr>
            <a:r>
              <a:rPr lang="zh-CN" altLang="en-US" sz="1200" dirty="0">
                <a:latin typeface="宋体" panose="02010600030101010101" pitchFamily="2" charset="-122"/>
                <a:ea typeface="宋体" panose="02010600030101010101" pitchFamily="2" charset="-122"/>
              </a:rPr>
              <a:t>点击此处添加文本信息。</a:t>
            </a:r>
          </a:p>
          <a:p>
            <a:pPr algn="ctr">
              <a:lnSpc>
                <a:spcPct val="130000"/>
              </a:lnSpc>
            </a:pPr>
            <a:r>
              <a:rPr lang="zh-CN" altLang="en-US" sz="1200" dirty="0">
                <a:latin typeface="宋体" panose="02010600030101010101" pitchFamily="2" charset="-122"/>
                <a:ea typeface="宋体" panose="02010600030101010101" pitchFamily="2" charset="-122"/>
              </a:rPr>
              <a:t>标题数字等都可以通过点击和重新输入进行更改，顶部“开始”面板中可以对字体、字号、颜色、行距等进行修改。建议正文</a:t>
            </a:r>
            <a:r>
              <a:rPr lang="en-US" altLang="zh-CN" sz="1200" dirty="0">
                <a:latin typeface="宋体" panose="02010600030101010101" pitchFamily="2" charset="-122"/>
                <a:ea typeface="宋体" panose="02010600030101010101" pitchFamily="2" charset="-122"/>
              </a:rPr>
              <a:t>10</a:t>
            </a:r>
            <a:r>
              <a:rPr lang="zh-CN" altLang="en-US" sz="1200" dirty="0">
                <a:latin typeface="宋体" panose="02010600030101010101" pitchFamily="2" charset="-122"/>
                <a:ea typeface="宋体" panose="02010600030101010101" pitchFamily="2" charset="-122"/>
              </a:rPr>
              <a:t>号字，</a:t>
            </a:r>
            <a:r>
              <a:rPr lang="en-US" altLang="zh-CN" sz="1200" dirty="0">
                <a:latin typeface="宋体" panose="02010600030101010101" pitchFamily="2" charset="-122"/>
                <a:ea typeface="宋体" panose="02010600030101010101" pitchFamily="2" charset="-122"/>
              </a:rPr>
              <a:t>1.3</a:t>
            </a:r>
            <a:r>
              <a:rPr lang="zh-CN" altLang="en-US" sz="1200" dirty="0">
                <a:latin typeface="宋体" panose="02010600030101010101" pitchFamily="2" charset="-122"/>
                <a:ea typeface="宋体" panose="02010600030101010101" pitchFamily="2" charset="-122"/>
              </a:rPr>
              <a:t>倍字间距。</a:t>
            </a:r>
            <a:endParaRPr lang="en-US" altLang="zh-CN" sz="1200" dirty="0">
              <a:latin typeface="宋体" panose="02010600030101010101" pitchFamily="2" charset="-122"/>
              <a:ea typeface="宋体" panose="02010600030101010101" pitchFamily="2" charset="-122"/>
            </a:endParaRPr>
          </a:p>
        </p:txBody>
      </p:sp>
      <p:sp>
        <p:nvSpPr>
          <p:cNvPr id="171" name="矩形 170"/>
          <p:cNvSpPr/>
          <p:nvPr/>
        </p:nvSpPr>
        <p:spPr>
          <a:xfrm>
            <a:off x="6212883" y="2850326"/>
            <a:ext cx="2111945" cy="2328010"/>
          </a:xfrm>
          <a:prstGeom prst="rect">
            <a:avLst/>
          </a:prstGeom>
          <a:noFill/>
        </p:spPr>
        <p:txBody>
          <a:bodyPr wrap="square">
            <a:spAutoFit/>
          </a:bodyPr>
          <a:lstStyle/>
          <a:p>
            <a:pPr algn="ctr">
              <a:lnSpc>
                <a:spcPct val="200000"/>
              </a:lnSpc>
            </a:pPr>
            <a:r>
              <a:rPr lang="zh-CN" altLang="en-US" sz="1865"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665" b="1" dirty="0">
              <a:latin typeface="思源宋体 CN" panose="02020400000000000000" pitchFamily="18" charset="-122"/>
              <a:ea typeface="思源宋体 CN" panose="02020400000000000000" pitchFamily="18" charset="-122"/>
            </a:endParaRPr>
          </a:p>
          <a:p>
            <a:pPr algn="ctr">
              <a:lnSpc>
                <a:spcPct val="130000"/>
              </a:lnSpc>
            </a:pPr>
            <a:r>
              <a:rPr lang="zh-CN" altLang="en-US" sz="1200" dirty="0">
                <a:latin typeface="宋体" panose="02010600030101010101" pitchFamily="2" charset="-122"/>
                <a:ea typeface="宋体" panose="02010600030101010101" pitchFamily="2" charset="-122"/>
              </a:rPr>
              <a:t>点击此处添加文本信息。</a:t>
            </a:r>
          </a:p>
          <a:p>
            <a:pPr algn="ctr">
              <a:lnSpc>
                <a:spcPct val="130000"/>
              </a:lnSpc>
            </a:pPr>
            <a:r>
              <a:rPr lang="zh-CN" altLang="en-US" sz="1200" dirty="0">
                <a:latin typeface="宋体" panose="02010600030101010101" pitchFamily="2" charset="-122"/>
                <a:ea typeface="宋体" panose="02010600030101010101" pitchFamily="2" charset="-122"/>
              </a:rPr>
              <a:t>标题数字等都可以通过点击和重新输入进行更改，顶部“开始”面板中可以对字体、字号、颜色、行距等进行修改。建议正文</a:t>
            </a:r>
            <a:r>
              <a:rPr lang="en-US" altLang="zh-CN" sz="1200" dirty="0">
                <a:latin typeface="宋体" panose="02010600030101010101" pitchFamily="2" charset="-122"/>
                <a:ea typeface="宋体" panose="02010600030101010101" pitchFamily="2" charset="-122"/>
              </a:rPr>
              <a:t>10</a:t>
            </a:r>
            <a:r>
              <a:rPr lang="zh-CN" altLang="en-US" sz="1200" dirty="0">
                <a:latin typeface="宋体" panose="02010600030101010101" pitchFamily="2" charset="-122"/>
                <a:ea typeface="宋体" panose="02010600030101010101" pitchFamily="2" charset="-122"/>
              </a:rPr>
              <a:t>号字，</a:t>
            </a:r>
            <a:r>
              <a:rPr lang="en-US" altLang="zh-CN" sz="1200" dirty="0">
                <a:latin typeface="宋体" panose="02010600030101010101" pitchFamily="2" charset="-122"/>
                <a:ea typeface="宋体" panose="02010600030101010101" pitchFamily="2" charset="-122"/>
              </a:rPr>
              <a:t>1.3</a:t>
            </a:r>
            <a:r>
              <a:rPr lang="zh-CN" altLang="en-US" sz="1200" dirty="0">
                <a:latin typeface="宋体" panose="02010600030101010101" pitchFamily="2" charset="-122"/>
                <a:ea typeface="宋体" panose="02010600030101010101" pitchFamily="2" charset="-122"/>
              </a:rPr>
              <a:t>倍字间距。</a:t>
            </a:r>
            <a:endParaRPr lang="en-US" altLang="zh-CN" sz="1200" dirty="0">
              <a:latin typeface="宋体" panose="02010600030101010101" pitchFamily="2" charset="-122"/>
              <a:ea typeface="宋体" panose="02010600030101010101" pitchFamily="2" charset="-122"/>
            </a:endParaRPr>
          </a:p>
        </p:txBody>
      </p:sp>
      <p:sp>
        <p:nvSpPr>
          <p:cNvPr id="172" name="矩形 171"/>
          <p:cNvSpPr/>
          <p:nvPr/>
        </p:nvSpPr>
        <p:spPr>
          <a:xfrm>
            <a:off x="8569606" y="2850326"/>
            <a:ext cx="2111945" cy="2328010"/>
          </a:xfrm>
          <a:prstGeom prst="rect">
            <a:avLst/>
          </a:prstGeom>
          <a:noFill/>
        </p:spPr>
        <p:txBody>
          <a:bodyPr wrap="square">
            <a:spAutoFit/>
          </a:bodyPr>
          <a:lstStyle/>
          <a:p>
            <a:pPr algn="ctr">
              <a:lnSpc>
                <a:spcPct val="200000"/>
              </a:lnSpc>
            </a:pPr>
            <a:r>
              <a:rPr lang="zh-CN" altLang="en-US" sz="1865"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665" b="1" dirty="0">
              <a:latin typeface="思源宋体 CN" panose="02020400000000000000" pitchFamily="18" charset="-122"/>
              <a:ea typeface="思源宋体 CN" panose="02020400000000000000" pitchFamily="18" charset="-122"/>
            </a:endParaRPr>
          </a:p>
          <a:p>
            <a:pPr algn="ctr">
              <a:lnSpc>
                <a:spcPct val="130000"/>
              </a:lnSpc>
            </a:pPr>
            <a:r>
              <a:rPr lang="zh-CN" altLang="en-US" sz="1200" dirty="0">
                <a:latin typeface="宋体" panose="02010600030101010101" pitchFamily="2" charset="-122"/>
                <a:ea typeface="宋体" panose="02010600030101010101" pitchFamily="2" charset="-122"/>
              </a:rPr>
              <a:t>点击此处添加文本信息。</a:t>
            </a:r>
          </a:p>
          <a:p>
            <a:pPr algn="ctr">
              <a:lnSpc>
                <a:spcPct val="130000"/>
              </a:lnSpc>
            </a:pPr>
            <a:r>
              <a:rPr lang="zh-CN" altLang="en-US" sz="1200" dirty="0">
                <a:latin typeface="宋体" panose="02010600030101010101" pitchFamily="2" charset="-122"/>
                <a:ea typeface="宋体" panose="02010600030101010101" pitchFamily="2" charset="-122"/>
              </a:rPr>
              <a:t>标题数字等都可以通过点击和重新输入进行更改，顶部“开始”面板中可以对字体、字号、颜色、行距等进行修改。建议正文</a:t>
            </a:r>
            <a:r>
              <a:rPr lang="en-US" altLang="zh-CN" sz="1200" dirty="0">
                <a:latin typeface="宋体" panose="02010600030101010101" pitchFamily="2" charset="-122"/>
                <a:ea typeface="宋体" panose="02010600030101010101" pitchFamily="2" charset="-122"/>
              </a:rPr>
              <a:t>10</a:t>
            </a:r>
            <a:r>
              <a:rPr lang="zh-CN" altLang="en-US" sz="1200" dirty="0">
                <a:latin typeface="宋体" panose="02010600030101010101" pitchFamily="2" charset="-122"/>
                <a:ea typeface="宋体" panose="02010600030101010101" pitchFamily="2" charset="-122"/>
              </a:rPr>
              <a:t>号字，</a:t>
            </a:r>
            <a:r>
              <a:rPr lang="en-US" altLang="zh-CN" sz="1200" dirty="0">
                <a:latin typeface="宋体" panose="02010600030101010101" pitchFamily="2" charset="-122"/>
                <a:ea typeface="宋体" panose="02010600030101010101" pitchFamily="2" charset="-122"/>
              </a:rPr>
              <a:t>1.3</a:t>
            </a:r>
            <a:r>
              <a:rPr lang="zh-CN" altLang="en-US" sz="1200" dirty="0">
                <a:latin typeface="宋体" panose="02010600030101010101" pitchFamily="2" charset="-122"/>
                <a:ea typeface="宋体" panose="02010600030101010101" pitchFamily="2" charset="-122"/>
              </a:rPr>
              <a:t>倍字间距。</a:t>
            </a:r>
            <a:endParaRPr lang="en-US" altLang="zh-CN" sz="1200" dirty="0">
              <a:latin typeface="宋体" panose="02010600030101010101" pitchFamily="2" charset="-122"/>
              <a:ea typeface="宋体" panose="02010600030101010101" pitchFamily="2" charset="-122"/>
            </a:endParaRPr>
          </a:p>
        </p:txBody>
      </p:sp>
      <p:grpSp>
        <p:nvGrpSpPr>
          <p:cNvPr id="173" name="组合 172"/>
          <p:cNvGrpSpPr/>
          <p:nvPr/>
        </p:nvGrpSpPr>
        <p:grpSpPr>
          <a:xfrm>
            <a:off x="9152787" y="1788368"/>
            <a:ext cx="945583" cy="945583"/>
            <a:chOff x="9341724" y="1933606"/>
            <a:chExt cx="1014152" cy="1014152"/>
          </a:xfrm>
        </p:grpSpPr>
        <p:sp>
          <p:nvSpPr>
            <p:cNvPr id="174" name="Freeform 131"/>
            <p:cNvSpPr>
              <a:spLocks noChangeAspect="1" noEditPoints="1"/>
            </p:cNvSpPr>
            <p:nvPr/>
          </p:nvSpPr>
          <p:spPr bwMode="auto">
            <a:xfrm>
              <a:off x="9560894" y="2136371"/>
              <a:ext cx="610739" cy="606075"/>
            </a:xfrm>
            <a:custGeom>
              <a:avLst/>
              <a:gdLst>
                <a:gd name="T0" fmla="*/ 53 w 131"/>
                <a:gd name="T1" fmla="*/ 58 h 130"/>
                <a:gd name="T2" fmla="*/ 72 w 131"/>
                <a:gd name="T3" fmla="*/ 77 h 130"/>
                <a:gd name="T4" fmla="*/ 45 w 131"/>
                <a:gd name="T5" fmla="*/ 85 h 130"/>
                <a:gd name="T6" fmla="*/ 53 w 131"/>
                <a:gd name="T7" fmla="*/ 58 h 130"/>
                <a:gd name="T8" fmla="*/ 100 w 131"/>
                <a:gd name="T9" fmla="*/ 11 h 130"/>
                <a:gd name="T10" fmla="*/ 120 w 131"/>
                <a:gd name="T11" fmla="*/ 30 h 130"/>
                <a:gd name="T12" fmla="*/ 76 w 131"/>
                <a:gd name="T13" fmla="*/ 75 h 130"/>
                <a:gd name="T14" fmla="*/ 55 w 131"/>
                <a:gd name="T15" fmla="*/ 55 h 130"/>
                <a:gd name="T16" fmla="*/ 100 w 131"/>
                <a:gd name="T17" fmla="*/ 11 h 130"/>
                <a:gd name="T18" fmla="*/ 21 w 131"/>
                <a:gd name="T19" fmla="*/ 3 h 130"/>
                <a:gd name="T20" fmla="*/ 89 w 131"/>
                <a:gd name="T21" fmla="*/ 3 h 130"/>
                <a:gd name="T22" fmla="*/ 76 w 131"/>
                <a:gd name="T23" fmla="*/ 16 h 130"/>
                <a:gd name="T24" fmla="*/ 27 w 131"/>
                <a:gd name="T25" fmla="*/ 16 h 130"/>
                <a:gd name="T26" fmla="*/ 21 w 131"/>
                <a:gd name="T27" fmla="*/ 17 h 130"/>
                <a:gd name="T28" fmla="*/ 17 w 131"/>
                <a:gd name="T29" fmla="*/ 20 h 130"/>
                <a:gd name="T30" fmla="*/ 15 w 131"/>
                <a:gd name="T31" fmla="*/ 24 h 130"/>
                <a:gd name="T32" fmla="*/ 14 w 131"/>
                <a:gd name="T33" fmla="*/ 29 h 130"/>
                <a:gd name="T34" fmla="*/ 14 w 131"/>
                <a:gd name="T35" fmla="*/ 105 h 130"/>
                <a:gd name="T36" fmla="*/ 15 w 131"/>
                <a:gd name="T37" fmla="*/ 109 h 130"/>
                <a:gd name="T38" fmla="*/ 16 w 131"/>
                <a:gd name="T39" fmla="*/ 113 h 130"/>
                <a:gd name="T40" fmla="*/ 19 w 131"/>
                <a:gd name="T41" fmla="*/ 115 h 130"/>
                <a:gd name="T42" fmla="*/ 23 w 131"/>
                <a:gd name="T43" fmla="*/ 117 h 130"/>
                <a:gd name="T44" fmla="*/ 27 w 131"/>
                <a:gd name="T45" fmla="*/ 117 h 130"/>
                <a:gd name="T46" fmla="*/ 103 w 131"/>
                <a:gd name="T47" fmla="*/ 117 h 130"/>
                <a:gd name="T48" fmla="*/ 106 w 131"/>
                <a:gd name="T49" fmla="*/ 117 h 130"/>
                <a:gd name="T50" fmla="*/ 110 w 131"/>
                <a:gd name="T51" fmla="*/ 115 h 130"/>
                <a:gd name="T52" fmla="*/ 113 w 131"/>
                <a:gd name="T53" fmla="*/ 113 h 130"/>
                <a:gd name="T54" fmla="*/ 114 w 131"/>
                <a:gd name="T55" fmla="*/ 109 h 130"/>
                <a:gd name="T56" fmla="*/ 116 w 131"/>
                <a:gd name="T57" fmla="*/ 105 h 130"/>
                <a:gd name="T58" fmla="*/ 116 w 131"/>
                <a:gd name="T59" fmla="*/ 55 h 130"/>
                <a:gd name="T60" fmla="*/ 129 w 131"/>
                <a:gd name="T61" fmla="*/ 42 h 130"/>
                <a:gd name="T62" fmla="*/ 129 w 131"/>
                <a:gd name="T63" fmla="*/ 109 h 130"/>
                <a:gd name="T64" fmla="*/ 125 w 131"/>
                <a:gd name="T65" fmla="*/ 119 h 130"/>
                <a:gd name="T66" fmla="*/ 117 w 131"/>
                <a:gd name="T67" fmla="*/ 127 h 130"/>
                <a:gd name="T68" fmla="*/ 106 w 131"/>
                <a:gd name="T69" fmla="*/ 130 h 130"/>
                <a:gd name="T70" fmla="*/ 21 w 131"/>
                <a:gd name="T71" fmla="*/ 130 h 130"/>
                <a:gd name="T72" fmla="*/ 11 w 131"/>
                <a:gd name="T73" fmla="*/ 127 h 130"/>
                <a:gd name="T74" fmla="*/ 3 w 131"/>
                <a:gd name="T75" fmla="*/ 119 h 130"/>
                <a:gd name="T76" fmla="*/ 0 w 131"/>
                <a:gd name="T77" fmla="*/ 109 h 130"/>
                <a:gd name="T78" fmla="*/ 0 w 131"/>
                <a:gd name="T79" fmla="*/ 25 h 130"/>
                <a:gd name="T80" fmla="*/ 3 w 131"/>
                <a:gd name="T81" fmla="*/ 15 h 130"/>
                <a:gd name="T82" fmla="*/ 11 w 131"/>
                <a:gd name="T83" fmla="*/ 7 h 130"/>
                <a:gd name="T84" fmla="*/ 21 w 131"/>
                <a:gd name="T85" fmla="*/ 3 h 130"/>
                <a:gd name="T86" fmla="*/ 114 w 131"/>
                <a:gd name="T87" fmla="*/ 0 h 130"/>
                <a:gd name="T88" fmla="*/ 117 w 131"/>
                <a:gd name="T89" fmla="*/ 2 h 130"/>
                <a:gd name="T90" fmla="*/ 130 w 131"/>
                <a:gd name="T91" fmla="*/ 15 h 130"/>
                <a:gd name="T92" fmla="*/ 131 w 131"/>
                <a:gd name="T93" fmla="*/ 16 h 130"/>
                <a:gd name="T94" fmla="*/ 131 w 131"/>
                <a:gd name="T95" fmla="*/ 20 h 130"/>
                <a:gd name="T96" fmla="*/ 129 w 131"/>
                <a:gd name="T97" fmla="*/ 22 h 130"/>
                <a:gd name="T98" fmla="*/ 124 w 131"/>
                <a:gd name="T99" fmla="*/ 28 h 130"/>
                <a:gd name="T100" fmla="*/ 103 w 131"/>
                <a:gd name="T101" fmla="*/ 8 h 130"/>
                <a:gd name="T102" fmla="*/ 109 w 131"/>
                <a:gd name="T103" fmla="*/ 2 h 130"/>
                <a:gd name="T104" fmla="*/ 112 w 131"/>
                <a:gd name="T105" fmla="*/ 0 h 130"/>
                <a:gd name="T106" fmla="*/ 114 w 131"/>
                <a:gd name="T107"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130">
                  <a:moveTo>
                    <a:pt x="53" y="58"/>
                  </a:moveTo>
                  <a:lnTo>
                    <a:pt x="72" y="77"/>
                  </a:lnTo>
                  <a:lnTo>
                    <a:pt x="45" y="85"/>
                  </a:lnTo>
                  <a:lnTo>
                    <a:pt x="53" y="58"/>
                  </a:lnTo>
                  <a:close/>
                  <a:moveTo>
                    <a:pt x="100" y="11"/>
                  </a:moveTo>
                  <a:lnTo>
                    <a:pt x="120" y="30"/>
                  </a:lnTo>
                  <a:lnTo>
                    <a:pt x="76" y="75"/>
                  </a:lnTo>
                  <a:lnTo>
                    <a:pt x="55" y="55"/>
                  </a:lnTo>
                  <a:lnTo>
                    <a:pt x="100" y="11"/>
                  </a:lnTo>
                  <a:close/>
                  <a:moveTo>
                    <a:pt x="21" y="3"/>
                  </a:moveTo>
                  <a:lnTo>
                    <a:pt x="89" y="3"/>
                  </a:lnTo>
                  <a:lnTo>
                    <a:pt x="76" y="16"/>
                  </a:lnTo>
                  <a:lnTo>
                    <a:pt x="27" y="16"/>
                  </a:lnTo>
                  <a:lnTo>
                    <a:pt x="21" y="17"/>
                  </a:lnTo>
                  <a:lnTo>
                    <a:pt x="17" y="20"/>
                  </a:lnTo>
                  <a:lnTo>
                    <a:pt x="15" y="24"/>
                  </a:lnTo>
                  <a:lnTo>
                    <a:pt x="14" y="29"/>
                  </a:lnTo>
                  <a:lnTo>
                    <a:pt x="14" y="105"/>
                  </a:lnTo>
                  <a:lnTo>
                    <a:pt x="15" y="109"/>
                  </a:lnTo>
                  <a:lnTo>
                    <a:pt x="16" y="113"/>
                  </a:lnTo>
                  <a:lnTo>
                    <a:pt x="19" y="115"/>
                  </a:lnTo>
                  <a:lnTo>
                    <a:pt x="23" y="117"/>
                  </a:lnTo>
                  <a:lnTo>
                    <a:pt x="27" y="117"/>
                  </a:lnTo>
                  <a:lnTo>
                    <a:pt x="103" y="117"/>
                  </a:lnTo>
                  <a:lnTo>
                    <a:pt x="106" y="117"/>
                  </a:lnTo>
                  <a:lnTo>
                    <a:pt x="110" y="115"/>
                  </a:lnTo>
                  <a:lnTo>
                    <a:pt x="113" y="113"/>
                  </a:lnTo>
                  <a:lnTo>
                    <a:pt x="114" y="109"/>
                  </a:lnTo>
                  <a:lnTo>
                    <a:pt x="116" y="105"/>
                  </a:lnTo>
                  <a:lnTo>
                    <a:pt x="116" y="55"/>
                  </a:lnTo>
                  <a:lnTo>
                    <a:pt x="129" y="42"/>
                  </a:lnTo>
                  <a:lnTo>
                    <a:pt x="129" y="109"/>
                  </a:lnTo>
                  <a:lnTo>
                    <a:pt x="125" y="119"/>
                  </a:lnTo>
                  <a:lnTo>
                    <a:pt x="117" y="127"/>
                  </a:lnTo>
                  <a:lnTo>
                    <a:pt x="106" y="130"/>
                  </a:lnTo>
                  <a:lnTo>
                    <a:pt x="21" y="130"/>
                  </a:lnTo>
                  <a:lnTo>
                    <a:pt x="11" y="127"/>
                  </a:lnTo>
                  <a:lnTo>
                    <a:pt x="3" y="119"/>
                  </a:lnTo>
                  <a:lnTo>
                    <a:pt x="0" y="109"/>
                  </a:lnTo>
                  <a:lnTo>
                    <a:pt x="0" y="25"/>
                  </a:lnTo>
                  <a:lnTo>
                    <a:pt x="3" y="15"/>
                  </a:lnTo>
                  <a:lnTo>
                    <a:pt x="11" y="7"/>
                  </a:lnTo>
                  <a:lnTo>
                    <a:pt x="21" y="3"/>
                  </a:lnTo>
                  <a:close/>
                  <a:moveTo>
                    <a:pt x="114" y="0"/>
                  </a:moveTo>
                  <a:lnTo>
                    <a:pt x="117" y="2"/>
                  </a:lnTo>
                  <a:lnTo>
                    <a:pt x="130" y="15"/>
                  </a:lnTo>
                  <a:lnTo>
                    <a:pt x="131" y="16"/>
                  </a:lnTo>
                  <a:lnTo>
                    <a:pt x="131" y="20"/>
                  </a:lnTo>
                  <a:lnTo>
                    <a:pt x="129" y="22"/>
                  </a:lnTo>
                  <a:lnTo>
                    <a:pt x="124" y="28"/>
                  </a:lnTo>
                  <a:lnTo>
                    <a:pt x="103" y="8"/>
                  </a:lnTo>
                  <a:lnTo>
                    <a:pt x="109" y="2"/>
                  </a:lnTo>
                  <a:lnTo>
                    <a:pt x="112" y="0"/>
                  </a:lnTo>
                  <a:lnTo>
                    <a:pt x="114" y="0"/>
                  </a:lnTo>
                  <a:close/>
                </a:path>
              </a:pathLst>
            </a:custGeom>
            <a:solidFill>
              <a:schemeClr val="bg1">
                <a:lumMod val="75000"/>
              </a:schemeClr>
            </a:solidFill>
            <a:ln w="0">
              <a:noFill/>
              <a:prstDash val="solid"/>
              <a:round/>
            </a:ln>
          </p:spPr>
          <p:txBody>
            <a:bodyPr vert="horz" wrap="square" lIns="121904" tIns="60952" rIns="121904" bIns="60952" numCol="1" anchor="t" anchorCtr="0" compatLnSpc="1"/>
            <a:lstStyle/>
            <a:p>
              <a:endParaRPr lang="zh-CN" altLang="en-US" sz="3200" dirty="0">
                <a:latin typeface="思源宋体 CN" panose="02020400000000000000" pitchFamily="18" charset="-122"/>
                <a:ea typeface="思源宋体 CN" panose="02020400000000000000" pitchFamily="18" charset="-122"/>
              </a:endParaRPr>
            </a:p>
          </p:txBody>
        </p:sp>
        <p:sp>
          <p:nvSpPr>
            <p:cNvPr id="175" name="椭圆 174"/>
            <p:cNvSpPr/>
            <p:nvPr/>
          </p:nvSpPr>
          <p:spPr>
            <a:xfrm>
              <a:off x="9341724" y="1933606"/>
              <a:ext cx="1014152" cy="1014152"/>
            </a:xfrm>
            <a:prstGeom prst="ellipse">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grpSp>
        <p:nvGrpSpPr>
          <p:cNvPr id="176" name="组合 175"/>
          <p:cNvGrpSpPr/>
          <p:nvPr/>
        </p:nvGrpSpPr>
        <p:grpSpPr>
          <a:xfrm>
            <a:off x="4458597" y="1788368"/>
            <a:ext cx="945583" cy="945583"/>
            <a:chOff x="4307137" y="1933606"/>
            <a:chExt cx="1014152" cy="1014152"/>
          </a:xfrm>
        </p:grpSpPr>
        <p:sp>
          <p:nvSpPr>
            <p:cNvPr id="177" name="椭圆 176"/>
            <p:cNvSpPr/>
            <p:nvPr/>
          </p:nvSpPr>
          <p:spPr>
            <a:xfrm>
              <a:off x="4307137" y="1933606"/>
              <a:ext cx="1014152" cy="1014152"/>
            </a:xfrm>
            <a:prstGeom prst="ellipse">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78" name="link-interface-symbol-rotated-to-right_44493"/>
            <p:cNvSpPr>
              <a:spLocks noChangeAspect="1"/>
            </p:cNvSpPr>
            <p:nvPr/>
          </p:nvSpPr>
          <p:spPr bwMode="auto">
            <a:xfrm>
              <a:off x="4526029" y="2135233"/>
              <a:ext cx="609685" cy="608422"/>
            </a:xfrm>
            <a:custGeom>
              <a:avLst/>
              <a:gdLst>
                <a:gd name="connsiteX0" fmla="*/ 294871 w 608829"/>
                <a:gd name="connsiteY0" fmla="*/ 177400 h 607568"/>
                <a:gd name="connsiteX1" fmla="*/ 335683 w 608829"/>
                <a:gd name="connsiteY1" fmla="*/ 187426 h 607568"/>
                <a:gd name="connsiteX2" fmla="*/ 387100 w 608829"/>
                <a:gd name="connsiteY2" fmla="*/ 221138 h 607568"/>
                <a:gd name="connsiteX3" fmla="*/ 321745 w 608829"/>
                <a:gd name="connsiteY3" fmla="*/ 286295 h 607568"/>
                <a:gd name="connsiteX4" fmla="*/ 236256 w 608829"/>
                <a:gd name="connsiteY4" fmla="*/ 286295 h 607568"/>
                <a:gd name="connsiteX5" fmla="*/ 109882 w 608829"/>
                <a:gd name="connsiteY5" fmla="*/ 412484 h 607568"/>
                <a:gd name="connsiteX6" fmla="*/ 109882 w 608829"/>
                <a:gd name="connsiteY6" fmla="*/ 497848 h 607568"/>
                <a:gd name="connsiteX7" fmla="*/ 195370 w 608829"/>
                <a:gd name="connsiteY7" fmla="*/ 497848 h 607568"/>
                <a:gd name="connsiteX8" fmla="*/ 253498 w 608829"/>
                <a:gd name="connsiteY8" fmla="*/ 439805 h 607568"/>
                <a:gd name="connsiteX9" fmla="*/ 374814 w 608829"/>
                <a:gd name="connsiteY9" fmla="*/ 447846 h 607568"/>
                <a:gd name="connsiteX10" fmla="*/ 260726 w 608829"/>
                <a:gd name="connsiteY10" fmla="*/ 563108 h 607568"/>
                <a:gd name="connsiteX11" fmla="*/ 44526 w 608829"/>
                <a:gd name="connsiteY11" fmla="*/ 563108 h 607568"/>
                <a:gd name="connsiteX12" fmla="*/ 44526 w 608829"/>
                <a:gd name="connsiteY12" fmla="*/ 347328 h 607568"/>
                <a:gd name="connsiteX13" fmla="*/ 170901 w 608829"/>
                <a:gd name="connsiteY13" fmla="*/ 221138 h 607568"/>
                <a:gd name="connsiteX14" fmla="*/ 176889 w 608829"/>
                <a:gd name="connsiteY14" fmla="*/ 215674 h 607568"/>
                <a:gd name="connsiteX15" fmla="*/ 294871 w 608829"/>
                <a:gd name="connsiteY15" fmla="*/ 177400 h 607568"/>
                <a:gd name="connsiteX16" fmla="*/ 455930 w 608829"/>
                <a:gd name="connsiteY16" fmla="*/ 0 h 607568"/>
                <a:gd name="connsiteX17" fmla="*/ 563990 w 608829"/>
                <a:gd name="connsiteY17" fmla="*/ 44453 h 607568"/>
                <a:gd name="connsiteX18" fmla="*/ 563990 w 608829"/>
                <a:gd name="connsiteY18" fmla="*/ 260200 h 607568"/>
                <a:gd name="connsiteX19" fmla="*/ 516388 w 608829"/>
                <a:gd name="connsiteY19" fmla="*/ 307719 h 607568"/>
                <a:gd name="connsiteX20" fmla="*/ 437602 w 608829"/>
                <a:gd name="connsiteY20" fmla="*/ 386370 h 607568"/>
                <a:gd name="connsiteX21" fmla="*/ 425004 w 608829"/>
                <a:gd name="connsiteY21" fmla="*/ 397708 h 607568"/>
                <a:gd name="connsiteX22" fmla="*/ 272905 w 608829"/>
                <a:gd name="connsiteY22" fmla="*/ 419974 h 607568"/>
                <a:gd name="connsiteX23" fmla="*/ 221483 w 608829"/>
                <a:gd name="connsiteY23" fmla="*/ 386370 h 607568"/>
                <a:gd name="connsiteX24" fmla="*/ 286742 w 608829"/>
                <a:gd name="connsiteY24" fmla="*/ 321223 h 607568"/>
                <a:gd name="connsiteX25" fmla="*/ 372343 w 608829"/>
                <a:gd name="connsiteY25" fmla="*/ 321223 h 607568"/>
                <a:gd name="connsiteX26" fmla="*/ 422423 w 608829"/>
                <a:gd name="connsiteY26" fmla="*/ 271126 h 607568"/>
                <a:gd name="connsiteX27" fmla="*/ 498731 w 608829"/>
                <a:gd name="connsiteY27" fmla="*/ 195053 h 607568"/>
                <a:gd name="connsiteX28" fmla="*/ 498731 w 608829"/>
                <a:gd name="connsiteY28" fmla="*/ 109600 h 607568"/>
                <a:gd name="connsiteX29" fmla="*/ 413130 w 608829"/>
                <a:gd name="connsiteY29" fmla="*/ 109600 h 607568"/>
                <a:gd name="connsiteX30" fmla="*/ 352517 w 608829"/>
                <a:gd name="connsiteY30" fmla="*/ 170211 h 607568"/>
                <a:gd name="connsiteX31" fmla="*/ 231189 w 608829"/>
                <a:gd name="connsiteY31" fmla="*/ 160933 h 607568"/>
                <a:gd name="connsiteX32" fmla="*/ 347871 w 608829"/>
                <a:gd name="connsiteY32" fmla="*/ 44453 h 607568"/>
                <a:gd name="connsiteX33" fmla="*/ 455930 w 608829"/>
                <a:gd name="connsiteY33"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08829" h="607568">
                  <a:moveTo>
                    <a:pt x="294871" y="177400"/>
                  </a:moveTo>
                  <a:cubicBezTo>
                    <a:pt x="308774" y="178830"/>
                    <a:pt x="322519" y="182168"/>
                    <a:pt x="335683" y="187426"/>
                  </a:cubicBezTo>
                  <a:cubicBezTo>
                    <a:pt x="354164" y="194642"/>
                    <a:pt x="371923" y="205983"/>
                    <a:pt x="387100" y="221138"/>
                  </a:cubicBezTo>
                  <a:lnTo>
                    <a:pt x="321745" y="286295"/>
                  </a:lnTo>
                  <a:cubicBezTo>
                    <a:pt x="298204" y="262789"/>
                    <a:pt x="259796" y="262789"/>
                    <a:pt x="236256" y="286295"/>
                  </a:cubicBezTo>
                  <a:lnTo>
                    <a:pt x="109882" y="412484"/>
                  </a:lnTo>
                  <a:cubicBezTo>
                    <a:pt x="86238" y="435990"/>
                    <a:pt x="86238" y="474342"/>
                    <a:pt x="109882" y="497848"/>
                  </a:cubicBezTo>
                  <a:cubicBezTo>
                    <a:pt x="133422" y="521457"/>
                    <a:pt x="171830" y="521457"/>
                    <a:pt x="195370" y="497848"/>
                  </a:cubicBezTo>
                  <a:lnTo>
                    <a:pt x="253498" y="439805"/>
                  </a:lnTo>
                  <a:cubicBezTo>
                    <a:pt x="303263" y="459599"/>
                    <a:pt x="316685" y="461249"/>
                    <a:pt x="374814" y="447846"/>
                  </a:cubicBezTo>
                  <a:lnTo>
                    <a:pt x="260726" y="563108"/>
                  </a:lnTo>
                  <a:cubicBezTo>
                    <a:pt x="201255" y="622388"/>
                    <a:pt x="103996" y="622388"/>
                    <a:pt x="44526" y="563108"/>
                  </a:cubicBezTo>
                  <a:cubicBezTo>
                    <a:pt x="-14841" y="503724"/>
                    <a:pt x="-14841" y="406608"/>
                    <a:pt x="44526" y="347328"/>
                  </a:cubicBezTo>
                  <a:lnTo>
                    <a:pt x="170901" y="221138"/>
                  </a:lnTo>
                  <a:cubicBezTo>
                    <a:pt x="172656" y="219385"/>
                    <a:pt x="174721" y="217323"/>
                    <a:pt x="176889" y="215674"/>
                  </a:cubicBezTo>
                  <a:cubicBezTo>
                    <a:pt x="210031" y="185982"/>
                    <a:pt x="253163" y="173108"/>
                    <a:pt x="294871" y="177400"/>
                  </a:cubicBezTo>
                  <a:close/>
                  <a:moveTo>
                    <a:pt x="455930" y="0"/>
                  </a:moveTo>
                  <a:cubicBezTo>
                    <a:pt x="495117" y="0"/>
                    <a:pt x="534303" y="14818"/>
                    <a:pt x="563990" y="44453"/>
                  </a:cubicBezTo>
                  <a:cubicBezTo>
                    <a:pt x="623776" y="104136"/>
                    <a:pt x="623776" y="200929"/>
                    <a:pt x="563990" y="260200"/>
                  </a:cubicBezTo>
                  <a:lnTo>
                    <a:pt x="516388" y="307719"/>
                  </a:lnTo>
                  <a:lnTo>
                    <a:pt x="437602" y="386370"/>
                  </a:lnTo>
                  <a:cubicBezTo>
                    <a:pt x="433781" y="390596"/>
                    <a:pt x="429135" y="394410"/>
                    <a:pt x="425004" y="397708"/>
                  </a:cubicBezTo>
                  <a:cubicBezTo>
                    <a:pt x="381120" y="432240"/>
                    <a:pt x="322986" y="439765"/>
                    <a:pt x="272905" y="419974"/>
                  </a:cubicBezTo>
                  <a:cubicBezTo>
                    <a:pt x="254319" y="412861"/>
                    <a:pt x="236662" y="401522"/>
                    <a:pt x="221483" y="386370"/>
                  </a:cubicBezTo>
                  <a:lnTo>
                    <a:pt x="286742" y="321223"/>
                  </a:lnTo>
                  <a:cubicBezTo>
                    <a:pt x="310388" y="344725"/>
                    <a:pt x="348697" y="344725"/>
                    <a:pt x="372343" y="321223"/>
                  </a:cubicBezTo>
                  <a:lnTo>
                    <a:pt x="422423" y="271126"/>
                  </a:lnTo>
                  <a:lnTo>
                    <a:pt x="498731" y="195053"/>
                  </a:lnTo>
                  <a:cubicBezTo>
                    <a:pt x="522273" y="171448"/>
                    <a:pt x="522273" y="133205"/>
                    <a:pt x="498731" y="109600"/>
                  </a:cubicBezTo>
                  <a:cubicBezTo>
                    <a:pt x="475085" y="86097"/>
                    <a:pt x="436776" y="86097"/>
                    <a:pt x="413130" y="109600"/>
                  </a:cubicBezTo>
                  <a:lnTo>
                    <a:pt x="352517" y="170211"/>
                  </a:lnTo>
                  <a:cubicBezTo>
                    <a:pt x="314622" y="152584"/>
                    <a:pt x="271150" y="149595"/>
                    <a:pt x="231189" y="160933"/>
                  </a:cubicBezTo>
                  <a:lnTo>
                    <a:pt x="347871" y="44453"/>
                  </a:lnTo>
                  <a:cubicBezTo>
                    <a:pt x="377557" y="14818"/>
                    <a:pt x="416744" y="0"/>
                    <a:pt x="455930" y="0"/>
                  </a:cubicBezTo>
                  <a:close/>
                </a:path>
              </a:pathLst>
            </a:custGeom>
            <a:solidFill>
              <a:schemeClr val="bg1">
                <a:lumMod val="75000"/>
              </a:schemeClr>
            </a:solidFill>
            <a:ln>
              <a:noFill/>
            </a:ln>
          </p:spPr>
          <p:txBody>
            <a:bodyPr/>
            <a:lstStyle/>
            <a:p>
              <a:endParaRPr lang="zh-CN" altLang="en-US"/>
            </a:p>
          </p:txBody>
        </p:sp>
      </p:grpSp>
      <p:grpSp>
        <p:nvGrpSpPr>
          <p:cNvPr id="179" name="组合 178"/>
          <p:cNvGrpSpPr/>
          <p:nvPr/>
        </p:nvGrpSpPr>
        <p:grpSpPr>
          <a:xfrm>
            <a:off x="2093629" y="1788368"/>
            <a:ext cx="945583" cy="945583"/>
            <a:chOff x="1770675" y="1933606"/>
            <a:chExt cx="1014152" cy="1014152"/>
          </a:xfrm>
        </p:grpSpPr>
        <p:sp>
          <p:nvSpPr>
            <p:cNvPr id="180" name="椭圆 179"/>
            <p:cNvSpPr/>
            <p:nvPr/>
          </p:nvSpPr>
          <p:spPr>
            <a:xfrm>
              <a:off x="1770675" y="1933606"/>
              <a:ext cx="1014152" cy="1014152"/>
            </a:xfrm>
            <a:prstGeom prst="ellipse">
              <a:avLst/>
            </a:prstGeom>
            <a:noFill/>
            <a:ln w="19050">
              <a:solidFill>
                <a:srgbClr val="EBB5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81" name="yen-coin_20958"/>
            <p:cNvSpPr>
              <a:spLocks noChangeAspect="1"/>
            </p:cNvSpPr>
            <p:nvPr/>
          </p:nvSpPr>
          <p:spPr bwMode="auto">
            <a:xfrm>
              <a:off x="1970719" y="2135027"/>
              <a:ext cx="609685" cy="608835"/>
            </a:xfrm>
            <a:custGeom>
              <a:avLst/>
              <a:gdLst>
                <a:gd name="T0" fmla="*/ 1034 w 2069"/>
                <a:gd name="T1" fmla="*/ 0 h 2069"/>
                <a:gd name="T2" fmla="*/ 0 w 2069"/>
                <a:gd name="T3" fmla="*/ 1034 h 2069"/>
                <a:gd name="T4" fmla="*/ 1034 w 2069"/>
                <a:gd name="T5" fmla="*/ 2069 h 2069"/>
                <a:gd name="T6" fmla="*/ 2069 w 2069"/>
                <a:gd name="T7" fmla="*/ 1034 h 2069"/>
                <a:gd name="T8" fmla="*/ 1034 w 2069"/>
                <a:gd name="T9" fmla="*/ 0 h 2069"/>
                <a:gd name="T10" fmla="*/ 1537 w 2069"/>
                <a:gd name="T11" fmla="*/ 776 h 2069"/>
                <a:gd name="T12" fmla="*/ 1537 w 2069"/>
                <a:gd name="T13" fmla="*/ 912 h 2069"/>
                <a:gd name="T14" fmla="*/ 1282 w 2069"/>
                <a:gd name="T15" fmla="*/ 912 h 2069"/>
                <a:gd name="T16" fmla="*/ 1153 w 2069"/>
                <a:gd name="T17" fmla="*/ 1132 h 2069"/>
                <a:gd name="T18" fmla="*/ 1504 w 2069"/>
                <a:gd name="T19" fmla="*/ 1132 h 2069"/>
                <a:gd name="T20" fmla="*/ 1504 w 2069"/>
                <a:gd name="T21" fmla="*/ 1267 h 2069"/>
                <a:gd name="T22" fmla="*/ 1128 w 2069"/>
                <a:gd name="T23" fmla="*/ 1267 h 2069"/>
                <a:gd name="T24" fmla="*/ 1128 w 2069"/>
                <a:gd name="T25" fmla="*/ 1742 h 2069"/>
                <a:gd name="T26" fmla="*/ 938 w 2069"/>
                <a:gd name="T27" fmla="*/ 1742 h 2069"/>
                <a:gd name="T28" fmla="*/ 938 w 2069"/>
                <a:gd name="T29" fmla="*/ 1267 h 2069"/>
                <a:gd name="T30" fmla="*/ 572 w 2069"/>
                <a:gd name="T31" fmla="*/ 1267 h 2069"/>
                <a:gd name="T32" fmla="*/ 572 w 2069"/>
                <a:gd name="T33" fmla="*/ 1132 h 2069"/>
                <a:gd name="T34" fmla="*/ 914 w 2069"/>
                <a:gd name="T35" fmla="*/ 1132 h 2069"/>
                <a:gd name="T36" fmla="*/ 785 w 2069"/>
                <a:gd name="T37" fmla="*/ 912 h 2069"/>
                <a:gd name="T38" fmla="*/ 525 w 2069"/>
                <a:gd name="T39" fmla="*/ 912 h 2069"/>
                <a:gd name="T40" fmla="*/ 525 w 2069"/>
                <a:gd name="T41" fmla="*/ 776 h 2069"/>
                <a:gd name="T42" fmla="*/ 705 w 2069"/>
                <a:gd name="T43" fmla="*/ 776 h 2069"/>
                <a:gd name="T44" fmla="*/ 441 w 2069"/>
                <a:gd name="T45" fmla="*/ 327 h 2069"/>
                <a:gd name="T46" fmla="*/ 665 w 2069"/>
                <a:gd name="T47" fmla="*/ 327 h 2069"/>
                <a:gd name="T48" fmla="*/ 1033 w 2069"/>
                <a:gd name="T49" fmla="*/ 1007 h 2069"/>
                <a:gd name="T50" fmla="*/ 1403 w 2069"/>
                <a:gd name="T51" fmla="*/ 327 h 2069"/>
                <a:gd name="T52" fmla="*/ 1627 w 2069"/>
                <a:gd name="T53" fmla="*/ 327 h 2069"/>
                <a:gd name="T54" fmla="*/ 1362 w 2069"/>
                <a:gd name="T55" fmla="*/ 776 h 2069"/>
                <a:gd name="T56" fmla="*/ 1537 w 2069"/>
                <a:gd name="T57" fmla="*/ 776 h 2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69" h="2069">
                  <a:moveTo>
                    <a:pt x="1034" y="0"/>
                  </a:moveTo>
                  <a:cubicBezTo>
                    <a:pt x="463" y="0"/>
                    <a:pt x="0" y="463"/>
                    <a:pt x="0" y="1034"/>
                  </a:cubicBezTo>
                  <a:cubicBezTo>
                    <a:pt x="0" y="1605"/>
                    <a:pt x="463" y="2069"/>
                    <a:pt x="1034" y="2069"/>
                  </a:cubicBezTo>
                  <a:cubicBezTo>
                    <a:pt x="1605" y="2069"/>
                    <a:pt x="2069" y="1605"/>
                    <a:pt x="2069" y="1034"/>
                  </a:cubicBezTo>
                  <a:cubicBezTo>
                    <a:pt x="2069" y="463"/>
                    <a:pt x="1605" y="0"/>
                    <a:pt x="1034" y="0"/>
                  </a:cubicBezTo>
                  <a:close/>
                  <a:moveTo>
                    <a:pt x="1537" y="776"/>
                  </a:moveTo>
                  <a:lnTo>
                    <a:pt x="1537" y="912"/>
                  </a:lnTo>
                  <a:lnTo>
                    <a:pt x="1282" y="912"/>
                  </a:lnTo>
                  <a:lnTo>
                    <a:pt x="1153" y="1132"/>
                  </a:lnTo>
                  <a:lnTo>
                    <a:pt x="1504" y="1132"/>
                  </a:lnTo>
                  <a:lnTo>
                    <a:pt x="1504" y="1267"/>
                  </a:lnTo>
                  <a:lnTo>
                    <a:pt x="1128" y="1267"/>
                  </a:lnTo>
                  <a:lnTo>
                    <a:pt x="1128" y="1742"/>
                  </a:lnTo>
                  <a:lnTo>
                    <a:pt x="938" y="1742"/>
                  </a:lnTo>
                  <a:lnTo>
                    <a:pt x="938" y="1267"/>
                  </a:lnTo>
                  <a:lnTo>
                    <a:pt x="572" y="1267"/>
                  </a:lnTo>
                  <a:lnTo>
                    <a:pt x="572" y="1132"/>
                  </a:lnTo>
                  <a:lnTo>
                    <a:pt x="914" y="1132"/>
                  </a:lnTo>
                  <a:lnTo>
                    <a:pt x="785" y="912"/>
                  </a:lnTo>
                  <a:lnTo>
                    <a:pt x="525" y="912"/>
                  </a:lnTo>
                  <a:lnTo>
                    <a:pt x="525" y="776"/>
                  </a:lnTo>
                  <a:lnTo>
                    <a:pt x="705" y="776"/>
                  </a:lnTo>
                  <a:lnTo>
                    <a:pt x="441" y="327"/>
                  </a:lnTo>
                  <a:lnTo>
                    <a:pt x="665" y="327"/>
                  </a:lnTo>
                  <a:lnTo>
                    <a:pt x="1033" y="1007"/>
                  </a:lnTo>
                  <a:lnTo>
                    <a:pt x="1403" y="327"/>
                  </a:lnTo>
                  <a:lnTo>
                    <a:pt x="1627" y="327"/>
                  </a:lnTo>
                  <a:lnTo>
                    <a:pt x="1362" y="776"/>
                  </a:lnTo>
                  <a:lnTo>
                    <a:pt x="1537" y="776"/>
                  </a:lnTo>
                  <a:close/>
                </a:path>
              </a:pathLst>
            </a:custGeom>
            <a:solidFill>
              <a:srgbClr val="EBB526"/>
            </a:solidFill>
            <a:ln>
              <a:noFill/>
            </a:ln>
          </p:spPr>
          <p:txBody>
            <a:bodyPr/>
            <a:lstStyle/>
            <a:p>
              <a:endParaRPr lang="zh-CN" altLang="en-US" dirty="0">
                <a:latin typeface="思源宋体 CN" panose="02020400000000000000" pitchFamily="18" charset="-122"/>
                <a:ea typeface="思源宋体 CN" panose="02020400000000000000" pitchFamily="18" charset="-122"/>
              </a:endParaRPr>
            </a:p>
          </p:txBody>
        </p:sp>
      </p:grpSp>
      <p:grpSp>
        <p:nvGrpSpPr>
          <p:cNvPr id="182" name="组合 181"/>
          <p:cNvGrpSpPr/>
          <p:nvPr/>
        </p:nvGrpSpPr>
        <p:grpSpPr>
          <a:xfrm>
            <a:off x="6796064" y="1794248"/>
            <a:ext cx="945583" cy="945583"/>
            <a:chOff x="6814105" y="1939912"/>
            <a:chExt cx="1014152" cy="1014152"/>
          </a:xfrm>
        </p:grpSpPr>
        <p:sp>
          <p:nvSpPr>
            <p:cNvPr id="183" name="椭圆 182"/>
            <p:cNvSpPr/>
            <p:nvPr/>
          </p:nvSpPr>
          <p:spPr>
            <a:xfrm>
              <a:off x="6814105" y="1939912"/>
              <a:ext cx="1014152" cy="1014152"/>
            </a:xfrm>
            <a:prstGeom prst="ellipse">
              <a:avLst/>
            </a:prstGeom>
            <a:noFill/>
            <a:ln w="19050">
              <a:solidFill>
                <a:srgbClr val="EBB5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84" name="professor-in-history-class-pointing-year-1874-on-whiteboard_43532"/>
            <p:cNvSpPr>
              <a:spLocks noChangeAspect="1"/>
            </p:cNvSpPr>
            <p:nvPr/>
          </p:nvSpPr>
          <p:spPr bwMode="auto">
            <a:xfrm>
              <a:off x="7031234" y="2181428"/>
              <a:ext cx="609684" cy="591188"/>
            </a:xfrm>
            <a:custGeom>
              <a:avLst/>
              <a:gdLst>
                <a:gd name="connsiteX0" fmla="*/ 452206 w 598650"/>
                <a:gd name="connsiteY0" fmla="*/ 282542 h 580488"/>
                <a:gd name="connsiteX1" fmla="*/ 549682 w 598650"/>
                <a:gd name="connsiteY1" fmla="*/ 282542 h 580488"/>
                <a:gd name="connsiteX2" fmla="*/ 549682 w 598650"/>
                <a:gd name="connsiteY2" fmla="*/ 318406 h 580488"/>
                <a:gd name="connsiteX3" fmla="*/ 452206 w 598650"/>
                <a:gd name="connsiteY3" fmla="*/ 318406 h 580488"/>
                <a:gd name="connsiteX4" fmla="*/ 381796 w 598650"/>
                <a:gd name="connsiteY4" fmla="*/ 197958 h 580488"/>
                <a:gd name="connsiteX5" fmla="*/ 370339 w 598650"/>
                <a:gd name="connsiteY5" fmla="*/ 212282 h 580488"/>
                <a:gd name="connsiteX6" fmla="*/ 378931 w 598650"/>
                <a:gd name="connsiteY6" fmla="*/ 220877 h 580488"/>
                <a:gd name="connsiteX7" fmla="*/ 390388 w 598650"/>
                <a:gd name="connsiteY7" fmla="*/ 206553 h 580488"/>
                <a:gd name="connsiteX8" fmla="*/ 381796 w 598650"/>
                <a:gd name="connsiteY8" fmla="*/ 197958 h 580488"/>
                <a:gd name="connsiteX9" fmla="*/ 384660 w 598650"/>
                <a:gd name="connsiteY9" fmla="*/ 165012 h 580488"/>
                <a:gd name="connsiteX10" fmla="*/ 374635 w 598650"/>
                <a:gd name="connsiteY10" fmla="*/ 177904 h 580488"/>
                <a:gd name="connsiteX11" fmla="*/ 381796 w 598650"/>
                <a:gd name="connsiteY11" fmla="*/ 185066 h 580488"/>
                <a:gd name="connsiteX12" fmla="*/ 391820 w 598650"/>
                <a:gd name="connsiteY12" fmla="*/ 172174 h 580488"/>
                <a:gd name="connsiteX13" fmla="*/ 384660 w 598650"/>
                <a:gd name="connsiteY13" fmla="*/ 165012 h 580488"/>
                <a:gd name="connsiteX14" fmla="*/ 501022 w 598650"/>
                <a:gd name="connsiteY14" fmla="*/ 149203 h 580488"/>
                <a:gd name="connsiteX15" fmla="*/ 506755 w 598650"/>
                <a:gd name="connsiteY15" fmla="*/ 149203 h 580488"/>
                <a:gd name="connsiteX16" fmla="*/ 519653 w 598650"/>
                <a:gd name="connsiteY16" fmla="*/ 160669 h 580488"/>
                <a:gd name="connsiteX17" fmla="*/ 511054 w 598650"/>
                <a:gd name="connsiteY17" fmla="*/ 197934 h 580488"/>
                <a:gd name="connsiteX18" fmla="*/ 528253 w 598650"/>
                <a:gd name="connsiteY18" fmla="*/ 197934 h 580488"/>
                <a:gd name="connsiteX19" fmla="*/ 531119 w 598650"/>
                <a:gd name="connsiteY19" fmla="*/ 162102 h 580488"/>
                <a:gd name="connsiteX20" fmla="*/ 533985 w 598650"/>
                <a:gd name="connsiteY20" fmla="*/ 149203 h 580488"/>
                <a:gd name="connsiteX21" fmla="*/ 541151 w 598650"/>
                <a:gd name="connsiteY21" fmla="*/ 149203 h 580488"/>
                <a:gd name="connsiteX22" fmla="*/ 554050 w 598650"/>
                <a:gd name="connsiteY22" fmla="*/ 160669 h 580488"/>
                <a:gd name="connsiteX23" fmla="*/ 549750 w 598650"/>
                <a:gd name="connsiteY23" fmla="*/ 238065 h 580488"/>
                <a:gd name="connsiteX24" fmla="*/ 546884 w 598650"/>
                <a:gd name="connsiteY24" fmla="*/ 240932 h 580488"/>
                <a:gd name="connsiteX25" fmla="*/ 539718 w 598650"/>
                <a:gd name="connsiteY25" fmla="*/ 240932 h 580488"/>
                <a:gd name="connsiteX26" fmla="*/ 526819 w 598650"/>
                <a:gd name="connsiteY26" fmla="*/ 229466 h 580488"/>
                <a:gd name="connsiteX27" fmla="*/ 526819 w 598650"/>
                <a:gd name="connsiteY27" fmla="*/ 215133 h 580488"/>
                <a:gd name="connsiteX28" fmla="*/ 496722 w 598650"/>
                <a:gd name="connsiteY28" fmla="*/ 215133 h 580488"/>
                <a:gd name="connsiteX29" fmla="*/ 486690 w 598650"/>
                <a:gd name="connsiteY29" fmla="*/ 207967 h 580488"/>
                <a:gd name="connsiteX30" fmla="*/ 493856 w 598650"/>
                <a:gd name="connsiteY30" fmla="*/ 179302 h 580488"/>
                <a:gd name="connsiteX31" fmla="*/ 498156 w 598650"/>
                <a:gd name="connsiteY31" fmla="*/ 153503 h 580488"/>
                <a:gd name="connsiteX32" fmla="*/ 501022 w 598650"/>
                <a:gd name="connsiteY32" fmla="*/ 149203 h 580488"/>
                <a:gd name="connsiteX33" fmla="*/ 434887 w 598650"/>
                <a:gd name="connsiteY33" fmla="*/ 149203 h 580488"/>
                <a:gd name="connsiteX34" fmla="*/ 483647 w 598650"/>
                <a:gd name="connsiteY34" fmla="*/ 149203 h 580488"/>
                <a:gd name="connsiteX35" fmla="*/ 485081 w 598650"/>
                <a:gd name="connsiteY35" fmla="*/ 150636 h 580488"/>
                <a:gd name="connsiteX36" fmla="*/ 485081 w 598650"/>
                <a:gd name="connsiteY36" fmla="*/ 157803 h 580488"/>
                <a:gd name="connsiteX37" fmla="*/ 483647 w 598650"/>
                <a:gd name="connsiteY37" fmla="*/ 163536 h 580488"/>
                <a:gd name="connsiteX38" fmla="*/ 447794 w 598650"/>
                <a:gd name="connsiteY38" fmla="*/ 238065 h 580488"/>
                <a:gd name="connsiteX39" fmla="*/ 444926 w 598650"/>
                <a:gd name="connsiteY39" fmla="*/ 240932 h 580488"/>
                <a:gd name="connsiteX40" fmla="*/ 439189 w 598650"/>
                <a:gd name="connsiteY40" fmla="*/ 240932 h 580488"/>
                <a:gd name="connsiteX41" fmla="*/ 424848 w 598650"/>
                <a:gd name="connsiteY41" fmla="*/ 232332 h 580488"/>
                <a:gd name="connsiteX42" fmla="*/ 437755 w 598650"/>
                <a:gd name="connsiteY42" fmla="*/ 206534 h 580488"/>
                <a:gd name="connsiteX43" fmla="*/ 457833 w 598650"/>
                <a:gd name="connsiteY43" fmla="*/ 166402 h 580488"/>
                <a:gd name="connsiteX44" fmla="*/ 427716 w 598650"/>
                <a:gd name="connsiteY44" fmla="*/ 166402 h 580488"/>
                <a:gd name="connsiteX45" fmla="*/ 426282 w 598650"/>
                <a:gd name="connsiteY45" fmla="*/ 164969 h 580488"/>
                <a:gd name="connsiteX46" fmla="*/ 426282 w 598650"/>
                <a:gd name="connsiteY46" fmla="*/ 157803 h 580488"/>
                <a:gd name="connsiteX47" fmla="*/ 434887 w 598650"/>
                <a:gd name="connsiteY47" fmla="*/ 149203 h 580488"/>
                <a:gd name="connsiteX48" fmla="*/ 314348 w 598650"/>
                <a:gd name="connsiteY48" fmla="*/ 149203 h 580488"/>
                <a:gd name="connsiteX49" fmla="*/ 322961 w 598650"/>
                <a:gd name="connsiteY49" fmla="*/ 149203 h 580488"/>
                <a:gd name="connsiteX50" fmla="*/ 335879 w 598650"/>
                <a:gd name="connsiteY50" fmla="*/ 159233 h 580488"/>
                <a:gd name="connsiteX51" fmla="*/ 330137 w 598650"/>
                <a:gd name="connsiteY51" fmla="*/ 238039 h 580488"/>
                <a:gd name="connsiteX52" fmla="*/ 328702 w 598650"/>
                <a:gd name="connsiteY52" fmla="*/ 240905 h 580488"/>
                <a:gd name="connsiteX53" fmla="*/ 321525 w 598650"/>
                <a:gd name="connsiteY53" fmla="*/ 240905 h 580488"/>
                <a:gd name="connsiteX54" fmla="*/ 307171 w 598650"/>
                <a:gd name="connsiteY54" fmla="*/ 228009 h 580488"/>
                <a:gd name="connsiteX55" fmla="*/ 311478 w 598650"/>
                <a:gd name="connsiteY55" fmla="*/ 170696 h 580488"/>
                <a:gd name="connsiteX56" fmla="*/ 305736 w 598650"/>
                <a:gd name="connsiteY56" fmla="*/ 173561 h 580488"/>
                <a:gd name="connsiteX57" fmla="*/ 301430 w 598650"/>
                <a:gd name="connsiteY57" fmla="*/ 173561 h 580488"/>
                <a:gd name="connsiteX58" fmla="*/ 289947 w 598650"/>
                <a:gd name="connsiteY58" fmla="*/ 180725 h 580488"/>
                <a:gd name="connsiteX59" fmla="*/ 295688 w 598650"/>
                <a:gd name="connsiteY59" fmla="*/ 192188 h 580488"/>
                <a:gd name="connsiteX60" fmla="*/ 169375 w 598650"/>
                <a:gd name="connsiteY60" fmla="*/ 256666 h 580488"/>
                <a:gd name="connsiteX61" fmla="*/ 162198 w 598650"/>
                <a:gd name="connsiteY61" fmla="*/ 388487 h 580488"/>
                <a:gd name="connsiteX62" fmla="*/ 157892 w 598650"/>
                <a:gd name="connsiteY62" fmla="*/ 388487 h 580488"/>
                <a:gd name="connsiteX63" fmla="*/ 157892 w 598650"/>
                <a:gd name="connsiteY63" fmla="*/ 405681 h 580488"/>
                <a:gd name="connsiteX64" fmla="*/ 157892 w 598650"/>
                <a:gd name="connsiteY64" fmla="*/ 417144 h 580488"/>
                <a:gd name="connsiteX65" fmla="*/ 157892 w 598650"/>
                <a:gd name="connsiteY65" fmla="*/ 547533 h 580488"/>
                <a:gd name="connsiteX66" fmla="*/ 162198 w 598650"/>
                <a:gd name="connsiteY66" fmla="*/ 547533 h 580488"/>
                <a:gd name="connsiteX67" fmla="*/ 192341 w 598650"/>
                <a:gd name="connsiteY67" fmla="*/ 553264 h 580488"/>
                <a:gd name="connsiteX68" fmla="*/ 192341 w 598650"/>
                <a:gd name="connsiteY68" fmla="*/ 580488 h 580488"/>
                <a:gd name="connsiteX69" fmla="*/ 166504 w 598650"/>
                <a:gd name="connsiteY69" fmla="*/ 580488 h 580488"/>
                <a:gd name="connsiteX70" fmla="*/ 137797 w 598650"/>
                <a:gd name="connsiteY70" fmla="*/ 576189 h 580488"/>
                <a:gd name="connsiteX71" fmla="*/ 137797 w 598650"/>
                <a:gd name="connsiteY71" fmla="*/ 580488 h 580488"/>
                <a:gd name="connsiteX72" fmla="*/ 104783 w 598650"/>
                <a:gd name="connsiteY72" fmla="*/ 580488 h 580488"/>
                <a:gd name="connsiteX73" fmla="*/ 104783 w 598650"/>
                <a:gd name="connsiteY73" fmla="*/ 550398 h 580488"/>
                <a:gd name="connsiteX74" fmla="*/ 104783 w 598650"/>
                <a:gd name="connsiteY74" fmla="*/ 547533 h 580488"/>
                <a:gd name="connsiteX75" fmla="*/ 104783 w 598650"/>
                <a:gd name="connsiteY75" fmla="*/ 417144 h 580488"/>
                <a:gd name="connsiteX76" fmla="*/ 86123 w 598650"/>
                <a:gd name="connsiteY76" fmla="*/ 417144 h 580488"/>
                <a:gd name="connsiteX77" fmla="*/ 86123 w 598650"/>
                <a:gd name="connsiteY77" fmla="*/ 547533 h 580488"/>
                <a:gd name="connsiteX78" fmla="*/ 86123 w 598650"/>
                <a:gd name="connsiteY78" fmla="*/ 550398 h 580488"/>
                <a:gd name="connsiteX79" fmla="*/ 86123 w 598650"/>
                <a:gd name="connsiteY79" fmla="*/ 580488 h 580488"/>
                <a:gd name="connsiteX80" fmla="*/ 54544 w 598650"/>
                <a:gd name="connsiteY80" fmla="*/ 580488 h 580488"/>
                <a:gd name="connsiteX81" fmla="*/ 54544 w 598650"/>
                <a:gd name="connsiteY81" fmla="*/ 576189 h 580488"/>
                <a:gd name="connsiteX82" fmla="*/ 24401 w 598650"/>
                <a:gd name="connsiteY82" fmla="*/ 580488 h 580488"/>
                <a:gd name="connsiteX83" fmla="*/ 0 w 598650"/>
                <a:gd name="connsiteY83" fmla="*/ 580488 h 580488"/>
                <a:gd name="connsiteX84" fmla="*/ 0 w 598650"/>
                <a:gd name="connsiteY84" fmla="*/ 553264 h 580488"/>
                <a:gd name="connsiteX85" fmla="*/ 28708 w 598650"/>
                <a:gd name="connsiteY85" fmla="*/ 547533 h 580488"/>
                <a:gd name="connsiteX86" fmla="*/ 34449 w 598650"/>
                <a:gd name="connsiteY86" fmla="*/ 547533 h 580488"/>
                <a:gd name="connsiteX87" fmla="*/ 34449 w 598650"/>
                <a:gd name="connsiteY87" fmla="*/ 417144 h 580488"/>
                <a:gd name="connsiteX88" fmla="*/ 34449 w 598650"/>
                <a:gd name="connsiteY88" fmla="*/ 405681 h 580488"/>
                <a:gd name="connsiteX89" fmla="*/ 34449 w 598650"/>
                <a:gd name="connsiteY89" fmla="*/ 388487 h 580488"/>
                <a:gd name="connsiteX90" fmla="*/ 30143 w 598650"/>
                <a:gd name="connsiteY90" fmla="*/ 388487 h 580488"/>
                <a:gd name="connsiteX91" fmla="*/ 28708 w 598650"/>
                <a:gd name="connsiteY91" fmla="*/ 361263 h 580488"/>
                <a:gd name="connsiteX92" fmla="*/ 4306 w 598650"/>
                <a:gd name="connsiteY92" fmla="*/ 361263 h 580488"/>
                <a:gd name="connsiteX93" fmla="*/ 7177 w 598650"/>
                <a:gd name="connsiteY93" fmla="*/ 230875 h 580488"/>
                <a:gd name="connsiteX94" fmla="*/ 67463 w 598650"/>
                <a:gd name="connsiteY94" fmla="*/ 219412 h 580488"/>
                <a:gd name="connsiteX95" fmla="*/ 94735 w 598650"/>
                <a:gd name="connsiteY95" fmla="*/ 250935 h 580488"/>
                <a:gd name="connsiteX96" fmla="*/ 122007 w 598650"/>
                <a:gd name="connsiteY96" fmla="*/ 219412 h 580488"/>
                <a:gd name="connsiteX97" fmla="*/ 163633 w 598650"/>
                <a:gd name="connsiteY97" fmla="*/ 219412 h 580488"/>
                <a:gd name="connsiteX98" fmla="*/ 278464 w 598650"/>
                <a:gd name="connsiteY98" fmla="*/ 159233 h 580488"/>
                <a:gd name="connsiteX99" fmla="*/ 285641 w 598650"/>
                <a:gd name="connsiteY99" fmla="*/ 173561 h 580488"/>
                <a:gd name="connsiteX100" fmla="*/ 295688 w 598650"/>
                <a:gd name="connsiteY100" fmla="*/ 164964 h 580488"/>
                <a:gd name="connsiteX101" fmla="*/ 295688 w 598650"/>
                <a:gd name="connsiteY101" fmla="*/ 162099 h 580488"/>
                <a:gd name="connsiteX102" fmla="*/ 307171 w 598650"/>
                <a:gd name="connsiteY102" fmla="*/ 153502 h 580488"/>
                <a:gd name="connsiteX103" fmla="*/ 314348 w 598650"/>
                <a:gd name="connsiteY103" fmla="*/ 149203 h 580488"/>
                <a:gd name="connsiteX104" fmla="*/ 384660 w 598650"/>
                <a:gd name="connsiteY104" fmla="*/ 147823 h 580488"/>
                <a:gd name="connsiteX105" fmla="*/ 413301 w 598650"/>
                <a:gd name="connsiteY105" fmla="*/ 170742 h 580488"/>
                <a:gd name="connsiteX106" fmla="*/ 403276 w 598650"/>
                <a:gd name="connsiteY106" fmla="*/ 189363 h 580488"/>
                <a:gd name="connsiteX107" fmla="*/ 414733 w 598650"/>
                <a:gd name="connsiteY107" fmla="*/ 206553 h 580488"/>
                <a:gd name="connsiteX108" fmla="*/ 376067 w 598650"/>
                <a:gd name="connsiteY108" fmla="*/ 240931 h 580488"/>
                <a:gd name="connsiteX109" fmla="*/ 345994 w 598650"/>
                <a:gd name="connsiteY109" fmla="*/ 216580 h 580488"/>
                <a:gd name="connsiteX110" fmla="*/ 360315 w 598650"/>
                <a:gd name="connsiteY110" fmla="*/ 192228 h 580488"/>
                <a:gd name="connsiteX111" fmla="*/ 351722 w 598650"/>
                <a:gd name="connsiteY111" fmla="*/ 176472 h 580488"/>
                <a:gd name="connsiteX112" fmla="*/ 384660 w 598650"/>
                <a:gd name="connsiteY112" fmla="*/ 147823 h 580488"/>
                <a:gd name="connsiteX113" fmla="*/ 460804 w 598650"/>
                <a:gd name="connsiteY113" fmla="*/ 101869 h 580488"/>
                <a:gd name="connsiteX114" fmla="*/ 446419 w 598650"/>
                <a:gd name="connsiteY114" fmla="*/ 109046 h 580488"/>
                <a:gd name="connsiteX115" fmla="*/ 450735 w 598650"/>
                <a:gd name="connsiteY115" fmla="*/ 111916 h 580488"/>
                <a:gd name="connsiteX116" fmla="*/ 460804 w 598650"/>
                <a:gd name="connsiteY116" fmla="*/ 101869 h 580488"/>
                <a:gd name="connsiteX117" fmla="*/ 407721 w 598650"/>
                <a:gd name="connsiteY117" fmla="*/ 84646 h 580488"/>
                <a:gd name="connsiteX118" fmla="*/ 399100 w 598650"/>
                <a:gd name="connsiteY118" fmla="*/ 96128 h 580488"/>
                <a:gd name="connsiteX119" fmla="*/ 412032 w 598650"/>
                <a:gd name="connsiteY119" fmla="*/ 88952 h 580488"/>
                <a:gd name="connsiteX120" fmla="*/ 407721 w 598650"/>
                <a:gd name="connsiteY120" fmla="*/ 84646 h 580488"/>
                <a:gd name="connsiteX121" fmla="*/ 490995 w 598650"/>
                <a:gd name="connsiteY121" fmla="*/ 71728 h 580488"/>
                <a:gd name="connsiteX122" fmla="*/ 495299 w 598650"/>
                <a:gd name="connsiteY122" fmla="*/ 71728 h 580488"/>
                <a:gd name="connsiteX123" fmla="*/ 505343 w 598650"/>
                <a:gd name="connsiteY123" fmla="*/ 78904 h 580488"/>
                <a:gd name="connsiteX124" fmla="*/ 518257 w 598650"/>
                <a:gd name="connsiteY124" fmla="*/ 71728 h 580488"/>
                <a:gd name="connsiteX125" fmla="*/ 528301 w 598650"/>
                <a:gd name="connsiteY125" fmla="*/ 81775 h 580488"/>
                <a:gd name="connsiteX126" fmla="*/ 516822 w 598650"/>
                <a:gd name="connsiteY126" fmla="*/ 94693 h 580488"/>
                <a:gd name="connsiteX127" fmla="*/ 512518 w 598650"/>
                <a:gd name="connsiteY127" fmla="*/ 93257 h 580488"/>
                <a:gd name="connsiteX128" fmla="*/ 512518 w 598650"/>
                <a:gd name="connsiteY128" fmla="*/ 88952 h 580488"/>
                <a:gd name="connsiteX129" fmla="*/ 511083 w 598650"/>
                <a:gd name="connsiteY129" fmla="*/ 84646 h 580488"/>
                <a:gd name="connsiteX130" fmla="*/ 503908 w 598650"/>
                <a:gd name="connsiteY130" fmla="*/ 97563 h 580488"/>
                <a:gd name="connsiteX131" fmla="*/ 502473 w 598650"/>
                <a:gd name="connsiteY131" fmla="*/ 121963 h 580488"/>
                <a:gd name="connsiteX132" fmla="*/ 499604 w 598650"/>
                <a:gd name="connsiteY132" fmla="*/ 124834 h 580488"/>
                <a:gd name="connsiteX133" fmla="*/ 496734 w 598650"/>
                <a:gd name="connsiteY133" fmla="*/ 124834 h 580488"/>
                <a:gd name="connsiteX134" fmla="*/ 486690 w 598650"/>
                <a:gd name="connsiteY134" fmla="*/ 114787 h 580488"/>
                <a:gd name="connsiteX135" fmla="*/ 489560 w 598650"/>
                <a:gd name="connsiteY135" fmla="*/ 74599 h 580488"/>
                <a:gd name="connsiteX136" fmla="*/ 490995 w 598650"/>
                <a:gd name="connsiteY136" fmla="*/ 71728 h 580488"/>
                <a:gd name="connsiteX137" fmla="*/ 457927 w 598650"/>
                <a:gd name="connsiteY137" fmla="*/ 71728 h 580488"/>
                <a:gd name="connsiteX138" fmla="*/ 476628 w 598650"/>
                <a:gd name="connsiteY138" fmla="*/ 87516 h 580488"/>
                <a:gd name="connsiteX139" fmla="*/ 475189 w 598650"/>
                <a:gd name="connsiteY139" fmla="*/ 106175 h 580488"/>
                <a:gd name="connsiteX140" fmla="*/ 480943 w 598650"/>
                <a:gd name="connsiteY140" fmla="*/ 113352 h 580488"/>
                <a:gd name="connsiteX141" fmla="*/ 469435 w 598650"/>
                <a:gd name="connsiteY141" fmla="*/ 124834 h 580488"/>
                <a:gd name="connsiteX142" fmla="*/ 459366 w 598650"/>
                <a:gd name="connsiteY142" fmla="*/ 116222 h 580488"/>
                <a:gd name="connsiteX143" fmla="*/ 444981 w 598650"/>
                <a:gd name="connsiteY143" fmla="*/ 124834 h 580488"/>
                <a:gd name="connsiteX144" fmla="*/ 430596 w 598650"/>
                <a:gd name="connsiteY144" fmla="*/ 111916 h 580488"/>
                <a:gd name="connsiteX145" fmla="*/ 460804 w 598650"/>
                <a:gd name="connsiteY145" fmla="*/ 94693 h 580488"/>
                <a:gd name="connsiteX146" fmla="*/ 460804 w 598650"/>
                <a:gd name="connsiteY146" fmla="*/ 90387 h 580488"/>
                <a:gd name="connsiteX147" fmla="*/ 455050 w 598650"/>
                <a:gd name="connsiteY147" fmla="*/ 84646 h 580488"/>
                <a:gd name="connsiteX148" fmla="*/ 447858 w 598650"/>
                <a:gd name="connsiteY148" fmla="*/ 91822 h 580488"/>
                <a:gd name="connsiteX149" fmla="*/ 444981 w 598650"/>
                <a:gd name="connsiteY149" fmla="*/ 93257 h 580488"/>
                <a:gd name="connsiteX150" fmla="*/ 434911 w 598650"/>
                <a:gd name="connsiteY150" fmla="*/ 86081 h 580488"/>
                <a:gd name="connsiteX151" fmla="*/ 457927 w 598650"/>
                <a:gd name="connsiteY151" fmla="*/ 71728 h 580488"/>
                <a:gd name="connsiteX152" fmla="*/ 410595 w 598650"/>
                <a:gd name="connsiteY152" fmla="*/ 71728 h 580488"/>
                <a:gd name="connsiteX153" fmla="*/ 427837 w 598650"/>
                <a:gd name="connsiteY153" fmla="*/ 86081 h 580488"/>
                <a:gd name="connsiteX154" fmla="*/ 399100 w 598650"/>
                <a:gd name="connsiteY154" fmla="*/ 103305 h 580488"/>
                <a:gd name="connsiteX155" fmla="*/ 407721 w 598650"/>
                <a:gd name="connsiteY155" fmla="*/ 113352 h 580488"/>
                <a:gd name="connsiteX156" fmla="*/ 416342 w 598650"/>
                <a:gd name="connsiteY156" fmla="*/ 107610 h 580488"/>
                <a:gd name="connsiteX157" fmla="*/ 423526 w 598650"/>
                <a:gd name="connsiteY157" fmla="*/ 114787 h 580488"/>
                <a:gd name="connsiteX158" fmla="*/ 404848 w 598650"/>
                <a:gd name="connsiteY158" fmla="*/ 124834 h 580488"/>
                <a:gd name="connsiteX159" fmla="*/ 381858 w 598650"/>
                <a:gd name="connsiteY159" fmla="*/ 103305 h 580488"/>
                <a:gd name="connsiteX160" fmla="*/ 410595 w 598650"/>
                <a:gd name="connsiteY160" fmla="*/ 71728 h 580488"/>
                <a:gd name="connsiteX161" fmla="*/ 94832 w 598650"/>
                <a:gd name="connsiteY161" fmla="*/ 61612 h 580488"/>
                <a:gd name="connsiteX162" fmla="*/ 168054 w 598650"/>
                <a:gd name="connsiteY162" fmla="*/ 134719 h 580488"/>
                <a:gd name="connsiteX163" fmla="*/ 94832 w 598650"/>
                <a:gd name="connsiteY163" fmla="*/ 207826 h 580488"/>
                <a:gd name="connsiteX164" fmla="*/ 21610 w 598650"/>
                <a:gd name="connsiteY164" fmla="*/ 134719 h 580488"/>
                <a:gd name="connsiteX165" fmla="*/ 94832 w 598650"/>
                <a:gd name="connsiteY165" fmla="*/ 61612 h 580488"/>
                <a:gd name="connsiteX166" fmla="*/ 335914 w 598650"/>
                <a:gd name="connsiteY166" fmla="*/ 57474 h 580488"/>
                <a:gd name="connsiteX167" fmla="*/ 348806 w 598650"/>
                <a:gd name="connsiteY167" fmla="*/ 67506 h 580488"/>
                <a:gd name="connsiteX168" fmla="*/ 355968 w 598650"/>
                <a:gd name="connsiteY168" fmla="*/ 90437 h 580488"/>
                <a:gd name="connsiteX169" fmla="*/ 368860 w 598650"/>
                <a:gd name="connsiteY169" fmla="*/ 60340 h 580488"/>
                <a:gd name="connsiteX170" fmla="*/ 371725 w 598650"/>
                <a:gd name="connsiteY170" fmla="*/ 57474 h 580488"/>
                <a:gd name="connsiteX171" fmla="*/ 384617 w 598650"/>
                <a:gd name="connsiteY171" fmla="*/ 63207 h 580488"/>
                <a:gd name="connsiteX172" fmla="*/ 363130 w 598650"/>
                <a:gd name="connsiteY172" fmla="*/ 101903 h 580488"/>
                <a:gd name="connsiteX173" fmla="*/ 361698 w 598650"/>
                <a:gd name="connsiteY173" fmla="*/ 123401 h 580488"/>
                <a:gd name="connsiteX174" fmla="*/ 360266 w 598650"/>
                <a:gd name="connsiteY174" fmla="*/ 124834 h 580488"/>
                <a:gd name="connsiteX175" fmla="*/ 354536 w 598650"/>
                <a:gd name="connsiteY175" fmla="*/ 124834 h 580488"/>
                <a:gd name="connsiteX176" fmla="*/ 344509 w 598650"/>
                <a:gd name="connsiteY176" fmla="*/ 114802 h 580488"/>
                <a:gd name="connsiteX177" fmla="*/ 345941 w 598650"/>
                <a:gd name="connsiteY177" fmla="*/ 99037 h 580488"/>
                <a:gd name="connsiteX178" fmla="*/ 340211 w 598650"/>
                <a:gd name="connsiteY178" fmla="*/ 87571 h 580488"/>
                <a:gd name="connsiteX179" fmla="*/ 328752 w 598650"/>
                <a:gd name="connsiteY179" fmla="*/ 58907 h 580488"/>
                <a:gd name="connsiteX180" fmla="*/ 335914 w 598650"/>
                <a:gd name="connsiteY180" fmla="*/ 57474 h 580488"/>
                <a:gd name="connsiteX181" fmla="*/ 56095 w 598650"/>
                <a:gd name="connsiteY181" fmla="*/ 0 h 580488"/>
                <a:gd name="connsiteX182" fmla="*/ 598650 w 598650"/>
                <a:gd name="connsiteY182" fmla="*/ 0 h 580488"/>
                <a:gd name="connsiteX183" fmla="*/ 598650 w 598650"/>
                <a:gd name="connsiteY183" fmla="*/ 364156 h 580488"/>
                <a:gd name="connsiteX184" fmla="*/ 180969 w 598650"/>
                <a:gd name="connsiteY184" fmla="*/ 364156 h 580488"/>
                <a:gd name="connsiteX185" fmla="*/ 182404 w 598650"/>
                <a:gd name="connsiteY185" fmla="*/ 339783 h 580488"/>
                <a:gd name="connsiteX186" fmla="*/ 574249 w 598650"/>
                <a:gd name="connsiteY186" fmla="*/ 339783 h 580488"/>
                <a:gd name="connsiteX187" fmla="*/ 574249 w 598650"/>
                <a:gd name="connsiteY187" fmla="*/ 24373 h 580488"/>
                <a:gd name="connsiteX188" fmla="*/ 80496 w 598650"/>
                <a:gd name="connsiteY188" fmla="*/ 24373 h 580488"/>
                <a:gd name="connsiteX189" fmla="*/ 80496 w 598650"/>
                <a:gd name="connsiteY189" fmla="*/ 48745 h 580488"/>
                <a:gd name="connsiteX190" fmla="*/ 56095 w 598650"/>
                <a:gd name="connsiteY190" fmla="*/ 57347 h 580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598650" h="580488">
                  <a:moveTo>
                    <a:pt x="452206" y="282542"/>
                  </a:moveTo>
                  <a:lnTo>
                    <a:pt x="549682" y="282542"/>
                  </a:lnTo>
                  <a:lnTo>
                    <a:pt x="549682" y="318406"/>
                  </a:lnTo>
                  <a:lnTo>
                    <a:pt x="452206" y="318406"/>
                  </a:lnTo>
                  <a:close/>
                  <a:moveTo>
                    <a:pt x="381796" y="197958"/>
                  </a:moveTo>
                  <a:cubicBezTo>
                    <a:pt x="371771" y="197958"/>
                    <a:pt x="370339" y="206553"/>
                    <a:pt x="370339" y="212282"/>
                  </a:cubicBezTo>
                  <a:cubicBezTo>
                    <a:pt x="370339" y="218012"/>
                    <a:pt x="373203" y="220877"/>
                    <a:pt x="378931" y="220877"/>
                  </a:cubicBezTo>
                  <a:cubicBezTo>
                    <a:pt x="387524" y="220877"/>
                    <a:pt x="390388" y="210850"/>
                    <a:pt x="390388" y="206553"/>
                  </a:cubicBezTo>
                  <a:cubicBezTo>
                    <a:pt x="390388" y="199391"/>
                    <a:pt x="386092" y="197958"/>
                    <a:pt x="381796" y="197958"/>
                  </a:cubicBezTo>
                  <a:close/>
                  <a:moveTo>
                    <a:pt x="384660" y="165012"/>
                  </a:moveTo>
                  <a:cubicBezTo>
                    <a:pt x="377499" y="165012"/>
                    <a:pt x="374635" y="173607"/>
                    <a:pt x="374635" y="177904"/>
                  </a:cubicBezTo>
                  <a:cubicBezTo>
                    <a:pt x="374635" y="183634"/>
                    <a:pt x="377499" y="185066"/>
                    <a:pt x="381796" y="185066"/>
                  </a:cubicBezTo>
                  <a:cubicBezTo>
                    <a:pt x="390388" y="185066"/>
                    <a:pt x="391820" y="177904"/>
                    <a:pt x="391820" y="172174"/>
                  </a:cubicBezTo>
                  <a:cubicBezTo>
                    <a:pt x="391820" y="169309"/>
                    <a:pt x="388956" y="165012"/>
                    <a:pt x="384660" y="165012"/>
                  </a:cubicBezTo>
                  <a:close/>
                  <a:moveTo>
                    <a:pt x="501022" y="149203"/>
                  </a:moveTo>
                  <a:lnTo>
                    <a:pt x="506755" y="149203"/>
                  </a:lnTo>
                  <a:cubicBezTo>
                    <a:pt x="516787" y="149203"/>
                    <a:pt x="519653" y="152070"/>
                    <a:pt x="519653" y="160669"/>
                  </a:cubicBezTo>
                  <a:cubicBezTo>
                    <a:pt x="519653" y="166402"/>
                    <a:pt x="516787" y="175002"/>
                    <a:pt x="511054" y="197934"/>
                  </a:cubicBezTo>
                  <a:lnTo>
                    <a:pt x="528253" y="197934"/>
                  </a:lnTo>
                  <a:cubicBezTo>
                    <a:pt x="529686" y="185035"/>
                    <a:pt x="531119" y="166402"/>
                    <a:pt x="531119" y="162102"/>
                  </a:cubicBezTo>
                  <a:cubicBezTo>
                    <a:pt x="532552" y="149203"/>
                    <a:pt x="531119" y="149203"/>
                    <a:pt x="533985" y="149203"/>
                  </a:cubicBezTo>
                  <a:lnTo>
                    <a:pt x="541151" y="149203"/>
                  </a:lnTo>
                  <a:cubicBezTo>
                    <a:pt x="552617" y="149203"/>
                    <a:pt x="554050" y="153503"/>
                    <a:pt x="554050" y="160669"/>
                  </a:cubicBezTo>
                  <a:cubicBezTo>
                    <a:pt x="554050" y="172135"/>
                    <a:pt x="549750" y="235199"/>
                    <a:pt x="549750" y="238065"/>
                  </a:cubicBezTo>
                  <a:cubicBezTo>
                    <a:pt x="549750" y="239499"/>
                    <a:pt x="548317" y="240932"/>
                    <a:pt x="546884" y="240932"/>
                  </a:cubicBezTo>
                  <a:lnTo>
                    <a:pt x="539718" y="240932"/>
                  </a:lnTo>
                  <a:cubicBezTo>
                    <a:pt x="531119" y="240932"/>
                    <a:pt x="526819" y="236632"/>
                    <a:pt x="526819" y="229466"/>
                  </a:cubicBezTo>
                  <a:cubicBezTo>
                    <a:pt x="526819" y="228033"/>
                    <a:pt x="526819" y="223733"/>
                    <a:pt x="526819" y="215133"/>
                  </a:cubicBezTo>
                  <a:lnTo>
                    <a:pt x="496722" y="215133"/>
                  </a:lnTo>
                  <a:cubicBezTo>
                    <a:pt x="490990" y="215133"/>
                    <a:pt x="486690" y="213700"/>
                    <a:pt x="486690" y="207967"/>
                  </a:cubicBezTo>
                  <a:cubicBezTo>
                    <a:pt x="486690" y="203667"/>
                    <a:pt x="488123" y="197934"/>
                    <a:pt x="493856" y="179302"/>
                  </a:cubicBezTo>
                  <a:cubicBezTo>
                    <a:pt x="496722" y="167835"/>
                    <a:pt x="498156" y="160669"/>
                    <a:pt x="498156" y="153503"/>
                  </a:cubicBezTo>
                  <a:cubicBezTo>
                    <a:pt x="498156" y="152070"/>
                    <a:pt x="498156" y="149203"/>
                    <a:pt x="501022" y="149203"/>
                  </a:cubicBezTo>
                  <a:close/>
                  <a:moveTo>
                    <a:pt x="434887" y="149203"/>
                  </a:moveTo>
                  <a:lnTo>
                    <a:pt x="483647" y="149203"/>
                  </a:lnTo>
                  <a:cubicBezTo>
                    <a:pt x="485081" y="149203"/>
                    <a:pt x="485081" y="149203"/>
                    <a:pt x="485081" y="150636"/>
                  </a:cubicBezTo>
                  <a:lnTo>
                    <a:pt x="485081" y="157803"/>
                  </a:lnTo>
                  <a:cubicBezTo>
                    <a:pt x="485081" y="160669"/>
                    <a:pt x="483647" y="162102"/>
                    <a:pt x="483647" y="163536"/>
                  </a:cubicBezTo>
                  <a:cubicBezTo>
                    <a:pt x="459267" y="212267"/>
                    <a:pt x="456399" y="216566"/>
                    <a:pt x="447794" y="238065"/>
                  </a:cubicBezTo>
                  <a:cubicBezTo>
                    <a:pt x="446360" y="239499"/>
                    <a:pt x="446360" y="240932"/>
                    <a:pt x="444926" y="240932"/>
                  </a:cubicBezTo>
                  <a:lnTo>
                    <a:pt x="439189" y="240932"/>
                  </a:lnTo>
                  <a:cubicBezTo>
                    <a:pt x="430584" y="240932"/>
                    <a:pt x="424848" y="238065"/>
                    <a:pt x="424848" y="232332"/>
                  </a:cubicBezTo>
                  <a:cubicBezTo>
                    <a:pt x="424848" y="228033"/>
                    <a:pt x="427716" y="223733"/>
                    <a:pt x="437755" y="206534"/>
                  </a:cubicBezTo>
                  <a:cubicBezTo>
                    <a:pt x="456399" y="170702"/>
                    <a:pt x="456399" y="169269"/>
                    <a:pt x="457833" y="166402"/>
                  </a:cubicBezTo>
                  <a:lnTo>
                    <a:pt x="427716" y="166402"/>
                  </a:lnTo>
                  <a:cubicBezTo>
                    <a:pt x="426282" y="166402"/>
                    <a:pt x="426282" y="166402"/>
                    <a:pt x="426282" y="164969"/>
                  </a:cubicBezTo>
                  <a:lnTo>
                    <a:pt x="426282" y="157803"/>
                  </a:lnTo>
                  <a:cubicBezTo>
                    <a:pt x="426282" y="153503"/>
                    <a:pt x="427716" y="149203"/>
                    <a:pt x="434887" y="149203"/>
                  </a:cubicBezTo>
                  <a:close/>
                  <a:moveTo>
                    <a:pt x="314348" y="149203"/>
                  </a:moveTo>
                  <a:lnTo>
                    <a:pt x="322961" y="149203"/>
                  </a:lnTo>
                  <a:cubicBezTo>
                    <a:pt x="331573" y="149203"/>
                    <a:pt x="335879" y="153502"/>
                    <a:pt x="335879" y="159233"/>
                  </a:cubicBezTo>
                  <a:cubicBezTo>
                    <a:pt x="335879" y="166397"/>
                    <a:pt x="330137" y="235173"/>
                    <a:pt x="330137" y="238039"/>
                  </a:cubicBezTo>
                  <a:cubicBezTo>
                    <a:pt x="330137" y="239472"/>
                    <a:pt x="330137" y="240905"/>
                    <a:pt x="328702" y="240905"/>
                  </a:cubicBezTo>
                  <a:lnTo>
                    <a:pt x="321525" y="240905"/>
                  </a:lnTo>
                  <a:cubicBezTo>
                    <a:pt x="311478" y="240905"/>
                    <a:pt x="307171" y="236606"/>
                    <a:pt x="307171" y="228009"/>
                  </a:cubicBezTo>
                  <a:cubicBezTo>
                    <a:pt x="307171" y="219412"/>
                    <a:pt x="310042" y="196487"/>
                    <a:pt x="311478" y="170696"/>
                  </a:cubicBezTo>
                  <a:cubicBezTo>
                    <a:pt x="310042" y="173561"/>
                    <a:pt x="307171" y="173561"/>
                    <a:pt x="305736" y="173561"/>
                  </a:cubicBezTo>
                  <a:cubicBezTo>
                    <a:pt x="304301" y="173561"/>
                    <a:pt x="302865" y="173561"/>
                    <a:pt x="301430" y="173561"/>
                  </a:cubicBezTo>
                  <a:lnTo>
                    <a:pt x="289947" y="180725"/>
                  </a:lnTo>
                  <a:lnTo>
                    <a:pt x="295688" y="192188"/>
                  </a:lnTo>
                  <a:lnTo>
                    <a:pt x="169375" y="256666"/>
                  </a:lnTo>
                  <a:lnTo>
                    <a:pt x="162198" y="388487"/>
                  </a:lnTo>
                  <a:lnTo>
                    <a:pt x="157892" y="388487"/>
                  </a:lnTo>
                  <a:lnTo>
                    <a:pt x="157892" y="405681"/>
                  </a:lnTo>
                  <a:lnTo>
                    <a:pt x="157892" y="417144"/>
                  </a:lnTo>
                  <a:lnTo>
                    <a:pt x="157892" y="547533"/>
                  </a:lnTo>
                  <a:lnTo>
                    <a:pt x="162198" y="547533"/>
                  </a:lnTo>
                  <a:lnTo>
                    <a:pt x="192341" y="553264"/>
                  </a:lnTo>
                  <a:lnTo>
                    <a:pt x="192341" y="580488"/>
                  </a:lnTo>
                  <a:lnTo>
                    <a:pt x="166504" y="580488"/>
                  </a:lnTo>
                  <a:lnTo>
                    <a:pt x="137797" y="576189"/>
                  </a:lnTo>
                  <a:lnTo>
                    <a:pt x="137797" y="580488"/>
                  </a:lnTo>
                  <a:lnTo>
                    <a:pt x="104783" y="580488"/>
                  </a:lnTo>
                  <a:lnTo>
                    <a:pt x="104783" y="550398"/>
                  </a:lnTo>
                  <a:lnTo>
                    <a:pt x="104783" y="547533"/>
                  </a:lnTo>
                  <a:lnTo>
                    <a:pt x="104783" y="417144"/>
                  </a:lnTo>
                  <a:lnTo>
                    <a:pt x="86123" y="417144"/>
                  </a:lnTo>
                  <a:lnTo>
                    <a:pt x="86123" y="547533"/>
                  </a:lnTo>
                  <a:lnTo>
                    <a:pt x="86123" y="550398"/>
                  </a:lnTo>
                  <a:lnTo>
                    <a:pt x="86123" y="580488"/>
                  </a:lnTo>
                  <a:lnTo>
                    <a:pt x="54544" y="580488"/>
                  </a:lnTo>
                  <a:lnTo>
                    <a:pt x="54544" y="576189"/>
                  </a:lnTo>
                  <a:lnTo>
                    <a:pt x="24401" y="580488"/>
                  </a:lnTo>
                  <a:lnTo>
                    <a:pt x="0" y="580488"/>
                  </a:lnTo>
                  <a:lnTo>
                    <a:pt x="0" y="553264"/>
                  </a:lnTo>
                  <a:lnTo>
                    <a:pt x="28708" y="547533"/>
                  </a:lnTo>
                  <a:lnTo>
                    <a:pt x="34449" y="547533"/>
                  </a:lnTo>
                  <a:lnTo>
                    <a:pt x="34449" y="417144"/>
                  </a:lnTo>
                  <a:lnTo>
                    <a:pt x="34449" y="405681"/>
                  </a:lnTo>
                  <a:lnTo>
                    <a:pt x="34449" y="388487"/>
                  </a:lnTo>
                  <a:lnTo>
                    <a:pt x="30143" y="388487"/>
                  </a:lnTo>
                  <a:lnTo>
                    <a:pt x="28708" y="361263"/>
                  </a:lnTo>
                  <a:lnTo>
                    <a:pt x="4306" y="361263"/>
                  </a:lnTo>
                  <a:lnTo>
                    <a:pt x="7177" y="230875"/>
                  </a:lnTo>
                  <a:lnTo>
                    <a:pt x="67463" y="219412"/>
                  </a:lnTo>
                  <a:lnTo>
                    <a:pt x="94735" y="250935"/>
                  </a:lnTo>
                  <a:lnTo>
                    <a:pt x="122007" y="219412"/>
                  </a:lnTo>
                  <a:lnTo>
                    <a:pt x="163633" y="219412"/>
                  </a:lnTo>
                  <a:lnTo>
                    <a:pt x="278464" y="159233"/>
                  </a:lnTo>
                  <a:lnTo>
                    <a:pt x="285641" y="173561"/>
                  </a:lnTo>
                  <a:lnTo>
                    <a:pt x="295688" y="164964"/>
                  </a:lnTo>
                  <a:cubicBezTo>
                    <a:pt x="295688" y="164964"/>
                    <a:pt x="295688" y="163531"/>
                    <a:pt x="295688" y="162099"/>
                  </a:cubicBezTo>
                  <a:cubicBezTo>
                    <a:pt x="295688" y="160666"/>
                    <a:pt x="295688" y="159233"/>
                    <a:pt x="307171" y="153502"/>
                  </a:cubicBezTo>
                  <a:cubicBezTo>
                    <a:pt x="310042" y="150636"/>
                    <a:pt x="314348" y="149203"/>
                    <a:pt x="314348" y="149203"/>
                  </a:cubicBezTo>
                  <a:close/>
                  <a:moveTo>
                    <a:pt x="384660" y="147823"/>
                  </a:moveTo>
                  <a:cubicBezTo>
                    <a:pt x="406141" y="147823"/>
                    <a:pt x="413301" y="159282"/>
                    <a:pt x="413301" y="170742"/>
                  </a:cubicBezTo>
                  <a:cubicBezTo>
                    <a:pt x="413301" y="177904"/>
                    <a:pt x="410437" y="183634"/>
                    <a:pt x="403276" y="189363"/>
                  </a:cubicBezTo>
                  <a:cubicBezTo>
                    <a:pt x="410437" y="193661"/>
                    <a:pt x="414733" y="199391"/>
                    <a:pt x="414733" y="206553"/>
                  </a:cubicBezTo>
                  <a:cubicBezTo>
                    <a:pt x="414733" y="220877"/>
                    <a:pt x="403276" y="240931"/>
                    <a:pt x="376067" y="240931"/>
                  </a:cubicBezTo>
                  <a:cubicBezTo>
                    <a:pt x="357450" y="240931"/>
                    <a:pt x="345994" y="230904"/>
                    <a:pt x="345994" y="216580"/>
                  </a:cubicBezTo>
                  <a:cubicBezTo>
                    <a:pt x="345994" y="206553"/>
                    <a:pt x="350290" y="199391"/>
                    <a:pt x="360315" y="192228"/>
                  </a:cubicBezTo>
                  <a:cubicBezTo>
                    <a:pt x="354586" y="190796"/>
                    <a:pt x="351722" y="185066"/>
                    <a:pt x="351722" y="176472"/>
                  </a:cubicBezTo>
                  <a:cubicBezTo>
                    <a:pt x="351722" y="163580"/>
                    <a:pt x="360315" y="147823"/>
                    <a:pt x="384660" y="147823"/>
                  </a:cubicBezTo>
                  <a:close/>
                  <a:moveTo>
                    <a:pt x="460804" y="101869"/>
                  </a:moveTo>
                  <a:cubicBezTo>
                    <a:pt x="453612" y="101869"/>
                    <a:pt x="446419" y="103305"/>
                    <a:pt x="446419" y="109046"/>
                  </a:cubicBezTo>
                  <a:cubicBezTo>
                    <a:pt x="446419" y="111916"/>
                    <a:pt x="449296" y="111916"/>
                    <a:pt x="450735" y="111916"/>
                  </a:cubicBezTo>
                  <a:cubicBezTo>
                    <a:pt x="455050" y="111916"/>
                    <a:pt x="459366" y="109046"/>
                    <a:pt x="460804" y="101869"/>
                  </a:cubicBezTo>
                  <a:close/>
                  <a:moveTo>
                    <a:pt x="407721" y="84646"/>
                  </a:moveTo>
                  <a:cubicBezTo>
                    <a:pt x="401974" y="84646"/>
                    <a:pt x="399100" y="90387"/>
                    <a:pt x="399100" y="96128"/>
                  </a:cubicBezTo>
                  <a:cubicBezTo>
                    <a:pt x="406284" y="96128"/>
                    <a:pt x="412032" y="93257"/>
                    <a:pt x="412032" y="88952"/>
                  </a:cubicBezTo>
                  <a:cubicBezTo>
                    <a:pt x="412032" y="86081"/>
                    <a:pt x="410595" y="84646"/>
                    <a:pt x="407721" y="84646"/>
                  </a:cubicBezTo>
                  <a:close/>
                  <a:moveTo>
                    <a:pt x="490995" y="71728"/>
                  </a:moveTo>
                  <a:lnTo>
                    <a:pt x="495299" y="71728"/>
                  </a:lnTo>
                  <a:cubicBezTo>
                    <a:pt x="502473" y="71728"/>
                    <a:pt x="503908" y="76034"/>
                    <a:pt x="505343" y="78904"/>
                  </a:cubicBezTo>
                  <a:cubicBezTo>
                    <a:pt x="508213" y="73163"/>
                    <a:pt x="513952" y="71728"/>
                    <a:pt x="518257" y="71728"/>
                  </a:cubicBezTo>
                  <a:cubicBezTo>
                    <a:pt x="522562" y="71728"/>
                    <a:pt x="528301" y="74599"/>
                    <a:pt x="528301" y="81775"/>
                  </a:cubicBezTo>
                  <a:cubicBezTo>
                    <a:pt x="528301" y="88952"/>
                    <a:pt x="523996" y="94693"/>
                    <a:pt x="516822" y="94693"/>
                  </a:cubicBezTo>
                  <a:cubicBezTo>
                    <a:pt x="515387" y="94693"/>
                    <a:pt x="512518" y="94693"/>
                    <a:pt x="512518" y="93257"/>
                  </a:cubicBezTo>
                  <a:cubicBezTo>
                    <a:pt x="512518" y="91822"/>
                    <a:pt x="512518" y="90387"/>
                    <a:pt x="512518" y="88952"/>
                  </a:cubicBezTo>
                  <a:cubicBezTo>
                    <a:pt x="512518" y="86081"/>
                    <a:pt x="512518" y="84646"/>
                    <a:pt x="511083" y="84646"/>
                  </a:cubicBezTo>
                  <a:cubicBezTo>
                    <a:pt x="506778" y="84646"/>
                    <a:pt x="503908" y="88952"/>
                    <a:pt x="503908" y="97563"/>
                  </a:cubicBezTo>
                  <a:cubicBezTo>
                    <a:pt x="502473" y="106175"/>
                    <a:pt x="502473" y="120528"/>
                    <a:pt x="502473" y="121963"/>
                  </a:cubicBezTo>
                  <a:cubicBezTo>
                    <a:pt x="502473" y="123399"/>
                    <a:pt x="501039" y="124834"/>
                    <a:pt x="499604" y="124834"/>
                  </a:cubicBezTo>
                  <a:lnTo>
                    <a:pt x="496734" y="124834"/>
                  </a:lnTo>
                  <a:cubicBezTo>
                    <a:pt x="488125" y="124834"/>
                    <a:pt x="486690" y="120528"/>
                    <a:pt x="486690" y="114787"/>
                  </a:cubicBezTo>
                  <a:cubicBezTo>
                    <a:pt x="486690" y="111916"/>
                    <a:pt x="488125" y="103305"/>
                    <a:pt x="489560" y="74599"/>
                  </a:cubicBezTo>
                  <a:cubicBezTo>
                    <a:pt x="489560" y="73163"/>
                    <a:pt x="490995" y="71728"/>
                    <a:pt x="490995" y="71728"/>
                  </a:cubicBezTo>
                  <a:close/>
                  <a:moveTo>
                    <a:pt x="457927" y="71728"/>
                  </a:moveTo>
                  <a:cubicBezTo>
                    <a:pt x="470874" y="71728"/>
                    <a:pt x="476628" y="77469"/>
                    <a:pt x="476628" y="87516"/>
                  </a:cubicBezTo>
                  <a:cubicBezTo>
                    <a:pt x="476628" y="90387"/>
                    <a:pt x="475189" y="103305"/>
                    <a:pt x="475189" y="106175"/>
                  </a:cubicBezTo>
                  <a:cubicBezTo>
                    <a:pt x="475189" y="113352"/>
                    <a:pt x="480943" y="110481"/>
                    <a:pt x="480943" y="113352"/>
                  </a:cubicBezTo>
                  <a:cubicBezTo>
                    <a:pt x="480943" y="119093"/>
                    <a:pt x="478066" y="124834"/>
                    <a:pt x="469435" y="124834"/>
                  </a:cubicBezTo>
                  <a:cubicBezTo>
                    <a:pt x="463681" y="124834"/>
                    <a:pt x="460804" y="121963"/>
                    <a:pt x="459366" y="116222"/>
                  </a:cubicBezTo>
                  <a:cubicBezTo>
                    <a:pt x="456489" y="120528"/>
                    <a:pt x="452173" y="124834"/>
                    <a:pt x="444981" y="124834"/>
                  </a:cubicBezTo>
                  <a:cubicBezTo>
                    <a:pt x="436350" y="124834"/>
                    <a:pt x="430596" y="121963"/>
                    <a:pt x="430596" y="111916"/>
                  </a:cubicBezTo>
                  <a:cubicBezTo>
                    <a:pt x="430596" y="101869"/>
                    <a:pt x="440665" y="94693"/>
                    <a:pt x="460804" y="94693"/>
                  </a:cubicBezTo>
                  <a:cubicBezTo>
                    <a:pt x="460804" y="93257"/>
                    <a:pt x="460804" y="91822"/>
                    <a:pt x="460804" y="90387"/>
                  </a:cubicBezTo>
                  <a:cubicBezTo>
                    <a:pt x="460804" y="86081"/>
                    <a:pt x="460804" y="84646"/>
                    <a:pt x="455050" y="84646"/>
                  </a:cubicBezTo>
                  <a:cubicBezTo>
                    <a:pt x="450735" y="84646"/>
                    <a:pt x="449296" y="87516"/>
                    <a:pt x="447858" y="91822"/>
                  </a:cubicBezTo>
                  <a:cubicBezTo>
                    <a:pt x="447858" y="93257"/>
                    <a:pt x="447858" y="93257"/>
                    <a:pt x="444981" y="93257"/>
                  </a:cubicBezTo>
                  <a:cubicBezTo>
                    <a:pt x="439227" y="93257"/>
                    <a:pt x="434911" y="90387"/>
                    <a:pt x="434911" y="86081"/>
                  </a:cubicBezTo>
                  <a:cubicBezTo>
                    <a:pt x="434911" y="77469"/>
                    <a:pt x="442104" y="71728"/>
                    <a:pt x="457927" y="71728"/>
                  </a:cubicBezTo>
                  <a:close/>
                  <a:moveTo>
                    <a:pt x="410595" y="71728"/>
                  </a:moveTo>
                  <a:cubicBezTo>
                    <a:pt x="423526" y="71728"/>
                    <a:pt x="427837" y="77469"/>
                    <a:pt x="427837" y="86081"/>
                  </a:cubicBezTo>
                  <a:cubicBezTo>
                    <a:pt x="427837" y="103305"/>
                    <a:pt x="404848" y="103305"/>
                    <a:pt x="399100" y="103305"/>
                  </a:cubicBezTo>
                  <a:cubicBezTo>
                    <a:pt x="399100" y="109046"/>
                    <a:pt x="400537" y="113352"/>
                    <a:pt x="407721" y="113352"/>
                  </a:cubicBezTo>
                  <a:cubicBezTo>
                    <a:pt x="413469" y="113352"/>
                    <a:pt x="413469" y="107610"/>
                    <a:pt x="416342" y="107610"/>
                  </a:cubicBezTo>
                  <a:cubicBezTo>
                    <a:pt x="417779" y="107610"/>
                    <a:pt x="423526" y="109046"/>
                    <a:pt x="423526" y="114787"/>
                  </a:cubicBezTo>
                  <a:cubicBezTo>
                    <a:pt x="423526" y="121963"/>
                    <a:pt x="413469" y="124834"/>
                    <a:pt x="404848" y="124834"/>
                  </a:cubicBezTo>
                  <a:cubicBezTo>
                    <a:pt x="394790" y="124834"/>
                    <a:pt x="381858" y="120528"/>
                    <a:pt x="381858" y="103305"/>
                  </a:cubicBezTo>
                  <a:cubicBezTo>
                    <a:pt x="381858" y="93257"/>
                    <a:pt x="386169" y="71728"/>
                    <a:pt x="410595" y="71728"/>
                  </a:cubicBezTo>
                  <a:close/>
                  <a:moveTo>
                    <a:pt x="94832" y="61612"/>
                  </a:moveTo>
                  <a:cubicBezTo>
                    <a:pt x="135271" y="61612"/>
                    <a:pt x="168054" y="94343"/>
                    <a:pt x="168054" y="134719"/>
                  </a:cubicBezTo>
                  <a:cubicBezTo>
                    <a:pt x="168054" y="175095"/>
                    <a:pt x="135271" y="207826"/>
                    <a:pt x="94832" y="207826"/>
                  </a:cubicBezTo>
                  <a:cubicBezTo>
                    <a:pt x="54393" y="207826"/>
                    <a:pt x="21610" y="175095"/>
                    <a:pt x="21610" y="134719"/>
                  </a:cubicBezTo>
                  <a:cubicBezTo>
                    <a:pt x="21610" y="94343"/>
                    <a:pt x="54393" y="61612"/>
                    <a:pt x="94832" y="61612"/>
                  </a:cubicBezTo>
                  <a:close/>
                  <a:moveTo>
                    <a:pt x="335914" y="57474"/>
                  </a:moveTo>
                  <a:cubicBezTo>
                    <a:pt x="345941" y="57474"/>
                    <a:pt x="347374" y="61774"/>
                    <a:pt x="348806" y="67506"/>
                  </a:cubicBezTo>
                  <a:cubicBezTo>
                    <a:pt x="353103" y="77539"/>
                    <a:pt x="350239" y="70373"/>
                    <a:pt x="355968" y="90437"/>
                  </a:cubicBezTo>
                  <a:cubicBezTo>
                    <a:pt x="363130" y="74672"/>
                    <a:pt x="364563" y="73239"/>
                    <a:pt x="368860" y="60340"/>
                  </a:cubicBezTo>
                  <a:cubicBezTo>
                    <a:pt x="368860" y="57474"/>
                    <a:pt x="370293" y="57474"/>
                    <a:pt x="371725" y="57474"/>
                  </a:cubicBezTo>
                  <a:cubicBezTo>
                    <a:pt x="373158" y="57474"/>
                    <a:pt x="384617" y="57474"/>
                    <a:pt x="384617" y="63207"/>
                  </a:cubicBezTo>
                  <a:cubicBezTo>
                    <a:pt x="384617" y="68940"/>
                    <a:pt x="370293" y="93304"/>
                    <a:pt x="363130" y="101903"/>
                  </a:cubicBezTo>
                  <a:cubicBezTo>
                    <a:pt x="363130" y="107636"/>
                    <a:pt x="361698" y="120534"/>
                    <a:pt x="361698" y="123401"/>
                  </a:cubicBezTo>
                  <a:cubicBezTo>
                    <a:pt x="361698" y="123401"/>
                    <a:pt x="361698" y="124834"/>
                    <a:pt x="360266" y="124834"/>
                  </a:cubicBezTo>
                  <a:lnTo>
                    <a:pt x="354536" y="124834"/>
                  </a:lnTo>
                  <a:cubicBezTo>
                    <a:pt x="347374" y="124834"/>
                    <a:pt x="344509" y="121968"/>
                    <a:pt x="344509" y="114802"/>
                  </a:cubicBezTo>
                  <a:cubicBezTo>
                    <a:pt x="344509" y="113368"/>
                    <a:pt x="345941" y="109069"/>
                    <a:pt x="345941" y="99037"/>
                  </a:cubicBezTo>
                  <a:cubicBezTo>
                    <a:pt x="344509" y="94737"/>
                    <a:pt x="343076" y="93304"/>
                    <a:pt x="340211" y="87571"/>
                  </a:cubicBezTo>
                  <a:cubicBezTo>
                    <a:pt x="337347" y="78972"/>
                    <a:pt x="328752" y="61774"/>
                    <a:pt x="328752" y="58907"/>
                  </a:cubicBezTo>
                  <a:cubicBezTo>
                    <a:pt x="328752" y="57474"/>
                    <a:pt x="330184" y="57474"/>
                    <a:pt x="335914" y="57474"/>
                  </a:cubicBezTo>
                  <a:close/>
                  <a:moveTo>
                    <a:pt x="56095" y="0"/>
                  </a:moveTo>
                  <a:lnTo>
                    <a:pt x="598650" y="0"/>
                  </a:lnTo>
                  <a:lnTo>
                    <a:pt x="598650" y="364156"/>
                  </a:lnTo>
                  <a:lnTo>
                    <a:pt x="180969" y="364156"/>
                  </a:lnTo>
                  <a:lnTo>
                    <a:pt x="182404" y="339783"/>
                  </a:lnTo>
                  <a:lnTo>
                    <a:pt x="574249" y="339783"/>
                  </a:lnTo>
                  <a:lnTo>
                    <a:pt x="574249" y="24373"/>
                  </a:lnTo>
                  <a:lnTo>
                    <a:pt x="80496" y="24373"/>
                  </a:lnTo>
                  <a:lnTo>
                    <a:pt x="80496" y="48745"/>
                  </a:lnTo>
                  <a:lnTo>
                    <a:pt x="56095" y="57347"/>
                  </a:lnTo>
                  <a:close/>
                </a:path>
              </a:pathLst>
            </a:custGeom>
            <a:solidFill>
              <a:srgbClr val="EBB526"/>
            </a:solidFill>
            <a:ln>
              <a:noFill/>
            </a:ln>
          </p:spPr>
          <p:txBody>
            <a:bodyPr/>
            <a:lstStyle/>
            <a:p>
              <a:endParaRPr lang="zh-CN" altLang="en-US" dirty="0">
                <a:latin typeface="思源宋体 CN" panose="02020400000000000000" pitchFamily="18" charset="-122"/>
                <a:ea typeface="思源宋体 CN" panose="02020400000000000000" pitchFamily="18" charset="-122"/>
              </a:endParaRPr>
            </a:p>
          </p:txBody>
        </p:sp>
      </p:grpSp>
      <p:sp>
        <p:nvSpPr>
          <p:cNvPr id="20" name="矩形 19"/>
          <p:cNvSpPr/>
          <p:nvPr/>
        </p:nvSpPr>
        <p:spPr>
          <a:xfrm>
            <a:off x="-1" y="387178"/>
            <a:ext cx="322730" cy="403654"/>
          </a:xfrm>
          <a:prstGeom prst="rect">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21" name="文本框 20"/>
          <p:cNvSpPr txBox="1"/>
          <p:nvPr/>
        </p:nvSpPr>
        <p:spPr>
          <a:xfrm>
            <a:off x="392370" y="346097"/>
            <a:ext cx="2097741" cy="523220"/>
          </a:xfrm>
          <a:prstGeom prst="rect">
            <a:avLst/>
          </a:prstGeom>
          <a:noFill/>
        </p:spPr>
        <p:txBody>
          <a:bodyPr wrap="square" rtlCol="0">
            <a:spAutoFit/>
          </a:bodyPr>
          <a:lstStyle/>
          <a:p>
            <a:r>
              <a:rPr lang="zh-CN" altLang="en-US" sz="280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我的生活</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79"/>
                                        </p:tgtEl>
                                        <p:attrNameLst>
                                          <p:attrName>style.visibility</p:attrName>
                                        </p:attrNameLst>
                                      </p:cBhvr>
                                      <p:to>
                                        <p:strVal val="visible"/>
                                      </p:to>
                                    </p:set>
                                    <p:anim calcmode="lin" valueType="num">
                                      <p:cBhvr>
                                        <p:cTn id="7" dur="500" fill="hold"/>
                                        <p:tgtEl>
                                          <p:spTgt spid="179"/>
                                        </p:tgtEl>
                                        <p:attrNameLst>
                                          <p:attrName>ppt_w</p:attrName>
                                        </p:attrNameLst>
                                      </p:cBhvr>
                                      <p:tavLst>
                                        <p:tav tm="0">
                                          <p:val>
                                            <p:fltVal val="0"/>
                                          </p:val>
                                        </p:tav>
                                        <p:tav tm="100000">
                                          <p:val>
                                            <p:strVal val="#ppt_w"/>
                                          </p:val>
                                        </p:tav>
                                      </p:tavLst>
                                    </p:anim>
                                    <p:anim calcmode="lin" valueType="num">
                                      <p:cBhvr>
                                        <p:cTn id="8" dur="500" fill="hold"/>
                                        <p:tgtEl>
                                          <p:spTgt spid="179"/>
                                        </p:tgtEl>
                                        <p:attrNameLst>
                                          <p:attrName>ppt_h</p:attrName>
                                        </p:attrNameLst>
                                      </p:cBhvr>
                                      <p:tavLst>
                                        <p:tav tm="0">
                                          <p:val>
                                            <p:fltVal val="0"/>
                                          </p:val>
                                        </p:tav>
                                        <p:tav tm="100000">
                                          <p:val>
                                            <p:strVal val="#ppt_h"/>
                                          </p:val>
                                        </p:tav>
                                      </p:tavLst>
                                    </p:anim>
                                    <p:animEffect transition="in" filter="fade">
                                      <p:cBhvr>
                                        <p:cTn id="9" dur="500"/>
                                        <p:tgtEl>
                                          <p:spTgt spid="179"/>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169"/>
                                        </p:tgtEl>
                                        <p:attrNameLst>
                                          <p:attrName>style.visibility</p:attrName>
                                        </p:attrNameLst>
                                      </p:cBhvr>
                                      <p:to>
                                        <p:strVal val="visible"/>
                                      </p:to>
                                    </p:set>
                                    <p:anim calcmode="lin" valueType="num">
                                      <p:cBhvr additive="base">
                                        <p:cTn id="13" dur="500" fill="hold"/>
                                        <p:tgtEl>
                                          <p:spTgt spid="169"/>
                                        </p:tgtEl>
                                        <p:attrNameLst>
                                          <p:attrName>ppt_x</p:attrName>
                                        </p:attrNameLst>
                                      </p:cBhvr>
                                      <p:tavLst>
                                        <p:tav tm="0">
                                          <p:val>
                                            <p:strVal val="#ppt_x"/>
                                          </p:val>
                                        </p:tav>
                                        <p:tav tm="100000">
                                          <p:val>
                                            <p:strVal val="#ppt_x"/>
                                          </p:val>
                                        </p:tav>
                                      </p:tavLst>
                                    </p:anim>
                                    <p:anim calcmode="lin" valueType="num">
                                      <p:cBhvr additive="base">
                                        <p:cTn id="14" dur="500" fill="hold"/>
                                        <p:tgtEl>
                                          <p:spTgt spid="169"/>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76"/>
                                        </p:tgtEl>
                                        <p:attrNameLst>
                                          <p:attrName>style.visibility</p:attrName>
                                        </p:attrNameLst>
                                      </p:cBhvr>
                                      <p:to>
                                        <p:strVal val="visible"/>
                                      </p:to>
                                    </p:set>
                                    <p:anim calcmode="lin" valueType="num">
                                      <p:cBhvr>
                                        <p:cTn id="18" dur="500" fill="hold"/>
                                        <p:tgtEl>
                                          <p:spTgt spid="176"/>
                                        </p:tgtEl>
                                        <p:attrNameLst>
                                          <p:attrName>ppt_w</p:attrName>
                                        </p:attrNameLst>
                                      </p:cBhvr>
                                      <p:tavLst>
                                        <p:tav tm="0">
                                          <p:val>
                                            <p:fltVal val="0"/>
                                          </p:val>
                                        </p:tav>
                                        <p:tav tm="100000">
                                          <p:val>
                                            <p:strVal val="#ppt_w"/>
                                          </p:val>
                                        </p:tav>
                                      </p:tavLst>
                                    </p:anim>
                                    <p:anim calcmode="lin" valueType="num">
                                      <p:cBhvr>
                                        <p:cTn id="19" dur="500" fill="hold"/>
                                        <p:tgtEl>
                                          <p:spTgt spid="176"/>
                                        </p:tgtEl>
                                        <p:attrNameLst>
                                          <p:attrName>ppt_h</p:attrName>
                                        </p:attrNameLst>
                                      </p:cBhvr>
                                      <p:tavLst>
                                        <p:tav tm="0">
                                          <p:val>
                                            <p:fltVal val="0"/>
                                          </p:val>
                                        </p:tav>
                                        <p:tav tm="100000">
                                          <p:val>
                                            <p:strVal val="#ppt_h"/>
                                          </p:val>
                                        </p:tav>
                                      </p:tavLst>
                                    </p:anim>
                                    <p:animEffect transition="in" filter="fade">
                                      <p:cBhvr>
                                        <p:cTn id="20" dur="500"/>
                                        <p:tgtEl>
                                          <p:spTgt spid="176"/>
                                        </p:tgtEl>
                                      </p:cBhvr>
                                    </p:animEffect>
                                  </p:childTnLst>
                                </p:cTn>
                              </p:par>
                            </p:childTnLst>
                          </p:cTn>
                        </p:par>
                        <p:par>
                          <p:cTn id="21" fill="hold">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170"/>
                                        </p:tgtEl>
                                        <p:attrNameLst>
                                          <p:attrName>style.visibility</p:attrName>
                                        </p:attrNameLst>
                                      </p:cBhvr>
                                      <p:to>
                                        <p:strVal val="visible"/>
                                      </p:to>
                                    </p:set>
                                    <p:anim calcmode="lin" valueType="num">
                                      <p:cBhvr additive="base">
                                        <p:cTn id="24" dur="500" fill="hold"/>
                                        <p:tgtEl>
                                          <p:spTgt spid="170"/>
                                        </p:tgtEl>
                                        <p:attrNameLst>
                                          <p:attrName>ppt_x</p:attrName>
                                        </p:attrNameLst>
                                      </p:cBhvr>
                                      <p:tavLst>
                                        <p:tav tm="0">
                                          <p:val>
                                            <p:strVal val="#ppt_x"/>
                                          </p:val>
                                        </p:tav>
                                        <p:tav tm="100000">
                                          <p:val>
                                            <p:strVal val="#ppt_x"/>
                                          </p:val>
                                        </p:tav>
                                      </p:tavLst>
                                    </p:anim>
                                    <p:anim calcmode="lin" valueType="num">
                                      <p:cBhvr additive="base">
                                        <p:cTn id="25" dur="500" fill="hold"/>
                                        <p:tgtEl>
                                          <p:spTgt spid="170"/>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182"/>
                                        </p:tgtEl>
                                        <p:attrNameLst>
                                          <p:attrName>style.visibility</p:attrName>
                                        </p:attrNameLst>
                                      </p:cBhvr>
                                      <p:to>
                                        <p:strVal val="visible"/>
                                      </p:to>
                                    </p:set>
                                    <p:anim calcmode="lin" valueType="num">
                                      <p:cBhvr>
                                        <p:cTn id="29" dur="500" fill="hold"/>
                                        <p:tgtEl>
                                          <p:spTgt spid="182"/>
                                        </p:tgtEl>
                                        <p:attrNameLst>
                                          <p:attrName>ppt_w</p:attrName>
                                        </p:attrNameLst>
                                      </p:cBhvr>
                                      <p:tavLst>
                                        <p:tav tm="0">
                                          <p:val>
                                            <p:fltVal val="0"/>
                                          </p:val>
                                        </p:tav>
                                        <p:tav tm="100000">
                                          <p:val>
                                            <p:strVal val="#ppt_w"/>
                                          </p:val>
                                        </p:tav>
                                      </p:tavLst>
                                    </p:anim>
                                    <p:anim calcmode="lin" valueType="num">
                                      <p:cBhvr>
                                        <p:cTn id="30" dur="500" fill="hold"/>
                                        <p:tgtEl>
                                          <p:spTgt spid="182"/>
                                        </p:tgtEl>
                                        <p:attrNameLst>
                                          <p:attrName>ppt_h</p:attrName>
                                        </p:attrNameLst>
                                      </p:cBhvr>
                                      <p:tavLst>
                                        <p:tav tm="0">
                                          <p:val>
                                            <p:fltVal val="0"/>
                                          </p:val>
                                        </p:tav>
                                        <p:tav tm="100000">
                                          <p:val>
                                            <p:strVal val="#ppt_h"/>
                                          </p:val>
                                        </p:tav>
                                      </p:tavLst>
                                    </p:anim>
                                    <p:animEffect transition="in" filter="fade">
                                      <p:cBhvr>
                                        <p:cTn id="31" dur="500"/>
                                        <p:tgtEl>
                                          <p:spTgt spid="182"/>
                                        </p:tgtEl>
                                      </p:cBhvr>
                                    </p:animEffect>
                                  </p:childTnLst>
                                </p:cTn>
                              </p:par>
                            </p:childTnLst>
                          </p:cTn>
                        </p:par>
                        <p:par>
                          <p:cTn id="32" fill="hold">
                            <p:stCondLst>
                              <p:cond delay="2500"/>
                            </p:stCondLst>
                            <p:childTnLst>
                              <p:par>
                                <p:cTn id="33" presetID="2" presetClass="entr" presetSubtype="4" fill="hold" grpId="0" nodeType="afterEffect">
                                  <p:stCondLst>
                                    <p:cond delay="0"/>
                                  </p:stCondLst>
                                  <p:childTnLst>
                                    <p:set>
                                      <p:cBhvr>
                                        <p:cTn id="34" dur="1" fill="hold">
                                          <p:stCondLst>
                                            <p:cond delay="0"/>
                                          </p:stCondLst>
                                        </p:cTn>
                                        <p:tgtEl>
                                          <p:spTgt spid="171"/>
                                        </p:tgtEl>
                                        <p:attrNameLst>
                                          <p:attrName>style.visibility</p:attrName>
                                        </p:attrNameLst>
                                      </p:cBhvr>
                                      <p:to>
                                        <p:strVal val="visible"/>
                                      </p:to>
                                    </p:set>
                                    <p:anim calcmode="lin" valueType="num">
                                      <p:cBhvr additive="base">
                                        <p:cTn id="35" dur="500" fill="hold"/>
                                        <p:tgtEl>
                                          <p:spTgt spid="171"/>
                                        </p:tgtEl>
                                        <p:attrNameLst>
                                          <p:attrName>ppt_x</p:attrName>
                                        </p:attrNameLst>
                                      </p:cBhvr>
                                      <p:tavLst>
                                        <p:tav tm="0">
                                          <p:val>
                                            <p:strVal val="#ppt_x"/>
                                          </p:val>
                                        </p:tav>
                                        <p:tav tm="100000">
                                          <p:val>
                                            <p:strVal val="#ppt_x"/>
                                          </p:val>
                                        </p:tav>
                                      </p:tavLst>
                                    </p:anim>
                                    <p:anim calcmode="lin" valueType="num">
                                      <p:cBhvr additive="base">
                                        <p:cTn id="36" dur="500" fill="hold"/>
                                        <p:tgtEl>
                                          <p:spTgt spid="171"/>
                                        </p:tgtEl>
                                        <p:attrNameLst>
                                          <p:attrName>ppt_y</p:attrName>
                                        </p:attrNameLst>
                                      </p:cBhvr>
                                      <p:tavLst>
                                        <p:tav tm="0">
                                          <p:val>
                                            <p:strVal val="1+#ppt_h/2"/>
                                          </p:val>
                                        </p:tav>
                                        <p:tav tm="100000">
                                          <p:val>
                                            <p:strVal val="#ppt_y"/>
                                          </p:val>
                                        </p:tav>
                                      </p:tavLst>
                                    </p:anim>
                                  </p:childTnLst>
                                </p:cTn>
                              </p:par>
                            </p:childTnLst>
                          </p:cTn>
                        </p:par>
                        <p:par>
                          <p:cTn id="37" fill="hold">
                            <p:stCondLst>
                              <p:cond delay="3000"/>
                            </p:stCondLst>
                            <p:childTnLst>
                              <p:par>
                                <p:cTn id="38" presetID="53" presetClass="entr" presetSubtype="16" fill="hold" nodeType="afterEffect">
                                  <p:stCondLst>
                                    <p:cond delay="0"/>
                                  </p:stCondLst>
                                  <p:childTnLst>
                                    <p:set>
                                      <p:cBhvr>
                                        <p:cTn id="39" dur="1" fill="hold">
                                          <p:stCondLst>
                                            <p:cond delay="0"/>
                                          </p:stCondLst>
                                        </p:cTn>
                                        <p:tgtEl>
                                          <p:spTgt spid="173"/>
                                        </p:tgtEl>
                                        <p:attrNameLst>
                                          <p:attrName>style.visibility</p:attrName>
                                        </p:attrNameLst>
                                      </p:cBhvr>
                                      <p:to>
                                        <p:strVal val="visible"/>
                                      </p:to>
                                    </p:set>
                                    <p:anim calcmode="lin" valueType="num">
                                      <p:cBhvr>
                                        <p:cTn id="40" dur="500" fill="hold"/>
                                        <p:tgtEl>
                                          <p:spTgt spid="173"/>
                                        </p:tgtEl>
                                        <p:attrNameLst>
                                          <p:attrName>ppt_w</p:attrName>
                                        </p:attrNameLst>
                                      </p:cBhvr>
                                      <p:tavLst>
                                        <p:tav tm="0">
                                          <p:val>
                                            <p:fltVal val="0"/>
                                          </p:val>
                                        </p:tav>
                                        <p:tav tm="100000">
                                          <p:val>
                                            <p:strVal val="#ppt_w"/>
                                          </p:val>
                                        </p:tav>
                                      </p:tavLst>
                                    </p:anim>
                                    <p:anim calcmode="lin" valueType="num">
                                      <p:cBhvr>
                                        <p:cTn id="41" dur="500" fill="hold"/>
                                        <p:tgtEl>
                                          <p:spTgt spid="173"/>
                                        </p:tgtEl>
                                        <p:attrNameLst>
                                          <p:attrName>ppt_h</p:attrName>
                                        </p:attrNameLst>
                                      </p:cBhvr>
                                      <p:tavLst>
                                        <p:tav tm="0">
                                          <p:val>
                                            <p:fltVal val="0"/>
                                          </p:val>
                                        </p:tav>
                                        <p:tav tm="100000">
                                          <p:val>
                                            <p:strVal val="#ppt_h"/>
                                          </p:val>
                                        </p:tav>
                                      </p:tavLst>
                                    </p:anim>
                                    <p:animEffect transition="in" filter="fade">
                                      <p:cBhvr>
                                        <p:cTn id="42" dur="500"/>
                                        <p:tgtEl>
                                          <p:spTgt spid="173"/>
                                        </p:tgtEl>
                                      </p:cBhvr>
                                    </p:animEffect>
                                  </p:childTnLst>
                                </p:cTn>
                              </p:par>
                            </p:childTnLst>
                          </p:cTn>
                        </p:par>
                        <p:par>
                          <p:cTn id="43" fill="hold">
                            <p:stCondLst>
                              <p:cond delay="3500"/>
                            </p:stCondLst>
                            <p:childTnLst>
                              <p:par>
                                <p:cTn id="44" presetID="2" presetClass="entr" presetSubtype="4" fill="hold" grpId="0" nodeType="afterEffect">
                                  <p:stCondLst>
                                    <p:cond delay="0"/>
                                  </p:stCondLst>
                                  <p:childTnLst>
                                    <p:set>
                                      <p:cBhvr>
                                        <p:cTn id="45" dur="1" fill="hold">
                                          <p:stCondLst>
                                            <p:cond delay="0"/>
                                          </p:stCondLst>
                                        </p:cTn>
                                        <p:tgtEl>
                                          <p:spTgt spid="172"/>
                                        </p:tgtEl>
                                        <p:attrNameLst>
                                          <p:attrName>style.visibility</p:attrName>
                                        </p:attrNameLst>
                                      </p:cBhvr>
                                      <p:to>
                                        <p:strVal val="visible"/>
                                      </p:to>
                                    </p:set>
                                    <p:anim calcmode="lin" valueType="num">
                                      <p:cBhvr additive="base">
                                        <p:cTn id="46" dur="500" fill="hold"/>
                                        <p:tgtEl>
                                          <p:spTgt spid="172"/>
                                        </p:tgtEl>
                                        <p:attrNameLst>
                                          <p:attrName>ppt_x</p:attrName>
                                        </p:attrNameLst>
                                      </p:cBhvr>
                                      <p:tavLst>
                                        <p:tav tm="0">
                                          <p:val>
                                            <p:strVal val="#ppt_x"/>
                                          </p:val>
                                        </p:tav>
                                        <p:tav tm="100000">
                                          <p:val>
                                            <p:strVal val="#ppt_x"/>
                                          </p:val>
                                        </p:tav>
                                      </p:tavLst>
                                    </p:anim>
                                    <p:anim calcmode="lin" valueType="num">
                                      <p:cBhvr additive="base">
                                        <p:cTn id="47" dur="500" fill="hold"/>
                                        <p:tgtEl>
                                          <p:spTgt spid="1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0"/>
      <p:bldP spid="170" grpId="0"/>
      <p:bldP spid="171" grpId="0"/>
      <p:bldP spid="1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4833270" y="1385742"/>
            <a:ext cx="5568800" cy="3950685"/>
            <a:chOff x="4443720" y="783771"/>
            <a:chExt cx="6714204" cy="4763272"/>
          </a:xfrm>
          <a:pattFill prst="pct80">
            <a:fgClr>
              <a:schemeClr val="accent1"/>
            </a:fgClr>
            <a:bgClr>
              <a:schemeClr val="bg1"/>
            </a:bgClr>
          </a:pattFill>
        </p:grpSpPr>
        <p:sp>
          <p:nvSpPr>
            <p:cNvPr id="10" name="îṧļídè"/>
            <p:cNvSpPr/>
            <p:nvPr/>
          </p:nvSpPr>
          <p:spPr>
            <a:xfrm rot="5400000">
              <a:off x="4322364" y="2356985"/>
              <a:ext cx="1862663" cy="1619951"/>
            </a:xfrm>
            <a:prstGeom prst="hexagon">
              <a:avLst>
                <a:gd name="adj" fmla="val 28802"/>
                <a:gd name="vf" fmla="val 115470"/>
              </a:avLst>
            </a:prstGeom>
            <a:pattFill prst="pct30">
              <a:fgClr>
                <a:srgbClr val="EBB526"/>
              </a:fgClr>
              <a:bgClr>
                <a:schemeClr val="bg1"/>
              </a:bgClr>
            </a:patt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宋体" panose="02010600030101010101" pitchFamily="2" charset="-122"/>
                  <a:ea typeface="宋体" panose="02010600030101010101" pitchFamily="2" charset="-122"/>
                </a:rPr>
                <a:t>photo</a:t>
              </a:r>
              <a:endParaRPr lang="zh-CN" altLang="en-US" sz="1400" b="1" dirty="0">
                <a:solidFill>
                  <a:schemeClr val="bg1"/>
                </a:solidFill>
                <a:latin typeface="宋体" panose="02010600030101010101" pitchFamily="2" charset="-122"/>
                <a:ea typeface="宋体" panose="02010600030101010101" pitchFamily="2" charset="-122"/>
              </a:endParaRPr>
            </a:p>
          </p:txBody>
        </p:sp>
        <p:sp>
          <p:nvSpPr>
            <p:cNvPr id="11" name="iS1îḑè"/>
            <p:cNvSpPr/>
            <p:nvPr/>
          </p:nvSpPr>
          <p:spPr>
            <a:xfrm rot="5400000">
              <a:off x="5171405" y="3805736"/>
              <a:ext cx="1862663" cy="1619951"/>
            </a:xfrm>
            <a:prstGeom prst="hexagon">
              <a:avLst>
                <a:gd name="adj" fmla="val 28802"/>
                <a:gd name="vf" fmla="val 115470"/>
              </a:avLst>
            </a:prstGeom>
            <a:pattFill prst="pct30">
              <a:fgClr>
                <a:srgbClr val="EBB526"/>
              </a:fgClr>
              <a:bgClr>
                <a:schemeClr val="bg1"/>
              </a:bgClr>
            </a:patt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宋体" panose="02010600030101010101" pitchFamily="2" charset="-122"/>
                  <a:ea typeface="宋体" panose="02010600030101010101" pitchFamily="2" charset="-122"/>
                </a:rPr>
                <a:t>photo</a:t>
              </a:r>
              <a:endParaRPr lang="zh-CN" altLang="en-US" sz="1400" b="1" dirty="0">
                <a:solidFill>
                  <a:schemeClr val="bg1"/>
                </a:solidFill>
                <a:latin typeface="宋体" panose="02010600030101010101" pitchFamily="2" charset="-122"/>
                <a:ea typeface="宋体" panose="02010600030101010101" pitchFamily="2" charset="-122"/>
              </a:endParaRPr>
            </a:p>
          </p:txBody>
        </p:sp>
        <p:sp>
          <p:nvSpPr>
            <p:cNvPr id="12" name="îSľídê"/>
            <p:cNvSpPr/>
            <p:nvPr/>
          </p:nvSpPr>
          <p:spPr>
            <a:xfrm rot="5400000">
              <a:off x="6020448" y="2356985"/>
              <a:ext cx="1862663" cy="1619951"/>
            </a:xfrm>
            <a:prstGeom prst="hexagon">
              <a:avLst>
                <a:gd name="adj" fmla="val 28802"/>
                <a:gd name="vf" fmla="val 115470"/>
              </a:avLst>
            </a:prstGeom>
            <a:pattFill prst="pct30">
              <a:fgClr>
                <a:srgbClr val="EBB526"/>
              </a:fgClr>
              <a:bgClr>
                <a:schemeClr val="bg1"/>
              </a:bgClr>
            </a:patt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宋体" panose="02010600030101010101" pitchFamily="2" charset="-122"/>
                  <a:ea typeface="宋体" panose="02010600030101010101" pitchFamily="2" charset="-122"/>
                </a:rPr>
                <a:t>photo</a:t>
              </a:r>
              <a:endParaRPr lang="zh-CN" altLang="en-US" sz="1400" b="1" dirty="0">
                <a:solidFill>
                  <a:schemeClr val="bg1"/>
                </a:solidFill>
                <a:latin typeface="宋体" panose="02010600030101010101" pitchFamily="2" charset="-122"/>
                <a:ea typeface="宋体" panose="02010600030101010101" pitchFamily="2" charset="-122"/>
              </a:endParaRPr>
            </a:p>
          </p:txBody>
        </p:sp>
        <p:sp>
          <p:nvSpPr>
            <p:cNvPr id="18" name="ïṣlîďê"/>
            <p:cNvSpPr/>
            <p:nvPr/>
          </p:nvSpPr>
          <p:spPr>
            <a:xfrm rot="5400000">
              <a:off x="6869490" y="905127"/>
              <a:ext cx="1862663" cy="1619951"/>
            </a:xfrm>
            <a:prstGeom prst="hexagon">
              <a:avLst>
                <a:gd name="adj" fmla="val 28802"/>
                <a:gd name="vf" fmla="val 115470"/>
              </a:avLst>
            </a:prstGeom>
            <a:pattFill prst="pct30">
              <a:fgClr>
                <a:srgbClr val="EBB526"/>
              </a:fgClr>
              <a:bgClr>
                <a:schemeClr val="bg1"/>
              </a:bgClr>
            </a:patt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宋体" panose="02010600030101010101" pitchFamily="2" charset="-122"/>
                  <a:ea typeface="宋体" panose="02010600030101010101" pitchFamily="2" charset="-122"/>
                </a:rPr>
                <a:t>photo</a:t>
              </a:r>
              <a:endParaRPr lang="zh-CN" altLang="en-US" sz="1400" b="1" dirty="0">
                <a:solidFill>
                  <a:schemeClr val="bg1"/>
                </a:solidFill>
                <a:latin typeface="宋体" panose="02010600030101010101" pitchFamily="2" charset="-122"/>
                <a:ea typeface="宋体" panose="02010600030101010101" pitchFamily="2" charset="-122"/>
              </a:endParaRPr>
            </a:p>
          </p:txBody>
        </p:sp>
        <p:sp>
          <p:nvSpPr>
            <p:cNvPr id="19" name="í$ḻídé"/>
            <p:cNvSpPr/>
            <p:nvPr/>
          </p:nvSpPr>
          <p:spPr>
            <a:xfrm rot="5400000">
              <a:off x="7718532" y="2356985"/>
              <a:ext cx="1862663" cy="1619951"/>
            </a:xfrm>
            <a:prstGeom prst="hexagon">
              <a:avLst>
                <a:gd name="adj" fmla="val 28802"/>
                <a:gd name="vf" fmla="val 115470"/>
              </a:avLst>
            </a:prstGeom>
            <a:pattFill prst="pct30">
              <a:fgClr>
                <a:srgbClr val="EBB526"/>
              </a:fgClr>
              <a:bgClr>
                <a:schemeClr val="bg1"/>
              </a:bgClr>
            </a:patt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宋体" panose="02010600030101010101" pitchFamily="2" charset="-122"/>
                  <a:ea typeface="宋体" panose="02010600030101010101" pitchFamily="2" charset="-122"/>
                </a:rPr>
                <a:t>photo</a:t>
              </a:r>
              <a:endParaRPr lang="zh-CN" altLang="en-US" sz="1400" b="1" dirty="0">
                <a:solidFill>
                  <a:schemeClr val="bg1"/>
                </a:solidFill>
                <a:latin typeface="宋体" panose="02010600030101010101" pitchFamily="2" charset="-122"/>
                <a:ea typeface="宋体" panose="02010600030101010101" pitchFamily="2" charset="-122"/>
              </a:endParaRPr>
            </a:p>
          </p:txBody>
        </p:sp>
        <p:sp>
          <p:nvSpPr>
            <p:cNvPr id="20" name="işḷîḓe"/>
            <p:cNvSpPr/>
            <p:nvPr/>
          </p:nvSpPr>
          <p:spPr>
            <a:xfrm rot="5400000">
              <a:off x="8567574" y="3805736"/>
              <a:ext cx="1862663" cy="1619951"/>
            </a:xfrm>
            <a:prstGeom prst="hexagon">
              <a:avLst>
                <a:gd name="adj" fmla="val 28802"/>
                <a:gd name="vf" fmla="val 115470"/>
              </a:avLst>
            </a:prstGeom>
            <a:pattFill prst="pct30">
              <a:fgClr>
                <a:srgbClr val="EBB526"/>
              </a:fgClr>
              <a:bgClr>
                <a:schemeClr val="bg1"/>
              </a:bgClr>
            </a:patt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宋体" panose="02010600030101010101" pitchFamily="2" charset="-122"/>
                  <a:ea typeface="宋体" panose="02010600030101010101" pitchFamily="2" charset="-122"/>
                </a:rPr>
                <a:t>photo</a:t>
              </a:r>
              <a:endParaRPr lang="zh-CN" altLang="en-US" sz="1400" b="1" dirty="0">
                <a:solidFill>
                  <a:schemeClr val="bg1"/>
                </a:solidFill>
                <a:latin typeface="宋体" panose="02010600030101010101" pitchFamily="2" charset="-122"/>
                <a:ea typeface="宋体" panose="02010600030101010101" pitchFamily="2" charset="-122"/>
              </a:endParaRPr>
            </a:p>
          </p:txBody>
        </p:sp>
        <p:sp>
          <p:nvSpPr>
            <p:cNvPr id="21" name="ïṣḻídé"/>
            <p:cNvSpPr/>
            <p:nvPr/>
          </p:nvSpPr>
          <p:spPr>
            <a:xfrm rot="5400000">
              <a:off x="9416617" y="2356985"/>
              <a:ext cx="1862663" cy="1619951"/>
            </a:xfrm>
            <a:prstGeom prst="hexagon">
              <a:avLst>
                <a:gd name="adj" fmla="val 28802"/>
                <a:gd name="vf" fmla="val 115470"/>
              </a:avLst>
            </a:prstGeom>
            <a:pattFill prst="pct30">
              <a:fgClr>
                <a:srgbClr val="EBB526"/>
              </a:fgClr>
              <a:bgClr>
                <a:schemeClr val="bg1"/>
              </a:bgClr>
            </a:patt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defTabSz="889000">
                <a:spcBef>
                  <a:spcPct val="0"/>
                </a:spcBef>
              </a:pPr>
              <a:r>
                <a:rPr lang="en-US" altLang="zh-CN" sz="1400" b="1" dirty="0">
                  <a:solidFill>
                    <a:schemeClr val="bg1"/>
                  </a:solidFill>
                  <a:latin typeface="宋体" panose="02010600030101010101" pitchFamily="2" charset="-122"/>
                  <a:ea typeface="宋体" panose="02010600030101010101" pitchFamily="2" charset="-122"/>
                </a:rPr>
                <a:t>photo</a:t>
              </a:r>
              <a:endParaRPr lang="zh-CN" altLang="en-US" sz="1400" b="1" dirty="0">
                <a:solidFill>
                  <a:schemeClr val="bg1"/>
                </a:solidFill>
                <a:latin typeface="宋体" panose="02010600030101010101" pitchFamily="2" charset="-122"/>
                <a:ea typeface="宋体" panose="02010600030101010101" pitchFamily="2" charset="-122"/>
              </a:endParaRPr>
            </a:p>
          </p:txBody>
        </p:sp>
      </p:grpSp>
      <p:grpSp>
        <p:nvGrpSpPr>
          <p:cNvPr id="23" name="íṧ1idé"/>
          <p:cNvGrpSpPr/>
          <p:nvPr/>
        </p:nvGrpSpPr>
        <p:grpSpPr>
          <a:xfrm>
            <a:off x="1789931" y="1399758"/>
            <a:ext cx="2877582" cy="1041330"/>
            <a:chOff x="1140852" y="1742589"/>
            <a:chExt cx="3029672" cy="1207106"/>
          </a:xfrm>
        </p:grpSpPr>
        <p:sp>
          <p:nvSpPr>
            <p:cNvPr id="32" name="ïṡļiḋè"/>
            <p:cNvSpPr/>
            <p:nvPr/>
          </p:nvSpPr>
          <p:spPr bwMode="auto">
            <a:xfrm>
              <a:off x="1140852" y="2184394"/>
              <a:ext cx="3029672" cy="765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a:latin typeface="宋体" panose="02010600030101010101" pitchFamily="2" charset="-122"/>
                  <a:ea typeface="宋体" panose="02010600030101010101" pitchFamily="2" charset="-122"/>
                </a:rPr>
                <a:t>点击此处添加文本信息</a:t>
              </a:r>
            </a:p>
            <a:p>
              <a:pPr>
                <a:lnSpc>
                  <a:spcPct val="130000"/>
                </a:lnSpc>
              </a:pPr>
              <a:r>
                <a:rPr lang="zh-CN" altLang="en-US" sz="1100" dirty="0">
                  <a:latin typeface="宋体" panose="02010600030101010101" pitchFamily="2" charset="-122"/>
                  <a:ea typeface="宋体" panose="02010600030101010101" pitchFamily="2" charset="-122"/>
                </a:rPr>
                <a:t>标题数字等都可以通过点击和重新输入进行更改</a:t>
              </a:r>
              <a:endParaRPr lang="en-US" altLang="zh-CN" sz="1100" dirty="0">
                <a:latin typeface="思源宋体 CN" panose="02020400000000000000" pitchFamily="18" charset="-122"/>
                <a:ea typeface="思源宋体 CN" panose="02020400000000000000" pitchFamily="18" charset="-122"/>
              </a:endParaRPr>
            </a:p>
            <a:p>
              <a:pPr>
                <a:lnSpc>
                  <a:spcPct val="120000"/>
                </a:lnSpc>
              </a:pPr>
              <a:r>
                <a:rPr lang="en-US" altLang="zh-CN" sz="1100" dirty="0">
                  <a:latin typeface="思源宋体 CN" panose="02020400000000000000" pitchFamily="18" charset="-122"/>
                  <a:ea typeface="思源宋体 CN" panose="02020400000000000000" pitchFamily="18" charset="-122"/>
                </a:rPr>
                <a:t>……</a:t>
              </a:r>
            </a:p>
          </p:txBody>
        </p:sp>
        <p:sp>
          <p:nvSpPr>
            <p:cNvPr id="33" name="iṡlíďé"/>
            <p:cNvSpPr txBox="1"/>
            <p:nvPr/>
          </p:nvSpPr>
          <p:spPr bwMode="auto">
            <a:xfrm>
              <a:off x="1140852" y="1742589"/>
              <a:ext cx="3029672"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200000"/>
                </a:lnSpc>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1600" b="1" dirty="0">
                <a:latin typeface="思源宋体 CN" panose="02020400000000000000" pitchFamily="18" charset="-122"/>
                <a:ea typeface="思源宋体 CN" panose="02020400000000000000" pitchFamily="18" charset="-122"/>
              </a:endParaRPr>
            </a:p>
          </p:txBody>
        </p:sp>
      </p:grpSp>
      <p:grpSp>
        <p:nvGrpSpPr>
          <p:cNvPr id="24" name="iSļidè"/>
          <p:cNvGrpSpPr/>
          <p:nvPr/>
        </p:nvGrpSpPr>
        <p:grpSpPr>
          <a:xfrm>
            <a:off x="1789931" y="2915343"/>
            <a:ext cx="2877582" cy="1041330"/>
            <a:chOff x="1140852" y="1742589"/>
            <a:chExt cx="3029672" cy="1207106"/>
          </a:xfrm>
        </p:grpSpPr>
        <p:sp>
          <p:nvSpPr>
            <p:cNvPr id="30" name="îsḻîdê"/>
            <p:cNvSpPr/>
            <p:nvPr/>
          </p:nvSpPr>
          <p:spPr bwMode="auto">
            <a:xfrm>
              <a:off x="1140852" y="2184394"/>
              <a:ext cx="3029672" cy="765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a:latin typeface="宋体" panose="02010600030101010101" pitchFamily="2" charset="-122"/>
                  <a:ea typeface="宋体" panose="02010600030101010101" pitchFamily="2" charset="-122"/>
                </a:rPr>
                <a:t>点击此处添加文本信息</a:t>
              </a:r>
            </a:p>
            <a:p>
              <a:pPr>
                <a:lnSpc>
                  <a:spcPct val="130000"/>
                </a:lnSpc>
              </a:pPr>
              <a:r>
                <a:rPr lang="zh-CN" altLang="en-US" sz="1100" dirty="0">
                  <a:latin typeface="宋体" panose="02010600030101010101" pitchFamily="2" charset="-122"/>
                  <a:ea typeface="宋体" panose="02010600030101010101" pitchFamily="2" charset="-122"/>
                </a:rPr>
                <a:t>标题数字等都可以通过点击和重新输入进行更改</a:t>
              </a:r>
              <a:endParaRPr lang="en-US" altLang="zh-CN" sz="1100" dirty="0">
                <a:latin typeface="思源宋体 CN" panose="02020400000000000000" pitchFamily="18" charset="-122"/>
                <a:ea typeface="思源宋体 CN" panose="02020400000000000000" pitchFamily="18" charset="-122"/>
              </a:endParaRPr>
            </a:p>
            <a:p>
              <a:pPr>
                <a:lnSpc>
                  <a:spcPct val="120000"/>
                </a:lnSpc>
              </a:pPr>
              <a:r>
                <a:rPr lang="en-US" altLang="zh-CN" sz="1100" dirty="0">
                  <a:latin typeface="思源宋体 CN" panose="02020400000000000000" pitchFamily="18" charset="-122"/>
                  <a:ea typeface="思源宋体 CN" panose="02020400000000000000" pitchFamily="18" charset="-122"/>
                </a:rPr>
                <a:t>……</a:t>
              </a:r>
            </a:p>
          </p:txBody>
        </p:sp>
        <p:sp>
          <p:nvSpPr>
            <p:cNvPr id="31" name="íṣḻíḍé"/>
            <p:cNvSpPr txBox="1"/>
            <p:nvPr/>
          </p:nvSpPr>
          <p:spPr bwMode="auto">
            <a:xfrm>
              <a:off x="1140852" y="1742589"/>
              <a:ext cx="3029672"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200000"/>
                </a:lnSpc>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1600" b="1" dirty="0">
                <a:latin typeface="思源宋体 CN" panose="02020400000000000000" pitchFamily="18" charset="-122"/>
                <a:ea typeface="思源宋体 CN" panose="02020400000000000000" pitchFamily="18" charset="-122"/>
              </a:endParaRPr>
            </a:p>
          </p:txBody>
        </p:sp>
      </p:grpSp>
      <p:grpSp>
        <p:nvGrpSpPr>
          <p:cNvPr id="25" name="îṡḻïḑè"/>
          <p:cNvGrpSpPr/>
          <p:nvPr/>
        </p:nvGrpSpPr>
        <p:grpSpPr>
          <a:xfrm>
            <a:off x="1789931" y="4430928"/>
            <a:ext cx="2877582" cy="1041330"/>
            <a:chOff x="1140852" y="1742589"/>
            <a:chExt cx="3029672" cy="1207106"/>
          </a:xfrm>
        </p:grpSpPr>
        <p:sp>
          <p:nvSpPr>
            <p:cNvPr id="28" name="îšlíḑè"/>
            <p:cNvSpPr/>
            <p:nvPr/>
          </p:nvSpPr>
          <p:spPr bwMode="auto">
            <a:xfrm>
              <a:off x="1140852" y="2184394"/>
              <a:ext cx="3029672" cy="765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a:latin typeface="宋体" panose="02010600030101010101" pitchFamily="2" charset="-122"/>
                  <a:ea typeface="宋体" panose="02010600030101010101" pitchFamily="2" charset="-122"/>
                </a:rPr>
                <a:t>点击此处添加文本信息</a:t>
              </a:r>
            </a:p>
            <a:p>
              <a:pPr>
                <a:lnSpc>
                  <a:spcPct val="130000"/>
                </a:lnSpc>
              </a:pPr>
              <a:r>
                <a:rPr lang="zh-CN" altLang="en-US" sz="1100" dirty="0">
                  <a:latin typeface="宋体" panose="02010600030101010101" pitchFamily="2" charset="-122"/>
                  <a:ea typeface="宋体" panose="02010600030101010101" pitchFamily="2" charset="-122"/>
                </a:rPr>
                <a:t>标题数字等都可以通过点击和重新输入进行更改</a:t>
              </a:r>
              <a:endParaRPr lang="en-US" altLang="zh-CN" sz="1100" dirty="0">
                <a:latin typeface="思源宋体 CN" panose="02020400000000000000" pitchFamily="18" charset="-122"/>
                <a:ea typeface="思源宋体 CN" panose="02020400000000000000" pitchFamily="18" charset="-122"/>
              </a:endParaRPr>
            </a:p>
            <a:p>
              <a:pPr>
                <a:lnSpc>
                  <a:spcPct val="120000"/>
                </a:lnSpc>
              </a:pPr>
              <a:r>
                <a:rPr lang="en-US" altLang="zh-CN" sz="1100" dirty="0">
                  <a:latin typeface="思源宋体 CN" panose="02020400000000000000" pitchFamily="18" charset="-122"/>
                  <a:ea typeface="思源宋体 CN" panose="02020400000000000000" pitchFamily="18" charset="-122"/>
                </a:rPr>
                <a:t>……</a:t>
              </a:r>
            </a:p>
          </p:txBody>
        </p:sp>
        <p:sp>
          <p:nvSpPr>
            <p:cNvPr id="29" name="iṩļîḓé"/>
            <p:cNvSpPr txBox="1"/>
            <p:nvPr/>
          </p:nvSpPr>
          <p:spPr bwMode="auto">
            <a:xfrm>
              <a:off x="1140852" y="1742589"/>
              <a:ext cx="3029672"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200000"/>
                </a:lnSpc>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点击此处添加标题</a:t>
              </a:r>
              <a:endParaRPr lang="en-US" altLang="zh-CN" sz="1600" b="1" dirty="0">
                <a:latin typeface="思源宋体 CN" panose="02020400000000000000" pitchFamily="18" charset="-122"/>
                <a:ea typeface="思源宋体 CN" panose="02020400000000000000" pitchFamily="18" charset="-122"/>
              </a:endParaRPr>
            </a:p>
          </p:txBody>
        </p:sp>
      </p:grpSp>
      <p:cxnSp>
        <p:nvCxnSpPr>
          <p:cNvPr id="26" name="直接连接符 25"/>
          <p:cNvCxnSpPr/>
          <p:nvPr/>
        </p:nvCxnSpPr>
        <p:spPr>
          <a:xfrm>
            <a:off x="1789931" y="2425390"/>
            <a:ext cx="2877582" cy="0"/>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789931" y="3940975"/>
            <a:ext cx="2877582" cy="0"/>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1" y="387178"/>
            <a:ext cx="322730" cy="403654"/>
          </a:xfrm>
          <a:prstGeom prst="rect">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34" name="文本框 33"/>
          <p:cNvSpPr txBox="1"/>
          <p:nvPr/>
        </p:nvSpPr>
        <p:spPr>
          <a:xfrm>
            <a:off x="392370" y="346097"/>
            <a:ext cx="2097741" cy="523220"/>
          </a:xfrm>
          <a:prstGeom prst="rect">
            <a:avLst/>
          </a:prstGeom>
          <a:noFill/>
        </p:spPr>
        <p:txBody>
          <a:bodyPr wrap="square" rtlCol="0">
            <a:spAutoFit/>
          </a:bodyPr>
          <a:lstStyle/>
          <a:p>
            <a:r>
              <a:rPr lang="zh-CN" altLang="en-US" sz="280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我的生活</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ppt_w</p:attrName>
                                        </p:attrNameLst>
                                      </p:cBhvr>
                                      <p:tavLst>
                                        <p:tav tm="0" fmla="#ppt_w*sin(2.5*pi*$)">
                                          <p:val>
                                            <p:fltVal val="0"/>
                                          </p:val>
                                        </p:tav>
                                        <p:tav tm="100000">
                                          <p:val>
                                            <p:fltVal val="1"/>
                                          </p:val>
                                        </p:tav>
                                      </p:tavLst>
                                    </p:anim>
                                    <p:anim calcmode="lin" valueType="num">
                                      <p:cBhvr>
                                        <p:cTn id="9" dur="1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2" presetClass="entr" presetSubtype="4"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2" presetClass="entr" presetSubtype="4"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ppt_x"/>
                                          </p:val>
                                        </p:tav>
                                        <p:tav tm="100000">
                                          <p:val>
                                            <p:strVal val="#ppt_x"/>
                                          </p:val>
                                        </p:tav>
                                      </p:tavLst>
                                    </p:anim>
                                    <p:anim calcmode="lin" valueType="num">
                                      <p:cBhvr additive="base">
                                        <p:cTn id="19" dur="500" fill="hold"/>
                                        <p:tgtEl>
                                          <p:spTgt spid="24"/>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星形: 七角 18"/>
          <p:cNvSpPr/>
          <p:nvPr/>
        </p:nvSpPr>
        <p:spPr>
          <a:xfrm>
            <a:off x="4950109" y="955040"/>
            <a:ext cx="2291783" cy="2121328"/>
          </a:xfrm>
          <a:prstGeom prst="star7">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grpSp>
        <p:nvGrpSpPr>
          <p:cNvPr id="17" name="组合 16"/>
          <p:cNvGrpSpPr/>
          <p:nvPr/>
        </p:nvGrpSpPr>
        <p:grpSpPr>
          <a:xfrm rot="10800000">
            <a:off x="0" y="-167951"/>
            <a:ext cx="12191999" cy="7193902"/>
            <a:chOff x="-1" y="-167951"/>
            <a:chExt cx="12191999" cy="7193902"/>
          </a:xfrm>
        </p:grpSpPr>
        <p:pic>
          <p:nvPicPr>
            <p:cNvPr id="7" name="图形 6"/>
            <p:cNvPicPr>
              <a:picLocks noChangeAspect="1"/>
            </p:cNvPicPr>
            <p:nvPr/>
          </p:nvPicPr>
          <p:blipFill rotWithShape="1">
            <a:blip r:embed="rId2">
              <a:extLst>
                <a:ext uri="{96DAC541-7B7A-43D3-8B79-37D633B846F1}">
                  <asvg:svgBlip xmlns:asvg="http://schemas.microsoft.com/office/drawing/2016/SVG/main" r:embed="rId3"/>
                </a:ext>
              </a:extLst>
            </a:blip>
            <a:srcRect r="55100"/>
            <a:stretch>
              <a:fillRect/>
            </a:stretch>
          </p:blipFill>
          <p:spPr>
            <a:xfrm rot="10800000">
              <a:off x="-1" y="-167951"/>
              <a:ext cx="2648365" cy="7193902"/>
            </a:xfrm>
            <a:prstGeom prst="rect">
              <a:avLst/>
            </a:prstGeom>
          </p:spPr>
        </p:pic>
        <p:pic>
          <p:nvPicPr>
            <p:cNvPr id="16" name="图形 15"/>
            <p:cNvPicPr>
              <a:picLocks noChangeAspect="1"/>
            </p:cNvPicPr>
            <p:nvPr/>
          </p:nvPicPr>
          <p:blipFill rotWithShape="1">
            <a:blip r:embed="rId2">
              <a:extLst>
                <a:ext uri="{96DAC541-7B7A-43D3-8B79-37D633B846F1}">
                  <asvg:svgBlip xmlns:asvg="http://schemas.microsoft.com/office/drawing/2016/SVG/main" r:embed="rId3"/>
                </a:ext>
              </a:extLst>
            </a:blip>
            <a:srcRect r="55100"/>
            <a:stretch>
              <a:fillRect/>
            </a:stretch>
          </p:blipFill>
          <p:spPr>
            <a:xfrm rot="10800000" flipH="1">
              <a:off x="9543633" y="-167951"/>
              <a:ext cx="2648365" cy="7193902"/>
            </a:xfrm>
            <a:prstGeom prst="rect">
              <a:avLst/>
            </a:prstGeom>
          </p:spPr>
        </p:pic>
      </p:grpSp>
      <p:sp>
        <p:nvSpPr>
          <p:cNvPr id="20" name="文本框 19"/>
          <p:cNvSpPr txBox="1"/>
          <p:nvPr/>
        </p:nvSpPr>
        <p:spPr>
          <a:xfrm>
            <a:off x="3855330" y="3177568"/>
            <a:ext cx="4274545" cy="769441"/>
          </a:xfrm>
          <a:prstGeom prst="rect">
            <a:avLst/>
          </a:prstGeom>
          <a:noFill/>
        </p:spPr>
        <p:txBody>
          <a:bodyPr wrap="square" rtlCol="0">
            <a:spAutoFit/>
          </a:bodyPr>
          <a:lstStyle/>
          <a:p>
            <a:pPr algn="ctr"/>
            <a:r>
              <a:rPr lang="zh-CN" altLang="en-US" sz="44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我的娱乐</a:t>
            </a:r>
          </a:p>
        </p:txBody>
      </p:sp>
      <p:sp>
        <p:nvSpPr>
          <p:cNvPr id="21" name="矩形 20"/>
          <p:cNvSpPr/>
          <p:nvPr/>
        </p:nvSpPr>
        <p:spPr>
          <a:xfrm>
            <a:off x="2944602" y="4048209"/>
            <a:ext cx="6096000" cy="291555"/>
          </a:xfrm>
          <a:prstGeom prst="rect">
            <a:avLst/>
          </a:prstGeom>
        </p:spPr>
        <p:txBody>
          <a:bodyPr>
            <a:spAutoFit/>
          </a:bodyPr>
          <a:lstStyle/>
          <a:p>
            <a:pPr algn="ctr" fontAlgn="base">
              <a:lnSpc>
                <a:spcPts val="1500"/>
              </a:lnSpc>
              <a:spcBef>
                <a:spcPct val="0"/>
              </a:spcBef>
              <a:spcAft>
                <a:spcPct val="0"/>
              </a:spcAft>
            </a:pPr>
            <a:r>
              <a:rPr lang="zh-CN" altLang="en-US" sz="1600" dirty="0">
                <a:latin typeface="宋体" panose="02010600030101010101" pitchFamily="2" charset="-122"/>
                <a:ea typeface="宋体" panose="02010600030101010101" pitchFamily="2" charset="-122"/>
                <a:sym typeface="方正姚体" panose="02010601030101010101" pitchFamily="2" charset="-122"/>
              </a:rPr>
              <a:t>双击输入替换内容编辑文字双击输入替换内容编辑文字</a:t>
            </a:r>
          </a:p>
        </p:txBody>
      </p:sp>
      <p:sp>
        <p:nvSpPr>
          <p:cNvPr id="3" name="矩形 2"/>
          <p:cNvSpPr/>
          <p:nvPr/>
        </p:nvSpPr>
        <p:spPr>
          <a:xfrm>
            <a:off x="5348062" y="1464704"/>
            <a:ext cx="1396536" cy="1323439"/>
          </a:xfrm>
          <a:prstGeom prst="rect">
            <a:avLst/>
          </a:prstGeom>
        </p:spPr>
        <p:txBody>
          <a:bodyPr wrap="none">
            <a:spAutoFit/>
          </a:bodyPr>
          <a:lstStyle/>
          <a:p>
            <a:r>
              <a:rPr lang="en-US" altLang="zh-CN" sz="8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8000" dirty="0">
              <a:solidFill>
                <a:schemeClr val="bg1"/>
              </a:solidFill>
              <a:latin typeface="思源宋体 CN" panose="02020400000000000000" pitchFamily="18" charset="-122"/>
              <a:ea typeface="思源宋体 CN" panose="02020400000000000000"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 calcmode="lin" valueType="num">
                                      <p:cBhvr>
                                        <p:cTn id="9" dur="500" fill="hold"/>
                                        <p:tgtEl>
                                          <p:spTgt spid="19"/>
                                        </p:tgtEl>
                                        <p:attrNameLst>
                                          <p:attrName>style.rotation</p:attrName>
                                        </p:attrNameLst>
                                      </p:cBhvr>
                                      <p:tavLst>
                                        <p:tav tm="0">
                                          <p:val>
                                            <p:fltVal val="90"/>
                                          </p:val>
                                        </p:tav>
                                        <p:tav tm="100000">
                                          <p:val>
                                            <p:fltVal val="0"/>
                                          </p:val>
                                        </p:tav>
                                      </p:tavLst>
                                    </p:anim>
                                    <p:animEffect transition="in" filter="fade">
                                      <p:cBhvr>
                                        <p:cTn id="10" dur="500"/>
                                        <p:tgtEl>
                                          <p:spTgt spid="19"/>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500" fill="hold"/>
                                        <p:tgtEl>
                                          <p:spTgt spid="21"/>
                                        </p:tgtEl>
                                        <p:attrNameLst>
                                          <p:attrName>ppt_w</p:attrName>
                                        </p:attrNameLst>
                                      </p:cBhvr>
                                      <p:tavLst>
                                        <p:tav tm="0">
                                          <p:val>
                                            <p:fltVal val="0"/>
                                          </p:val>
                                        </p:tav>
                                        <p:tav tm="100000">
                                          <p:val>
                                            <p:strVal val="#ppt_w"/>
                                          </p:val>
                                        </p:tav>
                                      </p:tavLst>
                                    </p:anim>
                                    <p:anim calcmode="lin" valueType="num">
                                      <p:cBhvr>
                                        <p:cTn id="20" dur="500" fill="hold"/>
                                        <p:tgtEl>
                                          <p:spTgt spid="21"/>
                                        </p:tgtEl>
                                        <p:attrNameLst>
                                          <p:attrName>ppt_h</p:attrName>
                                        </p:attrNameLst>
                                      </p:cBhvr>
                                      <p:tavLst>
                                        <p:tav tm="0">
                                          <p:val>
                                            <p:fltVal val="0"/>
                                          </p:val>
                                        </p:tav>
                                        <p:tav tm="100000">
                                          <p:val>
                                            <p:strVal val="#ppt_h"/>
                                          </p:val>
                                        </p:tav>
                                      </p:tavLst>
                                    </p:anim>
                                    <p:animEffect transition="in" filter="fade">
                                      <p:cBhvr>
                                        <p:cTn id="21" dur="500"/>
                                        <p:tgtEl>
                                          <p:spTgt spid="21"/>
                                        </p:tgtEl>
                                      </p:cBhvr>
                                    </p:animEffect>
                                  </p:childTnLst>
                                </p:cTn>
                              </p:par>
                            </p:childTnLst>
                          </p:cTn>
                        </p:par>
                        <p:par>
                          <p:cTn id="22" fill="hold">
                            <p:stCondLst>
                              <p:cond delay="1000"/>
                            </p:stCondLst>
                            <p:childTnLst>
                              <p:par>
                                <p:cTn id="23" presetID="42"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anim calcmode="lin" valueType="num">
                                      <p:cBhvr>
                                        <p:cTn id="26" dur="1000" fill="hold"/>
                                        <p:tgtEl>
                                          <p:spTgt spid="17"/>
                                        </p:tgtEl>
                                        <p:attrNameLst>
                                          <p:attrName>ppt_x</p:attrName>
                                        </p:attrNameLst>
                                      </p:cBhvr>
                                      <p:tavLst>
                                        <p:tav tm="0">
                                          <p:val>
                                            <p:strVal val="#ppt_x"/>
                                          </p:val>
                                        </p:tav>
                                        <p:tav tm="100000">
                                          <p:val>
                                            <p:strVal val="#ppt_x"/>
                                          </p:val>
                                        </p:tav>
                                      </p:tavLst>
                                    </p:anim>
                                    <p:anim calcmode="lin" valueType="num">
                                      <p:cBhvr>
                                        <p:cTn id="2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16"/>
          <p:cNvSpPr>
            <a:spLocks noChangeAspect="1"/>
          </p:cNvSpPr>
          <p:nvPr/>
        </p:nvSpPr>
        <p:spPr>
          <a:xfrm>
            <a:off x="3565424" y="2748375"/>
            <a:ext cx="1164145" cy="1164145"/>
          </a:xfrm>
          <a:prstGeom prst="ellipse">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思源宋体 CN" panose="02020400000000000000" pitchFamily="18" charset="-122"/>
              <a:cs typeface="+mn-ea"/>
              <a:sym typeface="Arial" panose="020B0604020202020204" pitchFamily="34" charset="0"/>
            </a:endParaRPr>
          </a:p>
        </p:txBody>
      </p:sp>
      <p:sp>
        <p:nvSpPr>
          <p:cNvPr id="10" name="Oval 21"/>
          <p:cNvSpPr>
            <a:spLocks noChangeAspect="1"/>
          </p:cNvSpPr>
          <p:nvPr/>
        </p:nvSpPr>
        <p:spPr>
          <a:xfrm>
            <a:off x="4745239" y="2748375"/>
            <a:ext cx="1164145" cy="116414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思源宋体 CN" panose="02020400000000000000" pitchFamily="18" charset="-122"/>
              <a:cs typeface="+mn-ea"/>
              <a:sym typeface="Arial" panose="020B0604020202020204" pitchFamily="34" charset="0"/>
            </a:endParaRPr>
          </a:p>
        </p:txBody>
      </p:sp>
      <p:sp>
        <p:nvSpPr>
          <p:cNvPr id="11" name="Oval 28"/>
          <p:cNvSpPr>
            <a:spLocks noChangeAspect="1"/>
          </p:cNvSpPr>
          <p:nvPr/>
        </p:nvSpPr>
        <p:spPr>
          <a:xfrm>
            <a:off x="7104872" y="2748375"/>
            <a:ext cx="1164145" cy="116414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思源宋体 CN" panose="02020400000000000000" pitchFamily="18" charset="-122"/>
              <a:cs typeface="+mn-ea"/>
              <a:sym typeface="Arial" panose="020B0604020202020204" pitchFamily="34" charset="0"/>
            </a:endParaRPr>
          </a:p>
        </p:txBody>
      </p:sp>
      <p:sp>
        <p:nvSpPr>
          <p:cNvPr id="12" name="Oval 34"/>
          <p:cNvSpPr>
            <a:spLocks noChangeAspect="1"/>
          </p:cNvSpPr>
          <p:nvPr/>
        </p:nvSpPr>
        <p:spPr>
          <a:xfrm>
            <a:off x="5925055" y="2748375"/>
            <a:ext cx="1164145" cy="1164145"/>
          </a:xfrm>
          <a:prstGeom prst="ellipse">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思源宋体 CN" panose="02020400000000000000" pitchFamily="18" charset="-122"/>
              <a:cs typeface="+mn-ea"/>
              <a:sym typeface="Arial" panose="020B0604020202020204" pitchFamily="34" charset="0"/>
            </a:endParaRPr>
          </a:p>
        </p:txBody>
      </p:sp>
      <p:sp>
        <p:nvSpPr>
          <p:cNvPr id="18" name="Title 1"/>
          <p:cNvSpPr txBox="1"/>
          <p:nvPr/>
        </p:nvSpPr>
        <p:spPr>
          <a:xfrm>
            <a:off x="3790395" y="3164071"/>
            <a:ext cx="665229" cy="244491"/>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pPr>
            <a:r>
              <a:rPr lang="zh-CN" altLang="en-US"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en-AU" sz="133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19" name="Title 1"/>
          <p:cNvSpPr txBox="1"/>
          <p:nvPr/>
        </p:nvSpPr>
        <p:spPr>
          <a:xfrm>
            <a:off x="4980502" y="3164071"/>
            <a:ext cx="665229" cy="244491"/>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pPr>
            <a:r>
              <a:rPr lang="zh-CN" altLang="en-US"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en-AU" altLang="zh-CN" sz="133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20" name="Title 1"/>
          <p:cNvSpPr txBox="1"/>
          <p:nvPr/>
        </p:nvSpPr>
        <p:spPr>
          <a:xfrm>
            <a:off x="6160318" y="3164071"/>
            <a:ext cx="665229" cy="244491"/>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pPr>
            <a:r>
              <a:rPr lang="zh-CN" altLang="en-US"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en-AU" altLang="zh-CN" sz="133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21" name="Title 1"/>
          <p:cNvSpPr txBox="1"/>
          <p:nvPr/>
        </p:nvSpPr>
        <p:spPr>
          <a:xfrm>
            <a:off x="7340136" y="3164071"/>
            <a:ext cx="665229" cy="244491"/>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pPr>
            <a:r>
              <a:rPr lang="zh-CN" altLang="en-US"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标题</a:t>
            </a:r>
            <a:endParaRPr lang="en-AU" altLang="zh-CN" sz="133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22" name="Rectangle 17"/>
          <p:cNvSpPr>
            <a:spLocks noChangeArrowheads="1"/>
          </p:cNvSpPr>
          <p:nvPr/>
        </p:nvSpPr>
        <p:spPr bwMode="auto">
          <a:xfrm>
            <a:off x="8228920" y="1787092"/>
            <a:ext cx="2156535" cy="7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pPr algn="ctr">
              <a:spcBef>
                <a:spcPct val="0"/>
              </a:spcBef>
            </a:pP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en-GB" altLang="zh-CN" sz="1100" dirty="0">
              <a:latin typeface="思源黑体 CN Light" panose="020B0300000000000000" pitchFamily="34" charset="-122"/>
              <a:ea typeface="思源黑体 CN Light" panose="020B0300000000000000" pitchFamily="34" charset="-122"/>
              <a:cs typeface="+mn-ea"/>
              <a:sym typeface="+mn-lt"/>
            </a:endParaRPr>
          </a:p>
        </p:txBody>
      </p:sp>
      <p:sp>
        <p:nvSpPr>
          <p:cNvPr id="23" name="Rectangle 17"/>
          <p:cNvSpPr>
            <a:spLocks noChangeArrowheads="1"/>
          </p:cNvSpPr>
          <p:nvPr/>
        </p:nvSpPr>
        <p:spPr bwMode="auto">
          <a:xfrm>
            <a:off x="8228920" y="3893901"/>
            <a:ext cx="2156535" cy="7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pPr algn="ctr">
              <a:spcBef>
                <a:spcPct val="0"/>
              </a:spcBef>
            </a:pP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en-GB" altLang="zh-CN" sz="1100" dirty="0">
              <a:latin typeface="思源黑体 CN Light" panose="020B0300000000000000" pitchFamily="34" charset="-122"/>
              <a:ea typeface="思源黑体 CN Light" panose="020B0300000000000000" pitchFamily="34" charset="-122"/>
              <a:cs typeface="+mn-ea"/>
              <a:sym typeface="+mn-lt"/>
            </a:endParaRPr>
          </a:p>
        </p:txBody>
      </p:sp>
      <p:sp>
        <p:nvSpPr>
          <p:cNvPr id="24" name="Rectangle 17"/>
          <p:cNvSpPr>
            <a:spLocks noChangeArrowheads="1"/>
          </p:cNvSpPr>
          <p:nvPr/>
        </p:nvSpPr>
        <p:spPr bwMode="auto">
          <a:xfrm>
            <a:off x="1806546" y="1787092"/>
            <a:ext cx="2156535" cy="7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pPr algn="ctr">
              <a:spcBef>
                <a:spcPct val="0"/>
              </a:spcBef>
            </a:pP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en-GB" altLang="zh-CN" sz="1100" dirty="0">
              <a:latin typeface="思源黑体 CN Light" panose="020B0300000000000000" pitchFamily="34" charset="-122"/>
              <a:ea typeface="思源黑体 CN Light" panose="020B0300000000000000" pitchFamily="34" charset="-122"/>
              <a:cs typeface="+mn-ea"/>
              <a:sym typeface="+mn-lt"/>
            </a:endParaRPr>
          </a:p>
        </p:txBody>
      </p:sp>
      <p:sp>
        <p:nvSpPr>
          <p:cNvPr id="25" name="Rectangle 17"/>
          <p:cNvSpPr>
            <a:spLocks noChangeArrowheads="1"/>
          </p:cNvSpPr>
          <p:nvPr/>
        </p:nvSpPr>
        <p:spPr bwMode="auto">
          <a:xfrm>
            <a:off x="1806546" y="3893901"/>
            <a:ext cx="2156535" cy="7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spcBef>
                <a:spcPct val="0"/>
              </a:spcBef>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a:p>
            <a:pPr algn="ctr">
              <a:spcBef>
                <a:spcPct val="0"/>
              </a:spcBef>
            </a:pP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en-GB" altLang="zh-CN" sz="1100" dirty="0">
              <a:latin typeface="思源黑体 CN Light" panose="020B0300000000000000" pitchFamily="34" charset="-122"/>
              <a:ea typeface="思源黑体 CN Light" panose="020B0300000000000000" pitchFamily="34" charset="-122"/>
              <a:cs typeface="+mn-ea"/>
              <a:sym typeface="+mn-lt"/>
            </a:endParaRPr>
          </a:p>
        </p:txBody>
      </p:sp>
      <p:sp>
        <p:nvSpPr>
          <p:cNvPr id="14" name="矩形 13"/>
          <p:cNvSpPr/>
          <p:nvPr/>
        </p:nvSpPr>
        <p:spPr>
          <a:xfrm>
            <a:off x="-1" y="387178"/>
            <a:ext cx="322730" cy="403654"/>
          </a:xfrm>
          <a:prstGeom prst="rect">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15" name="文本框 14"/>
          <p:cNvSpPr txBox="1"/>
          <p:nvPr/>
        </p:nvSpPr>
        <p:spPr>
          <a:xfrm>
            <a:off x="392370" y="346097"/>
            <a:ext cx="2097741" cy="523220"/>
          </a:xfrm>
          <a:prstGeom prst="rect">
            <a:avLst/>
          </a:prstGeom>
          <a:noFill/>
        </p:spPr>
        <p:txBody>
          <a:bodyPr wrap="square" rtlCol="0">
            <a:spAutoFit/>
          </a:bodyPr>
          <a:lstStyle/>
          <a:p>
            <a:r>
              <a:rPr lang="zh-CN" altLang="en-US" sz="280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我的娱乐</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ppt_w</p:attrName>
                                        </p:attrNameLst>
                                      </p:cBhvr>
                                      <p:tavLst>
                                        <p:tav tm="0" fmla="#ppt_w*sin(2.5*pi*$)">
                                          <p:val>
                                            <p:fltVal val="0"/>
                                          </p:val>
                                        </p:tav>
                                        <p:tav tm="100000">
                                          <p:val>
                                            <p:fltVal val="1"/>
                                          </p:val>
                                        </p:tav>
                                      </p:tavLst>
                                    </p:anim>
                                    <p:anim calcmode="lin" valueType="num">
                                      <p:cBhvr>
                                        <p:cTn id="9" dur="500" fill="hold"/>
                                        <p:tgtEl>
                                          <p:spTgt spid="9"/>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anim calcmode="lin" valueType="num">
                                      <p:cBhvr>
                                        <p:cTn id="13" dur="500" fill="hold"/>
                                        <p:tgtEl>
                                          <p:spTgt spid="18"/>
                                        </p:tgtEl>
                                        <p:attrNameLst>
                                          <p:attrName>ppt_w</p:attrName>
                                        </p:attrNameLst>
                                      </p:cBhvr>
                                      <p:tavLst>
                                        <p:tav tm="0" fmla="#ppt_w*sin(2.5*pi*$)">
                                          <p:val>
                                            <p:fltVal val="0"/>
                                          </p:val>
                                        </p:tav>
                                        <p:tav tm="100000">
                                          <p:val>
                                            <p:fltVal val="1"/>
                                          </p:val>
                                        </p:tav>
                                      </p:tavLst>
                                    </p:anim>
                                    <p:anim calcmode="lin" valueType="num">
                                      <p:cBhvr>
                                        <p:cTn id="14" dur="500" fill="hold"/>
                                        <p:tgtEl>
                                          <p:spTgt spid="18"/>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45"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anim calcmode="lin" valueType="num">
                                      <p:cBhvr>
                                        <p:cTn id="19" dur="500" fill="hold"/>
                                        <p:tgtEl>
                                          <p:spTgt spid="19"/>
                                        </p:tgtEl>
                                        <p:attrNameLst>
                                          <p:attrName>ppt_w</p:attrName>
                                        </p:attrNameLst>
                                      </p:cBhvr>
                                      <p:tavLst>
                                        <p:tav tm="0" fmla="#ppt_w*sin(2.5*pi*$)">
                                          <p:val>
                                            <p:fltVal val="0"/>
                                          </p:val>
                                        </p:tav>
                                        <p:tav tm="100000">
                                          <p:val>
                                            <p:fltVal val="1"/>
                                          </p:val>
                                        </p:tav>
                                      </p:tavLst>
                                    </p:anim>
                                    <p:anim calcmode="lin" valueType="num">
                                      <p:cBhvr>
                                        <p:cTn id="20" dur="500" fill="hold"/>
                                        <p:tgtEl>
                                          <p:spTgt spid="19"/>
                                        </p:tgtEl>
                                        <p:attrNameLst>
                                          <p:attrName>ppt_h</p:attrName>
                                        </p:attrNameLst>
                                      </p:cBhvr>
                                      <p:tavLst>
                                        <p:tav tm="0">
                                          <p:val>
                                            <p:strVal val="#ppt_h"/>
                                          </p:val>
                                        </p:tav>
                                        <p:tav tm="100000">
                                          <p:val>
                                            <p:strVal val="#ppt_h"/>
                                          </p:val>
                                        </p:tav>
                                      </p:tavLst>
                                    </p:anim>
                                  </p:childTnLst>
                                </p:cTn>
                              </p:par>
                              <p:par>
                                <p:cTn id="21" presetID="45"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anim calcmode="lin" valueType="num">
                                      <p:cBhvr>
                                        <p:cTn id="24" dur="500" fill="hold"/>
                                        <p:tgtEl>
                                          <p:spTgt spid="10"/>
                                        </p:tgtEl>
                                        <p:attrNameLst>
                                          <p:attrName>ppt_w</p:attrName>
                                        </p:attrNameLst>
                                      </p:cBhvr>
                                      <p:tavLst>
                                        <p:tav tm="0" fmla="#ppt_w*sin(2.5*pi*$)">
                                          <p:val>
                                            <p:fltVal val="0"/>
                                          </p:val>
                                        </p:tav>
                                        <p:tav tm="100000">
                                          <p:val>
                                            <p:fltVal val="1"/>
                                          </p:val>
                                        </p:tav>
                                      </p:tavLst>
                                    </p:anim>
                                    <p:anim calcmode="lin" valueType="num">
                                      <p:cBhvr>
                                        <p:cTn id="25" dur="500" fill="hold"/>
                                        <p:tgtEl>
                                          <p:spTgt spid="10"/>
                                        </p:tgtEl>
                                        <p:attrNameLst>
                                          <p:attrName>ppt_h</p:attrName>
                                        </p:attrNameLst>
                                      </p:cBhvr>
                                      <p:tavLst>
                                        <p:tav tm="0">
                                          <p:val>
                                            <p:strVal val="#ppt_h"/>
                                          </p:val>
                                        </p:tav>
                                        <p:tav tm="100000">
                                          <p:val>
                                            <p:strVal val="#ppt_h"/>
                                          </p:val>
                                        </p:tav>
                                      </p:tavLst>
                                    </p:anim>
                                  </p:childTnLst>
                                </p:cTn>
                              </p:par>
                            </p:childTnLst>
                          </p:cTn>
                        </p:par>
                        <p:par>
                          <p:cTn id="26" fill="hold">
                            <p:stCondLst>
                              <p:cond delay="1000"/>
                            </p:stCondLst>
                            <p:childTnLst>
                              <p:par>
                                <p:cTn id="27" presetID="45" presetClass="entr" presetSubtype="0"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anim calcmode="lin" valueType="num">
                                      <p:cBhvr>
                                        <p:cTn id="30" dur="500" fill="hold"/>
                                        <p:tgtEl>
                                          <p:spTgt spid="20"/>
                                        </p:tgtEl>
                                        <p:attrNameLst>
                                          <p:attrName>ppt_w</p:attrName>
                                        </p:attrNameLst>
                                      </p:cBhvr>
                                      <p:tavLst>
                                        <p:tav tm="0" fmla="#ppt_w*sin(2.5*pi*$)">
                                          <p:val>
                                            <p:fltVal val="0"/>
                                          </p:val>
                                        </p:tav>
                                        <p:tav tm="100000">
                                          <p:val>
                                            <p:fltVal val="1"/>
                                          </p:val>
                                        </p:tav>
                                      </p:tavLst>
                                    </p:anim>
                                    <p:anim calcmode="lin" valueType="num">
                                      <p:cBhvr>
                                        <p:cTn id="31" dur="500" fill="hold"/>
                                        <p:tgtEl>
                                          <p:spTgt spid="20"/>
                                        </p:tgtEl>
                                        <p:attrNameLst>
                                          <p:attrName>ppt_h</p:attrName>
                                        </p:attrNameLst>
                                      </p:cBhvr>
                                      <p:tavLst>
                                        <p:tav tm="0">
                                          <p:val>
                                            <p:strVal val="#ppt_h"/>
                                          </p:val>
                                        </p:tav>
                                        <p:tav tm="100000">
                                          <p:val>
                                            <p:strVal val="#ppt_h"/>
                                          </p:val>
                                        </p:tav>
                                      </p:tavLst>
                                    </p:anim>
                                  </p:childTnLst>
                                </p:cTn>
                              </p:par>
                              <p:par>
                                <p:cTn id="32" presetID="45"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anim calcmode="lin" valueType="num">
                                      <p:cBhvr>
                                        <p:cTn id="35" dur="500" fill="hold"/>
                                        <p:tgtEl>
                                          <p:spTgt spid="12"/>
                                        </p:tgtEl>
                                        <p:attrNameLst>
                                          <p:attrName>ppt_w</p:attrName>
                                        </p:attrNameLst>
                                      </p:cBhvr>
                                      <p:tavLst>
                                        <p:tav tm="0" fmla="#ppt_w*sin(2.5*pi*$)">
                                          <p:val>
                                            <p:fltVal val="0"/>
                                          </p:val>
                                        </p:tav>
                                        <p:tav tm="100000">
                                          <p:val>
                                            <p:fltVal val="1"/>
                                          </p:val>
                                        </p:tav>
                                      </p:tavLst>
                                    </p:anim>
                                    <p:anim calcmode="lin" valueType="num">
                                      <p:cBhvr>
                                        <p:cTn id="36" dur="500" fill="hold"/>
                                        <p:tgtEl>
                                          <p:spTgt spid="12"/>
                                        </p:tgtEl>
                                        <p:attrNameLst>
                                          <p:attrName>ppt_h</p:attrName>
                                        </p:attrNameLst>
                                      </p:cBhvr>
                                      <p:tavLst>
                                        <p:tav tm="0">
                                          <p:val>
                                            <p:strVal val="#ppt_h"/>
                                          </p:val>
                                        </p:tav>
                                        <p:tav tm="100000">
                                          <p:val>
                                            <p:strVal val="#ppt_h"/>
                                          </p:val>
                                        </p:tav>
                                      </p:tavLst>
                                    </p:anim>
                                  </p:childTnLst>
                                </p:cTn>
                              </p:par>
                            </p:childTnLst>
                          </p:cTn>
                        </p:par>
                        <p:par>
                          <p:cTn id="37" fill="hold">
                            <p:stCondLst>
                              <p:cond delay="1500"/>
                            </p:stCondLst>
                            <p:childTnLst>
                              <p:par>
                                <p:cTn id="38" presetID="45" presetClass="entr" presetSubtype="0" fill="hold" grpId="0" nodeType="after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anim calcmode="lin" valueType="num">
                                      <p:cBhvr>
                                        <p:cTn id="41" dur="500" fill="hold"/>
                                        <p:tgtEl>
                                          <p:spTgt spid="21"/>
                                        </p:tgtEl>
                                        <p:attrNameLst>
                                          <p:attrName>ppt_w</p:attrName>
                                        </p:attrNameLst>
                                      </p:cBhvr>
                                      <p:tavLst>
                                        <p:tav tm="0" fmla="#ppt_w*sin(2.5*pi*$)">
                                          <p:val>
                                            <p:fltVal val="0"/>
                                          </p:val>
                                        </p:tav>
                                        <p:tav tm="100000">
                                          <p:val>
                                            <p:fltVal val="1"/>
                                          </p:val>
                                        </p:tav>
                                      </p:tavLst>
                                    </p:anim>
                                    <p:anim calcmode="lin" valueType="num">
                                      <p:cBhvr>
                                        <p:cTn id="42" dur="500" fill="hold"/>
                                        <p:tgtEl>
                                          <p:spTgt spid="21"/>
                                        </p:tgtEl>
                                        <p:attrNameLst>
                                          <p:attrName>ppt_h</p:attrName>
                                        </p:attrNameLst>
                                      </p:cBhvr>
                                      <p:tavLst>
                                        <p:tav tm="0">
                                          <p:val>
                                            <p:strVal val="#ppt_h"/>
                                          </p:val>
                                        </p:tav>
                                        <p:tav tm="100000">
                                          <p:val>
                                            <p:strVal val="#ppt_h"/>
                                          </p:val>
                                        </p:tav>
                                      </p:tavLst>
                                    </p:anim>
                                  </p:childTnLst>
                                </p:cTn>
                              </p:par>
                              <p:par>
                                <p:cTn id="43" presetID="45" presetClass="entr" presetSubtype="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anim calcmode="lin" valueType="num">
                                      <p:cBhvr>
                                        <p:cTn id="46" dur="500" fill="hold"/>
                                        <p:tgtEl>
                                          <p:spTgt spid="11"/>
                                        </p:tgtEl>
                                        <p:attrNameLst>
                                          <p:attrName>ppt_w</p:attrName>
                                        </p:attrNameLst>
                                      </p:cBhvr>
                                      <p:tavLst>
                                        <p:tav tm="0" fmla="#ppt_w*sin(2.5*pi*$)">
                                          <p:val>
                                            <p:fltVal val="0"/>
                                          </p:val>
                                        </p:tav>
                                        <p:tav tm="100000">
                                          <p:val>
                                            <p:fltVal val="1"/>
                                          </p:val>
                                        </p:tav>
                                      </p:tavLst>
                                    </p:anim>
                                    <p:anim calcmode="lin" valueType="num">
                                      <p:cBhvr>
                                        <p:cTn id="47" dur="500" fill="hold"/>
                                        <p:tgtEl>
                                          <p:spTgt spid="11"/>
                                        </p:tgtEl>
                                        <p:attrNameLst>
                                          <p:attrName>ppt_h</p:attrName>
                                        </p:attrNameLst>
                                      </p:cBhvr>
                                      <p:tavLst>
                                        <p:tav tm="0">
                                          <p:val>
                                            <p:strVal val="#ppt_h"/>
                                          </p:val>
                                        </p:tav>
                                        <p:tav tm="100000">
                                          <p:val>
                                            <p:strVal val="#ppt_h"/>
                                          </p:val>
                                        </p:tav>
                                      </p:tavLst>
                                    </p:anim>
                                  </p:childTnLst>
                                </p:cTn>
                              </p:par>
                            </p:childTnLst>
                          </p:cTn>
                        </p:par>
                        <p:par>
                          <p:cTn id="48" fill="hold">
                            <p:stCondLst>
                              <p:cond delay="2000"/>
                            </p:stCondLst>
                            <p:childTnLst>
                              <p:par>
                                <p:cTn id="49" presetID="53" presetClass="entr" presetSubtype="16"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500" fill="hold"/>
                                        <p:tgtEl>
                                          <p:spTgt spid="23"/>
                                        </p:tgtEl>
                                        <p:attrNameLst>
                                          <p:attrName>ppt_w</p:attrName>
                                        </p:attrNameLst>
                                      </p:cBhvr>
                                      <p:tavLst>
                                        <p:tav tm="0">
                                          <p:val>
                                            <p:fltVal val="0"/>
                                          </p:val>
                                        </p:tav>
                                        <p:tav tm="100000">
                                          <p:val>
                                            <p:strVal val="#ppt_w"/>
                                          </p:val>
                                        </p:tav>
                                      </p:tavLst>
                                    </p:anim>
                                    <p:anim calcmode="lin" valueType="num">
                                      <p:cBhvr>
                                        <p:cTn id="57" dur="500" fill="hold"/>
                                        <p:tgtEl>
                                          <p:spTgt spid="23"/>
                                        </p:tgtEl>
                                        <p:attrNameLst>
                                          <p:attrName>ppt_h</p:attrName>
                                        </p:attrNameLst>
                                      </p:cBhvr>
                                      <p:tavLst>
                                        <p:tav tm="0">
                                          <p:val>
                                            <p:fltVal val="0"/>
                                          </p:val>
                                        </p:tav>
                                        <p:tav tm="100000">
                                          <p:val>
                                            <p:strVal val="#ppt_h"/>
                                          </p:val>
                                        </p:tav>
                                      </p:tavLst>
                                    </p:anim>
                                    <p:animEffect transition="in" filter="fade">
                                      <p:cBhvr>
                                        <p:cTn id="58" dur="500"/>
                                        <p:tgtEl>
                                          <p:spTgt spid="23"/>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p:cTn id="61" dur="500" fill="hold"/>
                                        <p:tgtEl>
                                          <p:spTgt spid="25"/>
                                        </p:tgtEl>
                                        <p:attrNameLst>
                                          <p:attrName>ppt_w</p:attrName>
                                        </p:attrNameLst>
                                      </p:cBhvr>
                                      <p:tavLst>
                                        <p:tav tm="0">
                                          <p:val>
                                            <p:fltVal val="0"/>
                                          </p:val>
                                        </p:tav>
                                        <p:tav tm="100000">
                                          <p:val>
                                            <p:strVal val="#ppt_w"/>
                                          </p:val>
                                        </p:tav>
                                      </p:tavLst>
                                    </p:anim>
                                    <p:anim calcmode="lin" valueType="num">
                                      <p:cBhvr>
                                        <p:cTn id="62" dur="500" fill="hold"/>
                                        <p:tgtEl>
                                          <p:spTgt spid="25"/>
                                        </p:tgtEl>
                                        <p:attrNameLst>
                                          <p:attrName>ppt_h</p:attrName>
                                        </p:attrNameLst>
                                      </p:cBhvr>
                                      <p:tavLst>
                                        <p:tav tm="0">
                                          <p:val>
                                            <p:fltVal val="0"/>
                                          </p:val>
                                        </p:tav>
                                        <p:tav tm="100000">
                                          <p:val>
                                            <p:strVal val="#ppt_h"/>
                                          </p:val>
                                        </p:tav>
                                      </p:tavLst>
                                    </p:anim>
                                    <p:animEffect transition="in" filter="fade">
                                      <p:cBhvr>
                                        <p:cTn id="63" dur="500"/>
                                        <p:tgtEl>
                                          <p:spTgt spid="25"/>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 calcmode="lin" valueType="num">
                                      <p:cBhvr>
                                        <p:cTn id="66" dur="500" fill="hold"/>
                                        <p:tgtEl>
                                          <p:spTgt spid="24"/>
                                        </p:tgtEl>
                                        <p:attrNameLst>
                                          <p:attrName>ppt_w</p:attrName>
                                        </p:attrNameLst>
                                      </p:cBhvr>
                                      <p:tavLst>
                                        <p:tav tm="0">
                                          <p:val>
                                            <p:fltVal val="0"/>
                                          </p:val>
                                        </p:tav>
                                        <p:tav tm="100000">
                                          <p:val>
                                            <p:strVal val="#ppt_w"/>
                                          </p:val>
                                        </p:tav>
                                      </p:tavLst>
                                    </p:anim>
                                    <p:anim calcmode="lin" valueType="num">
                                      <p:cBhvr>
                                        <p:cTn id="67" dur="500" fill="hold"/>
                                        <p:tgtEl>
                                          <p:spTgt spid="24"/>
                                        </p:tgtEl>
                                        <p:attrNameLst>
                                          <p:attrName>ppt_h</p:attrName>
                                        </p:attrNameLst>
                                      </p:cBhvr>
                                      <p:tavLst>
                                        <p:tav tm="0">
                                          <p:val>
                                            <p:fltVal val="0"/>
                                          </p:val>
                                        </p:tav>
                                        <p:tav tm="100000">
                                          <p:val>
                                            <p:strVal val="#ppt_h"/>
                                          </p:val>
                                        </p:tav>
                                      </p:tavLst>
                                    </p:anim>
                                    <p:animEffect transition="in" filter="fade">
                                      <p:cBhvr>
                                        <p:cTn id="6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8" grpId="0"/>
      <p:bldP spid="19" grpId="0"/>
      <p:bldP spid="20" grpId="0"/>
      <p:bldP spid="21" grpId="0"/>
      <p:bldP spid="22" grpId="0"/>
      <p:bldP spid="23" grpId="0"/>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6277075" y="1691607"/>
            <a:ext cx="1896567" cy="1896565"/>
            <a:chOff x="6286401" y="1778558"/>
            <a:chExt cx="1994249" cy="1994247"/>
          </a:xfrm>
        </p:grpSpPr>
        <p:sp>
          <p:nvSpPr>
            <p:cNvPr id="10" name="iśľîdè"/>
            <p:cNvSpPr/>
            <p:nvPr/>
          </p:nvSpPr>
          <p:spPr bwMode="auto">
            <a:xfrm>
              <a:off x="6286401" y="1778558"/>
              <a:ext cx="1994249" cy="1994247"/>
            </a:xfrm>
            <a:prstGeom prst="diamond">
              <a:avLst/>
            </a:prstGeom>
            <a:solidFill>
              <a:schemeClr val="bg1">
                <a:lumMod val="85000"/>
              </a:schemeClr>
            </a:solidFill>
            <a:ln w="19050">
              <a:noFill/>
              <a:round/>
            </a:ln>
          </p:spPr>
          <p:txBody>
            <a:bodyPr wrap="square" lIns="91440" tIns="45720" rIns="91440" bIns="45720" anchor="ctr">
              <a:normAutofit/>
            </a:bodyPr>
            <a:lstStyle/>
            <a:p>
              <a:pPr algn="ctr"/>
              <a:endParaRPr dirty="0">
                <a:latin typeface="思源宋体 CN" panose="02020400000000000000" pitchFamily="18" charset="-122"/>
              </a:endParaRPr>
            </a:p>
          </p:txBody>
        </p:sp>
        <p:grpSp>
          <p:nvGrpSpPr>
            <p:cNvPr id="11" name="išľíde"/>
            <p:cNvGrpSpPr/>
            <p:nvPr/>
          </p:nvGrpSpPr>
          <p:grpSpPr>
            <a:xfrm>
              <a:off x="7135313" y="2484962"/>
              <a:ext cx="455068" cy="542576"/>
              <a:chOff x="5735638" y="1004888"/>
              <a:chExt cx="371475" cy="442913"/>
            </a:xfrm>
            <a:solidFill>
              <a:schemeClr val="bg1"/>
            </a:solidFill>
          </p:grpSpPr>
          <p:sp>
            <p:nvSpPr>
              <p:cNvPr id="12" name="îşľïḑé"/>
              <p:cNvSpPr/>
              <p:nvPr/>
            </p:nvSpPr>
            <p:spPr bwMode="auto">
              <a:xfrm>
                <a:off x="5859463" y="1389063"/>
                <a:ext cx="22225" cy="25400"/>
              </a:xfrm>
              <a:prstGeom prst="ellipse">
                <a:avLst/>
              </a:prstGeom>
              <a:grpFill/>
              <a:ln w="9525">
                <a:noFill/>
                <a:round/>
              </a:ln>
            </p:spPr>
            <p:txBody>
              <a:bodyPr wrap="square" lIns="91440" tIns="45720" rIns="91440" bIns="45720" anchor="ctr">
                <a:normAutofit fontScale="25000" lnSpcReduction="20000"/>
              </a:bodyPr>
              <a:lstStyle/>
              <a:p>
                <a:pPr algn="ctr"/>
                <a:endParaRPr dirty="0">
                  <a:latin typeface="思源宋体 CN" panose="02020400000000000000" pitchFamily="18" charset="-122"/>
                </a:endParaRPr>
              </a:p>
            </p:txBody>
          </p:sp>
          <p:sp>
            <p:nvSpPr>
              <p:cNvPr id="18" name="í$ļide"/>
              <p:cNvSpPr/>
              <p:nvPr/>
            </p:nvSpPr>
            <p:spPr bwMode="auto">
              <a:xfrm>
                <a:off x="5919788" y="1169988"/>
                <a:ext cx="98425" cy="98425"/>
              </a:xfrm>
              <a:custGeom>
                <a:avLst/>
                <a:gdLst/>
                <a:ahLst/>
                <a:cxnLst>
                  <a:cxn ang="0">
                    <a:pos x="13" y="0"/>
                  </a:cxn>
                  <a:cxn ang="0">
                    <a:pos x="4" y="4"/>
                  </a:cxn>
                  <a:cxn ang="0">
                    <a:pos x="0" y="13"/>
                  </a:cxn>
                  <a:cxn ang="0">
                    <a:pos x="4" y="22"/>
                  </a:cxn>
                  <a:cxn ang="0">
                    <a:pos x="13" y="26"/>
                  </a:cxn>
                  <a:cxn ang="0">
                    <a:pos x="22" y="22"/>
                  </a:cxn>
                  <a:cxn ang="0">
                    <a:pos x="26" y="13"/>
                  </a:cxn>
                  <a:cxn ang="0">
                    <a:pos x="22" y="4"/>
                  </a:cxn>
                  <a:cxn ang="0">
                    <a:pos x="13" y="0"/>
                  </a:cxn>
                  <a:cxn ang="0">
                    <a:pos x="18" y="19"/>
                  </a:cxn>
                  <a:cxn ang="0">
                    <a:pos x="13" y="21"/>
                  </a:cxn>
                  <a:cxn ang="0">
                    <a:pos x="7" y="19"/>
                  </a:cxn>
                  <a:cxn ang="0">
                    <a:pos x="5" y="13"/>
                  </a:cxn>
                  <a:cxn ang="0">
                    <a:pos x="7" y="8"/>
                  </a:cxn>
                  <a:cxn ang="0">
                    <a:pos x="13" y="6"/>
                  </a:cxn>
                  <a:cxn ang="0">
                    <a:pos x="18" y="8"/>
                  </a:cxn>
                  <a:cxn ang="0">
                    <a:pos x="20" y="13"/>
                  </a:cxn>
                  <a:cxn ang="0">
                    <a:pos x="18" y="19"/>
                  </a:cxn>
                </a:cxnLst>
                <a:rect l="0" t="0" r="r" b="b"/>
                <a:pathLst>
                  <a:path w="26" h="26">
                    <a:moveTo>
                      <a:pt x="13" y="0"/>
                    </a:moveTo>
                    <a:cubicBezTo>
                      <a:pt x="9" y="0"/>
                      <a:pt x="6" y="2"/>
                      <a:pt x="4" y="4"/>
                    </a:cubicBezTo>
                    <a:cubicBezTo>
                      <a:pt x="1" y="6"/>
                      <a:pt x="0" y="10"/>
                      <a:pt x="0" y="13"/>
                    </a:cubicBezTo>
                    <a:cubicBezTo>
                      <a:pt x="0" y="17"/>
                      <a:pt x="1" y="20"/>
                      <a:pt x="4" y="22"/>
                    </a:cubicBezTo>
                    <a:cubicBezTo>
                      <a:pt x="6" y="25"/>
                      <a:pt x="9" y="26"/>
                      <a:pt x="13" y="26"/>
                    </a:cubicBezTo>
                    <a:cubicBezTo>
                      <a:pt x="16" y="26"/>
                      <a:pt x="20" y="25"/>
                      <a:pt x="22" y="22"/>
                    </a:cubicBezTo>
                    <a:cubicBezTo>
                      <a:pt x="24" y="20"/>
                      <a:pt x="26" y="17"/>
                      <a:pt x="26" y="13"/>
                    </a:cubicBezTo>
                    <a:cubicBezTo>
                      <a:pt x="26" y="10"/>
                      <a:pt x="24" y="6"/>
                      <a:pt x="22" y="4"/>
                    </a:cubicBezTo>
                    <a:cubicBezTo>
                      <a:pt x="20" y="2"/>
                      <a:pt x="16" y="0"/>
                      <a:pt x="13" y="0"/>
                    </a:cubicBezTo>
                    <a:close/>
                    <a:moveTo>
                      <a:pt x="18" y="19"/>
                    </a:moveTo>
                    <a:cubicBezTo>
                      <a:pt x="17" y="20"/>
                      <a:pt x="15" y="21"/>
                      <a:pt x="13" y="21"/>
                    </a:cubicBezTo>
                    <a:cubicBezTo>
                      <a:pt x="11" y="21"/>
                      <a:pt x="9" y="20"/>
                      <a:pt x="7" y="19"/>
                    </a:cubicBezTo>
                    <a:cubicBezTo>
                      <a:pt x="6" y="17"/>
                      <a:pt x="5" y="15"/>
                      <a:pt x="5" y="13"/>
                    </a:cubicBezTo>
                    <a:cubicBezTo>
                      <a:pt x="5" y="11"/>
                      <a:pt x="6" y="9"/>
                      <a:pt x="7" y="8"/>
                    </a:cubicBezTo>
                    <a:cubicBezTo>
                      <a:pt x="9" y="6"/>
                      <a:pt x="11" y="6"/>
                      <a:pt x="13" y="6"/>
                    </a:cubicBezTo>
                    <a:cubicBezTo>
                      <a:pt x="15" y="6"/>
                      <a:pt x="17" y="6"/>
                      <a:pt x="18" y="8"/>
                    </a:cubicBezTo>
                    <a:cubicBezTo>
                      <a:pt x="20" y="9"/>
                      <a:pt x="20" y="11"/>
                      <a:pt x="20" y="13"/>
                    </a:cubicBezTo>
                    <a:cubicBezTo>
                      <a:pt x="20" y="15"/>
                      <a:pt x="20" y="17"/>
                      <a:pt x="18" y="19"/>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思源宋体 CN" panose="02020400000000000000" pitchFamily="18" charset="-122"/>
                </a:endParaRPr>
              </a:p>
            </p:txBody>
          </p:sp>
          <p:sp>
            <p:nvSpPr>
              <p:cNvPr id="19" name="íṩļïḑé"/>
              <p:cNvSpPr/>
              <p:nvPr/>
            </p:nvSpPr>
            <p:spPr bwMode="auto">
              <a:xfrm>
                <a:off x="5735638" y="1004888"/>
                <a:ext cx="371475" cy="442913"/>
              </a:xfrm>
              <a:custGeom>
                <a:avLst/>
                <a:gdLst/>
                <a:ahLst/>
                <a:cxnLst>
                  <a:cxn ang="0">
                    <a:pos x="69" y="116"/>
                  </a:cxn>
                  <a:cxn ang="0">
                    <a:pos x="60" y="20"/>
                  </a:cxn>
                  <a:cxn ang="0">
                    <a:pos x="27" y="46"/>
                  </a:cxn>
                  <a:cxn ang="0">
                    <a:pos x="26" y="47"/>
                  </a:cxn>
                  <a:cxn ang="0">
                    <a:pos x="25" y="48"/>
                  </a:cxn>
                  <a:cxn ang="0">
                    <a:pos x="25" y="66"/>
                  </a:cxn>
                  <a:cxn ang="0">
                    <a:pos x="25" y="67"/>
                  </a:cxn>
                  <a:cxn ang="0">
                    <a:pos x="26" y="68"/>
                  </a:cxn>
                  <a:cxn ang="0">
                    <a:pos x="30" y="74"/>
                  </a:cxn>
                  <a:cxn ang="0">
                    <a:pos x="29" y="75"/>
                  </a:cxn>
                  <a:cxn ang="0">
                    <a:pos x="44" y="90"/>
                  </a:cxn>
                  <a:cxn ang="0">
                    <a:pos x="45" y="89"/>
                  </a:cxn>
                  <a:cxn ang="0">
                    <a:pos x="53" y="20"/>
                  </a:cxn>
                  <a:cxn ang="0">
                    <a:pos x="52" y="21"/>
                  </a:cxn>
                  <a:cxn ang="0">
                    <a:pos x="44" y="25"/>
                  </a:cxn>
                  <a:cxn ang="0">
                    <a:pos x="43" y="25"/>
                  </a:cxn>
                  <a:cxn ang="0">
                    <a:pos x="42" y="25"/>
                  </a:cxn>
                  <a:cxn ang="0">
                    <a:pos x="29" y="38"/>
                  </a:cxn>
                  <a:cxn ang="0">
                    <a:pos x="93" y="63"/>
                  </a:cxn>
                  <a:cxn ang="0">
                    <a:pos x="56" y="82"/>
                  </a:cxn>
                  <a:cxn ang="0">
                    <a:pos x="55" y="80"/>
                  </a:cxn>
                  <a:cxn ang="0">
                    <a:pos x="54" y="79"/>
                  </a:cxn>
                  <a:cxn ang="0">
                    <a:pos x="54" y="79"/>
                  </a:cxn>
                  <a:cxn ang="0">
                    <a:pos x="54" y="79"/>
                  </a:cxn>
                  <a:cxn ang="0">
                    <a:pos x="53" y="79"/>
                  </a:cxn>
                  <a:cxn ang="0">
                    <a:pos x="53" y="79"/>
                  </a:cxn>
                  <a:cxn ang="0">
                    <a:pos x="52" y="78"/>
                  </a:cxn>
                  <a:cxn ang="0">
                    <a:pos x="51" y="78"/>
                  </a:cxn>
                  <a:cxn ang="0">
                    <a:pos x="51" y="78"/>
                  </a:cxn>
                  <a:cxn ang="0">
                    <a:pos x="43" y="84"/>
                  </a:cxn>
                  <a:cxn ang="0">
                    <a:pos x="41" y="68"/>
                  </a:cxn>
                  <a:cxn ang="0">
                    <a:pos x="41" y="68"/>
                  </a:cxn>
                  <a:cxn ang="0">
                    <a:pos x="41" y="67"/>
                  </a:cxn>
                  <a:cxn ang="0">
                    <a:pos x="40" y="66"/>
                  </a:cxn>
                  <a:cxn ang="0">
                    <a:pos x="40" y="65"/>
                  </a:cxn>
                  <a:cxn ang="0">
                    <a:pos x="39" y="64"/>
                  </a:cxn>
                  <a:cxn ang="0">
                    <a:pos x="39" y="63"/>
                  </a:cxn>
                  <a:cxn ang="0">
                    <a:pos x="38" y="63"/>
                  </a:cxn>
                  <a:cxn ang="0">
                    <a:pos x="37" y="63"/>
                  </a:cxn>
                  <a:cxn ang="0">
                    <a:pos x="38" y="52"/>
                  </a:cxn>
                  <a:cxn ang="0">
                    <a:pos x="39" y="51"/>
                  </a:cxn>
                  <a:cxn ang="0">
                    <a:pos x="39" y="50"/>
                  </a:cxn>
                  <a:cxn ang="0">
                    <a:pos x="40" y="49"/>
                  </a:cxn>
                  <a:cxn ang="0">
                    <a:pos x="40" y="49"/>
                  </a:cxn>
                  <a:cxn ang="0">
                    <a:pos x="40" y="49"/>
                  </a:cxn>
                  <a:cxn ang="0">
                    <a:pos x="40" y="48"/>
                  </a:cxn>
                  <a:cxn ang="0">
                    <a:pos x="40" y="48"/>
                  </a:cxn>
                  <a:cxn ang="0">
                    <a:pos x="41" y="47"/>
                  </a:cxn>
                  <a:cxn ang="0">
                    <a:pos x="41" y="44"/>
                  </a:cxn>
                  <a:cxn ang="0">
                    <a:pos x="51" y="36"/>
                  </a:cxn>
                  <a:cxn ang="0">
                    <a:pos x="52" y="36"/>
                  </a:cxn>
                  <a:cxn ang="0">
                    <a:pos x="52" y="36"/>
                  </a:cxn>
                  <a:cxn ang="0">
                    <a:pos x="53" y="36"/>
                  </a:cxn>
                  <a:cxn ang="0">
                    <a:pos x="53" y="36"/>
                  </a:cxn>
                  <a:cxn ang="0">
                    <a:pos x="53" y="36"/>
                  </a:cxn>
                  <a:cxn ang="0">
                    <a:pos x="54" y="35"/>
                  </a:cxn>
                  <a:cxn ang="0">
                    <a:pos x="54" y="35"/>
                  </a:cxn>
                  <a:cxn ang="0">
                    <a:pos x="54" y="35"/>
                  </a:cxn>
                  <a:cxn ang="0">
                    <a:pos x="55" y="35"/>
                  </a:cxn>
                  <a:cxn ang="0">
                    <a:pos x="55" y="34"/>
                  </a:cxn>
                  <a:cxn ang="0">
                    <a:pos x="69" y="35"/>
                  </a:cxn>
                </a:cxnLst>
                <a:rect l="0" t="0" r="r" b="b"/>
                <a:pathLst>
                  <a:path w="99" h="118">
                    <a:moveTo>
                      <a:pt x="96" y="46"/>
                    </a:moveTo>
                    <a:cubicBezTo>
                      <a:pt x="88" y="46"/>
                      <a:pt x="88" y="46"/>
                      <a:pt x="88" y="46"/>
                    </a:cubicBezTo>
                    <a:cubicBezTo>
                      <a:pt x="88" y="46"/>
                      <a:pt x="88" y="46"/>
                      <a:pt x="88" y="46"/>
                    </a:cubicBezTo>
                    <a:cubicBezTo>
                      <a:pt x="88" y="46"/>
                      <a:pt x="88" y="46"/>
                      <a:pt x="88" y="46"/>
                    </a:cubicBezTo>
                    <a:cubicBezTo>
                      <a:pt x="88" y="46"/>
                      <a:pt x="88" y="46"/>
                      <a:pt x="88" y="46"/>
                    </a:cubicBezTo>
                    <a:cubicBezTo>
                      <a:pt x="88" y="46"/>
                      <a:pt x="88" y="46"/>
                      <a:pt x="88" y="46"/>
                    </a:cubicBezTo>
                    <a:cubicBezTo>
                      <a:pt x="88" y="46"/>
                      <a:pt x="88" y="46"/>
                      <a:pt x="88" y="46"/>
                    </a:cubicBezTo>
                    <a:cubicBezTo>
                      <a:pt x="94" y="41"/>
                      <a:pt x="94" y="41"/>
                      <a:pt x="94" y="41"/>
                    </a:cubicBezTo>
                    <a:cubicBezTo>
                      <a:pt x="95" y="40"/>
                      <a:pt x="95" y="38"/>
                      <a:pt x="94" y="37"/>
                    </a:cubicBezTo>
                    <a:cubicBezTo>
                      <a:pt x="82" y="25"/>
                      <a:pt x="82" y="25"/>
                      <a:pt x="82" y="25"/>
                    </a:cubicBezTo>
                    <a:cubicBezTo>
                      <a:pt x="81" y="24"/>
                      <a:pt x="79" y="24"/>
                      <a:pt x="78" y="25"/>
                    </a:cubicBezTo>
                    <a:cubicBezTo>
                      <a:pt x="73" y="31"/>
                      <a:pt x="73" y="31"/>
                      <a:pt x="73" y="31"/>
                    </a:cubicBezTo>
                    <a:cubicBezTo>
                      <a:pt x="73" y="31"/>
                      <a:pt x="73" y="31"/>
                      <a:pt x="73" y="31"/>
                    </a:cubicBezTo>
                    <a:cubicBezTo>
                      <a:pt x="73" y="31"/>
                      <a:pt x="73" y="31"/>
                      <a:pt x="73" y="31"/>
                    </a:cubicBezTo>
                    <a:cubicBezTo>
                      <a:pt x="73" y="23"/>
                      <a:pt x="73" y="23"/>
                      <a:pt x="73" y="23"/>
                    </a:cubicBezTo>
                    <a:cubicBezTo>
                      <a:pt x="73" y="22"/>
                      <a:pt x="71" y="20"/>
                      <a:pt x="70" y="20"/>
                    </a:cubicBezTo>
                    <a:cubicBezTo>
                      <a:pt x="69" y="20"/>
                      <a:pt x="69" y="20"/>
                      <a:pt x="69" y="20"/>
                    </a:cubicBezTo>
                    <a:cubicBezTo>
                      <a:pt x="69" y="2"/>
                      <a:pt x="69" y="2"/>
                      <a:pt x="69" y="2"/>
                    </a:cubicBezTo>
                    <a:cubicBezTo>
                      <a:pt x="69" y="1"/>
                      <a:pt x="68" y="0"/>
                      <a:pt x="67" y="0"/>
                    </a:cubicBezTo>
                    <a:cubicBezTo>
                      <a:pt x="3" y="0"/>
                      <a:pt x="3" y="0"/>
                      <a:pt x="3" y="0"/>
                    </a:cubicBezTo>
                    <a:cubicBezTo>
                      <a:pt x="1" y="0"/>
                      <a:pt x="0" y="1"/>
                      <a:pt x="0" y="2"/>
                    </a:cubicBezTo>
                    <a:cubicBezTo>
                      <a:pt x="0" y="116"/>
                      <a:pt x="0" y="116"/>
                      <a:pt x="0" y="116"/>
                    </a:cubicBezTo>
                    <a:cubicBezTo>
                      <a:pt x="0" y="117"/>
                      <a:pt x="1" y="118"/>
                      <a:pt x="3" y="118"/>
                    </a:cubicBezTo>
                    <a:cubicBezTo>
                      <a:pt x="67" y="118"/>
                      <a:pt x="67" y="118"/>
                      <a:pt x="67" y="118"/>
                    </a:cubicBezTo>
                    <a:cubicBezTo>
                      <a:pt x="68" y="118"/>
                      <a:pt x="69" y="117"/>
                      <a:pt x="69" y="116"/>
                    </a:cubicBezTo>
                    <a:cubicBezTo>
                      <a:pt x="69" y="94"/>
                      <a:pt x="69" y="94"/>
                      <a:pt x="69" y="94"/>
                    </a:cubicBezTo>
                    <a:cubicBezTo>
                      <a:pt x="70" y="94"/>
                      <a:pt x="70" y="94"/>
                      <a:pt x="70" y="94"/>
                    </a:cubicBezTo>
                    <a:cubicBezTo>
                      <a:pt x="71" y="94"/>
                      <a:pt x="73" y="93"/>
                      <a:pt x="73" y="92"/>
                    </a:cubicBezTo>
                    <a:cubicBezTo>
                      <a:pt x="73" y="84"/>
                      <a:pt x="73" y="84"/>
                      <a:pt x="73" y="84"/>
                    </a:cubicBezTo>
                    <a:cubicBezTo>
                      <a:pt x="73" y="84"/>
                      <a:pt x="73" y="84"/>
                      <a:pt x="73" y="84"/>
                    </a:cubicBezTo>
                    <a:cubicBezTo>
                      <a:pt x="73" y="84"/>
                      <a:pt x="73" y="84"/>
                      <a:pt x="73" y="84"/>
                    </a:cubicBezTo>
                    <a:cubicBezTo>
                      <a:pt x="78" y="89"/>
                      <a:pt x="78" y="89"/>
                      <a:pt x="78" y="89"/>
                    </a:cubicBezTo>
                    <a:cubicBezTo>
                      <a:pt x="79" y="90"/>
                      <a:pt x="81" y="90"/>
                      <a:pt x="82" y="89"/>
                    </a:cubicBezTo>
                    <a:cubicBezTo>
                      <a:pt x="94" y="78"/>
                      <a:pt x="94" y="78"/>
                      <a:pt x="94" y="78"/>
                    </a:cubicBezTo>
                    <a:cubicBezTo>
                      <a:pt x="95" y="77"/>
                      <a:pt x="95" y="75"/>
                      <a:pt x="94" y="74"/>
                    </a:cubicBezTo>
                    <a:cubicBezTo>
                      <a:pt x="88" y="68"/>
                      <a:pt x="88" y="68"/>
                      <a:pt x="88" y="68"/>
                    </a:cubicBezTo>
                    <a:cubicBezTo>
                      <a:pt x="88" y="68"/>
                      <a:pt x="88" y="68"/>
                      <a:pt x="88" y="68"/>
                    </a:cubicBezTo>
                    <a:cubicBezTo>
                      <a:pt x="88" y="68"/>
                      <a:pt x="88" y="68"/>
                      <a:pt x="88" y="68"/>
                    </a:cubicBezTo>
                    <a:cubicBezTo>
                      <a:pt x="88" y="68"/>
                      <a:pt x="88" y="68"/>
                      <a:pt x="88" y="68"/>
                    </a:cubicBezTo>
                    <a:cubicBezTo>
                      <a:pt x="88" y="68"/>
                      <a:pt x="88" y="68"/>
                      <a:pt x="88" y="68"/>
                    </a:cubicBezTo>
                    <a:cubicBezTo>
                      <a:pt x="96" y="68"/>
                      <a:pt x="96" y="68"/>
                      <a:pt x="96" y="68"/>
                    </a:cubicBezTo>
                    <a:cubicBezTo>
                      <a:pt x="97" y="68"/>
                      <a:pt x="99" y="67"/>
                      <a:pt x="99" y="65"/>
                    </a:cubicBezTo>
                    <a:cubicBezTo>
                      <a:pt x="99" y="49"/>
                      <a:pt x="99" y="49"/>
                      <a:pt x="99" y="49"/>
                    </a:cubicBezTo>
                    <a:cubicBezTo>
                      <a:pt x="99" y="48"/>
                      <a:pt x="97" y="46"/>
                      <a:pt x="96" y="46"/>
                    </a:cubicBezTo>
                    <a:close/>
                    <a:moveTo>
                      <a:pt x="64" y="113"/>
                    </a:moveTo>
                    <a:cubicBezTo>
                      <a:pt x="5" y="113"/>
                      <a:pt x="5" y="113"/>
                      <a:pt x="5" y="113"/>
                    </a:cubicBezTo>
                    <a:cubicBezTo>
                      <a:pt x="5" y="5"/>
                      <a:pt x="5" y="5"/>
                      <a:pt x="5" y="5"/>
                    </a:cubicBezTo>
                    <a:cubicBezTo>
                      <a:pt x="64" y="5"/>
                      <a:pt x="64" y="5"/>
                      <a:pt x="64" y="5"/>
                    </a:cubicBezTo>
                    <a:cubicBezTo>
                      <a:pt x="64" y="20"/>
                      <a:pt x="64" y="20"/>
                      <a:pt x="64" y="20"/>
                    </a:cubicBezTo>
                    <a:cubicBezTo>
                      <a:pt x="60" y="20"/>
                      <a:pt x="60" y="20"/>
                      <a:pt x="60" y="20"/>
                    </a:cubicBezTo>
                    <a:cubicBezTo>
                      <a:pt x="60" y="13"/>
                      <a:pt x="60" y="13"/>
                      <a:pt x="60" y="13"/>
                    </a:cubicBezTo>
                    <a:cubicBezTo>
                      <a:pt x="60" y="12"/>
                      <a:pt x="59" y="10"/>
                      <a:pt x="58" y="10"/>
                    </a:cubicBezTo>
                    <a:cubicBezTo>
                      <a:pt x="12" y="10"/>
                      <a:pt x="12" y="10"/>
                      <a:pt x="12" y="10"/>
                    </a:cubicBezTo>
                    <a:cubicBezTo>
                      <a:pt x="11" y="10"/>
                      <a:pt x="10" y="12"/>
                      <a:pt x="10" y="13"/>
                    </a:cubicBezTo>
                    <a:cubicBezTo>
                      <a:pt x="10" y="94"/>
                      <a:pt x="10" y="94"/>
                      <a:pt x="10" y="94"/>
                    </a:cubicBezTo>
                    <a:cubicBezTo>
                      <a:pt x="10" y="96"/>
                      <a:pt x="11" y="97"/>
                      <a:pt x="12" y="97"/>
                    </a:cubicBezTo>
                    <a:cubicBezTo>
                      <a:pt x="58" y="97"/>
                      <a:pt x="58" y="97"/>
                      <a:pt x="58" y="97"/>
                    </a:cubicBezTo>
                    <a:cubicBezTo>
                      <a:pt x="59" y="97"/>
                      <a:pt x="60" y="96"/>
                      <a:pt x="60" y="94"/>
                    </a:cubicBezTo>
                    <a:cubicBezTo>
                      <a:pt x="60" y="94"/>
                      <a:pt x="60" y="94"/>
                      <a:pt x="60" y="94"/>
                    </a:cubicBezTo>
                    <a:cubicBezTo>
                      <a:pt x="64" y="94"/>
                      <a:pt x="64" y="94"/>
                      <a:pt x="64" y="94"/>
                    </a:cubicBezTo>
                    <a:lnTo>
                      <a:pt x="64" y="113"/>
                    </a:lnTo>
                    <a:close/>
                    <a:moveTo>
                      <a:pt x="30" y="41"/>
                    </a:moveTo>
                    <a:cubicBezTo>
                      <a:pt x="35" y="46"/>
                      <a:pt x="35" y="46"/>
                      <a:pt x="35" y="46"/>
                    </a:cubicBezTo>
                    <a:cubicBezTo>
                      <a:pt x="35" y="46"/>
                      <a:pt x="35" y="46"/>
                      <a:pt x="35" y="46"/>
                    </a:cubicBezTo>
                    <a:cubicBezTo>
                      <a:pt x="35" y="46"/>
                      <a:pt x="35" y="46"/>
                      <a:pt x="35" y="46"/>
                    </a:cubicBezTo>
                    <a:cubicBezTo>
                      <a:pt x="35" y="46"/>
                      <a:pt x="35" y="46"/>
                      <a:pt x="35" y="46"/>
                    </a:cubicBezTo>
                    <a:cubicBezTo>
                      <a:pt x="35" y="46"/>
                      <a:pt x="35" y="46"/>
                      <a:pt x="35" y="46"/>
                    </a:cubicBezTo>
                    <a:cubicBezTo>
                      <a:pt x="35" y="46"/>
                      <a:pt x="35" y="46"/>
                      <a:pt x="35"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5" y="47"/>
                      <a:pt x="25" y="47"/>
                      <a:pt x="25" y="47"/>
                    </a:cubicBezTo>
                    <a:cubicBezTo>
                      <a:pt x="25" y="47"/>
                      <a:pt x="25" y="47"/>
                      <a:pt x="25" y="47"/>
                    </a:cubicBezTo>
                    <a:cubicBezTo>
                      <a:pt x="25" y="47"/>
                      <a:pt x="25" y="47"/>
                      <a:pt x="25" y="47"/>
                    </a:cubicBezTo>
                    <a:cubicBezTo>
                      <a:pt x="25" y="47"/>
                      <a:pt x="25" y="47"/>
                      <a:pt x="25" y="47"/>
                    </a:cubicBezTo>
                    <a:cubicBezTo>
                      <a:pt x="25" y="47"/>
                      <a:pt x="25" y="47"/>
                      <a:pt x="25" y="47"/>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65"/>
                      <a:pt x="25" y="65"/>
                      <a:pt x="25" y="65"/>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6" y="67"/>
                      <a:pt x="26" y="67"/>
                      <a:pt x="26" y="67"/>
                    </a:cubicBezTo>
                    <a:cubicBezTo>
                      <a:pt x="26" y="67"/>
                      <a:pt x="26" y="67"/>
                      <a:pt x="26" y="67"/>
                    </a:cubicBezTo>
                    <a:cubicBezTo>
                      <a:pt x="26" y="67"/>
                      <a:pt x="26" y="67"/>
                      <a:pt x="26" y="67"/>
                    </a:cubicBezTo>
                    <a:cubicBezTo>
                      <a:pt x="26" y="67"/>
                      <a:pt x="26" y="67"/>
                      <a:pt x="26" y="67"/>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35" y="68"/>
                      <a:pt x="35" y="68"/>
                      <a:pt x="35" y="68"/>
                    </a:cubicBezTo>
                    <a:cubicBezTo>
                      <a:pt x="35" y="68"/>
                      <a:pt x="35" y="68"/>
                      <a:pt x="35" y="68"/>
                    </a:cubicBezTo>
                    <a:cubicBezTo>
                      <a:pt x="35" y="68"/>
                      <a:pt x="35" y="68"/>
                      <a:pt x="35" y="68"/>
                    </a:cubicBezTo>
                    <a:cubicBezTo>
                      <a:pt x="35" y="68"/>
                      <a:pt x="35" y="68"/>
                      <a:pt x="35" y="68"/>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6"/>
                      <a:pt x="29" y="76"/>
                      <a:pt x="29" y="76"/>
                    </a:cubicBezTo>
                    <a:cubicBezTo>
                      <a:pt x="29" y="76"/>
                      <a:pt x="29" y="76"/>
                      <a:pt x="29" y="76"/>
                    </a:cubicBezTo>
                    <a:cubicBezTo>
                      <a:pt x="29" y="76"/>
                      <a:pt x="29" y="76"/>
                      <a:pt x="29" y="76"/>
                    </a:cubicBezTo>
                    <a:cubicBezTo>
                      <a:pt x="29" y="76"/>
                      <a:pt x="29" y="76"/>
                      <a:pt x="29" y="76"/>
                    </a:cubicBezTo>
                    <a:cubicBezTo>
                      <a:pt x="29" y="76"/>
                      <a:pt x="29" y="76"/>
                      <a:pt x="29" y="76"/>
                    </a:cubicBezTo>
                    <a:cubicBezTo>
                      <a:pt x="29" y="76"/>
                      <a:pt x="29" y="77"/>
                      <a:pt x="30" y="78"/>
                    </a:cubicBezTo>
                    <a:cubicBezTo>
                      <a:pt x="41" y="89"/>
                      <a:pt x="41" y="89"/>
                      <a:pt x="41" y="89"/>
                    </a:cubicBezTo>
                    <a:cubicBezTo>
                      <a:pt x="42" y="90"/>
                      <a:pt x="43" y="90"/>
                      <a:pt x="43" y="90"/>
                    </a:cubicBezTo>
                    <a:cubicBezTo>
                      <a:pt x="43" y="90"/>
                      <a:pt x="43" y="90"/>
                      <a:pt x="43" y="90"/>
                    </a:cubicBezTo>
                    <a:cubicBezTo>
                      <a:pt x="43" y="90"/>
                      <a:pt x="43" y="90"/>
                      <a:pt x="43" y="90"/>
                    </a:cubicBezTo>
                    <a:cubicBezTo>
                      <a:pt x="43" y="90"/>
                      <a:pt x="43" y="90"/>
                      <a:pt x="43" y="90"/>
                    </a:cubicBezTo>
                    <a:cubicBezTo>
                      <a:pt x="43" y="90"/>
                      <a:pt x="43" y="90"/>
                      <a:pt x="43" y="90"/>
                    </a:cubicBezTo>
                    <a:cubicBezTo>
                      <a:pt x="43" y="90"/>
                      <a:pt x="43" y="90"/>
                      <a:pt x="43"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51" y="84"/>
                      <a:pt x="51" y="84"/>
                      <a:pt x="51" y="84"/>
                    </a:cubicBezTo>
                    <a:cubicBezTo>
                      <a:pt x="51" y="84"/>
                      <a:pt x="51" y="84"/>
                      <a:pt x="51" y="84"/>
                    </a:cubicBezTo>
                    <a:cubicBezTo>
                      <a:pt x="51" y="84"/>
                      <a:pt x="51" y="84"/>
                      <a:pt x="51" y="84"/>
                    </a:cubicBezTo>
                    <a:cubicBezTo>
                      <a:pt x="51" y="84"/>
                      <a:pt x="51" y="84"/>
                      <a:pt x="51" y="84"/>
                    </a:cubicBezTo>
                    <a:cubicBezTo>
                      <a:pt x="51" y="84"/>
                      <a:pt x="51" y="84"/>
                      <a:pt x="51" y="84"/>
                    </a:cubicBezTo>
                    <a:cubicBezTo>
                      <a:pt x="51" y="84"/>
                      <a:pt x="51" y="84"/>
                      <a:pt x="51" y="84"/>
                    </a:cubicBezTo>
                    <a:cubicBezTo>
                      <a:pt x="51" y="92"/>
                      <a:pt x="51" y="92"/>
                      <a:pt x="51" y="92"/>
                    </a:cubicBezTo>
                    <a:cubicBezTo>
                      <a:pt x="51" y="92"/>
                      <a:pt x="51" y="92"/>
                      <a:pt x="51" y="92"/>
                    </a:cubicBezTo>
                    <a:cubicBezTo>
                      <a:pt x="15" y="92"/>
                      <a:pt x="15" y="92"/>
                      <a:pt x="15" y="92"/>
                    </a:cubicBezTo>
                    <a:cubicBezTo>
                      <a:pt x="15" y="16"/>
                      <a:pt x="15" y="16"/>
                      <a:pt x="15" y="16"/>
                    </a:cubicBezTo>
                    <a:cubicBezTo>
                      <a:pt x="55" y="16"/>
                      <a:pt x="55" y="16"/>
                      <a:pt x="55" y="16"/>
                    </a:cubicBezTo>
                    <a:cubicBezTo>
                      <a:pt x="55" y="20"/>
                      <a:pt x="55" y="20"/>
                      <a:pt x="55"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1"/>
                      <a:pt x="53" y="21"/>
                      <a:pt x="53"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1" y="21"/>
                      <a:pt x="51" y="22"/>
                      <a:pt x="51" y="23"/>
                    </a:cubicBezTo>
                    <a:cubicBezTo>
                      <a:pt x="51" y="31"/>
                      <a:pt x="51" y="31"/>
                      <a:pt x="51" y="31"/>
                    </a:cubicBezTo>
                    <a:cubicBezTo>
                      <a:pt x="51" y="31"/>
                      <a:pt x="51" y="31"/>
                      <a:pt x="51" y="31"/>
                    </a:cubicBezTo>
                    <a:cubicBezTo>
                      <a:pt x="51" y="31"/>
                      <a:pt x="51" y="31"/>
                      <a:pt x="51" y="31"/>
                    </a:cubicBezTo>
                    <a:cubicBezTo>
                      <a:pt x="51" y="31"/>
                      <a:pt x="51" y="31"/>
                      <a:pt x="51" y="31"/>
                    </a:cubicBezTo>
                    <a:cubicBezTo>
                      <a:pt x="51" y="31"/>
                      <a:pt x="51" y="31"/>
                      <a:pt x="51" y="31"/>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1" y="25"/>
                      <a:pt x="41" y="25"/>
                      <a:pt x="41" y="25"/>
                    </a:cubicBezTo>
                    <a:cubicBezTo>
                      <a:pt x="41" y="25"/>
                      <a:pt x="41" y="25"/>
                      <a:pt x="41" y="25"/>
                    </a:cubicBezTo>
                    <a:cubicBezTo>
                      <a:pt x="41" y="25"/>
                      <a:pt x="41" y="25"/>
                      <a:pt x="41" y="25"/>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40"/>
                      <a:pt x="30" y="41"/>
                    </a:cubicBezTo>
                    <a:close/>
                    <a:moveTo>
                      <a:pt x="93" y="63"/>
                    </a:moveTo>
                    <a:cubicBezTo>
                      <a:pt x="86" y="63"/>
                      <a:pt x="86" y="63"/>
                      <a:pt x="86" y="63"/>
                    </a:cubicBezTo>
                    <a:cubicBezTo>
                      <a:pt x="85" y="63"/>
                      <a:pt x="84" y="64"/>
                      <a:pt x="84" y="65"/>
                    </a:cubicBezTo>
                    <a:cubicBezTo>
                      <a:pt x="84" y="65"/>
                      <a:pt x="84" y="65"/>
                      <a:pt x="84" y="65"/>
                    </a:cubicBezTo>
                    <a:cubicBezTo>
                      <a:pt x="84" y="65"/>
                      <a:pt x="84" y="65"/>
                      <a:pt x="84" y="65"/>
                    </a:cubicBezTo>
                    <a:cubicBezTo>
                      <a:pt x="84" y="65"/>
                      <a:pt x="84" y="65"/>
                      <a:pt x="84" y="65"/>
                    </a:cubicBezTo>
                    <a:cubicBezTo>
                      <a:pt x="84" y="65"/>
                      <a:pt x="84" y="66"/>
                      <a:pt x="83" y="66"/>
                    </a:cubicBezTo>
                    <a:cubicBezTo>
                      <a:pt x="83" y="66"/>
                      <a:pt x="83" y="66"/>
                      <a:pt x="83" y="66"/>
                    </a:cubicBezTo>
                    <a:cubicBezTo>
                      <a:pt x="84" y="66"/>
                      <a:pt x="84" y="66"/>
                      <a:pt x="84" y="66"/>
                    </a:cubicBezTo>
                    <a:cubicBezTo>
                      <a:pt x="84" y="66"/>
                      <a:pt x="84" y="66"/>
                      <a:pt x="84" y="66"/>
                    </a:cubicBezTo>
                    <a:cubicBezTo>
                      <a:pt x="83" y="66"/>
                      <a:pt x="83" y="66"/>
                      <a:pt x="83" y="66"/>
                    </a:cubicBezTo>
                    <a:cubicBezTo>
                      <a:pt x="83" y="67"/>
                      <a:pt x="83" y="67"/>
                      <a:pt x="83" y="68"/>
                    </a:cubicBezTo>
                    <a:cubicBezTo>
                      <a:pt x="82" y="69"/>
                      <a:pt x="82" y="70"/>
                      <a:pt x="83" y="71"/>
                    </a:cubicBezTo>
                    <a:cubicBezTo>
                      <a:pt x="88" y="76"/>
                      <a:pt x="88" y="76"/>
                      <a:pt x="88" y="76"/>
                    </a:cubicBezTo>
                    <a:cubicBezTo>
                      <a:pt x="80" y="84"/>
                      <a:pt x="80" y="84"/>
                      <a:pt x="80" y="84"/>
                    </a:cubicBezTo>
                    <a:cubicBezTo>
                      <a:pt x="75" y="79"/>
                      <a:pt x="75" y="79"/>
                      <a:pt x="75" y="79"/>
                    </a:cubicBezTo>
                    <a:cubicBezTo>
                      <a:pt x="74" y="78"/>
                      <a:pt x="73" y="78"/>
                      <a:pt x="72" y="78"/>
                    </a:cubicBezTo>
                    <a:cubicBezTo>
                      <a:pt x="72" y="78"/>
                      <a:pt x="72" y="78"/>
                      <a:pt x="72" y="78"/>
                    </a:cubicBezTo>
                    <a:cubicBezTo>
                      <a:pt x="72" y="78"/>
                      <a:pt x="71" y="79"/>
                      <a:pt x="71" y="79"/>
                    </a:cubicBezTo>
                    <a:cubicBezTo>
                      <a:pt x="70" y="79"/>
                      <a:pt x="70" y="79"/>
                      <a:pt x="69" y="79"/>
                    </a:cubicBezTo>
                    <a:cubicBezTo>
                      <a:pt x="68" y="80"/>
                      <a:pt x="67" y="81"/>
                      <a:pt x="67" y="82"/>
                    </a:cubicBezTo>
                    <a:cubicBezTo>
                      <a:pt x="67" y="89"/>
                      <a:pt x="67" y="89"/>
                      <a:pt x="67" y="89"/>
                    </a:cubicBezTo>
                    <a:cubicBezTo>
                      <a:pt x="67" y="89"/>
                      <a:pt x="67" y="89"/>
                      <a:pt x="67" y="89"/>
                    </a:cubicBezTo>
                    <a:cubicBezTo>
                      <a:pt x="58" y="89"/>
                      <a:pt x="58" y="89"/>
                      <a:pt x="58" y="89"/>
                    </a:cubicBezTo>
                    <a:cubicBezTo>
                      <a:pt x="56" y="89"/>
                      <a:pt x="56" y="89"/>
                      <a:pt x="56" y="89"/>
                    </a:cubicBezTo>
                    <a:cubicBezTo>
                      <a:pt x="56" y="82"/>
                      <a:pt x="56" y="82"/>
                      <a:pt x="56" y="82"/>
                    </a:cubicBezTo>
                    <a:cubicBezTo>
                      <a:pt x="56" y="82"/>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0"/>
                      <a:pt x="56" y="80"/>
                      <a:pt x="56" y="80"/>
                    </a:cubicBezTo>
                    <a:cubicBezTo>
                      <a:pt x="56" y="80"/>
                      <a:pt x="56" y="80"/>
                      <a:pt x="56" y="80"/>
                    </a:cubicBezTo>
                    <a:cubicBezTo>
                      <a:pt x="56" y="80"/>
                      <a:pt x="56"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80"/>
                      <a:pt x="54" y="80"/>
                      <a:pt x="54" y="80"/>
                    </a:cubicBezTo>
                    <a:cubicBezTo>
                      <a:pt x="54" y="80"/>
                      <a:pt x="54" y="80"/>
                      <a:pt x="54" y="80"/>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2" y="79"/>
                      <a:pt x="52" y="79"/>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49" y="78"/>
                      <a:pt x="49" y="78"/>
                      <a:pt x="48" y="79"/>
                    </a:cubicBezTo>
                    <a:cubicBezTo>
                      <a:pt x="43" y="84"/>
                      <a:pt x="43" y="84"/>
                      <a:pt x="43" y="84"/>
                    </a:cubicBezTo>
                    <a:cubicBezTo>
                      <a:pt x="35" y="76"/>
                      <a:pt x="35" y="76"/>
                      <a:pt x="35" y="76"/>
                    </a:cubicBezTo>
                    <a:cubicBezTo>
                      <a:pt x="40" y="71"/>
                      <a:pt x="40" y="71"/>
                      <a:pt x="40" y="71"/>
                    </a:cubicBezTo>
                    <a:cubicBezTo>
                      <a:pt x="41" y="70"/>
                      <a:pt x="41" y="70"/>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0" y="67"/>
                      <a:pt x="40" y="67"/>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39" y="65"/>
                      <a:pt x="39" y="65"/>
                      <a:pt x="39" y="65"/>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0" y="63"/>
                      <a:pt x="30" y="63"/>
                      <a:pt x="30" y="63"/>
                    </a:cubicBezTo>
                    <a:cubicBezTo>
                      <a:pt x="30" y="52"/>
                      <a:pt x="30" y="52"/>
                      <a:pt x="30"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40" y="50"/>
                      <a:pt x="40" y="50"/>
                      <a:pt x="40" y="50"/>
                    </a:cubicBezTo>
                    <a:cubicBezTo>
                      <a:pt x="40" y="50"/>
                      <a:pt x="40" y="50"/>
                      <a:pt x="40" y="50"/>
                    </a:cubicBezTo>
                    <a:cubicBezTo>
                      <a:pt x="40" y="50"/>
                      <a:pt x="40" y="50"/>
                      <a:pt x="40" y="50"/>
                    </a:cubicBezTo>
                    <a:cubicBezTo>
                      <a:pt x="40" y="50"/>
                      <a:pt x="40" y="50"/>
                      <a:pt x="40" y="50"/>
                    </a:cubicBezTo>
                    <a:cubicBezTo>
                      <a:pt x="39" y="50"/>
                      <a:pt x="39" y="50"/>
                      <a:pt x="39" y="50"/>
                    </a:cubicBezTo>
                    <a:cubicBezTo>
                      <a:pt x="39" y="50"/>
                      <a:pt x="39" y="50"/>
                      <a:pt x="39"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39" y="48"/>
                      <a:pt x="39" y="48"/>
                      <a:pt x="39"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1" y="47"/>
                      <a:pt x="41" y="47"/>
                      <a:pt x="41" y="47"/>
                    </a:cubicBezTo>
                    <a:cubicBezTo>
                      <a:pt x="41" y="47"/>
                      <a:pt x="41" y="47"/>
                      <a:pt x="41" y="47"/>
                    </a:cubicBezTo>
                    <a:cubicBezTo>
                      <a:pt x="41" y="47"/>
                      <a:pt x="41" y="47"/>
                      <a:pt x="41" y="47"/>
                    </a:cubicBezTo>
                    <a:cubicBezTo>
                      <a:pt x="41" y="47"/>
                      <a:pt x="41" y="47"/>
                      <a:pt x="41" y="47"/>
                    </a:cubicBezTo>
                    <a:cubicBezTo>
                      <a:pt x="41" y="47"/>
                      <a:pt x="41" y="46"/>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0" y="44"/>
                      <a:pt x="40" y="44"/>
                      <a:pt x="40" y="44"/>
                    </a:cubicBezTo>
                    <a:cubicBezTo>
                      <a:pt x="40" y="44"/>
                      <a:pt x="40" y="44"/>
                      <a:pt x="40" y="44"/>
                    </a:cubicBezTo>
                    <a:cubicBezTo>
                      <a:pt x="40" y="44"/>
                      <a:pt x="40" y="44"/>
                      <a:pt x="40" y="44"/>
                    </a:cubicBezTo>
                    <a:cubicBezTo>
                      <a:pt x="40" y="44"/>
                      <a:pt x="40" y="44"/>
                      <a:pt x="40" y="44"/>
                    </a:cubicBezTo>
                    <a:cubicBezTo>
                      <a:pt x="40" y="44"/>
                      <a:pt x="40" y="44"/>
                      <a:pt x="40" y="44"/>
                    </a:cubicBezTo>
                    <a:cubicBezTo>
                      <a:pt x="35" y="39"/>
                      <a:pt x="35" y="39"/>
                      <a:pt x="35" y="39"/>
                    </a:cubicBezTo>
                    <a:cubicBezTo>
                      <a:pt x="43" y="31"/>
                      <a:pt x="43" y="31"/>
                      <a:pt x="43" y="31"/>
                    </a:cubicBezTo>
                    <a:cubicBezTo>
                      <a:pt x="48" y="36"/>
                      <a:pt x="48" y="36"/>
                      <a:pt x="48" y="36"/>
                    </a:cubicBezTo>
                    <a:cubicBezTo>
                      <a:pt x="49" y="37"/>
                      <a:pt x="50" y="37"/>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3"/>
                      <a:pt x="56" y="33"/>
                      <a:pt x="56" y="33"/>
                    </a:cubicBezTo>
                    <a:cubicBezTo>
                      <a:pt x="56" y="26"/>
                      <a:pt x="56" y="26"/>
                      <a:pt x="56" y="26"/>
                    </a:cubicBezTo>
                    <a:cubicBezTo>
                      <a:pt x="58" y="26"/>
                      <a:pt x="58" y="26"/>
                      <a:pt x="58" y="26"/>
                    </a:cubicBezTo>
                    <a:cubicBezTo>
                      <a:pt x="67" y="26"/>
                      <a:pt x="67" y="26"/>
                      <a:pt x="67" y="26"/>
                    </a:cubicBezTo>
                    <a:cubicBezTo>
                      <a:pt x="67" y="26"/>
                      <a:pt x="67" y="26"/>
                      <a:pt x="67" y="26"/>
                    </a:cubicBezTo>
                    <a:cubicBezTo>
                      <a:pt x="67" y="33"/>
                      <a:pt x="67" y="33"/>
                      <a:pt x="67" y="33"/>
                    </a:cubicBezTo>
                    <a:cubicBezTo>
                      <a:pt x="67" y="34"/>
                      <a:pt x="68" y="35"/>
                      <a:pt x="69" y="35"/>
                    </a:cubicBezTo>
                    <a:cubicBezTo>
                      <a:pt x="70" y="33"/>
                      <a:pt x="70" y="33"/>
                      <a:pt x="70" y="33"/>
                    </a:cubicBezTo>
                    <a:cubicBezTo>
                      <a:pt x="69" y="35"/>
                      <a:pt x="69" y="35"/>
                      <a:pt x="69" y="35"/>
                    </a:cubicBezTo>
                    <a:cubicBezTo>
                      <a:pt x="70" y="35"/>
                      <a:pt x="70" y="35"/>
                      <a:pt x="71" y="36"/>
                    </a:cubicBezTo>
                    <a:cubicBezTo>
                      <a:pt x="71" y="36"/>
                      <a:pt x="72" y="36"/>
                      <a:pt x="72" y="36"/>
                    </a:cubicBezTo>
                    <a:cubicBezTo>
                      <a:pt x="73" y="37"/>
                      <a:pt x="74" y="37"/>
                      <a:pt x="75" y="36"/>
                    </a:cubicBezTo>
                    <a:cubicBezTo>
                      <a:pt x="80" y="31"/>
                      <a:pt x="80" y="31"/>
                      <a:pt x="80" y="31"/>
                    </a:cubicBezTo>
                    <a:cubicBezTo>
                      <a:pt x="88" y="39"/>
                      <a:pt x="88" y="39"/>
                      <a:pt x="88" y="39"/>
                    </a:cubicBezTo>
                    <a:cubicBezTo>
                      <a:pt x="83" y="44"/>
                      <a:pt x="83" y="44"/>
                      <a:pt x="83" y="44"/>
                    </a:cubicBezTo>
                    <a:cubicBezTo>
                      <a:pt x="82" y="45"/>
                      <a:pt x="82" y="46"/>
                      <a:pt x="83" y="47"/>
                    </a:cubicBezTo>
                    <a:cubicBezTo>
                      <a:pt x="83" y="47"/>
                      <a:pt x="83" y="47"/>
                      <a:pt x="83" y="47"/>
                    </a:cubicBezTo>
                    <a:cubicBezTo>
                      <a:pt x="83" y="47"/>
                      <a:pt x="83" y="48"/>
                      <a:pt x="83" y="48"/>
                    </a:cubicBezTo>
                    <a:cubicBezTo>
                      <a:pt x="83" y="48"/>
                      <a:pt x="83" y="48"/>
                      <a:pt x="83" y="48"/>
                    </a:cubicBezTo>
                    <a:cubicBezTo>
                      <a:pt x="83" y="48"/>
                      <a:pt x="83" y="48"/>
                      <a:pt x="83" y="48"/>
                    </a:cubicBezTo>
                    <a:cubicBezTo>
                      <a:pt x="83" y="48"/>
                      <a:pt x="83" y="48"/>
                      <a:pt x="83" y="48"/>
                    </a:cubicBezTo>
                    <a:cubicBezTo>
                      <a:pt x="83" y="49"/>
                      <a:pt x="84" y="49"/>
                      <a:pt x="84" y="50"/>
                    </a:cubicBezTo>
                    <a:cubicBezTo>
                      <a:pt x="84" y="51"/>
                      <a:pt x="85" y="52"/>
                      <a:pt x="86" y="52"/>
                    </a:cubicBezTo>
                    <a:cubicBezTo>
                      <a:pt x="93" y="52"/>
                      <a:pt x="93" y="52"/>
                      <a:pt x="93" y="52"/>
                    </a:cubicBezTo>
                    <a:lnTo>
                      <a:pt x="93" y="63"/>
                    </a:lnTo>
                    <a:close/>
                  </a:path>
                </a:pathLst>
              </a:custGeom>
              <a:grpFill/>
              <a:ln w="9525">
                <a:noFill/>
                <a:round/>
              </a:ln>
            </p:spPr>
            <p:txBody>
              <a:bodyPr wrap="square" lIns="91440" tIns="45720" rIns="91440" bIns="45720" anchor="ctr">
                <a:normAutofit/>
              </a:bodyPr>
              <a:lstStyle/>
              <a:p>
                <a:pPr algn="ctr"/>
                <a:endParaRPr dirty="0">
                  <a:latin typeface="思源宋体 CN" panose="02020400000000000000" pitchFamily="18" charset="-122"/>
                </a:endParaRPr>
              </a:p>
            </p:txBody>
          </p:sp>
        </p:grpSp>
      </p:grpSp>
      <p:grpSp>
        <p:nvGrpSpPr>
          <p:cNvPr id="20" name="组合 19"/>
          <p:cNvGrpSpPr/>
          <p:nvPr/>
        </p:nvGrpSpPr>
        <p:grpSpPr>
          <a:xfrm>
            <a:off x="1737411" y="1691607"/>
            <a:ext cx="1896567" cy="1896565"/>
            <a:chOff x="1708865" y="1465798"/>
            <a:chExt cx="2558218" cy="2558216"/>
          </a:xfrm>
        </p:grpSpPr>
        <p:sp>
          <p:nvSpPr>
            <p:cNvPr id="21" name="íSḻîde"/>
            <p:cNvSpPr/>
            <p:nvPr/>
          </p:nvSpPr>
          <p:spPr bwMode="auto">
            <a:xfrm>
              <a:off x="1708865" y="1465798"/>
              <a:ext cx="2558218" cy="2558216"/>
            </a:xfrm>
            <a:prstGeom prst="diamond">
              <a:avLst/>
            </a:prstGeom>
            <a:solidFill>
              <a:schemeClr val="bg1">
                <a:lumMod val="85000"/>
              </a:schemeClr>
            </a:solidFill>
            <a:ln w="19050">
              <a:noFill/>
              <a:round/>
            </a:ln>
          </p:spPr>
          <p:txBody>
            <a:bodyPr wrap="square" lIns="91440" tIns="45720" rIns="91440" bIns="45720" anchor="ctr">
              <a:normAutofit/>
            </a:bodyPr>
            <a:lstStyle/>
            <a:p>
              <a:pPr algn="ctr"/>
              <a:endParaRPr dirty="0">
                <a:latin typeface="思源宋体 CN" panose="02020400000000000000" pitchFamily="18" charset="-122"/>
              </a:endParaRPr>
            </a:p>
          </p:txBody>
        </p:sp>
        <p:grpSp>
          <p:nvGrpSpPr>
            <p:cNvPr id="22" name="iŝlíďe"/>
            <p:cNvGrpSpPr/>
            <p:nvPr/>
          </p:nvGrpSpPr>
          <p:grpSpPr>
            <a:xfrm>
              <a:off x="2606951" y="2384225"/>
              <a:ext cx="686046" cy="643636"/>
              <a:chOff x="3919538" y="1693863"/>
              <a:chExt cx="436563" cy="409575"/>
            </a:xfrm>
            <a:solidFill>
              <a:schemeClr val="bg1"/>
            </a:solidFill>
          </p:grpSpPr>
          <p:sp>
            <p:nvSpPr>
              <p:cNvPr id="23" name="î$1ïḋé"/>
              <p:cNvSpPr/>
              <p:nvPr/>
            </p:nvSpPr>
            <p:spPr bwMode="auto">
              <a:xfrm>
                <a:off x="3919538" y="1693863"/>
                <a:ext cx="436563" cy="409575"/>
              </a:xfrm>
              <a:custGeom>
                <a:avLst/>
                <a:gdLst/>
                <a:ahLst/>
                <a:cxnLst>
                  <a:cxn ang="0">
                    <a:pos x="107" y="24"/>
                  </a:cxn>
                  <a:cxn ang="0">
                    <a:pos x="112" y="19"/>
                  </a:cxn>
                  <a:cxn ang="0">
                    <a:pos x="93" y="10"/>
                  </a:cxn>
                  <a:cxn ang="0">
                    <a:pos x="90" y="0"/>
                  </a:cxn>
                  <a:cxn ang="0">
                    <a:pos x="73" y="10"/>
                  </a:cxn>
                  <a:cxn ang="0">
                    <a:pos x="56" y="13"/>
                  </a:cxn>
                  <a:cxn ang="0">
                    <a:pos x="14" y="95"/>
                  </a:cxn>
                  <a:cxn ang="0">
                    <a:pos x="98" y="63"/>
                  </a:cxn>
                  <a:cxn ang="0">
                    <a:pos x="107" y="44"/>
                  </a:cxn>
                  <a:cxn ang="0">
                    <a:pos x="107" y="44"/>
                  </a:cxn>
                  <a:cxn ang="0">
                    <a:pos x="116" y="26"/>
                  </a:cxn>
                  <a:cxn ang="0">
                    <a:pos x="27" y="80"/>
                  </a:cxn>
                  <a:cxn ang="0">
                    <a:pos x="28" y="39"/>
                  </a:cxn>
                  <a:cxn ang="0">
                    <a:pos x="46" y="38"/>
                  </a:cxn>
                  <a:cxn ang="0">
                    <a:pos x="17" y="30"/>
                  </a:cxn>
                  <a:cxn ang="0">
                    <a:pos x="14" y="34"/>
                  </a:cxn>
                  <a:cxn ang="0">
                    <a:pos x="14" y="34"/>
                  </a:cxn>
                  <a:cxn ang="0">
                    <a:pos x="22" y="82"/>
                  </a:cxn>
                  <a:cxn ang="0">
                    <a:pos x="24" y="86"/>
                  </a:cxn>
                  <a:cxn ang="0">
                    <a:pos x="46" y="81"/>
                  </a:cxn>
                  <a:cxn ang="0">
                    <a:pos x="51" y="18"/>
                  </a:cxn>
                  <a:cxn ang="0">
                    <a:pos x="51" y="18"/>
                  </a:cxn>
                  <a:cxn ang="0">
                    <a:pos x="59" y="44"/>
                  </a:cxn>
                  <a:cxn ang="0">
                    <a:pos x="54" y="52"/>
                  </a:cxn>
                  <a:cxn ang="0">
                    <a:pos x="50" y="61"/>
                  </a:cxn>
                  <a:cxn ang="0">
                    <a:pos x="69" y="61"/>
                  </a:cxn>
                  <a:cxn ang="0">
                    <a:pos x="70" y="80"/>
                  </a:cxn>
                  <a:cxn ang="0">
                    <a:pos x="51" y="81"/>
                  </a:cxn>
                  <a:cxn ang="0">
                    <a:pos x="79" y="92"/>
                  </a:cxn>
                  <a:cxn ang="0">
                    <a:pos x="79" y="92"/>
                  </a:cxn>
                  <a:cxn ang="0">
                    <a:pos x="90" y="67"/>
                  </a:cxn>
                  <a:cxn ang="0">
                    <a:pos x="105" y="39"/>
                  </a:cxn>
                  <a:cxn ang="0">
                    <a:pos x="103" y="40"/>
                  </a:cxn>
                  <a:cxn ang="0">
                    <a:pos x="103" y="42"/>
                  </a:cxn>
                  <a:cxn ang="0">
                    <a:pos x="107" y="50"/>
                  </a:cxn>
                  <a:cxn ang="0">
                    <a:pos x="92" y="53"/>
                  </a:cxn>
                  <a:cxn ang="0">
                    <a:pos x="88" y="63"/>
                  </a:cxn>
                  <a:cxn ang="0">
                    <a:pos x="75" y="56"/>
                  </a:cxn>
                  <a:cxn ang="0">
                    <a:pos x="70" y="53"/>
                  </a:cxn>
                  <a:cxn ang="0">
                    <a:pos x="64" y="43"/>
                  </a:cxn>
                  <a:cxn ang="0">
                    <a:pos x="63" y="42"/>
                  </a:cxn>
                  <a:cxn ang="0">
                    <a:pos x="54" y="39"/>
                  </a:cxn>
                  <a:cxn ang="0">
                    <a:pos x="63" y="27"/>
                  </a:cxn>
                  <a:cxn ang="0">
                    <a:pos x="62" y="27"/>
                  </a:cxn>
                  <a:cxn ang="0">
                    <a:pos x="63" y="26"/>
                  </a:cxn>
                  <a:cxn ang="0">
                    <a:pos x="64" y="24"/>
                  </a:cxn>
                  <a:cxn ang="0">
                    <a:pos x="70" y="14"/>
                  </a:cxn>
                  <a:cxn ang="0">
                    <a:pos x="75" y="14"/>
                  </a:cxn>
                  <a:cxn ang="0">
                    <a:pos x="88" y="5"/>
                  </a:cxn>
                  <a:cxn ang="0">
                    <a:pos x="89" y="13"/>
                  </a:cxn>
                  <a:cxn ang="0">
                    <a:pos x="100" y="10"/>
                  </a:cxn>
                  <a:cxn ang="0">
                    <a:pos x="102" y="24"/>
                  </a:cxn>
                  <a:cxn ang="0">
                    <a:pos x="102" y="26"/>
                  </a:cxn>
                  <a:cxn ang="0">
                    <a:pos x="112" y="39"/>
                  </a:cxn>
                </a:cxnLst>
                <a:rect l="0" t="0" r="r" b="b"/>
                <a:pathLst>
                  <a:path w="116" h="109">
                    <a:moveTo>
                      <a:pt x="114" y="24"/>
                    </a:moveTo>
                    <a:cubicBezTo>
                      <a:pt x="107" y="24"/>
                      <a:pt x="107" y="24"/>
                      <a:pt x="107" y="24"/>
                    </a:cubicBezTo>
                    <a:cubicBezTo>
                      <a:pt x="107" y="24"/>
                      <a:pt x="107" y="24"/>
                      <a:pt x="107" y="24"/>
                    </a:cubicBezTo>
                    <a:cubicBezTo>
                      <a:pt x="107" y="24"/>
                      <a:pt x="107" y="24"/>
                      <a:pt x="107" y="24"/>
                    </a:cubicBezTo>
                    <a:cubicBezTo>
                      <a:pt x="107" y="24"/>
                      <a:pt x="107" y="24"/>
                      <a:pt x="107" y="24"/>
                    </a:cubicBezTo>
                    <a:cubicBezTo>
                      <a:pt x="107" y="24"/>
                      <a:pt x="107" y="24"/>
                      <a:pt x="107" y="24"/>
                    </a:cubicBezTo>
                    <a:cubicBezTo>
                      <a:pt x="107" y="24"/>
                      <a:pt x="107" y="24"/>
                      <a:pt x="107" y="24"/>
                    </a:cubicBezTo>
                    <a:cubicBezTo>
                      <a:pt x="112" y="19"/>
                      <a:pt x="112" y="19"/>
                      <a:pt x="112" y="19"/>
                    </a:cubicBezTo>
                    <a:cubicBezTo>
                      <a:pt x="113" y="18"/>
                      <a:pt x="113" y="16"/>
                      <a:pt x="112" y="15"/>
                    </a:cubicBezTo>
                    <a:cubicBezTo>
                      <a:pt x="101" y="5"/>
                      <a:pt x="101" y="5"/>
                      <a:pt x="101" y="5"/>
                    </a:cubicBezTo>
                    <a:cubicBezTo>
                      <a:pt x="100" y="4"/>
                      <a:pt x="99" y="4"/>
                      <a:pt x="98" y="5"/>
                    </a:cubicBezTo>
                    <a:cubicBezTo>
                      <a:pt x="93" y="10"/>
                      <a:pt x="93" y="10"/>
                      <a:pt x="93" y="10"/>
                    </a:cubicBezTo>
                    <a:cubicBezTo>
                      <a:pt x="93" y="10"/>
                      <a:pt x="93" y="10"/>
                      <a:pt x="93" y="10"/>
                    </a:cubicBezTo>
                    <a:cubicBezTo>
                      <a:pt x="93" y="10"/>
                      <a:pt x="93" y="10"/>
                      <a:pt x="93" y="10"/>
                    </a:cubicBezTo>
                    <a:cubicBezTo>
                      <a:pt x="93" y="2"/>
                      <a:pt x="93" y="2"/>
                      <a:pt x="93" y="2"/>
                    </a:cubicBezTo>
                    <a:cubicBezTo>
                      <a:pt x="93" y="1"/>
                      <a:pt x="92" y="0"/>
                      <a:pt x="90" y="0"/>
                    </a:cubicBezTo>
                    <a:cubicBezTo>
                      <a:pt x="75" y="0"/>
                      <a:pt x="75" y="0"/>
                      <a:pt x="75" y="0"/>
                    </a:cubicBezTo>
                    <a:cubicBezTo>
                      <a:pt x="74" y="0"/>
                      <a:pt x="73" y="1"/>
                      <a:pt x="73" y="2"/>
                    </a:cubicBezTo>
                    <a:cubicBezTo>
                      <a:pt x="73" y="10"/>
                      <a:pt x="73" y="10"/>
                      <a:pt x="73" y="10"/>
                    </a:cubicBezTo>
                    <a:cubicBezTo>
                      <a:pt x="73" y="10"/>
                      <a:pt x="73" y="10"/>
                      <a:pt x="73" y="10"/>
                    </a:cubicBezTo>
                    <a:cubicBezTo>
                      <a:pt x="73" y="10"/>
                      <a:pt x="73" y="10"/>
                      <a:pt x="73" y="10"/>
                    </a:cubicBezTo>
                    <a:cubicBezTo>
                      <a:pt x="68" y="5"/>
                      <a:pt x="68" y="5"/>
                      <a:pt x="68" y="5"/>
                    </a:cubicBezTo>
                    <a:cubicBezTo>
                      <a:pt x="67" y="4"/>
                      <a:pt x="65" y="4"/>
                      <a:pt x="64" y="5"/>
                    </a:cubicBezTo>
                    <a:cubicBezTo>
                      <a:pt x="56" y="13"/>
                      <a:pt x="56" y="13"/>
                      <a:pt x="56" y="13"/>
                    </a:cubicBezTo>
                    <a:cubicBezTo>
                      <a:pt x="54" y="12"/>
                      <a:pt x="51" y="12"/>
                      <a:pt x="48" y="12"/>
                    </a:cubicBezTo>
                    <a:cubicBezTo>
                      <a:pt x="35" y="12"/>
                      <a:pt x="23" y="18"/>
                      <a:pt x="14" y="26"/>
                    </a:cubicBezTo>
                    <a:cubicBezTo>
                      <a:pt x="5" y="35"/>
                      <a:pt x="0" y="47"/>
                      <a:pt x="0" y="61"/>
                    </a:cubicBezTo>
                    <a:cubicBezTo>
                      <a:pt x="0" y="74"/>
                      <a:pt x="5" y="86"/>
                      <a:pt x="14" y="95"/>
                    </a:cubicBezTo>
                    <a:cubicBezTo>
                      <a:pt x="23" y="104"/>
                      <a:pt x="35" y="109"/>
                      <a:pt x="48" y="109"/>
                    </a:cubicBezTo>
                    <a:cubicBezTo>
                      <a:pt x="62" y="109"/>
                      <a:pt x="74" y="104"/>
                      <a:pt x="83" y="95"/>
                    </a:cubicBezTo>
                    <a:cubicBezTo>
                      <a:pt x="91" y="87"/>
                      <a:pt x="97" y="75"/>
                      <a:pt x="97" y="62"/>
                    </a:cubicBezTo>
                    <a:cubicBezTo>
                      <a:pt x="98" y="63"/>
                      <a:pt x="98" y="63"/>
                      <a:pt x="98" y="63"/>
                    </a:cubicBezTo>
                    <a:cubicBezTo>
                      <a:pt x="99" y="64"/>
                      <a:pt x="100" y="64"/>
                      <a:pt x="101" y="63"/>
                    </a:cubicBezTo>
                    <a:cubicBezTo>
                      <a:pt x="112" y="52"/>
                      <a:pt x="112" y="52"/>
                      <a:pt x="112" y="52"/>
                    </a:cubicBezTo>
                    <a:cubicBezTo>
                      <a:pt x="113" y="51"/>
                      <a:pt x="113" y="50"/>
                      <a:pt x="112" y="49"/>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14" y="44"/>
                      <a:pt x="114" y="44"/>
                      <a:pt x="114" y="44"/>
                    </a:cubicBezTo>
                    <a:cubicBezTo>
                      <a:pt x="115" y="44"/>
                      <a:pt x="116" y="42"/>
                      <a:pt x="116" y="41"/>
                    </a:cubicBezTo>
                    <a:cubicBezTo>
                      <a:pt x="116" y="26"/>
                      <a:pt x="116" y="26"/>
                      <a:pt x="116" y="26"/>
                    </a:cubicBezTo>
                    <a:cubicBezTo>
                      <a:pt x="116" y="25"/>
                      <a:pt x="115" y="24"/>
                      <a:pt x="114" y="24"/>
                    </a:cubicBezTo>
                    <a:close/>
                    <a:moveTo>
                      <a:pt x="46" y="61"/>
                    </a:moveTo>
                    <a:cubicBezTo>
                      <a:pt x="46" y="66"/>
                      <a:pt x="46" y="71"/>
                      <a:pt x="46" y="76"/>
                    </a:cubicBezTo>
                    <a:cubicBezTo>
                      <a:pt x="40" y="77"/>
                      <a:pt x="33" y="78"/>
                      <a:pt x="27" y="80"/>
                    </a:cubicBezTo>
                    <a:cubicBezTo>
                      <a:pt x="24" y="74"/>
                      <a:pt x="23" y="68"/>
                      <a:pt x="24" y="62"/>
                    </a:cubicBezTo>
                    <a:cubicBezTo>
                      <a:pt x="31" y="61"/>
                      <a:pt x="38" y="61"/>
                      <a:pt x="46" y="61"/>
                    </a:cubicBezTo>
                    <a:close/>
                    <a:moveTo>
                      <a:pt x="24" y="57"/>
                    </a:moveTo>
                    <a:cubicBezTo>
                      <a:pt x="24" y="51"/>
                      <a:pt x="26" y="45"/>
                      <a:pt x="28" y="39"/>
                    </a:cubicBezTo>
                    <a:cubicBezTo>
                      <a:pt x="34" y="41"/>
                      <a:pt x="40" y="42"/>
                      <a:pt x="46" y="43"/>
                    </a:cubicBezTo>
                    <a:cubicBezTo>
                      <a:pt x="46" y="47"/>
                      <a:pt x="46" y="52"/>
                      <a:pt x="46" y="56"/>
                    </a:cubicBezTo>
                    <a:cubicBezTo>
                      <a:pt x="38" y="56"/>
                      <a:pt x="31" y="56"/>
                      <a:pt x="24" y="57"/>
                    </a:cubicBezTo>
                    <a:close/>
                    <a:moveTo>
                      <a:pt x="46" y="38"/>
                    </a:moveTo>
                    <a:cubicBezTo>
                      <a:pt x="41" y="38"/>
                      <a:pt x="36" y="37"/>
                      <a:pt x="30" y="35"/>
                    </a:cubicBezTo>
                    <a:cubicBezTo>
                      <a:pt x="34" y="28"/>
                      <a:pt x="40" y="22"/>
                      <a:pt x="46" y="19"/>
                    </a:cubicBezTo>
                    <a:cubicBezTo>
                      <a:pt x="46" y="25"/>
                      <a:pt x="46" y="31"/>
                      <a:pt x="46" y="38"/>
                    </a:cubicBezTo>
                    <a:close/>
                    <a:moveTo>
                      <a:pt x="17" y="30"/>
                    </a:moveTo>
                    <a:cubicBezTo>
                      <a:pt x="23" y="24"/>
                      <a:pt x="30" y="20"/>
                      <a:pt x="38" y="18"/>
                    </a:cubicBezTo>
                    <a:cubicBezTo>
                      <a:pt x="33" y="22"/>
                      <a:pt x="29" y="28"/>
                      <a:pt x="26" y="34"/>
                    </a:cubicBezTo>
                    <a:cubicBezTo>
                      <a:pt x="23" y="32"/>
                      <a:pt x="20" y="31"/>
                      <a:pt x="17" y="30"/>
                    </a:cubicBezTo>
                    <a:close/>
                    <a:moveTo>
                      <a:pt x="14" y="34"/>
                    </a:moveTo>
                    <a:cubicBezTo>
                      <a:pt x="17" y="35"/>
                      <a:pt x="21" y="37"/>
                      <a:pt x="24" y="38"/>
                    </a:cubicBezTo>
                    <a:cubicBezTo>
                      <a:pt x="21" y="44"/>
                      <a:pt x="19" y="50"/>
                      <a:pt x="19" y="57"/>
                    </a:cubicBezTo>
                    <a:cubicBezTo>
                      <a:pt x="14" y="57"/>
                      <a:pt x="9" y="58"/>
                      <a:pt x="5" y="58"/>
                    </a:cubicBezTo>
                    <a:cubicBezTo>
                      <a:pt x="5" y="49"/>
                      <a:pt x="9" y="40"/>
                      <a:pt x="14" y="34"/>
                    </a:cubicBezTo>
                    <a:close/>
                    <a:moveTo>
                      <a:pt x="13" y="86"/>
                    </a:moveTo>
                    <a:cubicBezTo>
                      <a:pt x="8" y="80"/>
                      <a:pt x="5" y="72"/>
                      <a:pt x="5" y="63"/>
                    </a:cubicBezTo>
                    <a:cubicBezTo>
                      <a:pt x="9" y="63"/>
                      <a:pt x="14" y="62"/>
                      <a:pt x="19" y="62"/>
                    </a:cubicBezTo>
                    <a:cubicBezTo>
                      <a:pt x="19" y="69"/>
                      <a:pt x="20" y="75"/>
                      <a:pt x="22" y="82"/>
                    </a:cubicBezTo>
                    <a:cubicBezTo>
                      <a:pt x="19" y="83"/>
                      <a:pt x="16" y="85"/>
                      <a:pt x="13" y="86"/>
                    </a:cubicBezTo>
                    <a:close/>
                    <a:moveTo>
                      <a:pt x="17" y="92"/>
                    </a:moveTo>
                    <a:cubicBezTo>
                      <a:pt x="17" y="91"/>
                      <a:pt x="16" y="91"/>
                      <a:pt x="16" y="90"/>
                    </a:cubicBezTo>
                    <a:cubicBezTo>
                      <a:pt x="19" y="89"/>
                      <a:pt x="21" y="87"/>
                      <a:pt x="24" y="86"/>
                    </a:cubicBezTo>
                    <a:cubicBezTo>
                      <a:pt x="27" y="93"/>
                      <a:pt x="32" y="99"/>
                      <a:pt x="38" y="103"/>
                    </a:cubicBezTo>
                    <a:cubicBezTo>
                      <a:pt x="30" y="101"/>
                      <a:pt x="23" y="97"/>
                      <a:pt x="17" y="92"/>
                    </a:cubicBezTo>
                    <a:close/>
                    <a:moveTo>
                      <a:pt x="29" y="85"/>
                    </a:moveTo>
                    <a:cubicBezTo>
                      <a:pt x="35" y="83"/>
                      <a:pt x="40" y="82"/>
                      <a:pt x="46" y="81"/>
                    </a:cubicBezTo>
                    <a:cubicBezTo>
                      <a:pt x="46" y="83"/>
                      <a:pt x="46" y="83"/>
                      <a:pt x="46" y="83"/>
                    </a:cubicBezTo>
                    <a:cubicBezTo>
                      <a:pt x="46" y="89"/>
                      <a:pt x="46" y="96"/>
                      <a:pt x="46" y="103"/>
                    </a:cubicBezTo>
                    <a:cubicBezTo>
                      <a:pt x="38" y="98"/>
                      <a:pt x="32" y="92"/>
                      <a:pt x="29" y="85"/>
                    </a:cubicBezTo>
                    <a:close/>
                    <a:moveTo>
                      <a:pt x="51" y="18"/>
                    </a:moveTo>
                    <a:cubicBezTo>
                      <a:pt x="53" y="20"/>
                      <a:pt x="56" y="22"/>
                      <a:pt x="58" y="24"/>
                    </a:cubicBezTo>
                    <a:cubicBezTo>
                      <a:pt x="51" y="24"/>
                      <a:pt x="51" y="24"/>
                      <a:pt x="51" y="24"/>
                    </a:cubicBezTo>
                    <a:cubicBezTo>
                      <a:pt x="51" y="24"/>
                      <a:pt x="51" y="24"/>
                      <a:pt x="51" y="24"/>
                    </a:cubicBezTo>
                    <a:cubicBezTo>
                      <a:pt x="51" y="22"/>
                      <a:pt x="51" y="20"/>
                      <a:pt x="51" y="18"/>
                    </a:cubicBezTo>
                    <a:close/>
                    <a:moveTo>
                      <a:pt x="50" y="43"/>
                    </a:moveTo>
                    <a:cubicBezTo>
                      <a:pt x="51" y="43"/>
                      <a:pt x="51" y="44"/>
                      <a:pt x="51" y="44"/>
                    </a:cubicBezTo>
                    <a:cubicBezTo>
                      <a:pt x="59" y="44"/>
                      <a:pt x="59" y="44"/>
                      <a:pt x="59" y="44"/>
                    </a:cubicBezTo>
                    <a:cubicBezTo>
                      <a:pt x="59" y="44"/>
                      <a:pt x="59" y="44"/>
                      <a:pt x="59" y="44"/>
                    </a:cubicBezTo>
                    <a:cubicBezTo>
                      <a:pt x="59" y="44"/>
                      <a:pt x="59" y="44"/>
                      <a:pt x="59" y="44"/>
                    </a:cubicBezTo>
                    <a:cubicBezTo>
                      <a:pt x="59" y="44"/>
                      <a:pt x="59" y="44"/>
                      <a:pt x="59" y="44"/>
                    </a:cubicBezTo>
                    <a:cubicBezTo>
                      <a:pt x="54" y="49"/>
                      <a:pt x="54" y="49"/>
                      <a:pt x="54" y="49"/>
                    </a:cubicBezTo>
                    <a:cubicBezTo>
                      <a:pt x="53" y="50"/>
                      <a:pt x="53" y="51"/>
                      <a:pt x="54" y="52"/>
                    </a:cubicBezTo>
                    <a:cubicBezTo>
                      <a:pt x="58" y="56"/>
                      <a:pt x="58" y="56"/>
                      <a:pt x="58" y="56"/>
                    </a:cubicBezTo>
                    <a:cubicBezTo>
                      <a:pt x="55" y="56"/>
                      <a:pt x="53" y="56"/>
                      <a:pt x="50" y="56"/>
                    </a:cubicBezTo>
                    <a:cubicBezTo>
                      <a:pt x="50" y="52"/>
                      <a:pt x="50" y="48"/>
                      <a:pt x="50" y="43"/>
                    </a:cubicBezTo>
                    <a:close/>
                    <a:moveTo>
                      <a:pt x="50" y="61"/>
                    </a:moveTo>
                    <a:cubicBezTo>
                      <a:pt x="55" y="61"/>
                      <a:pt x="59" y="61"/>
                      <a:pt x="63" y="61"/>
                    </a:cubicBezTo>
                    <a:cubicBezTo>
                      <a:pt x="64" y="63"/>
                      <a:pt x="64" y="63"/>
                      <a:pt x="64" y="63"/>
                    </a:cubicBezTo>
                    <a:cubicBezTo>
                      <a:pt x="65" y="64"/>
                      <a:pt x="67" y="64"/>
                      <a:pt x="68" y="63"/>
                    </a:cubicBezTo>
                    <a:cubicBezTo>
                      <a:pt x="69" y="61"/>
                      <a:pt x="69" y="61"/>
                      <a:pt x="69" y="61"/>
                    </a:cubicBezTo>
                    <a:cubicBezTo>
                      <a:pt x="70" y="62"/>
                      <a:pt x="72" y="62"/>
                      <a:pt x="73" y="62"/>
                    </a:cubicBezTo>
                    <a:cubicBezTo>
                      <a:pt x="73" y="65"/>
                      <a:pt x="73" y="65"/>
                      <a:pt x="73" y="65"/>
                    </a:cubicBezTo>
                    <a:cubicBezTo>
                      <a:pt x="73" y="65"/>
                      <a:pt x="73" y="66"/>
                      <a:pt x="73" y="66"/>
                    </a:cubicBezTo>
                    <a:cubicBezTo>
                      <a:pt x="73" y="71"/>
                      <a:pt x="72" y="75"/>
                      <a:pt x="70" y="80"/>
                    </a:cubicBezTo>
                    <a:cubicBezTo>
                      <a:pt x="64" y="78"/>
                      <a:pt x="57" y="77"/>
                      <a:pt x="51" y="76"/>
                    </a:cubicBezTo>
                    <a:cubicBezTo>
                      <a:pt x="51" y="71"/>
                      <a:pt x="50" y="66"/>
                      <a:pt x="50" y="61"/>
                    </a:cubicBezTo>
                    <a:close/>
                    <a:moveTo>
                      <a:pt x="51" y="83"/>
                    </a:moveTo>
                    <a:cubicBezTo>
                      <a:pt x="51" y="81"/>
                      <a:pt x="51" y="81"/>
                      <a:pt x="51" y="81"/>
                    </a:cubicBezTo>
                    <a:cubicBezTo>
                      <a:pt x="57" y="81"/>
                      <a:pt x="62" y="82"/>
                      <a:pt x="68" y="84"/>
                    </a:cubicBezTo>
                    <a:cubicBezTo>
                      <a:pt x="65" y="92"/>
                      <a:pt x="59" y="98"/>
                      <a:pt x="51" y="103"/>
                    </a:cubicBezTo>
                    <a:cubicBezTo>
                      <a:pt x="51" y="96"/>
                      <a:pt x="51" y="89"/>
                      <a:pt x="51" y="83"/>
                    </a:cubicBezTo>
                    <a:close/>
                    <a:moveTo>
                      <a:pt x="79" y="92"/>
                    </a:moveTo>
                    <a:cubicBezTo>
                      <a:pt x="74" y="97"/>
                      <a:pt x="67" y="101"/>
                      <a:pt x="59" y="103"/>
                    </a:cubicBezTo>
                    <a:cubicBezTo>
                      <a:pt x="65" y="98"/>
                      <a:pt x="70" y="92"/>
                      <a:pt x="73" y="86"/>
                    </a:cubicBezTo>
                    <a:cubicBezTo>
                      <a:pt x="76" y="87"/>
                      <a:pt x="78" y="88"/>
                      <a:pt x="81" y="90"/>
                    </a:cubicBezTo>
                    <a:cubicBezTo>
                      <a:pt x="80" y="91"/>
                      <a:pt x="80" y="91"/>
                      <a:pt x="79" y="92"/>
                    </a:cubicBezTo>
                    <a:close/>
                    <a:moveTo>
                      <a:pt x="84" y="86"/>
                    </a:moveTo>
                    <a:cubicBezTo>
                      <a:pt x="81" y="84"/>
                      <a:pt x="78" y="83"/>
                      <a:pt x="75" y="82"/>
                    </a:cubicBezTo>
                    <a:cubicBezTo>
                      <a:pt x="76" y="77"/>
                      <a:pt x="77" y="72"/>
                      <a:pt x="78" y="67"/>
                    </a:cubicBezTo>
                    <a:cubicBezTo>
                      <a:pt x="90" y="67"/>
                      <a:pt x="90" y="67"/>
                      <a:pt x="90" y="67"/>
                    </a:cubicBezTo>
                    <a:cubicBezTo>
                      <a:pt x="91" y="67"/>
                      <a:pt x="91" y="67"/>
                      <a:pt x="92" y="67"/>
                    </a:cubicBezTo>
                    <a:cubicBezTo>
                      <a:pt x="91" y="74"/>
                      <a:pt x="88" y="81"/>
                      <a:pt x="84" y="86"/>
                    </a:cubicBezTo>
                    <a:close/>
                    <a:moveTo>
                      <a:pt x="112" y="39"/>
                    </a:moveTo>
                    <a:cubicBezTo>
                      <a:pt x="105" y="39"/>
                      <a:pt x="105" y="39"/>
                      <a:pt x="105" y="39"/>
                    </a:cubicBezTo>
                    <a:cubicBezTo>
                      <a:pt x="104" y="39"/>
                      <a:pt x="103" y="39"/>
                      <a:pt x="103" y="40"/>
                    </a:cubicBezTo>
                    <a:cubicBezTo>
                      <a:pt x="103" y="41"/>
                      <a:pt x="103" y="41"/>
                      <a:pt x="103" y="41"/>
                    </a:cubicBezTo>
                    <a:cubicBezTo>
                      <a:pt x="103" y="41"/>
                      <a:pt x="103" y="41"/>
                      <a:pt x="103" y="41"/>
                    </a:cubicBezTo>
                    <a:cubicBezTo>
                      <a:pt x="103" y="40"/>
                      <a:pt x="103" y="40"/>
                      <a:pt x="103" y="40"/>
                    </a:cubicBezTo>
                    <a:cubicBezTo>
                      <a:pt x="103" y="41"/>
                      <a:pt x="103" y="41"/>
                      <a:pt x="102" y="42"/>
                    </a:cubicBezTo>
                    <a:cubicBezTo>
                      <a:pt x="102" y="42"/>
                      <a:pt x="102" y="42"/>
                      <a:pt x="102" y="42"/>
                    </a:cubicBezTo>
                    <a:cubicBezTo>
                      <a:pt x="103" y="42"/>
                      <a:pt x="103" y="42"/>
                      <a:pt x="103" y="42"/>
                    </a:cubicBezTo>
                    <a:cubicBezTo>
                      <a:pt x="103" y="42"/>
                      <a:pt x="103" y="42"/>
                      <a:pt x="103" y="42"/>
                    </a:cubicBezTo>
                    <a:cubicBezTo>
                      <a:pt x="102" y="42"/>
                      <a:pt x="102" y="42"/>
                      <a:pt x="102" y="42"/>
                    </a:cubicBezTo>
                    <a:cubicBezTo>
                      <a:pt x="102" y="42"/>
                      <a:pt x="102" y="43"/>
                      <a:pt x="102" y="43"/>
                    </a:cubicBezTo>
                    <a:cubicBezTo>
                      <a:pt x="101" y="44"/>
                      <a:pt x="101" y="45"/>
                      <a:pt x="102" y="46"/>
                    </a:cubicBezTo>
                    <a:cubicBezTo>
                      <a:pt x="107" y="50"/>
                      <a:pt x="107" y="50"/>
                      <a:pt x="107" y="50"/>
                    </a:cubicBezTo>
                    <a:cubicBezTo>
                      <a:pt x="100" y="58"/>
                      <a:pt x="100" y="58"/>
                      <a:pt x="100" y="58"/>
                    </a:cubicBezTo>
                    <a:cubicBezTo>
                      <a:pt x="95" y="53"/>
                      <a:pt x="95" y="53"/>
                      <a:pt x="95" y="53"/>
                    </a:cubicBezTo>
                    <a:cubicBezTo>
                      <a:pt x="94" y="52"/>
                      <a:pt x="93" y="52"/>
                      <a:pt x="92" y="53"/>
                    </a:cubicBezTo>
                    <a:cubicBezTo>
                      <a:pt x="92" y="53"/>
                      <a:pt x="92" y="53"/>
                      <a:pt x="92" y="53"/>
                    </a:cubicBezTo>
                    <a:cubicBezTo>
                      <a:pt x="92" y="53"/>
                      <a:pt x="91" y="53"/>
                      <a:pt x="91" y="53"/>
                    </a:cubicBezTo>
                    <a:cubicBezTo>
                      <a:pt x="90" y="53"/>
                      <a:pt x="90" y="54"/>
                      <a:pt x="90" y="54"/>
                    </a:cubicBezTo>
                    <a:cubicBezTo>
                      <a:pt x="89" y="54"/>
                      <a:pt x="88" y="55"/>
                      <a:pt x="88" y="56"/>
                    </a:cubicBezTo>
                    <a:cubicBezTo>
                      <a:pt x="88" y="63"/>
                      <a:pt x="88" y="63"/>
                      <a:pt x="88" y="63"/>
                    </a:cubicBezTo>
                    <a:cubicBezTo>
                      <a:pt x="78" y="63"/>
                      <a:pt x="78" y="63"/>
                      <a:pt x="78" y="63"/>
                    </a:cubicBezTo>
                    <a:cubicBezTo>
                      <a:pt x="78" y="56"/>
                      <a:pt x="78" y="56"/>
                      <a:pt x="78" y="56"/>
                    </a:cubicBezTo>
                    <a:cubicBezTo>
                      <a:pt x="78" y="55"/>
                      <a:pt x="77" y="54"/>
                      <a:pt x="76" y="54"/>
                    </a:cubicBezTo>
                    <a:cubicBezTo>
                      <a:pt x="75" y="56"/>
                      <a:pt x="75" y="56"/>
                      <a:pt x="75" y="56"/>
                    </a:cubicBezTo>
                    <a:cubicBezTo>
                      <a:pt x="76" y="54"/>
                      <a:pt x="76" y="54"/>
                      <a:pt x="76" y="54"/>
                    </a:cubicBezTo>
                    <a:cubicBezTo>
                      <a:pt x="76" y="54"/>
                      <a:pt x="75" y="54"/>
                      <a:pt x="75" y="53"/>
                    </a:cubicBezTo>
                    <a:cubicBezTo>
                      <a:pt x="74" y="53"/>
                      <a:pt x="74" y="53"/>
                      <a:pt x="73" y="53"/>
                    </a:cubicBezTo>
                    <a:cubicBezTo>
                      <a:pt x="72" y="52"/>
                      <a:pt x="71" y="52"/>
                      <a:pt x="70" y="53"/>
                    </a:cubicBezTo>
                    <a:cubicBezTo>
                      <a:pt x="66" y="58"/>
                      <a:pt x="66" y="58"/>
                      <a:pt x="66" y="58"/>
                    </a:cubicBezTo>
                    <a:cubicBezTo>
                      <a:pt x="59" y="50"/>
                      <a:pt x="59" y="50"/>
                      <a:pt x="59" y="50"/>
                    </a:cubicBezTo>
                    <a:cubicBezTo>
                      <a:pt x="63" y="46"/>
                      <a:pt x="63" y="46"/>
                      <a:pt x="63" y="46"/>
                    </a:cubicBezTo>
                    <a:cubicBezTo>
                      <a:pt x="64" y="45"/>
                      <a:pt x="64" y="44"/>
                      <a:pt x="64" y="43"/>
                    </a:cubicBezTo>
                    <a:cubicBezTo>
                      <a:pt x="64" y="43"/>
                      <a:pt x="64" y="43"/>
                      <a:pt x="64" y="43"/>
                    </a:cubicBezTo>
                    <a:cubicBezTo>
                      <a:pt x="64" y="43"/>
                      <a:pt x="63" y="42"/>
                      <a:pt x="63" y="42"/>
                    </a:cubicBezTo>
                    <a:cubicBezTo>
                      <a:pt x="63" y="42"/>
                      <a:pt x="63" y="42"/>
                      <a:pt x="63" y="42"/>
                    </a:cubicBezTo>
                    <a:cubicBezTo>
                      <a:pt x="63" y="42"/>
                      <a:pt x="63" y="42"/>
                      <a:pt x="63" y="42"/>
                    </a:cubicBezTo>
                    <a:cubicBezTo>
                      <a:pt x="63" y="42"/>
                      <a:pt x="63" y="42"/>
                      <a:pt x="63" y="42"/>
                    </a:cubicBezTo>
                    <a:cubicBezTo>
                      <a:pt x="63" y="41"/>
                      <a:pt x="63" y="41"/>
                      <a:pt x="63" y="41"/>
                    </a:cubicBezTo>
                    <a:cubicBezTo>
                      <a:pt x="62" y="40"/>
                      <a:pt x="61" y="39"/>
                      <a:pt x="60" y="39"/>
                    </a:cubicBezTo>
                    <a:cubicBezTo>
                      <a:pt x="54" y="39"/>
                      <a:pt x="54" y="39"/>
                      <a:pt x="54" y="39"/>
                    </a:cubicBezTo>
                    <a:cubicBezTo>
                      <a:pt x="54" y="29"/>
                      <a:pt x="54" y="29"/>
                      <a:pt x="54" y="29"/>
                    </a:cubicBezTo>
                    <a:cubicBezTo>
                      <a:pt x="60" y="29"/>
                      <a:pt x="60" y="29"/>
                      <a:pt x="60" y="29"/>
                    </a:cubicBezTo>
                    <a:cubicBezTo>
                      <a:pt x="61" y="29"/>
                      <a:pt x="62" y="28"/>
                      <a:pt x="63" y="27"/>
                    </a:cubicBezTo>
                    <a:cubicBezTo>
                      <a:pt x="63" y="27"/>
                      <a:pt x="63" y="27"/>
                      <a:pt x="63" y="27"/>
                    </a:cubicBezTo>
                    <a:cubicBezTo>
                      <a:pt x="63" y="27"/>
                      <a:pt x="63" y="27"/>
                      <a:pt x="63" y="27"/>
                    </a:cubicBezTo>
                    <a:cubicBezTo>
                      <a:pt x="62" y="27"/>
                      <a:pt x="62" y="27"/>
                      <a:pt x="62" y="27"/>
                    </a:cubicBezTo>
                    <a:cubicBezTo>
                      <a:pt x="62" y="27"/>
                      <a:pt x="62" y="27"/>
                      <a:pt x="62" y="27"/>
                    </a:cubicBezTo>
                    <a:cubicBezTo>
                      <a:pt x="62" y="27"/>
                      <a:pt x="62" y="27"/>
                      <a:pt x="62" y="27"/>
                    </a:cubicBezTo>
                    <a:cubicBezTo>
                      <a:pt x="62" y="27"/>
                      <a:pt x="62" y="27"/>
                      <a:pt x="62" y="27"/>
                    </a:cubicBezTo>
                    <a:cubicBezTo>
                      <a:pt x="63" y="27"/>
                      <a:pt x="63" y="27"/>
                      <a:pt x="63" y="27"/>
                    </a:cubicBezTo>
                    <a:cubicBezTo>
                      <a:pt x="63" y="27"/>
                      <a:pt x="63" y="26"/>
                      <a:pt x="63" y="26"/>
                    </a:cubicBezTo>
                    <a:cubicBezTo>
                      <a:pt x="63" y="26"/>
                      <a:pt x="63" y="26"/>
                      <a:pt x="63" y="26"/>
                    </a:cubicBezTo>
                    <a:cubicBezTo>
                      <a:pt x="63" y="25"/>
                      <a:pt x="63" y="25"/>
                      <a:pt x="63" y="25"/>
                    </a:cubicBezTo>
                    <a:cubicBezTo>
                      <a:pt x="63" y="25"/>
                      <a:pt x="63" y="25"/>
                      <a:pt x="63" y="25"/>
                    </a:cubicBezTo>
                    <a:cubicBezTo>
                      <a:pt x="63" y="26"/>
                      <a:pt x="63" y="26"/>
                      <a:pt x="63" y="26"/>
                    </a:cubicBezTo>
                    <a:cubicBezTo>
                      <a:pt x="63" y="25"/>
                      <a:pt x="63" y="25"/>
                      <a:pt x="64" y="24"/>
                    </a:cubicBezTo>
                    <a:cubicBezTo>
                      <a:pt x="64" y="23"/>
                      <a:pt x="64" y="22"/>
                      <a:pt x="63" y="21"/>
                    </a:cubicBezTo>
                    <a:cubicBezTo>
                      <a:pt x="59" y="17"/>
                      <a:pt x="59" y="17"/>
                      <a:pt x="59" y="17"/>
                    </a:cubicBezTo>
                    <a:cubicBezTo>
                      <a:pt x="66" y="10"/>
                      <a:pt x="66" y="10"/>
                      <a:pt x="66" y="10"/>
                    </a:cubicBezTo>
                    <a:cubicBezTo>
                      <a:pt x="70" y="14"/>
                      <a:pt x="70" y="14"/>
                      <a:pt x="70" y="14"/>
                    </a:cubicBezTo>
                    <a:cubicBezTo>
                      <a:pt x="70" y="14"/>
                      <a:pt x="70" y="14"/>
                      <a:pt x="70" y="14"/>
                    </a:cubicBezTo>
                    <a:cubicBezTo>
                      <a:pt x="71" y="15"/>
                      <a:pt x="72" y="15"/>
                      <a:pt x="73" y="15"/>
                    </a:cubicBezTo>
                    <a:cubicBezTo>
                      <a:pt x="73" y="15"/>
                      <a:pt x="73" y="15"/>
                      <a:pt x="73" y="15"/>
                    </a:cubicBezTo>
                    <a:cubicBezTo>
                      <a:pt x="74" y="14"/>
                      <a:pt x="74" y="14"/>
                      <a:pt x="75" y="14"/>
                    </a:cubicBezTo>
                    <a:cubicBezTo>
                      <a:pt x="75" y="14"/>
                      <a:pt x="75" y="14"/>
                      <a:pt x="76" y="14"/>
                    </a:cubicBezTo>
                    <a:cubicBezTo>
                      <a:pt x="77" y="13"/>
                      <a:pt x="78" y="12"/>
                      <a:pt x="78" y="11"/>
                    </a:cubicBezTo>
                    <a:cubicBezTo>
                      <a:pt x="78" y="5"/>
                      <a:pt x="78" y="5"/>
                      <a:pt x="78" y="5"/>
                    </a:cubicBezTo>
                    <a:cubicBezTo>
                      <a:pt x="88" y="5"/>
                      <a:pt x="88" y="5"/>
                      <a:pt x="88" y="5"/>
                    </a:cubicBezTo>
                    <a:cubicBezTo>
                      <a:pt x="88" y="11"/>
                      <a:pt x="88" y="11"/>
                      <a:pt x="88" y="11"/>
                    </a:cubicBezTo>
                    <a:cubicBezTo>
                      <a:pt x="88" y="12"/>
                      <a:pt x="88" y="13"/>
                      <a:pt x="89" y="13"/>
                    </a:cubicBezTo>
                    <a:cubicBezTo>
                      <a:pt x="90" y="11"/>
                      <a:pt x="90" y="11"/>
                      <a:pt x="90" y="11"/>
                    </a:cubicBezTo>
                    <a:cubicBezTo>
                      <a:pt x="89" y="13"/>
                      <a:pt x="89" y="13"/>
                      <a:pt x="89" y="13"/>
                    </a:cubicBezTo>
                    <a:cubicBezTo>
                      <a:pt x="90" y="14"/>
                      <a:pt x="90" y="14"/>
                      <a:pt x="91" y="14"/>
                    </a:cubicBezTo>
                    <a:cubicBezTo>
                      <a:pt x="91" y="14"/>
                      <a:pt x="92" y="14"/>
                      <a:pt x="92" y="15"/>
                    </a:cubicBezTo>
                    <a:cubicBezTo>
                      <a:pt x="93" y="15"/>
                      <a:pt x="94" y="15"/>
                      <a:pt x="95" y="14"/>
                    </a:cubicBezTo>
                    <a:cubicBezTo>
                      <a:pt x="100" y="10"/>
                      <a:pt x="100" y="10"/>
                      <a:pt x="100" y="10"/>
                    </a:cubicBezTo>
                    <a:cubicBezTo>
                      <a:pt x="107" y="17"/>
                      <a:pt x="107" y="17"/>
                      <a:pt x="107" y="17"/>
                    </a:cubicBezTo>
                    <a:cubicBezTo>
                      <a:pt x="102" y="21"/>
                      <a:pt x="102" y="21"/>
                      <a:pt x="102" y="21"/>
                    </a:cubicBezTo>
                    <a:cubicBezTo>
                      <a:pt x="101" y="22"/>
                      <a:pt x="101" y="23"/>
                      <a:pt x="102" y="24"/>
                    </a:cubicBezTo>
                    <a:cubicBezTo>
                      <a:pt x="102" y="24"/>
                      <a:pt x="102" y="24"/>
                      <a:pt x="102" y="24"/>
                    </a:cubicBezTo>
                    <a:cubicBezTo>
                      <a:pt x="102" y="25"/>
                      <a:pt x="102" y="25"/>
                      <a:pt x="102" y="25"/>
                    </a:cubicBezTo>
                    <a:cubicBezTo>
                      <a:pt x="102" y="26"/>
                      <a:pt x="102" y="26"/>
                      <a:pt x="102" y="26"/>
                    </a:cubicBezTo>
                    <a:cubicBezTo>
                      <a:pt x="102" y="26"/>
                      <a:pt x="102" y="26"/>
                      <a:pt x="102" y="26"/>
                    </a:cubicBezTo>
                    <a:cubicBezTo>
                      <a:pt x="102" y="26"/>
                      <a:pt x="102" y="26"/>
                      <a:pt x="102" y="26"/>
                    </a:cubicBezTo>
                    <a:cubicBezTo>
                      <a:pt x="103" y="26"/>
                      <a:pt x="103" y="26"/>
                      <a:pt x="103" y="27"/>
                    </a:cubicBezTo>
                    <a:cubicBezTo>
                      <a:pt x="103" y="28"/>
                      <a:pt x="104" y="29"/>
                      <a:pt x="105" y="29"/>
                    </a:cubicBezTo>
                    <a:cubicBezTo>
                      <a:pt x="112" y="29"/>
                      <a:pt x="112" y="29"/>
                      <a:pt x="112" y="29"/>
                    </a:cubicBezTo>
                    <a:lnTo>
                      <a:pt x="112" y="39"/>
                    </a:lnTo>
                    <a:close/>
                  </a:path>
                </a:pathLst>
              </a:custGeom>
              <a:grpFill/>
              <a:ln w="9525">
                <a:noFill/>
                <a:round/>
              </a:ln>
            </p:spPr>
            <p:txBody>
              <a:bodyPr wrap="square" lIns="91440" tIns="45720" rIns="91440" bIns="45720" anchor="ctr">
                <a:normAutofit/>
              </a:bodyPr>
              <a:lstStyle/>
              <a:p>
                <a:pPr algn="ctr"/>
                <a:endParaRPr dirty="0">
                  <a:latin typeface="思源宋体 CN" panose="02020400000000000000" pitchFamily="18" charset="-122"/>
                </a:endParaRPr>
              </a:p>
            </p:txBody>
          </p:sp>
          <p:sp>
            <p:nvSpPr>
              <p:cNvPr id="24" name="iṣḷïḋè"/>
              <p:cNvSpPr/>
              <p:nvPr/>
            </p:nvSpPr>
            <p:spPr bwMode="auto">
              <a:xfrm>
                <a:off x="4186238" y="1776413"/>
                <a:ext cx="90488" cy="85725"/>
              </a:xfrm>
              <a:custGeom>
                <a:avLst/>
                <a:gdLst/>
                <a:ahLst/>
                <a:cxnLst>
                  <a:cxn ang="0">
                    <a:pos x="12" y="0"/>
                  </a:cxn>
                  <a:cxn ang="0">
                    <a:pos x="3" y="3"/>
                  </a:cxn>
                  <a:cxn ang="0">
                    <a:pos x="0" y="12"/>
                  </a:cxn>
                  <a:cxn ang="0">
                    <a:pos x="3" y="20"/>
                  </a:cxn>
                  <a:cxn ang="0">
                    <a:pos x="12" y="23"/>
                  </a:cxn>
                  <a:cxn ang="0">
                    <a:pos x="20" y="20"/>
                  </a:cxn>
                  <a:cxn ang="0">
                    <a:pos x="24" y="12"/>
                  </a:cxn>
                  <a:cxn ang="0">
                    <a:pos x="20" y="3"/>
                  </a:cxn>
                  <a:cxn ang="0">
                    <a:pos x="12" y="0"/>
                  </a:cxn>
                  <a:cxn ang="0">
                    <a:pos x="17" y="17"/>
                  </a:cxn>
                  <a:cxn ang="0">
                    <a:pos x="12" y="19"/>
                  </a:cxn>
                  <a:cxn ang="0">
                    <a:pos x="7" y="17"/>
                  </a:cxn>
                  <a:cxn ang="0">
                    <a:pos x="5" y="12"/>
                  </a:cxn>
                  <a:cxn ang="0">
                    <a:pos x="7" y="7"/>
                  </a:cxn>
                  <a:cxn ang="0">
                    <a:pos x="12" y="5"/>
                  </a:cxn>
                  <a:cxn ang="0">
                    <a:pos x="17" y="7"/>
                  </a:cxn>
                  <a:cxn ang="0">
                    <a:pos x="19" y="12"/>
                  </a:cxn>
                  <a:cxn ang="0">
                    <a:pos x="17" y="17"/>
                  </a:cxn>
                </a:cxnLst>
                <a:rect l="0" t="0" r="r" b="b"/>
                <a:pathLst>
                  <a:path w="24" h="23">
                    <a:moveTo>
                      <a:pt x="12" y="0"/>
                    </a:moveTo>
                    <a:cubicBezTo>
                      <a:pt x="8" y="0"/>
                      <a:pt x="6" y="1"/>
                      <a:pt x="3" y="3"/>
                    </a:cubicBezTo>
                    <a:cubicBezTo>
                      <a:pt x="1" y="5"/>
                      <a:pt x="0" y="8"/>
                      <a:pt x="0" y="12"/>
                    </a:cubicBezTo>
                    <a:cubicBezTo>
                      <a:pt x="0" y="15"/>
                      <a:pt x="1" y="18"/>
                      <a:pt x="3" y="20"/>
                    </a:cubicBezTo>
                    <a:cubicBezTo>
                      <a:pt x="6" y="22"/>
                      <a:pt x="8" y="23"/>
                      <a:pt x="12" y="23"/>
                    </a:cubicBezTo>
                    <a:cubicBezTo>
                      <a:pt x="15" y="23"/>
                      <a:pt x="18" y="22"/>
                      <a:pt x="20" y="20"/>
                    </a:cubicBezTo>
                    <a:cubicBezTo>
                      <a:pt x="22" y="18"/>
                      <a:pt x="24" y="15"/>
                      <a:pt x="24" y="12"/>
                    </a:cubicBezTo>
                    <a:cubicBezTo>
                      <a:pt x="24" y="8"/>
                      <a:pt x="22" y="5"/>
                      <a:pt x="20" y="3"/>
                    </a:cubicBezTo>
                    <a:cubicBezTo>
                      <a:pt x="18" y="1"/>
                      <a:pt x="15" y="0"/>
                      <a:pt x="12" y="0"/>
                    </a:cubicBezTo>
                    <a:close/>
                    <a:moveTo>
                      <a:pt x="17" y="17"/>
                    </a:moveTo>
                    <a:cubicBezTo>
                      <a:pt x="15" y="18"/>
                      <a:pt x="14" y="19"/>
                      <a:pt x="12" y="19"/>
                    </a:cubicBezTo>
                    <a:cubicBezTo>
                      <a:pt x="10" y="19"/>
                      <a:pt x="8" y="18"/>
                      <a:pt x="7" y="17"/>
                    </a:cubicBezTo>
                    <a:cubicBezTo>
                      <a:pt x="6" y="15"/>
                      <a:pt x="5" y="14"/>
                      <a:pt x="5" y="12"/>
                    </a:cubicBezTo>
                    <a:cubicBezTo>
                      <a:pt x="5" y="10"/>
                      <a:pt x="6" y="8"/>
                      <a:pt x="7" y="7"/>
                    </a:cubicBezTo>
                    <a:cubicBezTo>
                      <a:pt x="8" y="5"/>
                      <a:pt x="10" y="5"/>
                      <a:pt x="12" y="5"/>
                    </a:cubicBezTo>
                    <a:cubicBezTo>
                      <a:pt x="14" y="5"/>
                      <a:pt x="15" y="5"/>
                      <a:pt x="17" y="7"/>
                    </a:cubicBezTo>
                    <a:cubicBezTo>
                      <a:pt x="18" y="8"/>
                      <a:pt x="19" y="10"/>
                      <a:pt x="19" y="12"/>
                    </a:cubicBezTo>
                    <a:cubicBezTo>
                      <a:pt x="19" y="14"/>
                      <a:pt x="18" y="15"/>
                      <a:pt x="17" y="17"/>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思源宋体 CN" panose="02020400000000000000" pitchFamily="18" charset="-122"/>
                </a:endParaRPr>
              </a:p>
            </p:txBody>
          </p:sp>
          <p:sp>
            <p:nvSpPr>
              <p:cNvPr id="25" name="ïṣľïďe"/>
              <p:cNvSpPr/>
              <p:nvPr/>
            </p:nvSpPr>
            <p:spPr bwMode="auto">
              <a:xfrm>
                <a:off x="4152901" y="1795463"/>
                <a:ext cx="3175" cy="1588"/>
              </a:xfrm>
              <a:custGeom>
                <a:avLst/>
                <a:gdLst/>
                <a:ahLst/>
                <a:cxnLst>
                  <a:cxn ang="0">
                    <a:pos x="1" y="0"/>
                  </a:cxn>
                  <a:cxn ang="0">
                    <a:pos x="1" y="0"/>
                  </a:cxn>
                  <a:cxn ang="0">
                    <a:pos x="0" y="0"/>
                  </a:cxn>
                  <a:cxn ang="0">
                    <a:pos x="1" y="0"/>
                  </a:cxn>
                </a:cxnLst>
                <a:rect l="0" t="0" r="r" b="b"/>
                <a:pathLst>
                  <a:path w="1">
                    <a:moveTo>
                      <a:pt x="1" y="0"/>
                    </a:moveTo>
                    <a:cubicBezTo>
                      <a:pt x="1" y="0"/>
                      <a:pt x="1" y="0"/>
                      <a:pt x="1" y="0"/>
                    </a:cubicBezTo>
                    <a:cubicBezTo>
                      <a:pt x="0" y="0"/>
                      <a:pt x="0" y="0"/>
                      <a:pt x="0" y="0"/>
                    </a:cubicBezTo>
                    <a:lnTo>
                      <a:pt x="1" y="0"/>
                    </a:lnTo>
                    <a:close/>
                  </a:path>
                </a:pathLst>
              </a:custGeom>
              <a:grpFill/>
              <a:ln w="9525">
                <a:noFill/>
                <a:round/>
              </a:ln>
            </p:spPr>
            <p:txBody>
              <a:bodyPr wrap="square" lIns="91440" tIns="45720" rIns="91440" bIns="45720" anchor="ctr">
                <a:normAutofit fontScale="25000" lnSpcReduction="20000"/>
              </a:bodyPr>
              <a:lstStyle/>
              <a:p>
                <a:pPr algn="ctr"/>
                <a:endParaRPr dirty="0">
                  <a:latin typeface="思源宋体 CN" panose="02020400000000000000" pitchFamily="18" charset="-122"/>
                </a:endParaRPr>
              </a:p>
            </p:txBody>
          </p:sp>
        </p:grpSp>
      </p:grpSp>
      <p:grpSp>
        <p:nvGrpSpPr>
          <p:cNvPr id="26" name="组合 25"/>
          <p:cNvGrpSpPr/>
          <p:nvPr/>
        </p:nvGrpSpPr>
        <p:grpSpPr>
          <a:xfrm>
            <a:off x="4007243" y="1691607"/>
            <a:ext cx="1896567" cy="1896565"/>
            <a:chOff x="3899662" y="1778558"/>
            <a:chExt cx="1994249" cy="1994247"/>
          </a:xfrm>
        </p:grpSpPr>
        <p:sp>
          <p:nvSpPr>
            <p:cNvPr id="27" name="ïSļîḓe"/>
            <p:cNvSpPr/>
            <p:nvPr/>
          </p:nvSpPr>
          <p:spPr bwMode="auto">
            <a:xfrm>
              <a:off x="3899662" y="1778558"/>
              <a:ext cx="1994249" cy="1994247"/>
            </a:xfrm>
            <a:prstGeom prst="diamond">
              <a:avLst/>
            </a:prstGeom>
            <a:solidFill>
              <a:srgbClr val="EBB526"/>
            </a:solidFill>
            <a:ln w="19050">
              <a:noFill/>
              <a:round/>
            </a:ln>
          </p:spPr>
          <p:txBody>
            <a:bodyPr wrap="square" lIns="91440" tIns="45720" rIns="91440" bIns="45720" anchor="ctr">
              <a:normAutofit/>
            </a:bodyPr>
            <a:lstStyle/>
            <a:p>
              <a:pPr algn="ctr"/>
              <a:endParaRPr dirty="0">
                <a:latin typeface="思源宋体 CN" panose="02020400000000000000" pitchFamily="18" charset="-122"/>
              </a:endParaRPr>
            </a:p>
          </p:txBody>
        </p:sp>
        <p:grpSp>
          <p:nvGrpSpPr>
            <p:cNvPr id="28" name="iṧ1îde"/>
            <p:cNvGrpSpPr/>
            <p:nvPr/>
          </p:nvGrpSpPr>
          <p:grpSpPr>
            <a:xfrm>
              <a:off x="4562662" y="2501574"/>
              <a:ext cx="612143" cy="487030"/>
              <a:chOff x="4814888" y="1727201"/>
              <a:chExt cx="434975" cy="346075"/>
            </a:xfrm>
            <a:solidFill>
              <a:schemeClr val="bg1"/>
            </a:solidFill>
          </p:grpSpPr>
          <p:sp>
            <p:nvSpPr>
              <p:cNvPr id="29" name="ïsľiḋé"/>
              <p:cNvSpPr/>
              <p:nvPr/>
            </p:nvSpPr>
            <p:spPr bwMode="auto">
              <a:xfrm>
                <a:off x="4814888" y="1727201"/>
                <a:ext cx="434975" cy="346075"/>
              </a:xfrm>
              <a:custGeom>
                <a:avLst/>
                <a:gdLst/>
                <a:ahLst/>
                <a:cxnLst>
                  <a:cxn ang="0">
                    <a:pos x="78" y="17"/>
                  </a:cxn>
                  <a:cxn ang="0">
                    <a:pos x="0" y="30"/>
                  </a:cxn>
                  <a:cxn ang="0">
                    <a:pos x="5" y="72"/>
                  </a:cxn>
                  <a:cxn ang="0">
                    <a:pos x="38" y="60"/>
                  </a:cxn>
                  <a:cxn ang="0">
                    <a:pos x="77" y="77"/>
                  </a:cxn>
                  <a:cxn ang="0">
                    <a:pos x="108" y="91"/>
                  </a:cxn>
                  <a:cxn ang="0">
                    <a:pos x="106" y="66"/>
                  </a:cxn>
                  <a:cxn ang="0">
                    <a:pos x="34" y="47"/>
                  </a:cxn>
                  <a:cxn ang="0">
                    <a:pos x="34" y="48"/>
                  </a:cxn>
                  <a:cxn ang="0">
                    <a:pos x="34" y="48"/>
                  </a:cxn>
                  <a:cxn ang="0">
                    <a:pos x="13" y="47"/>
                  </a:cxn>
                  <a:cxn ang="0">
                    <a:pos x="4" y="30"/>
                  </a:cxn>
                  <a:cxn ang="0">
                    <a:pos x="72" y="17"/>
                  </a:cxn>
                  <a:cxn ang="0">
                    <a:pos x="71" y="17"/>
                  </a:cxn>
                  <a:cxn ang="0">
                    <a:pos x="71" y="17"/>
                  </a:cxn>
                  <a:cxn ang="0">
                    <a:pos x="70" y="17"/>
                  </a:cxn>
                  <a:cxn ang="0">
                    <a:pos x="69" y="17"/>
                  </a:cxn>
                  <a:cxn ang="0">
                    <a:pos x="68" y="17"/>
                  </a:cxn>
                  <a:cxn ang="0">
                    <a:pos x="67" y="17"/>
                  </a:cxn>
                  <a:cxn ang="0">
                    <a:pos x="66" y="17"/>
                  </a:cxn>
                  <a:cxn ang="0">
                    <a:pos x="65" y="17"/>
                  </a:cxn>
                  <a:cxn ang="0">
                    <a:pos x="64" y="18"/>
                  </a:cxn>
                  <a:cxn ang="0">
                    <a:pos x="64" y="18"/>
                  </a:cxn>
                  <a:cxn ang="0">
                    <a:pos x="63" y="18"/>
                  </a:cxn>
                  <a:cxn ang="0">
                    <a:pos x="62" y="18"/>
                  </a:cxn>
                  <a:cxn ang="0">
                    <a:pos x="61" y="18"/>
                  </a:cxn>
                  <a:cxn ang="0">
                    <a:pos x="60" y="19"/>
                  </a:cxn>
                  <a:cxn ang="0">
                    <a:pos x="59" y="19"/>
                  </a:cxn>
                  <a:cxn ang="0">
                    <a:pos x="58" y="19"/>
                  </a:cxn>
                  <a:cxn ang="0">
                    <a:pos x="58" y="19"/>
                  </a:cxn>
                  <a:cxn ang="0">
                    <a:pos x="57" y="20"/>
                  </a:cxn>
                  <a:cxn ang="0">
                    <a:pos x="56" y="20"/>
                  </a:cxn>
                  <a:cxn ang="0">
                    <a:pos x="56" y="20"/>
                  </a:cxn>
                  <a:cxn ang="0">
                    <a:pos x="55" y="21"/>
                  </a:cxn>
                  <a:cxn ang="0">
                    <a:pos x="54" y="21"/>
                  </a:cxn>
                  <a:cxn ang="0">
                    <a:pos x="53" y="21"/>
                  </a:cxn>
                  <a:cxn ang="0">
                    <a:pos x="52" y="22"/>
                  </a:cxn>
                  <a:cxn ang="0">
                    <a:pos x="52" y="22"/>
                  </a:cxn>
                  <a:cxn ang="0">
                    <a:pos x="51" y="22"/>
                  </a:cxn>
                  <a:cxn ang="0">
                    <a:pos x="50" y="23"/>
                  </a:cxn>
                  <a:cxn ang="0">
                    <a:pos x="49" y="23"/>
                  </a:cxn>
                  <a:cxn ang="0">
                    <a:pos x="49" y="24"/>
                  </a:cxn>
                  <a:cxn ang="0">
                    <a:pos x="48" y="24"/>
                  </a:cxn>
                  <a:cxn ang="0">
                    <a:pos x="48" y="24"/>
                  </a:cxn>
                  <a:cxn ang="0">
                    <a:pos x="47" y="25"/>
                  </a:cxn>
                  <a:cxn ang="0">
                    <a:pos x="46" y="25"/>
                  </a:cxn>
                  <a:cxn ang="0">
                    <a:pos x="102" y="66"/>
                  </a:cxn>
                  <a:cxn ang="0">
                    <a:pos x="77" y="72"/>
                  </a:cxn>
                  <a:cxn ang="0">
                    <a:pos x="49" y="65"/>
                  </a:cxn>
                  <a:cxn ang="0">
                    <a:pos x="41" y="57"/>
                  </a:cxn>
                  <a:cxn ang="0">
                    <a:pos x="38" y="47"/>
                  </a:cxn>
                  <a:cxn ang="0">
                    <a:pos x="75" y="21"/>
                  </a:cxn>
                  <a:cxn ang="0">
                    <a:pos x="76" y="21"/>
                  </a:cxn>
                  <a:cxn ang="0">
                    <a:pos x="76" y="21"/>
                  </a:cxn>
                  <a:cxn ang="0">
                    <a:pos x="76" y="21"/>
                  </a:cxn>
                  <a:cxn ang="0">
                    <a:pos x="76" y="21"/>
                  </a:cxn>
                  <a:cxn ang="0">
                    <a:pos x="109" y="56"/>
                  </a:cxn>
                </a:cxnLst>
                <a:rect l="0" t="0" r="r" b="b"/>
                <a:pathLst>
                  <a:path w="116" h="92">
                    <a:moveTo>
                      <a:pt x="113" y="58"/>
                    </a:moveTo>
                    <a:cubicBezTo>
                      <a:pt x="115" y="54"/>
                      <a:pt x="116" y="51"/>
                      <a:pt x="116" y="47"/>
                    </a:cubicBezTo>
                    <a:cubicBezTo>
                      <a:pt x="116" y="38"/>
                      <a:pt x="111" y="31"/>
                      <a:pt x="104" y="25"/>
                    </a:cubicBezTo>
                    <a:cubicBezTo>
                      <a:pt x="97" y="20"/>
                      <a:pt x="88" y="17"/>
                      <a:pt x="78" y="17"/>
                    </a:cubicBezTo>
                    <a:cubicBezTo>
                      <a:pt x="74" y="12"/>
                      <a:pt x="69" y="8"/>
                      <a:pt x="63" y="5"/>
                    </a:cubicBezTo>
                    <a:cubicBezTo>
                      <a:pt x="57" y="2"/>
                      <a:pt x="49" y="0"/>
                      <a:pt x="41" y="0"/>
                    </a:cubicBezTo>
                    <a:cubicBezTo>
                      <a:pt x="30" y="0"/>
                      <a:pt x="19" y="3"/>
                      <a:pt x="12" y="8"/>
                    </a:cubicBezTo>
                    <a:cubicBezTo>
                      <a:pt x="4" y="14"/>
                      <a:pt x="0" y="22"/>
                      <a:pt x="0" y="30"/>
                    </a:cubicBezTo>
                    <a:cubicBezTo>
                      <a:pt x="0" y="34"/>
                      <a:pt x="1" y="38"/>
                      <a:pt x="2" y="41"/>
                    </a:cubicBezTo>
                    <a:cubicBezTo>
                      <a:pt x="4" y="44"/>
                      <a:pt x="7" y="47"/>
                      <a:pt x="9" y="50"/>
                    </a:cubicBezTo>
                    <a:cubicBezTo>
                      <a:pt x="5" y="72"/>
                      <a:pt x="5" y="72"/>
                      <a:pt x="5" y="72"/>
                    </a:cubicBezTo>
                    <a:cubicBezTo>
                      <a:pt x="5" y="72"/>
                      <a:pt x="5" y="72"/>
                      <a:pt x="5" y="72"/>
                    </a:cubicBezTo>
                    <a:cubicBezTo>
                      <a:pt x="4" y="73"/>
                      <a:pt x="5" y="74"/>
                      <a:pt x="6" y="75"/>
                    </a:cubicBezTo>
                    <a:cubicBezTo>
                      <a:pt x="7" y="75"/>
                      <a:pt x="7" y="75"/>
                      <a:pt x="8" y="74"/>
                    </a:cubicBezTo>
                    <a:cubicBezTo>
                      <a:pt x="37" y="60"/>
                      <a:pt x="37" y="60"/>
                      <a:pt x="37" y="60"/>
                    </a:cubicBezTo>
                    <a:cubicBezTo>
                      <a:pt x="38" y="60"/>
                      <a:pt x="38" y="60"/>
                      <a:pt x="38" y="60"/>
                    </a:cubicBezTo>
                    <a:cubicBezTo>
                      <a:pt x="38" y="60"/>
                      <a:pt x="38" y="60"/>
                      <a:pt x="38" y="60"/>
                    </a:cubicBezTo>
                    <a:cubicBezTo>
                      <a:pt x="40" y="63"/>
                      <a:pt x="43" y="66"/>
                      <a:pt x="46" y="68"/>
                    </a:cubicBezTo>
                    <a:cubicBezTo>
                      <a:pt x="54" y="74"/>
                      <a:pt x="64" y="77"/>
                      <a:pt x="75" y="77"/>
                    </a:cubicBezTo>
                    <a:cubicBezTo>
                      <a:pt x="76" y="77"/>
                      <a:pt x="76" y="77"/>
                      <a:pt x="77" y="77"/>
                    </a:cubicBezTo>
                    <a:cubicBezTo>
                      <a:pt x="77" y="77"/>
                      <a:pt x="77" y="77"/>
                      <a:pt x="77" y="77"/>
                    </a:cubicBezTo>
                    <a:cubicBezTo>
                      <a:pt x="77" y="77"/>
                      <a:pt x="77" y="77"/>
                      <a:pt x="77" y="77"/>
                    </a:cubicBezTo>
                    <a:cubicBezTo>
                      <a:pt x="78" y="77"/>
                      <a:pt x="78" y="77"/>
                      <a:pt x="78" y="77"/>
                    </a:cubicBezTo>
                    <a:cubicBezTo>
                      <a:pt x="108" y="91"/>
                      <a:pt x="108" y="91"/>
                      <a:pt x="108" y="91"/>
                    </a:cubicBezTo>
                    <a:cubicBezTo>
                      <a:pt x="109" y="91"/>
                      <a:pt x="109" y="92"/>
                      <a:pt x="110" y="91"/>
                    </a:cubicBezTo>
                    <a:cubicBezTo>
                      <a:pt x="111" y="91"/>
                      <a:pt x="112" y="90"/>
                      <a:pt x="111" y="89"/>
                    </a:cubicBezTo>
                    <a:cubicBezTo>
                      <a:pt x="111" y="89"/>
                      <a:pt x="111" y="89"/>
                      <a:pt x="111" y="89"/>
                    </a:cubicBezTo>
                    <a:cubicBezTo>
                      <a:pt x="106" y="66"/>
                      <a:pt x="106" y="66"/>
                      <a:pt x="106" y="66"/>
                    </a:cubicBezTo>
                    <a:cubicBezTo>
                      <a:pt x="109" y="64"/>
                      <a:pt x="112" y="61"/>
                      <a:pt x="113" y="58"/>
                    </a:cubicBezTo>
                    <a:close/>
                    <a:moveTo>
                      <a:pt x="34" y="47"/>
                    </a:moveTo>
                    <a:cubicBezTo>
                      <a:pt x="34" y="47"/>
                      <a:pt x="34" y="47"/>
                      <a:pt x="34" y="47"/>
                    </a:cubicBezTo>
                    <a:cubicBezTo>
                      <a:pt x="34" y="47"/>
                      <a:pt x="34" y="47"/>
                      <a:pt x="34" y="47"/>
                    </a:cubicBezTo>
                    <a:cubicBezTo>
                      <a:pt x="34" y="47"/>
                      <a:pt x="34" y="47"/>
                      <a:pt x="34" y="47"/>
                    </a:cubicBezTo>
                    <a:cubicBezTo>
                      <a:pt x="34" y="47"/>
                      <a:pt x="34" y="47"/>
                      <a:pt x="34" y="47"/>
                    </a:cubicBezTo>
                    <a:cubicBezTo>
                      <a:pt x="34" y="47"/>
                      <a:pt x="34" y="47"/>
                      <a:pt x="34" y="47"/>
                    </a:cubicBezTo>
                    <a:cubicBezTo>
                      <a:pt x="34" y="48"/>
                      <a:pt x="34" y="48"/>
                      <a:pt x="34" y="48"/>
                    </a:cubicBezTo>
                    <a:cubicBezTo>
                      <a:pt x="34" y="48"/>
                      <a:pt x="34" y="48"/>
                      <a:pt x="34" y="48"/>
                    </a:cubicBezTo>
                    <a:cubicBezTo>
                      <a:pt x="34" y="48"/>
                      <a:pt x="34" y="48"/>
                      <a:pt x="34" y="48"/>
                    </a:cubicBezTo>
                    <a:cubicBezTo>
                      <a:pt x="34" y="48"/>
                      <a:pt x="34" y="48"/>
                      <a:pt x="34" y="48"/>
                    </a:cubicBezTo>
                    <a:cubicBezTo>
                      <a:pt x="34" y="48"/>
                      <a:pt x="34" y="48"/>
                      <a:pt x="34" y="48"/>
                    </a:cubicBezTo>
                    <a:cubicBezTo>
                      <a:pt x="34" y="51"/>
                      <a:pt x="35" y="53"/>
                      <a:pt x="36" y="56"/>
                    </a:cubicBezTo>
                    <a:cubicBezTo>
                      <a:pt x="10" y="69"/>
                      <a:pt x="10" y="69"/>
                      <a:pt x="10" y="69"/>
                    </a:cubicBezTo>
                    <a:cubicBezTo>
                      <a:pt x="14" y="49"/>
                      <a:pt x="14" y="49"/>
                      <a:pt x="14" y="49"/>
                    </a:cubicBezTo>
                    <a:cubicBezTo>
                      <a:pt x="14" y="48"/>
                      <a:pt x="14" y="48"/>
                      <a:pt x="13" y="47"/>
                    </a:cubicBezTo>
                    <a:cubicBezTo>
                      <a:pt x="12" y="49"/>
                      <a:pt x="12" y="49"/>
                      <a:pt x="12" y="49"/>
                    </a:cubicBezTo>
                    <a:cubicBezTo>
                      <a:pt x="13" y="47"/>
                      <a:pt x="13" y="47"/>
                      <a:pt x="13" y="47"/>
                    </a:cubicBezTo>
                    <a:cubicBezTo>
                      <a:pt x="10" y="45"/>
                      <a:pt x="8" y="42"/>
                      <a:pt x="6" y="39"/>
                    </a:cubicBezTo>
                    <a:cubicBezTo>
                      <a:pt x="5" y="36"/>
                      <a:pt x="4" y="33"/>
                      <a:pt x="4" y="30"/>
                    </a:cubicBezTo>
                    <a:cubicBezTo>
                      <a:pt x="4" y="23"/>
                      <a:pt x="8" y="17"/>
                      <a:pt x="15" y="12"/>
                    </a:cubicBezTo>
                    <a:cubicBezTo>
                      <a:pt x="21" y="7"/>
                      <a:pt x="31" y="4"/>
                      <a:pt x="41" y="4"/>
                    </a:cubicBezTo>
                    <a:cubicBezTo>
                      <a:pt x="48" y="4"/>
                      <a:pt x="55" y="6"/>
                      <a:pt x="61" y="9"/>
                    </a:cubicBezTo>
                    <a:cubicBezTo>
                      <a:pt x="66" y="11"/>
                      <a:pt x="69" y="13"/>
                      <a:pt x="72" y="17"/>
                    </a:cubicBezTo>
                    <a:cubicBezTo>
                      <a:pt x="72" y="17"/>
                      <a:pt x="72" y="17"/>
                      <a:pt x="72" y="17"/>
                    </a:cubicBezTo>
                    <a:cubicBezTo>
                      <a:pt x="72" y="17"/>
                      <a:pt x="72" y="17"/>
                      <a:pt x="72" y="17"/>
                    </a:cubicBezTo>
                    <a:cubicBezTo>
                      <a:pt x="72" y="17"/>
                      <a:pt x="72" y="17"/>
                      <a:pt x="72" y="17"/>
                    </a:cubicBezTo>
                    <a:cubicBezTo>
                      <a:pt x="71" y="17"/>
                      <a:pt x="71" y="17"/>
                      <a:pt x="71" y="17"/>
                    </a:cubicBezTo>
                    <a:cubicBezTo>
                      <a:pt x="71" y="17"/>
                      <a:pt x="71" y="17"/>
                      <a:pt x="71" y="17"/>
                    </a:cubicBezTo>
                    <a:cubicBezTo>
                      <a:pt x="71" y="17"/>
                      <a:pt x="71" y="17"/>
                      <a:pt x="71" y="17"/>
                    </a:cubicBezTo>
                    <a:cubicBezTo>
                      <a:pt x="71" y="17"/>
                      <a:pt x="71" y="17"/>
                      <a:pt x="71" y="17"/>
                    </a:cubicBezTo>
                    <a:cubicBezTo>
                      <a:pt x="71" y="17"/>
                      <a:pt x="71" y="17"/>
                      <a:pt x="71" y="17"/>
                    </a:cubicBezTo>
                    <a:cubicBezTo>
                      <a:pt x="70" y="17"/>
                      <a:pt x="70" y="17"/>
                      <a:pt x="70" y="17"/>
                    </a:cubicBezTo>
                    <a:cubicBezTo>
                      <a:pt x="70" y="17"/>
                      <a:pt x="70" y="17"/>
                      <a:pt x="70" y="17"/>
                    </a:cubicBezTo>
                    <a:cubicBezTo>
                      <a:pt x="70" y="17"/>
                      <a:pt x="70" y="17"/>
                      <a:pt x="70" y="17"/>
                    </a:cubicBezTo>
                    <a:cubicBezTo>
                      <a:pt x="70" y="17"/>
                      <a:pt x="70" y="17"/>
                      <a:pt x="70" y="17"/>
                    </a:cubicBezTo>
                    <a:cubicBezTo>
                      <a:pt x="69" y="17"/>
                      <a:pt x="69" y="17"/>
                      <a:pt x="69" y="17"/>
                    </a:cubicBezTo>
                    <a:cubicBezTo>
                      <a:pt x="69" y="17"/>
                      <a:pt x="69" y="17"/>
                      <a:pt x="69" y="17"/>
                    </a:cubicBezTo>
                    <a:cubicBezTo>
                      <a:pt x="69" y="17"/>
                      <a:pt x="69" y="17"/>
                      <a:pt x="69" y="17"/>
                    </a:cubicBezTo>
                    <a:cubicBezTo>
                      <a:pt x="69" y="17"/>
                      <a:pt x="69" y="17"/>
                      <a:pt x="69"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7" y="17"/>
                      <a:pt x="67" y="17"/>
                      <a:pt x="67" y="17"/>
                    </a:cubicBezTo>
                    <a:cubicBezTo>
                      <a:pt x="67" y="17"/>
                      <a:pt x="67" y="17"/>
                      <a:pt x="67" y="17"/>
                    </a:cubicBezTo>
                    <a:cubicBezTo>
                      <a:pt x="67" y="17"/>
                      <a:pt x="67" y="17"/>
                      <a:pt x="67" y="17"/>
                    </a:cubicBezTo>
                    <a:cubicBezTo>
                      <a:pt x="66" y="17"/>
                      <a:pt x="66" y="17"/>
                      <a:pt x="66" y="17"/>
                    </a:cubicBezTo>
                    <a:cubicBezTo>
                      <a:pt x="66" y="17"/>
                      <a:pt x="66" y="17"/>
                      <a:pt x="66" y="17"/>
                    </a:cubicBezTo>
                    <a:cubicBezTo>
                      <a:pt x="66" y="17"/>
                      <a:pt x="66" y="17"/>
                      <a:pt x="66" y="17"/>
                    </a:cubicBezTo>
                    <a:cubicBezTo>
                      <a:pt x="66" y="17"/>
                      <a:pt x="66" y="17"/>
                      <a:pt x="66" y="17"/>
                    </a:cubicBezTo>
                    <a:cubicBezTo>
                      <a:pt x="66" y="17"/>
                      <a:pt x="66" y="17"/>
                      <a:pt x="66" y="17"/>
                    </a:cubicBezTo>
                    <a:cubicBezTo>
                      <a:pt x="65" y="17"/>
                      <a:pt x="65" y="17"/>
                      <a:pt x="65" y="17"/>
                    </a:cubicBezTo>
                    <a:cubicBezTo>
                      <a:pt x="65" y="17"/>
                      <a:pt x="65" y="17"/>
                      <a:pt x="65" y="17"/>
                    </a:cubicBezTo>
                    <a:cubicBezTo>
                      <a:pt x="65" y="18"/>
                      <a:pt x="65" y="18"/>
                      <a:pt x="65" y="18"/>
                    </a:cubicBezTo>
                    <a:cubicBezTo>
                      <a:pt x="65" y="18"/>
                      <a:pt x="65" y="18"/>
                      <a:pt x="65" y="18"/>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3" y="18"/>
                    </a:cubicBezTo>
                    <a:cubicBezTo>
                      <a:pt x="62" y="18"/>
                      <a:pt x="62" y="18"/>
                      <a:pt x="62" y="18"/>
                    </a:cubicBezTo>
                    <a:cubicBezTo>
                      <a:pt x="62" y="18"/>
                      <a:pt x="62" y="18"/>
                      <a:pt x="62" y="18"/>
                    </a:cubicBezTo>
                    <a:cubicBezTo>
                      <a:pt x="62" y="18"/>
                      <a:pt x="62" y="18"/>
                      <a:pt x="62" y="18"/>
                    </a:cubicBezTo>
                    <a:cubicBezTo>
                      <a:pt x="62" y="18"/>
                      <a:pt x="62" y="18"/>
                      <a:pt x="62" y="18"/>
                    </a:cubicBezTo>
                    <a:cubicBezTo>
                      <a:pt x="61" y="18"/>
                      <a:pt x="61" y="18"/>
                      <a:pt x="61" y="18"/>
                    </a:cubicBezTo>
                    <a:cubicBezTo>
                      <a:pt x="61" y="18"/>
                      <a:pt x="61" y="18"/>
                      <a:pt x="61" y="18"/>
                    </a:cubicBezTo>
                    <a:cubicBezTo>
                      <a:pt x="61" y="18"/>
                      <a:pt x="61" y="18"/>
                      <a:pt x="61" y="18"/>
                    </a:cubicBezTo>
                    <a:cubicBezTo>
                      <a:pt x="61" y="18"/>
                      <a:pt x="61" y="18"/>
                      <a:pt x="61" y="18"/>
                    </a:cubicBezTo>
                    <a:cubicBezTo>
                      <a:pt x="61" y="19"/>
                      <a:pt x="61" y="19"/>
                      <a:pt x="61" y="19"/>
                    </a:cubicBezTo>
                    <a:cubicBezTo>
                      <a:pt x="60" y="19"/>
                      <a:pt x="60" y="19"/>
                      <a:pt x="60" y="19"/>
                    </a:cubicBezTo>
                    <a:cubicBezTo>
                      <a:pt x="60" y="19"/>
                      <a:pt x="60" y="19"/>
                      <a:pt x="60" y="19"/>
                    </a:cubicBezTo>
                    <a:cubicBezTo>
                      <a:pt x="60" y="19"/>
                      <a:pt x="60" y="19"/>
                      <a:pt x="60" y="19"/>
                    </a:cubicBezTo>
                    <a:cubicBezTo>
                      <a:pt x="60" y="19"/>
                      <a:pt x="60" y="19"/>
                      <a:pt x="60" y="19"/>
                    </a:cubicBezTo>
                    <a:cubicBezTo>
                      <a:pt x="60" y="19"/>
                      <a:pt x="60" y="19"/>
                      <a:pt x="60" y="19"/>
                    </a:cubicBezTo>
                    <a:cubicBezTo>
                      <a:pt x="59" y="19"/>
                      <a:pt x="59" y="19"/>
                      <a:pt x="59" y="19"/>
                    </a:cubicBezTo>
                    <a:cubicBezTo>
                      <a:pt x="59" y="19"/>
                      <a:pt x="59" y="19"/>
                      <a:pt x="59" y="19"/>
                    </a:cubicBezTo>
                    <a:cubicBezTo>
                      <a:pt x="59" y="19"/>
                      <a:pt x="59" y="19"/>
                      <a:pt x="59" y="19"/>
                    </a:cubicBezTo>
                    <a:cubicBezTo>
                      <a:pt x="59" y="19"/>
                      <a:pt x="59" y="19"/>
                      <a:pt x="59" y="19"/>
                    </a:cubicBezTo>
                    <a:cubicBezTo>
                      <a:pt x="58" y="19"/>
                      <a:pt x="58" y="19"/>
                      <a:pt x="58" y="19"/>
                    </a:cubicBezTo>
                    <a:cubicBezTo>
                      <a:pt x="58" y="19"/>
                      <a:pt x="58" y="19"/>
                      <a:pt x="58" y="19"/>
                    </a:cubicBezTo>
                    <a:cubicBezTo>
                      <a:pt x="58" y="19"/>
                      <a:pt x="58" y="19"/>
                      <a:pt x="58" y="19"/>
                    </a:cubicBezTo>
                    <a:cubicBezTo>
                      <a:pt x="58" y="19"/>
                      <a:pt x="58" y="19"/>
                      <a:pt x="58" y="19"/>
                    </a:cubicBezTo>
                    <a:cubicBezTo>
                      <a:pt x="58" y="19"/>
                      <a:pt x="58" y="19"/>
                      <a:pt x="58" y="19"/>
                    </a:cubicBezTo>
                    <a:cubicBezTo>
                      <a:pt x="58" y="19"/>
                      <a:pt x="58" y="19"/>
                      <a:pt x="58" y="19"/>
                    </a:cubicBezTo>
                    <a:cubicBezTo>
                      <a:pt x="57" y="20"/>
                      <a:pt x="57" y="20"/>
                      <a:pt x="57" y="20"/>
                    </a:cubicBezTo>
                    <a:cubicBezTo>
                      <a:pt x="57" y="20"/>
                      <a:pt x="57" y="20"/>
                      <a:pt x="57" y="20"/>
                    </a:cubicBezTo>
                    <a:cubicBezTo>
                      <a:pt x="57" y="20"/>
                      <a:pt x="57" y="20"/>
                      <a:pt x="57" y="20"/>
                    </a:cubicBezTo>
                    <a:cubicBezTo>
                      <a:pt x="57" y="20"/>
                      <a:pt x="57" y="20"/>
                      <a:pt x="57" y="20"/>
                    </a:cubicBezTo>
                    <a:cubicBezTo>
                      <a:pt x="57" y="20"/>
                      <a:pt x="57" y="20"/>
                      <a:pt x="57"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5" y="20"/>
                      <a:pt x="55" y="20"/>
                      <a:pt x="55" y="20"/>
                    </a:cubicBezTo>
                    <a:cubicBezTo>
                      <a:pt x="55" y="20"/>
                      <a:pt x="55" y="20"/>
                      <a:pt x="55" y="20"/>
                    </a:cubicBezTo>
                    <a:cubicBezTo>
                      <a:pt x="55" y="21"/>
                      <a:pt x="55" y="21"/>
                      <a:pt x="55" y="21"/>
                    </a:cubicBezTo>
                    <a:cubicBezTo>
                      <a:pt x="55" y="21"/>
                      <a:pt x="55" y="21"/>
                      <a:pt x="55" y="21"/>
                    </a:cubicBezTo>
                    <a:cubicBezTo>
                      <a:pt x="54" y="21"/>
                      <a:pt x="54" y="21"/>
                      <a:pt x="54" y="21"/>
                    </a:cubicBezTo>
                    <a:cubicBezTo>
                      <a:pt x="54" y="21"/>
                      <a:pt x="54" y="21"/>
                      <a:pt x="54" y="21"/>
                    </a:cubicBezTo>
                    <a:cubicBezTo>
                      <a:pt x="54" y="21"/>
                      <a:pt x="54" y="21"/>
                      <a:pt x="54" y="21"/>
                    </a:cubicBezTo>
                    <a:cubicBezTo>
                      <a:pt x="54" y="21"/>
                      <a:pt x="54" y="21"/>
                      <a:pt x="54" y="21"/>
                    </a:cubicBezTo>
                    <a:cubicBezTo>
                      <a:pt x="54" y="21"/>
                      <a:pt x="54" y="21"/>
                      <a:pt x="54" y="21"/>
                    </a:cubicBezTo>
                    <a:cubicBezTo>
                      <a:pt x="54" y="21"/>
                      <a:pt x="54" y="21"/>
                      <a:pt x="54"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2" y="22"/>
                      <a:pt x="52" y="22"/>
                      <a:pt x="52" y="22"/>
                    </a:cubicBezTo>
                    <a:cubicBezTo>
                      <a:pt x="52" y="22"/>
                      <a:pt x="52" y="22"/>
                      <a:pt x="52" y="22"/>
                    </a:cubicBezTo>
                    <a:cubicBezTo>
                      <a:pt x="52" y="22"/>
                      <a:pt x="52" y="22"/>
                      <a:pt x="52" y="22"/>
                    </a:cubicBezTo>
                    <a:cubicBezTo>
                      <a:pt x="52" y="22"/>
                      <a:pt x="52" y="22"/>
                      <a:pt x="52" y="22"/>
                    </a:cubicBezTo>
                    <a:cubicBezTo>
                      <a:pt x="52" y="22"/>
                      <a:pt x="52" y="22"/>
                      <a:pt x="52" y="22"/>
                    </a:cubicBezTo>
                    <a:cubicBezTo>
                      <a:pt x="51" y="22"/>
                      <a:pt x="51" y="22"/>
                      <a:pt x="51" y="22"/>
                    </a:cubicBezTo>
                    <a:cubicBezTo>
                      <a:pt x="51" y="22"/>
                      <a:pt x="51" y="22"/>
                      <a:pt x="51" y="22"/>
                    </a:cubicBezTo>
                    <a:cubicBezTo>
                      <a:pt x="51" y="22"/>
                      <a:pt x="51" y="22"/>
                      <a:pt x="51" y="22"/>
                    </a:cubicBezTo>
                    <a:cubicBezTo>
                      <a:pt x="51" y="22"/>
                      <a:pt x="51" y="22"/>
                      <a:pt x="51" y="22"/>
                    </a:cubicBezTo>
                    <a:cubicBezTo>
                      <a:pt x="51" y="22"/>
                      <a:pt x="51"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49" y="23"/>
                      <a:pt x="49" y="23"/>
                      <a:pt x="49" y="23"/>
                    </a:cubicBezTo>
                    <a:cubicBezTo>
                      <a:pt x="49" y="23"/>
                      <a:pt x="49" y="23"/>
                      <a:pt x="49" y="23"/>
                    </a:cubicBezTo>
                    <a:cubicBezTo>
                      <a:pt x="49" y="23"/>
                      <a:pt x="49" y="23"/>
                      <a:pt x="49" y="23"/>
                    </a:cubicBezTo>
                    <a:cubicBezTo>
                      <a:pt x="49" y="24"/>
                      <a:pt x="49" y="24"/>
                      <a:pt x="49" y="24"/>
                    </a:cubicBezTo>
                    <a:cubicBezTo>
                      <a:pt x="49" y="24"/>
                      <a:pt x="49" y="24"/>
                      <a:pt x="49" y="24"/>
                    </a:cubicBezTo>
                    <a:cubicBezTo>
                      <a:pt x="49" y="24"/>
                      <a:pt x="49" y="24"/>
                      <a:pt x="49"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7" y="24"/>
                      <a:pt x="47" y="24"/>
                      <a:pt x="47" y="24"/>
                    </a:cubicBezTo>
                    <a:cubicBezTo>
                      <a:pt x="47" y="25"/>
                      <a:pt x="47" y="25"/>
                      <a:pt x="47" y="25"/>
                    </a:cubicBezTo>
                    <a:cubicBezTo>
                      <a:pt x="47" y="25"/>
                      <a:pt x="47" y="25"/>
                      <a:pt x="47" y="25"/>
                    </a:cubicBezTo>
                    <a:cubicBezTo>
                      <a:pt x="47" y="25"/>
                      <a:pt x="47" y="25"/>
                      <a:pt x="47" y="25"/>
                    </a:cubicBezTo>
                    <a:cubicBezTo>
                      <a:pt x="47" y="25"/>
                      <a:pt x="47" y="25"/>
                      <a:pt x="47" y="25"/>
                    </a:cubicBezTo>
                    <a:cubicBezTo>
                      <a:pt x="47" y="25"/>
                      <a:pt x="47" y="25"/>
                      <a:pt x="47" y="25"/>
                    </a:cubicBezTo>
                    <a:cubicBezTo>
                      <a:pt x="47" y="25"/>
                      <a:pt x="47" y="25"/>
                      <a:pt x="47" y="25"/>
                    </a:cubicBezTo>
                    <a:cubicBezTo>
                      <a:pt x="46" y="25"/>
                      <a:pt x="46" y="25"/>
                      <a:pt x="46" y="25"/>
                    </a:cubicBezTo>
                    <a:cubicBezTo>
                      <a:pt x="39" y="31"/>
                      <a:pt x="34" y="38"/>
                      <a:pt x="34" y="47"/>
                    </a:cubicBezTo>
                    <a:close/>
                    <a:moveTo>
                      <a:pt x="104" y="65"/>
                    </a:moveTo>
                    <a:cubicBezTo>
                      <a:pt x="103" y="64"/>
                      <a:pt x="103" y="64"/>
                      <a:pt x="103" y="64"/>
                    </a:cubicBezTo>
                    <a:cubicBezTo>
                      <a:pt x="102" y="64"/>
                      <a:pt x="102" y="65"/>
                      <a:pt x="102" y="66"/>
                    </a:cubicBezTo>
                    <a:cubicBezTo>
                      <a:pt x="106" y="85"/>
                      <a:pt x="106" y="85"/>
                      <a:pt x="106" y="85"/>
                    </a:cubicBezTo>
                    <a:cubicBezTo>
                      <a:pt x="80" y="73"/>
                      <a:pt x="80" y="73"/>
                      <a:pt x="80" y="73"/>
                    </a:cubicBezTo>
                    <a:cubicBezTo>
                      <a:pt x="80" y="72"/>
                      <a:pt x="79" y="72"/>
                      <a:pt x="79" y="72"/>
                    </a:cubicBezTo>
                    <a:cubicBezTo>
                      <a:pt x="78" y="72"/>
                      <a:pt x="77" y="72"/>
                      <a:pt x="77" y="72"/>
                    </a:cubicBezTo>
                    <a:cubicBezTo>
                      <a:pt x="77" y="72"/>
                      <a:pt x="77" y="72"/>
                      <a:pt x="77" y="72"/>
                    </a:cubicBezTo>
                    <a:cubicBezTo>
                      <a:pt x="77" y="72"/>
                      <a:pt x="77" y="72"/>
                      <a:pt x="77" y="72"/>
                    </a:cubicBezTo>
                    <a:cubicBezTo>
                      <a:pt x="76" y="72"/>
                      <a:pt x="76" y="72"/>
                      <a:pt x="75" y="72"/>
                    </a:cubicBezTo>
                    <a:cubicBezTo>
                      <a:pt x="65" y="72"/>
                      <a:pt x="55" y="69"/>
                      <a:pt x="49" y="65"/>
                    </a:cubicBezTo>
                    <a:cubicBezTo>
                      <a:pt x="46" y="62"/>
                      <a:pt x="43" y="60"/>
                      <a:pt x="41" y="57"/>
                    </a:cubicBezTo>
                    <a:cubicBezTo>
                      <a:pt x="41" y="57"/>
                      <a:pt x="41" y="57"/>
                      <a:pt x="41" y="57"/>
                    </a:cubicBezTo>
                    <a:cubicBezTo>
                      <a:pt x="41" y="57"/>
                      <a:pt x="41" y="57"/>
                      <a:pt x="41" y="57"/>
                    </a:cubicBezTo>
                    <a:cubicBezTo>
                      <a:pt x="41" y="57"/>
                      <a:pt x="41" y="57"/>
                      <a:pt x="41" y="57"/>
                    </a:cubicBezTo>
                    <a:cubicBezTo>
                      <a:pt x="39" y="54"/>
                      <a:pt x="38" y="51"/>
                      <a:pt x="38" y="47"/>
                    </a:cubicBezTo>
                    <a:cubicBezTo>
                      <a:pt x="38" y="47"/>
                      <a:pt x="38" y="47"/>
                      <a:pt x="38" y="47"/>
                    </a:cubicBezTo>
                    <a:cubicBezTo>
                      <a:pt x="38" y="47"/>
                      <a:pt x="38" y="47"/>
                      <a:pt x="38" y="47"/>
                    </a:cubicBezTo>
                    <a:cubicBezTo>
                      <a:pt x="38" y="47"/>
                      <a:pt x="38" y="47"/>
                      <a:pt x="38" y="47"/>
                    </a:cubicBezTo>
                    <a:cubicBezTo>
                      <a:pt x="38" y="40"/>
                      <a:pt x="42" y="33"/>
                      <a:pt x="49" y="29"/>
                    </a:cubicBezTo>
                    <a:cubicBezTo>
                      <a:pt x="55" y="24"/>
                      <a:pt x="6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7" y="21"/>
                      <a:pt x="77" y="21"/>
                      <a:pt x="77" y="21"/>
                    </a:cubicBezTo>
                    <a:cubicBezTo>
                      <a:pt x="86" y="21"/>
                      <a:pt x="95" y="24"/>
                      <a:pt x="101" y="29"/>
                    </a:cubicBezTo>
                    <a:cubicBezTo>
                      <a:pt x="108" y="33"/>
                      <a:pt x="112" y="40"/>
                      <a:pt x="112" y="47"/>
                    </a:cubicBezTo>
                    <a:cubicBezTo>
                      <a:pt x="112" y="50"/>
                      <a:pt x="111" y="53"/>
                      <a:pt x="109" y="56"/>
                    </a:cubicBezTo>
                    <a:cubicBezTo>
                      <a:pt x="108" y="59"/>
                      <a:pt x="106" y="61"/>
                      <a:pt x="103" y="64"/>
                    </a:cubicBezTo>
                    <a:lnTo>
                      <a:pt x="104" y="65"/>
                    </a:lnTo>
                    <a:close/>
                  </a:path>
                </a:pathLst>
              </a:custGeom>
              <a:grpFill/>
              <a:ln w="9525">
                <a:noFill/>
                <a:round/>
              </a:ln>
            </p:spPr>
            <p:txBody>
              <a:bodyPr wrap="square" lIns="91440" tIns="45720" rIns="91440" bIns="45720" anchor="ctr">
                <a:normAutofit/>
              </a:bodyPr>
              <a:lstStyle/>
              <a:p>
                <a:pPr algn="ctr"/>
                <a:endParaRPr dirty="0">
                  <a:latin typeface="思源宋体 CN" panose="02020400000000000000" pitchFamily="18" charset="-122"/>
                </a:endParaRPr>
              </a:p>
            </p:txBody>
          </p:sp>
          <p:sp>
            <p:nvSpPr>
              <p:cNvPr id="30" name="íslíḋé"/>
              <p:cNvSpPr/>
              <p:nvPr/>
            </p:nvSpPr>
            <p:spPr bwMode="auto">
              <a:xfrm>
                <a:off x="4999038" y="1873251"/>
                <a:ext cx="60325" cy="57150"/>
              </a:xfrm>
              <a:custGeom>
                <a:avLst/>
                <a:gdLst/>
                <a:ahLst/>
                <a:cxnLst>
                  <a:cxn ang="0">
                    <a:pos x="14" y="2"/>
                  </a:cxn>
                  <a:cxn ang="0">
                    <a:pos x="8" y="0"/>
                  </a:cxn>
                  <a:cxn ang="0">
                    <a:pos x="3" y="2"/>
                  </a:cxn>
                  <a:cxn ang="0">
                    <a:pos x="0" y="8"/>
                  </a:cxn>
                  <a:cxn ang="0">
                    <a:pos x="3" y="13"/>
                  </a:cxn>
                  <a:cxn ang="0">
                    <a:pos x="4" y="12"/>
                  </a:cxn>
                  <a:cxn ang="0">
                    <a:pos x="3" y="13"/>
                  </a:cxn>
                  <a:cxn ang="0">
                    <a:pos x="8" y="15"/>
                  </a:cxn>
                  <a:cxn ang="0">
                    <a:pos x="14" y="13"/>
                  </a:cxn>
                  <a:cxn ang="0">
                    <a:pos x="14" y="13"/>
                  </a:cxn>
                  <a:cxn ang="0">
                    <a:pos x="12" y="12"/>
                  </a:cxn>
                  <a:cxn ang="0">
                    <a:pos x="14" y="13"/>
                  </a:cxn>
                  <a:cxn ang="0">
                    <a:pos x="16" y="8"/>
                  </a:cxn>
                  <a:cxn ang="0">
                    <a:pos x="14" y="2"/>
                  </a:cxn>
                  <a:cxn ang="0">
                    <a:pos x="14" y="2"/>
                  </a:cxn>
                  <a:cxn ang="0">
                    <a:pos x="11" y="10"/>
                  </a:cxn>
                  <a:cxn ang="0">
                    <a:pos x="11" y="10"/>
                  </a:cxn>
                  <a:cxn ang="0">
                    <a:pos x="10" y="10"/>
                  </a:cxn>
                  <a:cxn ang="0">
                    <a:pos x="8" y="11"/>
                  </a:cxn>
                  <a:cxn ang="0">
                    <a:pos x="6" y="10"/>
                  </a:cxn>
                  <a:cxn ang="0">
                    <a:pos x="6" y="10"/>
                  </a:cxn>
                  <a:cxn ang="0">
                    <a:pos x="5" y="8"/>
                  </a:cxn>
                  <a:cxn ang="0">
                    <a:pos x="6" y="5"/>
                  </a:cxn>
                  <a:cxn ang="0">
                    <a:pos x="8" y="4"/>
                  </a:cxn>
                  <a:cxn ang="0">
                    <a:pos x="11" y="5"/>
                  </a:cxn>
                  <a:cxn ang="0">
                    <a:pos x="11" y="5"/>
                  </a:cxn>
                  <a:cxn ang="0">
                    <a:pos x="12" y="8"/>
                  </a:cxn>
                  <a:cxn ang="0">
                    <a:pos x="11" y="10"/>
                  </a:cxn>
                </a:cxnLst>
                <a:rect l="0" t="0" r="r" b="b"/>
                <a:pathLst>
                  <a:path w="16" h="15">
                    <a:moveTo>
                      <a:pt x="14" y="2"/>
                    </a:moveTo>
                    <a:cubicBezTo>
                      <a:pt x="12" y="1"/>
                      <a:pt x="10" y="0"/>
                      <a:pt x="8" y="0"/>
                    </a:cubicBezTo>
                    <a:cubicBezTo>
                      <a:pt x="6" y="0"/>
                      <a:pt x="4" y="1"/>
                      <a:pt x="3" y="2"/>
                    </a:cubicBezTo>
                    <a:cubicBezTo>
                      <a:pt x="1" y="4"/>
                      <a:pt x="0" y="6"/>
                      <a:pt x="0" y="8"/>
                    </a:cubicBezTo>
                    <a:cubicBezTo>
                      <a:pt x="0" y="10"/>
                      <a:pt x="1" y="12"/>
                      <a:pt x="3" y="13"/>
                    </a:cubicBezTo>
                    <a:cubicBezTo>
                      <a:pt x="4" y="12"/>
                      <a:pt x="4" y="12"/>
                      <a:pt x="4" y="12"/>
                    </a:cubicBezTo>
                    <a:cubicBezTo>
                      <a:pt x="3" y="13"/>
                      <a:pt x="3" y="13"/>
                      <a:pt x="3" y="13"/>
                    </a:cubicBezTo>
                    <a:cubicBezTo>
                      <a:pt x="4" y="15"/>
                      <a:pt x="6" y="15"/>
                      <a:pt x="8" y="15"/>
                    </a:cubicBezTo>
                    <a:cubicBezTo>
                      <a:pt x="10" y="15"/>
                      <a:pt x="12" y="15"/>
                      <a:pt x="14" y="13"/>
                    </a:cubicBezTo>
                    <a:cubicBezTo>
                      <a:pt x="14" y="13"/>
                      <a:pt x="14" y="13"/>
                      <a:pt x="14" y="13"/>
                    </a:cubicBezTo>
                    <a:cubicBezTo>
                      <a:pt x="12" y="12"/>
                      <a:pt x="12" y="12"/>
                      <a:pt x="12" y="12"/>
                    </a:cubicBezTo>
                    <a:cubicBezTo>
                      <a:pt x="14" y="13"/>
                      <a:pt x="14" y="13"/>
                      <a:pt x="14" y="13"/>
                    </a:cubicBezTo>
                    <a:cubicBezTo>
                      <a:pt x="15" y="12"/>
                      <a:pt x="16" y="10"/>
                      <a:pt x="16" y="8"/>
                    </a:cubicBezTo>
                    <a:cubicBezTo>
                      <a:pt x="16" y="6"/>
                      <a:pt x="15" y="4"/>
                      <a:pt x="14" y="2"/>
                    </a:cubicBezTo>
                    <a:cubicBezTo>
                      <a:pt x="14" y="2"/>
                      <a:pt x="14" y="2"/>
                      <a:pt x="14" y="2"/>
                    </a:cubicBezTo>
                    <a:close/>
                    <a:moveTo>
                      <a:pt x="11" y="10"/>
                    </a:moveTo>
                    <a:cubicBezTo>
                      <a:pt x="11" y="10"/>
                      <a:pt x="11" y="10"/>
                      <a:pt x="11" y="10"/>
                    </a:cubicBezTo>
                    <a:cubicBezTo>
                      <a:pt x="10" y="10"/>
                      <a:pt x="10" y="10"/>
                      <a:pt x="10" y="10"/>
                    </a:cubicBezTo>
                    <a:cubicBezTo>
                      <a:pt x="10" y="11"/>
                      <a:pt x="9" y="11"/>
                      <a:pt x="8" y="11"/>
                    </a:cubicBezTo>
                    <a:cubicBezTo>
                      <a:pt x="7" y="11"/>
                      <a:pt x="6" y="11"/>
                      <a:pt x="6" y="10"/>
                    </a:cubicBezTo>
                    <a:cubicBezTo>
                      <a:pt x="6" y="10"/>
                      <a:pt x="6" y="10"/>
                      <a:pt x="6" y="10"/>
                    </a:cubicBezTo>
                    <a:cubicBezTo>
                      <a:pt x="5" y="9"/>
                      <a:pt x="5" y="9"/>
                      <a:pt x="5" y="8"/>
                    </a:cubicBezTo>
                    <a:cubicBezTo>
                      <a:pt x="5" y="7"/>
                      <a:pt x="5" y="6"/>
                      <a:pt x="6" y="5"/>
                    </a:cubicBezTo>
                    <a:cubicBezTo>
                      <a:pt x="6" y="5"/>
                      <a:pt x="7" y="4"/>
                      <a:pt x="8" y="4"/>
                    </a:cubicBezTo>
                    <a:cubicBezTo>
                      <a:pt x="9" y="4"/>
                      <a:pt x="10" y="5"/>
                      <a:pt x="11" y="5"/>
                    </a:cubicBezTo>
                    <a:cubicBezTo>
                      <a:pt x="11" y="5"/>
                      <a:pt x="11" y="5"/>
                      <a:pt x="11" y="5"/>
                    </a:cubicBezTo>
                    <a:cubicBezTo>
                      <a:pt x="11" y="6"/>
                      <a:pt x="12" y="7"/>
                      <a:pt x="12" y="8"/>
                    </a:cubicBezTo>
                    <a:cubicBezTo>
                      <a:pt x="12" y="9"/>
                      <a:pt x="11" y="9"/>
                      <a:pt x="11"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思源宋体 CN" panose="02020400000000000000" pitchFamily="18" charset="-122"/>
                </a:endParaRPr>
              </a:p>
            </p:txBody>
          </p:sp>
          <p:sp>
            <p:nvSpPr>
              <p:cNvPr id="31" name="îśḻiḋè"/>
              <p:cNvSpPr/>
              <p:nvPr/>
            </p:nvSpPr>
            <p:spPr bwMode="auto">
              <a:xfrm>
                <a:off x="5133976" y="1873251"/>
                <a:ext cx="57150" cy="57150"/>
              </a:xfrm>
              <a:custGeom>
                <a:avLst/>
                <a:gdLst/>
                <a:ahLst/>
                <a:cxnLst>
                  <a:cxn ang="0">
                    <a:pos x="13" y="2"/>
                  </a:cxn>
                  <a:cxn ang="0">
                    <a:pos x="7" y="0"/>
                  </a:cxn>
                  <a:cxn ang="0">
                    <a:pos x="2" y="2"/>
                  </a:cxn>
                  <a:cxn ang="0">
                    <a:pos x="0" y="8"/>
                  </a:cxn>
                  <a:cxn ang="0">
                    <a:pos x="2" y="13"/>
                  </a:cxn>
                  <a:cxn ang="0">
                    <a:pos x="2" y="13"/>
                  </a:cxn>
                  <a:cxn ang="0">
                    <a:pos x="3" y="12"/>
                  </a:cxn>
                  <a:cxn ang="0">
                    <a:pos x="2" y="13"/>
                  </a:cxn>
                  <a:cxn ang="0">
                    <a:pos x="7" y="15"/>
                  </a:cxn>
                  <a:cxn ang="0">
                    <a:pos x="13" y="13"/>
                  </a:cxn>
                  <a:cxn ang="0">
                    <a:pos x="13" y="13"/>
                  </a:cxn>
                  <a:cxn ang="0">
                    <a:pos x="11" y="12"/>
                  </a:cxn>
                  <a:cxn ang="0">
                    <a:pos x="13" y="13"/>
                  </a:cxn>
                  <a:cxn ang="0">
                    <a:pos x="15" y="8"/>
                  </a:cxn>
                  <a:cxn ang="0">
                    <a:pos x="13" y="2"/>
                  </a:cxn>
                  <a:cxn ang="0">
                    <a:pos x="13" y="2"/>
                  </a:cxn>
                  <a:cxn ang="0">
                    <a:pos x="10" y="10"/>
                  </a:cxn>
                  <a:cxn ang="0">
                    <a:pos x="10" y="10"/>
                  </a:cxn>
                  <a:cxn ang="0">
                    <a:pos x="10" y="10"/>
                  </a:cxn>
                  <a:cxn ang="0">
                    <a:pos x="7" y="11"/>
                  </a:cxn>
                  <a:cxn ang="0">
                    <a:pos x="5" y="10"/>
                  </a:cxn>
                  <a:cxn ang="0">
                    <a:pos x="5" y="10"/>
                  </a:cxn>
                  <a:cxn ang="0">
                    <a:pos x="4" y="8"/>
                  </a:cxn>
                  <a:cxn ang="0">
                    <a:pos x="5" y="5"/>
                  </a:cxn>
                  <a:cxn ang="0">
                    <a:pos x="7" y="4"/>
                  </a:cxn>
                  <a:cxn ang="0">
                    <a:pos x="10" y="5"/>
                  </a:cxn>
                  <a:cxn ang="0">
                    <a:pos x="10" y="5"/>
                  </a:cxn>
                  <a:cxn ang="0">
                    <a:pos x="11" y="8"/>
                  </a:cxn>
                  <a:cxn ang="0">
                    <a:pos x="10" y="10"/>
                  </a:cxn>
                </a:cxnLst>
                <a:rect l="0" t="0" r="r" b="b"/>
                <a:pathLst>
                  <a:path w="15" h="15">
                    <a:moveTo>
                      <a:pt x="13" y="2"/>
                    </a:moveTo>
                    <a:cubicBezTo>
                      <a:pt x="11" y="1"/>
                      <a:pt x="9" y="0"/>
                      <a:pt x="7" y="0"/>
                    </a:cubicBezTo>
                    <a:cubicBezTo>
                      <a:pt x="5" y="0"/>
                      <a:pt x="3" y="1"/>
                      <a:pt x="2" y="2"/>
                    </a:cubicBezTo>
                    <a:cubicBezTo>
                      <a:pt x="0" y="4"/>
                      <a:pt x="0" y="6"/>
                      <a:pt x="0" y="8"/>
                    </a:cubicBezTo>
                    <a:cubicBezTo>
                      <a:pt x="0" y="10"/>
                      <a:pt x="0" y="12"/>
                      <a:pt x="2" y="13"/>
                    </a:cubicBezTo>
                    <a:cubicBezTo>
                      <a:pt x="2" y="13"/>
                      <a:pt x="2" y="13"/>
                      <a:pt x="2" y="13"/>
                    </a:cubicBezTo>
                    <a:cubicBezTo>
                      <a:pt x="3" y="12"/>
                      <a:pt x="3" y="12"/>
                      <a:pt x="3" y="12"/>
                    </a:cubicBezTo>
                    <a:cubicBezTo>
                      <a:pt x="2" y="13"/>
                      <a:pt x="2" y="13"/>
                      <a:pt x="2" y="13"/>
                    </a:cubicBezTo>
                    <a:cubicBezTo>
                      <a:pt x="3" y="15"/>
                      <a:pt x="5" y="15"/>
                      <a:pt x="7" y="15"/>
                    </a:cubicBezTo>
                    <a:cubicBezTo>
                      <a:pt x="9" y="15"/>
                      <a:pt x="11" y="15"/>
                      <a:pt x="13" y="13"/>
                    </a:cubicBezTo>
                    <a:cubicBezTo>
                      <a:pt x="13" y="13"/>
                      <a:pt x="13" y="13"/>
                      <a:pt x="13" y="13"/>
                    </a:cubicBezTo>
                    <a:cubicBezTo>
                      <a:pt x="11" y="12"/>
                      <a:pt x="11" y="12"/>
                      <a:pt x="11" y="12"/>
                    </a:cubicBezTo>
                    <a:cubicBezTo>
                      <a:pt x="13" y="13"/>
                      <a:pt x="13" y="13"/>
                      <a:pt x="13" y="13"/>
                    </a:cubicBezTo>
                    <a:cubicBezTo>
                      <a:pt x="14" y="12"/>
                      <a:pt x="15" y="10"/>
                      <a:pt x="15" y="8"/>
                    </a:cubicBezTo>
                    <a:cubicBezTo>
                      <a:pt x="15" y="6"/>
                      <a:pt x="14" y="4"/>
                      <a:pt x="13" y="2"/>
                    </a:cubicBezTo>
                    <a:cubicBezTo>
                      <a:pt x="13" y="2"/>
                      <a:pt x="13" y="2"/>
                      <a:pt x="13" y="2"/>
                    </a:cubicBezTo>
                    <a:close/>
                    <a:moveTo>
                      <a:pt x="10" y="10"/>
                    </a:moveTo>
                    <a:cubicBezTo>
                      <a:pt x="10" y="10"/>
                      <a:pt x="10" y="10"/>
                      <a:pt x="10" y="10"/>
                    </a:cubicBezTo>
                    <a:cubicBezTo>
                      <a:pt x="10" y="10"/>
                      <a:pt x="10" y="10"/>
                      <a:pt x="10" y="10"/>
                    </a:cubicBezTo>
                    <a:cubicBezTo>
                      <a:pt x="9" y="11"/>
                      <a:pt x="8" y="11"/>
                      <a:pt x="7" y="11"/>
                    </a:cubicBezTo>
                    <a:cubicBezTo>
                      <a:pt x="6" y="11"/>
                      <a:pt x="6" y="11"/>
                      <a:pt x="5" y="10"/>
                    </a:cubicBezTo>
                    <a:cubicBezTo>
                      <a:pt x="5" y="10"/>
                      <a:pt x="5" y="10"/>
                      <a:pt x="5" y="10"/>
                    </a:cubicBezTo>
                    <a:cubicBezTo>
                      <a:pt x="4" y="9"/>
                      <a:pt x="4" y="9"/>
                      <a:pt x="4" y="8"/>
                    </a:cubicBezTo>
                    <a:cubicBezTo>
                      <a:pt x="4" y="7"/>
                      <a:pt x="4" y="6"/>
                      <a:pt x="5" y="5"/>
                    </a:cubicBezTo>
                    <a:cubicBezTo>
                      <a:pt x="6" y="5"/>
                      <a:pt x="6" y="4"/>
                      <a:pt x="7" y="4"/>
                    </a:cubicBezTo>
                    <a:cubicBezTo>
                      <a:pt x="8" y="4"/>
                      <a:pt x="9" y="5"/>
                      <a:pt x="10" y="5"/>
                    </a:cubicBezTo>
                    <a:cubicBezTo>
                      <a:pt x="10" y="5"/>
                      <a:pt x="10" y="5"/>
                      <a:pt x="10" y="5"/>
                    </a:cubicBezTo>
                    <a:cubicBezTo>
                      <a:pt x="10" y="6"/>
                      <a:pt x="11" y="7"/>
                      <a:pt x="11" y="8"/>
                    </a:cubicBezTo>
                    <a:cubicBezTo>
                      <a:pt x="11" y="9"/>
                      <a:pt x="10" y="9"/>
                      <a:pt x="10"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思源宋体 CN" panose="02020400000000000000" pitchFamily="18" charset="-122"/>
                </a:endParaRPr>
              </a:p>
            </p:txBody>
          </p:sp>
          <p:sp>
            <p:nvSpPr>
              <p:cNvPr id="32" name="ïšḷïḓê"/>
              <p:cNvSpPr/>
              <p:nvPr/>
            </p:nvSpPr>
            <p:spPr bwMode="auto">
              <a:xfrm>
                <a:off x="5065713" y="1873251"/>
                <a:ext cx="57150" cy="57150"/>
              </a:xfrm>
              <a:custGeom>
                <a:avLst/>
                <a:gdLst/>
                <a:ahLst/>
                <a:cxnLst>
                  <a:cxn ang="0">
                    <a:pos x="13" y="2"/>
                  </a:cxn>
                  <a:cxn ang="0">
                    <a:pos x="8" y="0"/>
                  </a:cxn>
                  <a:cxn ang="0">
                    <a:pos x="2" y="2"/>
                  </a:cxn>
                  <a:cxn ang="0">
                    <a:pos x="0" y="8"/>
                  </a:cxn>
                  <a:cxn ang="0">
                    <a:pos x="2" y="13"/>
                  </a:cxn>
                  <a:cxn ang="0">
                    <a:pos x="4" y="12"/>
                  </a:cxn>
                  <a:cxn ang="0">
                    <a:pos x="2" y="13"/>
                  </a:cxn>
                  <a:cxn ang="0">
                    <a:pos x="8" y="15"/>
                  </a:cxn>
                  <a:cxn ang="0">
                    <a:pos x="13" y="13"/>
                  </a:cxn>
                  <a:cxn ang="0">
                    <a:pos x="13" y="13"/>
                  </a:cxn>
                  <a:cxn ang="0">
                    <a:pos x="12" y="12"/>
                  </a:cxn>
                  <a:cxn ang="0">
                    <a:pos x="13" y="13"/>
                  </a:cxn>
                  <a:cxn ang="0">
                    <a:pos x="15" y="8"/>
                  </a:cxn>
                  <a:cxn ang="0">
                    <a:pos x="13" y="2"/>
                  </a:cxn>
                  <a:cxn ang="0">
                    <a:pos x="13" y="2"/>
                  </a:cxn>
                  <a:cxn ang="0">
                    <a:pos x="10" y="10"/>
                  </a:cxn>
                  <a:cxn ang="0">
                    <a:pos x="10" y="10"/>
                  </a:cxn>
                  <a:cxn ang="0">
                    <a:pos x="10" y="10"/>
                  </a:cxn>
                  <a:cxn ang="0">
                    <a:pos x="8" y="11"/>
                  </a:cxn>
                  <a:cxn ang="0">
                    <a:pos x="5" y="10"/>
                  </a:cxn>
                  <a:cxn ang="0">
                    <a:pos x="5" y="10"/>
                  </a:cxn>
                  <a:cxn ang="0">
                    <a:pos x="4" y="8"/>
                  </a:cxn>
                  <a:cxn ang="0">
                    <a:pos x="5" y="5"/>
                  </a:cxn>
                  <a:cxn ang="0">
                    <a:pos x="8" y="4"/>
                  </a:cxn>
                  <a:cxn ang="0">
                    <a:pos x="10" y="5"/>
                  </a:cxn>
                  <a:cxn ang="0">
                    <a:pos x="10" y="5"/>
                  </a:cxn>
                  <a:cxn ang="0">
                    <a:pos x="11" y="8"/>
                  </a:cxn>
                  <a:cxn ang="0">
                    <a:pos x="10" y="10"/>
                  </a:cxn>
                </a:cxnLst>
                <a:rect l="0" t="0" r="r" b="b"/>
                <a:pathLst>
                  <a:path w="15" h="15">
                    <a:moveTo>
                      <a:pt x="13" y="2"/>
                    </a:moveTo>
                    <a:cubicBezTo>
                      <a:pt x="12" y="1"/>
                      <a:pt x="10" y="0"/>
                      <a:pt x="8" y="0"/>
                    </a:cubicBezTo>
                    <a:cubicBezTo>
                      <a:pt x="6" y="0"/>
                      <a:pt x="4" y="1"/>
                      <a:pt x="2" y="2"/>
                    </a:cubicBezTo>
                    <a:cubicBezTo>
                      <a:pt x="1" y="4"/>
                      <a:pt x="0" y="6"/>
                      <a:pt x="0" y="8"/>
                    </a:cubicBezTo>
                    <a:cubicBezTo>
                      <a:pt x="0" y="10"/>
                      <a:pt x="1" y="12"/>
                      <a:pt x="2" y="13"/>
                    </a:cubicBezTo>
                    <a:cubicBezTo>
                      <a:pt x="4" y="12"/>
                      <a:pt x="4" y="12"/>
                      <a:pt x="4" y="12"/>
                    </a:cubicBezTo>
                    <a:cubicBezTo>
                      <a:pt x="2" y="13"/>
                      <a:pt x="2" y="13"/>
                      <a:pt x="2" y="13"/>
                    </a:cubicBezTo>
                    <a:cubicBezTo>
                      <a:pt x="4" y="15"/>
                      <a:pt x="6" y="15"/>
                      <a:pt x="8" y="15"/>
                    </a:cubicBezTo>
                    <a:cubicBezTo>
                      <a:pt x="10" y="15"/>
                      <a:pt x="12" y="15"/>
                      <a:pt x="13" y="13"/>
                    </a:cubicBezTo>
                    <a:cubicBezTo>
                      <a:pt x="13" y="13"/>
                      <a:pt x="13" y="13"/>
                      <a:pt x="13" y="13"/>
                    </a:cubicBezTo>
                    <a:cubicBezTo>
                      <a:pt x="12" y="12"/>
                      <a:pt x="12" y="12"/>
                      <a:pt x="12" y="12"/>
                    </a:cubicBezTo>
                    <a:cubicBezTo>
                      <a:pt x="13" y="13"/>
                      <a:pt x="13" y="13"/>
                      <a:pt x="13" y="13"/>
                    </a:cubicBezTo>
                    <a:cubicBezTo>
                      <a:pt x="15" y="12"/>
                      <a:pt x="15" y="10"/>
                      <a:pt x="15" y="8"/>
                    </a:cubicBezTo>
                    <a:cubicBezTo>
                      <a:pt x="15" y="6"/>
                      <a:pt x="15" y="4"/>
                      <a:pt x="13" y="2"/>
                    </a:cubicBezTo>
                    <a:cubicBezTo>
                      <a:pt x="13" y="2"/>
                      <a:pt x="13" y="2"/>
                      <a:pt x="13" y="2"/>
                    </a:cubicBezTo>
                    <a:close/>
                    <a:moveTo>
                      <a:pt x="10" y="10"/>
                    </a:moveTo>
                    <a:cubicBezTo>
                      <a:pt x="10" y="10"/>
                      <a:pt x="10" y="10"/>
                      <a:pt x="10" y="10"/>
                    </a:cubicBezTo>
                    <a:cubicBezTo>
                      <a:pt x="10" y="10"/>
                      <a:pt x="10" y="10"/>
                      <a:pt x="10" y="10"/>
                    </a:cubicBezTo>
                    <a:cubicBezTo>
                      <a:pt x="9" y="11"/>
                      <a:pt x="9" y="11"/>
                      <a:pt x="8" y="11"/>
                    </a:cubicBezTo>
                    <a:cubicBezTo>
                      <a:pt x="7" y="11"/>
                      <a:pt x="6" y="11"/>
                      <a:pt x="5" y="10"/>
                    </a:cubicBezTo>
                    <a:cubicBezTo>
                      <a:pt x="5" y="10"/>
                      <a:pt x="5" y="10"/>
                      <a:pt x="5" y="10"/>
                    </a:cubicBezTo>
                    <a:cubicBezTo>
                      <a:pt x="5" y="9"/>
                      <a:pt x="4" y="9"/>
                      <a:pt x="4" y="8"/>
                    </a:cubicBezTo>
                    <a:cubicBezTo>
                      <a:pt x="4" y="7"/>
                      <a:pt x="5" y="6"/>
                      <a:pt x="5" y="5"/>
                    </a:cubicBezTo>
                    <a:cubicBezTo>
                      <a:pt x="6" y="5"/>
                      <a:pt x="7" y="4"/>
                      <a:pt x="8" y="4"/>
                    </a:cubicBezTo>
                    <a:cubicBezTo>
                      <a:pt x="9" y="4"/>
                      <a:pt x="9" y="5"/>
                      <a:pt x="10" y="5"/>
                    </a:cubicBezTo>
                    <a:cubicBezTo>
                      <a:pt x="10" y="5"/>
                      <a:pt x="10" y="5"/>
                      <a:pt x="10" y="5"/>
                    </a:cubicBezTo>
                    <a:cubicBezTo>
                      <a:pt x="11" y="6"/>
                      <a:pt x="11" y="7"/>
                      <a:pt x="11" y="8"/>
                    </a:cubicBezTo>
                    <a:cubicBezTo>
                      <a:pt x="11" y="9"/>
                      <a:pt x="11" y="9"/>
                      <a:pt x="10"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思源宋体 CN" panose="02020400000000000000" pitchFamily="18" charset="-122"/>
                </a:endParaRPr>
              </a:p>
            </p:txBody>
          </p:sp>
        </p:grpSp>
      </p:grpSp>
      <p:grpSp>
        <p:nvGrpSpPr>
          <p:cNvPr id="33" name="组合 32"/>
          <p:cNvGrpSpPr/>
          <p:nvPr/>
        </p:nvGrpSpPr>
        <p:grpSpPr>
          <a:xfrm>
            <a:off x="8546906" y="1691607"/>
            <a:ext cx="1896567" cy="1896565"/>
            <a:chOff x="8673139" y="1778558"/>
            <a:chExt cx="1994249" cy="1994247"/>
          </a:xfrm>
        </p:grpSpPr>
        <p:sp>
          <p:nvSpPr>
            <p:cNvPr id="34" name="iṣḷïḓê"/>
            <p:cNvSpPr/>
            <p:nvPr/>
          </p:nvSpPr>
          <p:spPr bwMode="auto">
            <a:xfrm>
              <a:off x="8673139" y="1778558"/>
              <a:ext cx="1994249" cy="1994247"/>
            </a:xfrm>
            <a:prstGeom prst="diamond">
              <a:avLst/>
            </a:prstGeom>
            <a:solidFill>
              <a:srgbClr val="EBB526"/>
            </a:solidFill>
            <a:ln w="19050">
              <a:noFill/>
              <a:round/>
            </a:ln>
          </p:spPr>
          <p:txBody>
            <a:bodyPr wrap="square" lIns="91440" tIns="45720" rIns="91440" bIns="45720" anchor="ctr">
              <a:normAutofit/>
            </a:bodyPr>
            <a:lstStyle/>
            <a:p>
              <a:pPr algn="ctr"/>
              <a:endParaRPr dirty="0">
                <a:latin typeface="思源宋体 CN" panose="02020400000000000000" pitchFamily="18" charset="-122"/>
              </a:endParaRPr>
            </a:p>
          </p:txBody>
        </p:sp>
        <p:sp>
          <p:nvSpPr>
            <p:cNvPr id="35" name="ïṩḻídé"/>
            <p:cNvSpPr/>
            <p:nvPr/>
          </p:nvSpPr>
          <p:spPr bwMode="auto">
            <a:xfrm>
              <a:off x="9390963" y="2472126"/>
              <a:ext cx="497856" cy="548418"/>
            </a:xfrm>
            <a:custGeom>
              <a:avLst/>
              <a:gdLst/>
              <a:ahLst/>
              <a:cxnLst>
                <a:cxn ang="0">
                  <a:pos x="82" y="3"/>
                </a:cxn>
                <a:cxn ang="0">
                  <a:pos x="102" y="33"/>
                </a:cxn>
                <a:cxn ang="0">
                  <a:pos x="105" y="38"/>
                </a:cxn>
                <a:cxn ang="0">
                  <a:pos x="104" y="74"/>
                </a:cxn>
                <a:cxn ang="0">
                  <a:pos x="37" y="75"/>
                </a:cxn>
                <a:cxn ang="0">
                  <a:pos x="103" y="88"/>
                </a:cxn>
                <a:cxn ang="0">
                  <a:pos x="35" y="92"/>
                </a:cxn>
                <a:cxn ang="0">
                  <a:pos x="32" y="89"/>
                </a:cxn>
                <a:cxn ang="0">
                  <a:pos x="3" y="19"/>
                </a:cxn>
                <a:cxn ang="0">
                  <a:pos x="25" y="14"/>
                </a:cxn>
                <a:cxn ang="0">
                  <a:pos x="27" y="16"/>
                </a:cxn>
                <a:cxn ang="0">
                  <a:pos x="36" y="33"/>
                </a:cxn>
                <a:cxn ang="0">
                  <a:pos x="57" y="3"/>
                </a:cxn>
                <a:cxn ang="0">
                  <a:pos x="93" y="35"/>
                </a:cxn>
                <a:cxn ang="0">
                  <a:pos x="96" y="38"/>
                </a:cxn>
                <a:cxn ang="0">
                  <a:pos x="78" y="34"/>
                </a:cxn>
                <a:cxn ang="0">
                  <a:pos x="84" y="37"/>
                </a:cxn>
                <a:cxn ang="0">
                  <a:pos x="60" y="34"/>
                </a:cxn>
                <a:cxn ang="0">
                  <a:pos x="66" y="36"/>
                </a:cxn>
                <a:cxn ang="0">
                  <a:pos x="45" y="35"/>
                </a:cxn>
                <a:cxn ang="0">
                  <a:pos x="86" y="96"/>
                </a:cxn>
                <a:cxn ang="0">
                  <a:pos x="95" y="116"/>
                </a:cxn>
                <a:cxn ang="0">
                  <a:pos x="75" y="108"/>
                </a:cxn>
                <a:cxn ang="0">
                  <a:pos x="91" y="103"/>
                </a:cxn>
                <a:cxn ang="0">
                  <a:pos x="80" y="108"/>
                </a:cxn>
                <a:cxn ang="0">
                  <a:pos x="91" y="112"/>
                </a:cxn>
                <a:cxn ang="0">
                  <a:pos x="47" y="96"/>
                </a:cxn>
                <a:cxn ang="0">
                  <a:pos x="55" y="116"/>
                </a:cxn>
                <a:cxn ang="0">
                  <a:pos x="35" y="108"/>
                </a:cxn>
                <a:cxn ang="0">
                  <a:pos x="51" y="103"/>
                </a:cxn>
                <a:cxn ang="0">
                  <a:pos x="41" y="108"/>
                </a:cxn>
                <a:cxn ang="0">
                  <a:pos x="51" y="112"/>
                </a:cxn>
                <a:cxn ang="0">
                  <a:pos x="34" y="40"/>
                </a:cxn>
                <a:cxn ang="0">
                  <a:pos x="102" y="43"/>
                </a:cxn>
                <a:cxn ang="0">
                  <a:pos x="93" y="30"/>
                </a:cxn>
                <a:cxn ang="0">
                  <a:pos x="91" y="17"/>
                </a:cxn>
                <a:cxn ang="0">
                  <a:pos x="88" y="24"/>
                </a:cxn>
                <a:cxn ang="0">
                  <a:pos x="93" y="30"/>
                </a:cxn>
                <a:cxn ang="0">
                  <a:pos x="87" y="13"/>
                </a:cxn>
                <a:cxn ang="0">
                  <a:pos x="81" y="9"/>
                </a:cxn>
                <a:cxn ang="0">
                  <a:pos x="57" y="9"/>
                </a:cxn>
                <a:cxn ang="0">
                  <a:pos x="51" y="13"/>
                </a:cxn>
                <a:cxn ang="0">
                  <a:pos x="57" y="9"/>
                </a:cxn>
                <a:cxn ang="0">
                  <a:pos x="44" y="23"/>
                </a:cxn>
                <a:cxn ang="0">
                  <a:pos x="49" y="30"/>
                </a:cxn>
                <a:cxn ang="0">
                  <a:pos x="49" y="18"/>
                </a:cxn>
                <a:cxn ang="0">
                  <a:pos x="55" y="25"/>
                </a:cxn>
                <a:cxn ang="0">
                  <a:pos x="66" y="29"/>
                </a:cxn>
                <a:cxn ang="0">
                  <a:pos x="61" y="22"/>
                </a:cxn>
                <a:cxn ang="0">
                  <a:pos x="72" y="26"/>
                </a:cxn>
                <a:cxn ang="0">
                  <a:pos x="84" y="29"/>
                </a:cxn>
                <a:cxn ang="0">
                  <a:pos x="83" y="25"/>
                </a:cxn>
                <a:cxn ang="0">
                  <a:pos x="83" y="25"/>
                </a:cxn>
                <a:cxn ang="0">
                  <a:pos x="79" y="16"/>
                </a:cxn>
                <a:cxn ang="0">
                  <a:pos x="72" y="12"/>
                </a:cxn>
                <a:cxn ang="0">
                  <a:pos x="63" y="16"/>
                </a:cxn>
                <a:cxn ang="0">
                  <a:pos x="66" y="8"/>
                </a:cxn>
                <a:cxn ang="0">
                  <a:pos x="63" y="16"/>
                </a:cxn>
              </a:cxnLst>
              <a:rect l="0" t="0" r="r" b="b"/>
              <a:pathLst>
                <a:path w="108" h="119">
                  <a:moveTo>
                    <a:pt x="57" y="3"/>
                  </a:moveTo>
                  <a:cubicBezTo>
                    <a:pt x="60" y="1"/>
                    <a:pt x="65" y="0"/>
                    <a:pt x="69" y="0"/>
                  </a:cubicBezTo>
                  <a:cubicBezTo>
                    <a:pt x="74" y="0"/>
                    <a:pt x="78" y="1"/>
                    <a:pt x="82" y="3"/>
                  </a:cubicBezTo>
                  <a:cubicBezTo>
                    <a:pt x="86" y="4"/>
                    <a:pt x="89" y="7"/>
                    <a:pt x="92" y="10"/>
                  </a:cubicBezTo>
                  <a:cubicBezTo>
                    <a:pt x="95" y="13"/>
                    <a:pt x="98" y="16"/>
                    <a:pt x="99" y="21"/>
                  </a:cubicBezTo>
                  <a:cubicBezTo>
                    <a:pt x="101" y="24"/>
                    <a:pt x="102" y="29"/>
                    <a:pt x="102" y="33"/>
                  </a:cubicBezTo>
                  <a:cubicBezTo>
                    <a:pt x="102" y="35"/>
                    <a:pt x="102" y="36"/>
                    <a:pt x="102" y="38"/>
                  </a:cubicBezTo>
                  <a:cubicBezTo>
                    <a:pt x="105" y="38"/>
                    <a:pt x="105" y="38"/>
                    <a:pt x="105" y="38"/>
                  </a:cubicBezTo>
                  <a:cubicBezTo>
                    <a:pt x="105" y="38"/>
                    <a:pt x="105" y="38"/>
                    <a:pt x="105" y="38"/>
                  </a:cubicBezTo>
                  <a:cubicBezTo>
                    <a:pt x="107" y="38"/>
                    <a:pt x="108" y="40"/>
                    <a:pt x="107" y="41"/>
                  </a:cubicBezTo>
                  <a:cubicBezTo>
                    <a:pt x="107" y="41"/>
                    <a:pt x="107" y="41"/>
                    <a:pt x="107" y="41"/>
                  </a:cubicBezTo>
                  <a:cubicBezTo>
                    <a:pt x="104" y="74"/>
                    <a:pt x="104" y="74"/>
                    <a:pt x="104" y="74"/>
                  </a:cubicBezTo>
                  <a:cubicBezTo>
                    <a:pt x="104" y="75"/>
                    <a:pt x="103" y="77"/>
                    <a:pt x="101" y="77"/>
                  </a:cubicBezTo>
                  <a:cubicBezTo>
                    <a:pt x="101" y="77"/>
                    <a:pt x="101" y="77"/>
                    <a:pt x="101" y="77"/>
                  </a:cubicBezTo>
                  <a:cubicBezTo>
                    <a:pt x="37" y="75"/>
                    <a:pt x="37" y="75"/>
                    <a:pt x="37" y="75"/>
                  </a:cubicBezTo>
                  <a:cubicBezTo>
                    <a:pt x="37" y="86"/>
                    <a:pt x="37" y="86"/>
                    <a:pt x="37" y="86"/>
                  </a:cubicBezTo>
                  <a:cubicBezTo>
                    <a:pt x="101" y="86"/>
                    <a:pt x="101" y="86"/>
                    <a:pt x="101" y="86"/>
                  </a:cubicBezTo>
                  <a:cubicBezTo>
                    <a:pt x="102" y="86"/>
                    <a:pt x="103" y="87"/>
                    <a:pt x="103" y="88"/>
                  </a:cubicBezTo>
                  <a:cubicBezTo>
                    <a:pt x="103" y="90"/>
                    <a:pt x="102" y="91"/>
                    <a:pt x="101" y="91"/>
                  </a:cubicBezTo>
                  <a:cubicBezTo>
                    <a:pt x="35" y="92"/>
                    <a:pt x="35" y="92"/>
                    <a:pt x="35" y="92"/>
                  </a:cubicBezTo>
                  <a:cubicBezTo>
                    <a:pt x="35" y="92"/>
                    <a:pt x="35" y="92"/>
                    <a:pt x="35" y="92"/>
                  </a:cubicBezTo>
                  <a:cubicBezTo>
                    <a:pt x="33" y="92"/>
                    <a:pt x="32" y="91"/>
                    <a:pt x="32" y="89"/>
                  </a:cubicBezTo>
                  <a:cubicBezTo>
                    <a:pt x="35" y="89"/>
                    <a:pt x="35" y="89"/>
                    <a:pt x="35" y="89"/>
                  </a:cubicBezTo>
                  <a:cubicBezTo>
                    <a:pt x="32" y="89"/>
                    <a:pt x="32" y="89"/>
                    <a:pt x="32" y="89"/>
                  </a:cubicBezTo>
                  <a:cubicBezTo>
                    <a:pt x="32" y="71"/>
                    <a:pt x="30" y="57"/>
                    <a:pt x="28" y="38"/>
                  </a:cubicBezTo>
                  <a:cubicBezTo>
                    <a:pt x="23" y="19"/>
                    <a:pt x="23" y="19"/>
                    <a:pt x="23" y="19"/>
                  </a:cubicBezTo>
                  <a:cubicBezTo>
                    <a:pt x="3" y="19"/>
                    <a:pt x="3" y="19"/>
                    <a:pt x="3" y="19"/>
                  </a:cubicBezTo>
                  <a:cubicBezTo>
                    <a:pt x="2" y="19"/>
                    <a:pt x="0" y="17"/>
                    <a:pt x="1" y="16"/>
                  </a:cubicBezTo>
                  <a:cubicBezTo>
                    <a:pt x="1" y="14"/>
                    <a:pt x="2" y="13"/>
                    <a:pt x="3" y="13"/>
                  </a:cubicBezTo>
                  <a:cubicBezTo>
                    <a:pt x="25" y="14"/>
                    <a:pt x="25" y="14"/>
                    <a:pt x="25" y="14"/>
                  </a:cubicBezTo>
                  <a:cubicBezTo>
                    <a:pt x="25" y="17"/>
                    <a:pt x="25" y="17"/>
                    <a:pt x="25" y="17"/>
                  </a:cubicBezTo>
                  <a:cubicBezTo>
                    <a:pt x="25" y="14"/>
                    <a:pt x="25" y="14"/>
                    <a:pt x="25" y="14"/>
                  </a:cubicBezTo>
                  <a:cubicBezTo>
                    <a:pt x="26" y="14"/>
                    <a:pt x="27" y="15"/>
                    <a:pt x="27" y="16"/>
                  </a:cubicBezTo>
                  <a:cubicBezTo>
                    <a:pt x="33" y="35"/>
                    <a:pt x="33" y="35"/>
                    <a:pt x="33" y="35"/>
                  </a:cubicBezTo>
                  <a:cubicBezTo>
                    <a:pt x="36" y="35"/>
                    <a:pt x="36" y="35"/>
                    <a:pt x="36" y="35"/>
                  </a:cubicBezTo>
                  <a:cubicBezTo>
                    <a:pt x="36" y="34"/>
                    <a:pt x="36" y="34"/>
                    <a:pt x="36" y="33"/>
                  </a:cubicBezTo>
                  <a:cubicBezTo>
                    <a:pt x="36" y="29"/>
                    <a:pt x="37" y="24"/>
                    <a:pt x="39" y="21"/>
                  </a:cubicBezTo>
                  <a:cubicBezTo>
                    <a:pt x="40" y="16"/>
                    <a:pt x="43" y="13"/>
                    <a:pt x="46" y="10"/>
                  </a:cubicBezTo>
                  <a:cubicBezTo>
                    <a:pt x="49" y="7"/>
                    <a:pt x="53" y="4"/>
                    <a:pt x="57" y="3"/>
                  </a:cubicBezTo>
                  <a:close/>
                  <a:moveTo>
                    <a:pt x="96" y="38"/>
                  </a:moveTo>
                  <a:cubicBezTo>
                    <a:pt x="96" y="37"/>
                    <a:pt x="96" y="36"/>
                    <a:pt x="96" y="36"/>
                  </a:cubicBezTo>
                  <a:cubicBezTo>
                    <a:pt x="95" y="35"/>
                    <a:pt x="94" y="35"/>
                    <a:pt x="93" y="35"/>
                  </a:cubicBezTo>
                  <a:cubicBezTo>
                    <a:pt x="92" y="35"/>
                    <a:pt x="91" y="35"/>
                    <a:pt x="90" y="35"/>
                  </a:cubicBezTo>
                  <a:cubicBezTo>
                    <a:pt x="90" y="36"/>
                    <a:pt x="90" y="37"/>
                    <a:pt x="89" y="37"/>
                  </a:cubicBezTo>
                  <a:cubicBezTo>
                    <a:pt x="96" y="38"/>
                    <a:pt x="96" y="38"/>
                    <a:pt x="96" y="38"/>
                  </a:cubicBezTo>
                  <a:close/>
                  <a:moveTo>
                    <a:pt x="84" y="37"/>
                  </a:moveTo>
                  <a:cubicBezTo>
                    <a:pt x="84" y="36"/>
                    <a:pt x="84" y="36"/>
                    <a:pt x="84" y="35"/>
                  </a:cubicBezTo>
                  <a:cubicBezTo>
                    <a:pt x="82" y="35"/>
                    <a:pt x="80" y="35"/>
                    <a:pt x="78" y="34"/>
                  </a:cubicBezTo>
                  <a:cubicBezTo>
                    <a:pt x="76" y="34"/>
                    <a:pt x="74" y="34"/>
                    <a:pt x="72" y="34"/>
                  </a:cubicBezTo>
                  <a:cubicBezTo>
                    <a:pt x="72" y="37"/>
                    <a:pt x="72" y="37"/>
                    <a:pt x="72" y="37"/>
                  </a:cubicBezTo>
                  <a:cubicBezTo>
                    <a:pt x="84" y="37"/>
                    <a:pt x="84" y="37"/>
                    <a:pt x="84" y="37"/>
                  </a:cubicBezTo>
                  <a:close/>
                  <a:moveTo>
                    <a:pt x="66" y="36"/>
                  </a:moveTo>
                  <a:cubicBezTo>
                    <a:pt x="66" y="34"/>
                    <a:pt x="66" y="34"/>
                    <a:pt x="66" y="34"/>
                  </a:cubicBezTo>
                  <a:cubicBezTo>
                    <a:pt x="64" y="34"/>
                    <a:pt x="62" y="34"/>
                    <a:pt x="60" y="34"/>
                  </a:cubicBezTo>
                  <a:cubicBezTo>
                    <a:pt x="58" y="35"/>
                    <a:pt x="56" y="35"/>
                    <a:pt x="54" y="35"/>
                  </a:cubicBezTo>
                  <a:cubicBezTo>
                    <a:pt x="54" y="35"/>
                    <a:pt x="54" y="36"/>
                    <a:pt x="54" y="36"/>
                  </a:cubicBezTo>
                  <a:cubicBezTo>
                    <a:pt x="66" y="36"/>
                    <a:pt x="66" y="36"/>
                    <a:pt x="66" y="36"/>
                  </a:cubicBezTo>
                  <a:close/>
                  <a:moveTo>
                    <a:pt x="49" y="36"/>
                  </a:moveTo>
                  <a:cubicBezTo>
                    <a:pt x="49" y="35"/>
                    <a:pt x="49" y="35"/>
                    <a:pt x="49" y="35"/>
                  </a:cubicBezTo>
                  <a:cubicBezTo>
                    <a:pt x="48" y="35"/>
                    <a:pt x="46" y="35"/>
                    <a:pt x="45" y="35"/>
                  </a:cubicBezTo>
                  <a:cubicBezTo>
                    <a:pt x="44" y="35"/>
                    <a:pt x="43" y="35"/>
                    <a:pt x="43" y="35"/>
                  </a:cubicBezTo>
                  <a:cubicBezTo>
                    <a:pt x="49" y="36"/>
                    <a:pt x="49" y="36"/>
                    <a:pt x="49" y="36"/>
                  </a:cubicBezTo>
                  <a:close/>
                  <a:moveTo>
                    <a:pt x="86" y="96"/>
                  </a:moveTo>
                  <a:cubicBezTo>
                    <a:pt x="90" y="96"/>
                    <a:pt x="92" y="98"/>
                    <a:pt x="95" y="100"/>
                  </a:cubicBezTo>
                  <a:cubicBezTo>
                    <a:pt x="97" y="102"/>
                    <a:pt x="98" y="105"/>
                    <a:pt x="98" y="108"/>
                  </a:cubicBezTo>
                  <a:cubicBezTo>
                    <a:pt x="98" y="111"/>
                    <a:pt x="97" y="114"/>
                    <a:pt x="95" y="116"/>
                  </a:cubicBezTo>
                  <a:cubicBezTo>
                    <a:pt x="92" y="118"/>
                    <a:pt x="90" y="119"/>
                    <a:pt x="86" y="119"/>
                  </a:cubicBezTo>
                  <a:cubicBezTo>
                    <a:pt x="83" y="119"/>
                    <a:pt x="81" y="118"/>
                    <a:pt x="78" y="116"/>
                  </a:cubicBezTo>
                  <a:cubicBezTo>
                    <a:pt x="76" y="114"/>
                    <a:pt x="75" y="111"/>
                    <a:pt x="75" y="108"/>
                  </a:cubicBezTo>
                  <a:cubicBezTo>
                    <a:pt x="75" y="105"/>
                    <a:pt x="76" y="102"/>
                    <a:pt x="78" y="100"/>
                  </a:cubicBezTo>
                  <a:cubicBezTo>
                    <a:pt x="81" y="98"/>
                    <a:pt x="83" y="96"/>
                    <a:pt x="86" y="96"/>
                  </a:cubicBezTo>
                  <a:close/>
                  <a:moveTo>
                    <a:pt x="91" y="103"/>
                  </a:moveTo>
                  <a:cubicBezTo>
                    <a:pt x="90" y="102"/>
                    <a:pt x="88" y="102"/>
                    <a:pt x="86" y="102"/>
                  </a:cubicBezTo>
                  <a:cubicBezTo>
                    <a:pt x="85" y="102"/>
                    <a:pt x="83" y="102"/>
                    <a:pt x="82" y="103"/>
                  </a:cubicBezTo>
                  <a:cubicBezTo>
                    <a:pt x="81" y="105"/>
                    <a:pt x="80" y="106"/>
                    <a:pt x="80" y="108"/>
                  </a:cubicBezTo>
                  <a:cubicBezTo>
                    <a:pt x="80" y="109"/>
                    <a:pt x="81" y="111"/>
                    <a:pt x="82" y="112"/>
                  </a:cubicBezTo>
                  <a:cubicBezTo>
                    <a:pt x="83" y="113"/>
                    <a:pt x="85" y="114"/>
                    <a:pt x="86" y="114"/>
                  </a:cubicBezTo>
                  <a:cubicBezTo>
                    <a:pt x="88" y="114"/>
                    <a:pt x="90" y="113"/>
                    <a:pt x="91" y="112"/>
                  </a:cubicBezTo>
                  <a:cubicBezTo>
                    <a:pt x="92" y="111"/>
                    <a:pt x="93" y="109"/>
                    <a:pt x="93" y="108"/>
                  </a:cubicBezTo>
                  <a:cubicBezTo>
                    <a:pt x="93" y="106"/>
                    <a:pt x="92" y="105"/>
                    <a:pt x="91" y="103"/>
                  </a:cubicBezTo>
                  <a:close/>
                  <a:moveTo>
                    <a:pt x="47" y="96"/>
                  </a:moveTo>
                  <a:cubicBezTo>
                    <a:pt x="50" y="96"/>
                    <a:pt x="53" y="98"/>
                    <a:pt x="55" y="100"/>
                  </a:cubicBezTo>
                  <a:cubicBezTo>
                    <a:pt x="57" y="102"/>
                    <a:pt x="58" y="105"/>
                    <a:pt x="58" y="108"/>
                  </a:cubicBezTo>
                  <a:cubicBezTo>
                    <a:pt x="58" y="111"/>
                    <a:pt x="57" y="114"/>
                    <a:pt x="55" y="116"/>
                  </a:cubicBezTo>
                  <a:cubicBezTo>
                    <a:pt x="53" y="118"/>
                    <a:pt x="50" y="119"/>
                    <a:pt x="47" y="119"/>
                  </a:cubicBezTo>
                  <a:cubicBezTo>
                    <a:pt x="44" y="119"/>
                    <a:pt x="41" y="118"/>
                    <a:pt x="39" y="116"/>
                  </a:cubicBezTo>
                  <a:cubicBezTo>
                    <a:pt x="37" y="114"/>
                    <a:pt x="35" y="111"/>
                    <a:pt x="35" y="108"/>
                  </a:cubicBezTo>
                  <a:cubicBezTo>
                    <a:pt x="35" y="105"/>
                    <a:pt x="37" y="102"/>
                    <a:pt x="39" y="100"/>
                  </a:cubicBezTo>
                  <a:cubicBezTo>
                    <a:pt x="41" y="98"/>
                    <a:pt x="44" y="96"/>
                    <a:pt x="47" y="96"/>
                  </a:cubicBezTo>
                  <a:close/>
                  <a:moveTo>
                    <a:pt x="51" y="103"/>
                  </a:moveTo>
                  <a:cubicBezTo>
                    <a:pt x="50" y="102"/>
                    <a:pt x="48" y="102"/>
                    <a:pt x="47" y="102"/>
                  </a:cubicBezTo>
                  <a:cubicBezTo>
                    <a:pt x="45" y="102"/>
                    <a:pt x="43" y="102"/>
                    <a:pt x="42" y="103"/>
                  </a:cubicBezTo>
                  <a:cubicBezTo>
                    <a:pt x="41" y="105"/>
                    <a:pt x="41" y="106"/>
                    <a:pt x="41" y="108"/>
                  </a:cubicBezTo>
                  <a:cubicBezTo>
                    <a:pt x="41" y="109"/>
                    <a:pt x="41" y="111"/>
                    <a:pt x="42" y="112"/>
                  </a:cubicBezTo>
                  <a:cubicBezTo>
                    <a:pt x="43" y="113"/>
                    <a:pt x="45" y="114"/>
                    <a:pt x="47" y="114"/>
                  </a:cubicBezTo>
                  <a:cubicBezTo>
                    <a:pt x="48" y="114"/>
                    <a:pt x="50" y="113"/>
                    <a:pt x="51" y="112"/>
                  </a:cubicBezTo>
                  <a:cubicBezTo>
                    <a:pt x="52" y="111"/>
                    <a:pt x="53" y="109"/>
                    <a:pt x="53" y="108"/>
                  </a:cubicBezTo>
                  <a:cubicBezTo>
                    <a:pt x="53" y="106"/>
                    <a:pt x="52" y="105"/>
                    <a:pt x="51" y="103"/>
                  </a:cubicBezTo>
                  <a:close/>
                  <a:moveTo>
                    <a:pt x="34" y="40"/>
                  </a:moveTo>
                  <a:cubicBezTo>
                    <a:pt x="37" y="70"/>
                    <a:pt x="37" y="70"/>
                    <a:pt x="37" y="70"/>
                  </a:cubicBezTo>
                  <a:cubicBezTo>
                    <a:pt x="99" y="71"/>
                    <a:pt x="99" y="71"/>
                    <a:pt x="99" y="71"/>
                  </a:cubicBezTo>
                  <a:cubicBezTo>
                    <a:pt x="102" y="43"/>
                    <a:pt x="102" y="43"/>
                    <a:pt x="102" y="43"/>
                  </a:cubicBezTo>
                  <a:cubicBezTo>
                    <a:pt x="34" y="40"/>
                    <a:pt x="34" y="40"/>
                    <a:pt x="34" y="40"/>
                  </a:cubicBezTo>
                  <a:close/>
                  <a:moveTo>
                    <a:pt x="93" y="31"/>
                  </a:moveTo>
                  <a:cubicBezTo>
                    <a:pt x="93" y="30"/>
                    <a:pt x="93" y="30"/>
                    <a:pt x="93" y="30"/>
                  </a:cubicBezTo>
                  <a:cubicBezTo>
                    <a:pt x="94" y="30"/>
                    <a:pt x="95" y="30"/>
                    <a:pt x="96" y="30"/>
                  </a:cubicBezTo>
                  <a:cubicBezTo>
                    <a:pt x="96" y="28"/>
                    <a:pt x="95" y="25"/>
                    <a:pt x="95" y="23"/>
                  </a:cubicBezTo>
                  <a:cubicBezTo>
                    <a:pt x="94" y="21"/>
                    <a:pt x="93" y="19"/>
                    <a:pt x="91" y="17"/>
                  </a:cubicBezTo>
                  <a:cubicBezTo>
                    <a:pt x="90" y="17"/>
                    <a:pt x="90" y="18"/>
                    <a:pt x="89" y="18"/>
                  </a:cubicBezTo>
                  <a:cubicBezTo>
                    <a:pt x="88" y="18"/>
                    <a:pt x="87" y="19"/>
                    <a:pt x="87" y="19"/>
                  </a:cubicBezTo>
                  <a:cubicBezTo>
                    <a:pt x="87" y="21"/>
                    <a:pt x="88" y="22"/>
                    <a:pt x="88" y="24"/>
                  </a:cubicBezTo>
                  <a:cubicBezTo>
                    <a:pt x="89" y="26"/>
                    <a:pt x="89" y="28"/>
                    <a:pt x="89" y="30"/>
                  </a:cubicBezTo>
                  <a:cubicBezTo>
                    <a:pt x="91" y="30"/>
                    <a:pt x="92" y="30"/>
                    <a:pt x="93" y="30"/>
                  </a:cubicBezTo>
                  <a:cubicBezTo>
                    <a:pt x="93" y="30"/>
                    <a:pt x="93" y="30"/>
                    <a:pt x="93" y="30"/>
                  </a:cubicBezTo>
                  <a:cubicBezTo>
                    <a:pt x="93" y="31"/>
                    <a:pt x="93" y="31"/>
                    <a:pt x="93" y="31"/>
                  </a:cubicBezTo>
                  <a:close/>
                  <a:moveTo>
                    <a:pt x="86" y="13"/>
                  </a:moveTo>
                  <a:cubicBezTo>
                    <a:pt x="87" y="13"/>
                    <a:pt x="87" y="13"/>
                    <a:pt x="87" y="13"/>
                  </a:cubicBezTo>
                  <a:cubicBezTo>
                    <a:pt x="86" y="11"/>
                    <a:pt x="84" y="10"/>
                    <a:pt x="82" y="9"/>
                  </a:cubicBezTo>
                  <a:cubicBezTo>
                    <a:pt x="82" y="9"/>
                    <a:pt x="81" y="8"/>
                    <a:pt x="80" y="8"/>
                  </a:cubicBezTo>
                  <a:cubicBezTo>
                    <a:pt x="81" y="8"/>
                    <a:pt x="81" y="9"/>
                    <a:pt x="81" y="9"/>
                  </a:cubicBezTo>
                  <a:cubicBezTo>
                    <a:pt x="82" y="11"/>
                    <a:pt x="83" y="12"/>
                    <a:pt x="84" y="14"/>
                  </a:cubicBezTo>
                  <a:cubicBezTo>
                    <a:pt x="85" y="14"/>
                    <a:pt x="86" y="14"/>
                    <a:pt x="86" y="13"/>
                  </a:cubicBezTo>
                  <a:close/>
                  <a:moveTo>
                    <a:pt x="57" y="9"/>
                  </a:moveTo>
                  <a:cubicBezTo>
                    <a:pt x="57" y="9"/>
                    <a:pt x="58" y="8"/>
                    <a:pt x="58" y="8"/>
                  </a:cubicBezTo>
                  <a:cubicBezTo>
                    <a:pt x="57" y="8"/>
                    <a:pt x="56" y="9"/>
                    <a:pt x="56" y="9"/>
                  </a:cubicBezTo>
                  <a:cubicBezTo>
                    <a:pt x="54" y="10"/>
                    <a:pt x="52" y="11"/>
                    <a:pt x="51" y="13"/>
                  </a:cubicBezTo>
                  <a:cubicBezTo>
                    <a:pt x="51" y="13"/>
                    <a:pt x="52" y="13"/>
                    <a:pt x="52" y="13"/>
                  </a:cubicBezTo>
                  <a:cubicBezTo>
                    <a:pt x="53" y="13"/>
                    <a:pt x="53" y="14"/>
                    <a:pt x="54" y="14"/>
                  </a:cubicBezTo>
                  <a:cubicBezTo>
                    <a:pt x="55" y="12"/>
                    <a:pt x="56" y="11"/>
                    <a:pt x="57" y="9"/>
                  </a:cubicBezTo>
                  <a:close/>
                  <a:moveTo>
                    <a:pt x="49" y="18"/>
                  </a:moveTo>
                  <a:cubicBezTo>
                    <a:pt x="49" y="18"/>
                    <a:pt x="48" y="17"/>
                    <a:pt x="47" y="17"/>
                  </a:cubicBezTo>
                  <a:cubicBezTo>
                    <a:pt x="46" y="19"/>
                    <a:pt x="44" y="21"/>
                    <a:pt x="44" y="23"/>
                  </a:cubicBezTo>
                  <a:cubicBezTo>
                    <a:pt x="43" y="25"/>
                    <a:pt x="42" y="28"/>
                    <a:pt x="42" y="30"/>
                  </a:cubicBezTo>
                  <a:cubicBezTo>
                    <a:pt x="43" y="30"/>
                    <a:pt x="44" y="30"/>
                    <a:pt x="45" y="30"/>
                  </a:cubicBezTo>
                  <a:cubicBezTo>
                    <a:pt x="46" y="30"/>
                    <a:pt x="48" y="30"/>
                    <a:pt x="49" y="30"/>
                  </a:cubicBezTo>
                  <a:cubicBezTo>
                    <a:pt x="49" y="28"/>
                    <a:pt x="49" y="26"/>
                    <a:pt x="50" y="24"/>
                  </a:cubicBezTo>
                  <a:cubicBezTo>
                    <a:pt x="50" y="22"/>
                    <a:pt x="51" y="20"/>
                    <a:pt x="52" y="19"/>
                  </a:cubicBezTo>
                  <a:cubicBezTo>
                    <a:pt x="51" y="18"/>
                    <a:pt x="50" y="18"/>
                    <a:pt x="49" y="18"/>
                  </a:cubicBezTo>
                  <a:close/>
                  <a:moveTo>
                    <a:pt x="61" y="22"/>
                  </a:moveTo>
                  <a:cubicBezTo>
                    <a:pt x="60" y="21"/>
                    <a:pt x="58" y="21"/>
                    <a:pt x="57" y="21"/>
                  </a:cubicBezTo>
                  <a:cubicBezTo>
                    <a:pt x="56" y="22"/>
                    <a:pt x="56" y="23"/>
                    <a:pt x="55" y="25"/>
                  </a:cubicBezTo>
                  <a:cubicBezTo>
                    <a:pt x="55" y="26"/>
                    <a:pt x="55" y="28"/>
                    <a:pt x="54" y="29"/>
                  </a:cubicBezTo>
                  <a:cubicBezTo>
                    <a:pt x="56" y="29"/>
                    <a:pt x="58" y="29"/>
                    <a:pt x="60" y="29"/>
                  </a:cubicBezTo>
                  <a:cubicBezTo>
                    <a:pt x="62" y="29"/>
                    <a:pt x="64" y="29"/>
                    <a:pt x="66" y="29"/>
                  </a:cubicBezTo>
                  <a:cubicBezTo>
                    <a:pt x="66" y="26"/>
                    <a:pt x="66" y="26"/>
                    <a:pt x="66" y="26"/>
                  </a:cubicBezTo>
                  <a:cubicBezTo>
                    <a:pt x="66" y="22"/>
                    <a:pt x="66" y="22"/>
                    <a:pt x="66" y="22"/>
                  </a:cubicBezTo>
                  <a:cubicBezTo>
                    <a:pt x="65" y="22"/>
                    <a:pt x="63" y="22"/>
                    <a:pt x="61" y="22"/>
                  </a:cubicBezTo>
                  <a:close/>
                  <a:moveTo>
                    <a:pt x="82" y="21"/>
                  </a:moveTo>
                  <a:cubicBezTo>
                    <a:pt x="78" y="22"/>
                    <a:pt x="75" y="22"/>
                    <a:pt x="72" y="22"/>
                  </a:cubicBezTo>
                  <a:cubicBezTo>
                    <a:pt x="72" y="26"/>
                    <a:pt x="72" y="26"/>
                    <a:pt x="72" y="26"/>
                  </a:cubicBezTo>
                  <a:cubicBezTo>
                    <a:pt x="72" y="29"/>
                    <a:pt x="72" y="29"/>
                    <a:pt x="72" y="29"/>
                  </a:cubicBezTo>
                  <a:cubicBezTo>
                    <a:pt x="74" y="29"/>
                    <a:pt x="76" y="29"/>
                    <a:pt x="78" y="29"/>
                  </a:cubicBezTo>
                  <a:cubicBezTo>
                    <a:pt x="80" y="29"/>
                    <a:pt x="82" y="29"/>
                    <a:pt x="84" y="29"/>
                  </a:cubicBezTo>
                  <a:cubicBezTo>
                    <a:pt x="84" y="28"/>
                    <a:pt x="83" y="27"/>
                    <a:pt x="83" y="25"/>
                  </a:cubicBezTo>
                  <a:cubicBezTo>
                    <a:pt x="83" y="25"/>
                    <a:pt x="83" y="25"/>
                    <a:pt x="83" y="25"/>
                  </a:cubicBezTo>
                  <a:cubicBezTo>
                    <a:pt x="83" y="25"/>
                    <a:pt x="83" y="25"/>
                    <a:pt x="83" y="25"/>
                  </a:cubicBezTo>
                  <a:cubicBezTo>
                    <a:pt x="83" y="25"/>
                    <a:pt x="83" y="25"/>
                    <a:pt x="83" y="25"/>
                  </a:cubicBezTo>
                  <a:cubicBezTo>
                    <a:pt x="84" y="25"/>
                    <a:pt x="84" y="25"/>
                    <a:pt x="84" y="25"/>
                  </a:cubicBezTo>
                  <a:cubicBezTo>
                    <a:pt x="83" y="25"/>
                    <a:pt x="83" y="25"/>
                    <a:pt x="83" y="25"/>
                  </a:cubicBezTo>
                  <a:cubicBezTo>
                    <a:pt x="83" y="24"/>
                    <a:pt x="82" y="22"/>
                    <a:pt x="82" y="21"/>
                  </a:cubicBezTo>
                  <a:close/>
                  <a:moveTo>
                    <a:pt x="76" y="17"/>
                  </a:moveTo>
                  <a:cubicBezTo>
                    <a:pt x="77" y="16"/>
                    <a:pt x="78" y="16"/>
                    <a:pt x="79" y="16"/>
                  </a:cubicBezTo>
                  <a:cubicBezTo>
                    <a:pt x="78" y="14"/>
                    <a:pt x="77" y="12"/>
                    <a:pt x="75" y="11"/>
                  </a:cubicBezTo>
                  <a:cubicBezTo>
                    <a:pt x="74" y="10"/>
                    <a:pt x="73" y="9"/>
                    <a:pt x="72" y="8"/>
                  </a:cubicBezTo>
                  <a:cubicBezTo>
                    <a:pt x="72" y="9"/>
                    <a:pt x="72" y="10"/>
                    <a:pt x="72" y="12"/>
                  </a:cubicBezTo>
                  <a:cubicBezTo>
                    <a:pt x="72" y="14"/>
                    <a:pt x="72" y="15"/>
                    <a:pt x="72" y="17"/>
                  </a:cubicBezTo>
                  <a:cubicBezTo>
                    <a:pt x="73" y="17"/>
                    <a:pt x="74" y="17"/>
                    <a:pt x="76" y="17"/>
                  </a:cubicBezTo>
                  <a:close/>
                  <a:moveTo>
                    <a:pt x="63" y="16"/>
                  </a:moveTo>
                  <a:cubicBezTo>
                    <a:pt x="64" y="17"/>
                    <a:pt x="65" y="17"/>
                    <a:pt x="66" y="17"/>
                  </a:cubicBezTo>
                  <a:cubicBezTo>
                    <a:pt x="66" y="15"/>
                    <a:pt x="66" y="13"/>
                    <a:pt x="66" y="12"/>
                  </a:cubicBezTo>
                  <a:cubicBezTo>
                    <a:pt x="66" y="10"/>
                    <a:pt x="66" y="9"/>
                    <a:pt x="66" y="8"/>
                  </a:cubicBezTo>
                  <a:cubicBezTo>
                    <a:pt x="65" y="9"/>
                    <a:pt x="64" y="10"/>
                    <a:pt x="63" y="11"/>
                  </a:cubicBezTo>
                  <a:cubicBezTo>
                    <a:pt x="61" y="12"/>
                    <a:pt x="60" y="14"/>
                    <a:pt x="59" y="16"/>
                  </a:cubicBezTo>
                  <a:cubicBezTo>
                    <a:pt x="60" y="16"/>
                    <a:pt x="61" y="16"/>
                    <a:pt x="63" y="16"/>
                  </a:cubicBezTo>
                  <a:close/>
                </a:path>
              </a:pathLst>
            </a:custGeom>
            <a:solidFill>
              <a:schemeClr val="bg1"/>
            </a:solidFill>
            <a:ln w="9525">
              <a:noFill/>
              <a:round/>
            </a:ln>
          </p:spPr>
          <p:txBody>
            <a:bodyPr wrap="square" lIns="91440" tIns="45720" rIns="91440" bIns="45720" anchor="ctr">
              <a:normAutofit/>
            </a:bodyPr>
            <a:lstStyle/>
            <a:p>
              <a:pPr algn="ctr"/>
              <a:endParaRPr dirty="0">
                <a:latin typeface="思源宋体 CN" panose="02020400000000000000" pitchFamily="18" charset="-122"/>
              </a:endParaRPr>
            </a:p>
          </p:txBody>
        </p:sp>
      </p:grpSp>
      <p:grpSp>
        <p:nvGrpSpPr>
          <p:cNvPr id="36" name="组合 35"/>
          <p:cNvGrpSpPr/>
          <p:nvPr/>
        </p:nvGrpSpPr>
        <p:grpSpPr>
          <a:xfrm>
            <a:off x="1535288" y="3968703"/>
            <a:ext cx="2269620" cy="1042118"/>
            <a:chOff x="1300390" y="4172935"/>
            <a:chExt cx="2386516" cy="1095792"/>
          </a:xfrm>
        </p:grpSpPr>
        <p:sp>
          <p:nvSpPr>
            <p:cNvPr id="37" name="îṥľîḋé"/>
            <p:cNvSpPr txBox="1"/>
            <p:nvPr/>
          </p:nvSpPr>
          <p:spPr bwMode="auto">
            <a:xfrm>
              <a:off x="1300390" y="4172935"/>
              <a:ext cx="2386516" cy="338562"/>
            </a:xfrm>
            <a:prstGeom prst="rect">
              <a:avLst/>
            </a:prstGeom>
            <a:noFill/>
          </p:spPr>
          <p:txBody>
            <a:bodyPr wrap="square" lIns="91440" tIns="45720" rIns="91440" bIns="45720" anchor="b" anchorCtr="1">
              <a:normAutofit lnSpcReduction="10000"/>
            </a:bodyPr>
            <a:lstStyle/>
            <a:p>
              <a:pPr algn="ctr">
                <a:spcBef>
                  <a:spcPct val="0"/>
                </a:spcBef>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8" name="iṥ1îḍe"/>
            <p:cNvSpPr txBox="1"/>
            <p:nvPr/>
          </p:nvSpPr>
          <p:spPr bwMode="auto">
            <a:xfrm>
              <a:off x="1300390"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100" dirty="0">
                <a:latin typeface="思源宋体 CN" panose="02020400000000000000" pitchFamily="18" charset="-122"/>
                <a:ea typeface="思源宋体 CN" panose="02020400000000000000" pitchFamily="18" charset="-122"/>
              </a:endParaRPr>
            </a:p>
          </p:txBody>
        </p:sp>
      </p:grpSp>
      <p:grpSp>
        <p:nvGrpSpPr>
          <p:cNvPr id="39" name="组合 38"/>
          <p:cNvGrpSpPr/>
          <p:nvPr/>
        </p:nvGrpSpPr>
        <p:grpSpPr>
          <a:xfrm>
            <a:off x="3822410" y="3968703"/>
            <a:ext cx="2269620" cy="1042118"/>
            <a:chOff x="3705309" y="4172935"/>
            <a:chExt cx="2386516" cy="1095792"/>
          </a:xfrm>
        </p:grpSpPr>
        <p:sp>
          <p:nvSpPr>
            <p:cNvPr id="40" name="íŝľiḋê"/>
            <p:cNvSpPr txBox="1"/>
            <p:nvPr/>
          </p:nvSpPr>
          <p:spPr bwMode="auto">
            <a:xfrm>
              <a:off x="3705309" y="4172935"/>
              <a:ext cx="2386516" cy="338562"/>
            </a:xfrm>
            <a:prstGeom prst="rect">
              <a:avLst/>
            </a:prstGeom>
            <a:noFill/>
          </p:spPr>
          <p:txBody>
            <a:bodyPr wrap="square" lIns="91440" tIns="45720" rIns="91440" bIns="45720" anchor="b" anchorCtr="1">
              <a:normAutofit lnSpcReduction="10000"/>
            </a:bodyPr>
            <a:lstStyle/>
            <a:p>
              <a:pPr algn="ctr">
                <a:spcBef>
                  <a:spcPct val="0"/>
                </a:spcBef>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1" name="íṧlïde"/>
            <p:cNvSpPr txBox="1"/>
            <p:nvPr/>
          </p:nvSpPr>
          <p:spPr bwMode="auto">
            <a:xfrm>
              <a:off x="3705309"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100" dirty="0">
                <a:latin typeface="思源宋体 CN" panose="02020400000000000000" pitchFamily="18" charset="-122"/>
                <a:ea typeface="思源宋体 CN" panose="02020400000000000000" pitchFamily="18" charset="-122"/>
              </a:endParaRPr>
            </a:p>
          </p:txBody>
        </p:sp>
      </p:grpSp>
      <p:grpSp>
        <p:nvGrpSpPr>
          <p:cNvPr id="42" name="组合 41"/>
          <p:cNvGrpSpPr/>
          <p:nvPr/>
        </p:nvGrpSpPr>
        <p:grpSpPr>
          <a:xfrm>
            <a:off x="6099969" y="3968702"/>
            <a:ext cx="2269620" cy="1042119"/>
            <a:chOff x="6100173" y="4172934"/>
            <a:chExt cx="2386516" cy="1095793"/>
          </a:xfrm>
        </p:grpSpPr>
        <p:sp>
          <p:nvSpPr>
            <p:cNvPr id="43" name="íşľíḋê"/>
            <p:cNvSpPr txBox="1"/>
            <p:nvPr/>
          </p:nvSpPr>
          <p:spPr bwMode="auto">
            <a:xfrm>
              <a:off x="6100173" y="4172934"/>
              <a:ext cx="2386516" cy="338563"/>
            </a:xfrm>
            <a:prstGeom prst="rect">
              <a:avLst/>
            </a:prstGeom>
            <a:noFill/>
          </p:spPr>
          <p:txBody>
            <a:bodyPr wrap="square" lIns="91440" tIns="45720" rIns="91440" bIns="45720" anchor="b" anchorCtr="1">
              <a:normAutofit lnSpcReduction="10000"/>
            </a:bodyPr>
            <a:lstStyle/>
            <a:p>
              <a:pPr algn="ctr">
                <a:spcBef>
                  <a:spcPct val="0"/>
                </a:spcBef>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4" name="îsḻîḑé"/>
            <p:cNvSpPr txBox="1"/>
            <p:nvPr/>
          </p:nvSpPr>
          <p:spPr bwMode="auto">
            <a:xfrm>
              <a:off x="6100173"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100" dirty="0">
                <a:latin typeface="思源宋体 CN" panose="02020400000000000000" pitchFamily="18" charset="-122"/>
                <a:ea typeface="思源宋体 CN" panose="02020400000000000000" pitchFamily="18" charset="-122"/>
              </a:endParaRPr>
            </a:p>
          </p:txBody>
        </p:sp>
      </p:grpSp>
      <p:grpSp>
        <p:nvGrpSpPr>
          <p:cNvPr id="45" name="组合 44"/>
          <p:cNvGrpSpPr/>
          <p:nvPr/>
        </p:nvGrpSpPr>
        <p:grpSpPr>
          <a:xfrm>
            <a:off x="8387093" y="3968703"/>
            <a:ext cx="2269620" cy="1042118"/>
            <a:chOff x="8505095" y="4172935"/>
            <a:chExt cx="2386516" cy="1095792"/>
          </a:xfrm>
        </p:grpSpPr>
        <p:sp>
          <p:nvSpPr>
            <p:cNvPr id="46" name="is1íďê"/>
            <p:cNvSpPr txBox="1"/>
            <p:nvPr/>
          </p:nvSpPr>
          <p:spPr bwMode="auto">
            <a:xfrm>
              <a:off x="8505095" y="4172935"/>
              <a:ext cx="2386516" cy="338562"/>
            </a:xfrm>
            <a:prstGeom prst="rect">
              <a:avLst/>
            </a:prstGeom>
            <a:noFill/>
          </p:spPr>
          <p:txBody>
            <a:bodyPr wrap="square" lIns="91440" tIns="45720" rIns="91440" bIns="45720" anchor="b" anchorCtr="1">
              <a:normAutofit lnSpcReduction="10000"/>
            </a:bodyPr>
            <a:lstStyle/>
            <a:p>
              <a:pPr algn="ctr">
                <a:spcBef>
                  <a:spcPct val="0"/>
                </a:spcBef>
              </a:pP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添加标题</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47" name="íśļîḋe"/>
            <p:cNvSpPr txBox="1"/>
            <p:nvPr/>
          </p:nvSpPr>
          <p:spPr bwMode="auto">
            <a:xfrm>
              <a:off x="8505095"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宋体" panose="02010600030101010101" pitchFamily="2" charset="-122"/>
                  <a:ea typeface="宋体" panose="02010600030101010101" pitchFamily="2" charset="-122"/>
                </a:rPr>
                <a:t>点击此处添加文本信息标题数字等都可以通过点击和重新输入进行更改</a:t>
              </a:r>
              <a:endParaRPr lang="en-US" altLang="zh-CN" sz="1100" dirty="0">
                <a:latin typeface="思源宋体 CN" panose="02020400000000000000" pitchFamily="18" charset="-122"/>
                <a:ea typeface="思源宋体 CN" panose="02020400000000000000" pitchFamily="18" charset="-122"/>
              </a:endParaRPr>
            </a:p>
          </p:txBody>
        </p:sp>
      </p:grpSp>
      <p:sp>
        <p:nvSpPr>
          <p:cNvPr id="48" name="矩形 47"/>
          <p:cNvSpPr/>
          <p:nvPr/>
        </p:nvSpPr>
        <p:spPr>
          <a:xfrm>
            <a:off x="-1" y="387178"/>
            <a:ext cx="322730" cy="403654"/>
          </a:xfrm>
          <a:prstGeom prst="rect">
            <a:avLst/>
          </a:prstGeom>
          <a:solidFill>
            <a:srgbClr val="EBB5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宋体 CN" panose="02020400000000000000" pitchFamily="18" charset="-122"/>
              <a:ea typeface="思源宋体 CN" panose="02020400000000000000" pitchFamily="18" charset="-122"/>
            </a:endParaRPr>
          </a:p>
        </p:txBody>
      </p:sp>
      <p:sp>
        <p:nvSpPr>
          <p:cNvPr id="49" name="文本框 48"/>
          <p:cNvSpPr txBox="1"/>
          <p:nvPr/>
        </p:nvSpPr>
        <p:spPr>
          <a:xfrm>
            <a:off x="392370" y="346097"/>
            <a:ext cx="2097741" cy="523220"/>
          </a:xfrm>
          <a:prstGeom prst="rect">
            <a:avLst/>
          </a:prstGeom>
          <a:noFill/>
        </p:spPr>
        <p:txBody>
          <a:bodyPr wrap="square" rtlCol="0">
            <a:spAutoFit/>
          </a:bodyPr>
          <a:lstStyle/>
          <a:p>
            <a:r>
              <a:rPr lang="zh-CN" altLang="en-US" sz="2800" dirty="0">
                <a:latin typeface="阿里巴巴普惠体 M" panose="00020600040101010101" pitchFamily="18" charset="-122"/>
                <a:ea typeface="阿里巴巴普惠体 M" panose="00020600040101010101" pitchFamily="18" charset="-122"/>
                <a:cs typeface="阿里巴巴普惠体 M" panose="00020600040101010101" pitchFamily="18" charset="-122"/>
              </a:rPr>
              <a:t>我的娱乐</a:t>
            </a: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additive="base">
                                        <p:cTn id="13" dur="500" fill="hold"/>
                                        <p:tgtEl>
                                          <p:spTgt spid="36"/>
                                        </p:tgtEl>
                                        <p:attrNameLst>
                                          <p:attrName>ppt_x</p:attrName>
                                        </p:attrNameLst>
                                      </p:cBhvr>
                                      <p:tavLst>
                                        <p:tav tm="0">
                                          <p:val>
                                            <p:strVal val="#ppt_x"/>
                                          </p:val>
                                        </p:tav>
                                        <p:tav tm="100000">
                                          <p:val>
                                            <p:strVal val="#ppt_x"/>
                                          </p:val>
                                        </p:tav>
                                      </p:tavLst>
                                    </p:anim>
                                    <p:anim calcmode="lin" valueType="num">
                                      <p:cBhvr additive="base">
                                        <p:cTn id="14" dur="500" fill="hold"/>
                                        <p:tgtEl>
                                          <p:spTgt spid="36"/>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500" fill="hold"/>
                                        <p:tgtEl>
                                          <p:spTgt spid="26"/>
                                        </p:tgtEl>
                                        <p:attrNameLst>
                                          <p:attrName>ppt_w</p:attrName>
                                        </p:attrNameLst>
                                      </p:cBhvr>
                                      <p:tavLst>
                                        <p:tav tm="0">
                                          <p:val>
                                            <p:fltVal val="0"/>
                                          </p:val>
                                        </p:tav>
                                        <p:tav tm="100000">
                                          <p:val>
                                            <p:strVal val="#ppt_w"/>
                                          </p:val>
                                        </p:tav>
                                      </p:tavLst>
                                    </p:anim>
                                    <p:anim calcmode="lin" valueType="num">
                                      <p:cBhvr>
                                        <p:cTn id="19" dur="500" fill="hold"/>
                                        <p:tgtEl>
                                          <p:spTgt spid="26"/>
                                        </p:tgtEl>
                                        <p:attrNameLst>
                                          <p:attrName>ppt_h</p:attrName>
                                        </p:attrNameLst>
                                      </p:cBhvr>
                                      <p:tavLst>
                                        <p:tav tm="0">
                                          <p:val>
                                            <p:fltVal val="0"/>
                                          </p:val>
                                        </p:tav>
                                        <p:tav tm="100000">
                                          <p:val>
                                            <p:strVal val="#ppt_h"/>
                                          </p:val>
                                        </p:tav>
                                      </p:tavLst>
                                    </p:anim>
                                    <p:animEffect transition="in" filter="fade">
                                      <p:cBhvr>
                                        <p:cTn id="20" dur="500"/>
                                        <p:tgtEl>
                                          <p:spTgt spid="26"/>
                                        </p:tgtEl>
                                      </p:cBhvr>
                                    </p:animEffect>
                                  </p:childTnLst>
                                </p:cTn>
                              </p:par>
                            </p:childTnLst>
                          </p:cTn>
                        </p:par>
                        <p:par>
                          <p:cTn id="21" fill="hold">
                            <p:stCondLst>
                              <p:cond delay="1500"/>
                            </p:stCondLst>
                            <p:childTnLst>
                              <p:par>
                                <p:cTn id="22" presetID="2" presetClass="entr" presetSubtype="4"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additive="base">
                                        <p:cTn id="24" dur="500" fill="hold"/>
                                        <p:tgtEl>
                                          <p:spTgt spid="39"/>
                                        </p:tgtEl>
                                        <p:attrNameLst>
                                          <p:attrName>ppt_x</p:attrName>
                                        </p:attrNameLst>
                                      </p:cBhvr>
                                      <p:tavLst>
                                        <p:tav tm="0">
                                          <p:val>
                                            <p:strVal val="#ppt_x"/>
                                          </p:val>
                                        </p:tav>
                                        <p:tav tm="100000">
                                          <p:val>
                                            <p:strVal val="#ppt_x"/>
                                          </p:val>
                                        </p:tav>
                                      </p:tavLst>
                                    </p:anim>
                                    <p:anim calcmode="lin" valueType="num">
                                      <p:cBhvr additive="base">
                                        <p:cTn id="25" dur="500" fill="hold"/>
                                        <p:tgtEl>
                                          <p:spTgt spid="39"/>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Effect transition="in" filter="fade">
                                      <p:cBhvr>
                                        <p:cTn id="31" dur="500"/>
                                        <p:tgtEl>
                                          <p:spTgt spid="9"/>
                                        </p:tgtEl>
                                      </p:cBhvr>
                                    </p:animEffect>
                                  </p:childTnLst>
                                </p:cTn>
                              </p:par>
                            </p:childTnLst>
                          </p:cTn>
                        </p:par>
                        <p:par>
                          <p:cTn id="32" fill="hold">
                            <p:stCondLst>
                              <p:cond delay="2500"/>
                            </p:stCondLst>
                            <p:childTnLst>
                              <p:par>
                                <p:cTn id="33" presetID="2" presetClass="entr" presetSubtype="4"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 calcmode="lin" valueType="num">
                                      <p:cBhvr additive="base">
                                        <p:cTn id="35" dur="500" fill="hold"/>
                                        <p:tgtEl>
                                          <p:spTgt spid="42"/>
                                        </p:tgtEl>
                                        <p:attrNameLst>
                                          <p:attrName>ppt_x</p:attrName>
                                        </p:attrNameLst>
                                      </p:cBhvr>
                                      <p:tavLst>
                                        <p:tav tm="0">
                                          <p:val>
                                            <p:strVal val="#ppt_x"/>
                                          </p:val>
                                        </p:tav>
                                        <p:tav tm="100000">
                                          <p:val>
                                            <p:strVal val="#ppt_x"/>
                                          </p:val>
                                        </p:tav>
                                      </p:tavLst>
                                    </p:anim>
                                    <p:anim calcmode="lin" valueType="num">
                                      <p:cBhvr additive="base">
                                        <p:cTn id="36" dur="500" fill="hold"/>
                                        <p:tgtEl>
                                          <p:spTgt spid="42"/>
                                        </p:tgtEl>
                                        <p:attrNameLst>
                                          <p:attrName>ppt_y</p:attrName>
                                        </p:attrNameLst>
                                      </p:cBhvr>
                                      <p:tavLst>
                                        <p:tav tm="0">
                                          <p:val>
                                            <p:strVal val="1+#ppt_h/2"/>
                                          </p:val>
                                        </p:tav>
                                        <p:tav tm="100000">
                                          <p:val>
                                            <p:strVal val="#ppt_y"/>
                                          </p:val>
                                        </p:tav>
                                      </p:tavLst>
                                    </p:anim>
                                  </p:childTnLst>
                                </p:cTn>
                              </p:par>
                            </p:childTnLst>
                          </p:cTn>
                        </p:par>
                        <p:par>
                          <p:cTn id="37" fill="hold">
                            <p:stCondLst>
                              <p:cond delay="3000"/>
                            </p:stCondLst>
                            <p:childTnLst>
                              <p:par>
                                <p:cTn id="38" presetID="53" presetClass="entr" presetSubtype="16" fill="hold" nodeType="after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p:cTn id="40" dur="500" fill="hold"/>
                                        <p:tgtEl>
                                          <p:spTgt spid="33"/>
                                        </p:tgtEl>
                                        <p:attrNameLst>
                                          <p:attrName>ppt_w</p:attrName>
                                        </p:attrNameLst>
                                      </p:cBhvr>
                                      <p:tavLst>
                                        <p:tav tm="0">
                                          <p:val>
                                            <p:fltVal val="0"/>
                                          </p:val>
                                        </p:tav>
                                        <p:tav tm="100000">
                                          <p:val>
                                            <p:strVal val="#ppt_w"/>
                                          </p:val>
                                        </p:tav>
                                      </p:tavLst>
                                    </p:anim>
                                    <p:anim calcmode="lin" valueType="num">
                                      <p:cBhvr>
                                        <p:cTn id="41" dur="500" fill="hold"/>
                                        <p:tgtEl>
                                          <p:spTgt spid="33"/>
                                        </p:tgtEl>
                                        <p:attrNameLst>
                                          <p:attrName>ppt_h</p:attrName>
                                        </p:attrNameLst>
                                      </p:cBhvr>
                                      <p:tavLst>
                                        <p:tav tm="0">
                                          <p:val>
                                            <p:fltVal val="0"/>
                                          </p:val>
                                        </p:tav>
                                        <p:tav tm="100000">
                                          <p:val>
                                            <p:strVal val="#ppt_h"/>
                                          </p:val>
                                        </p:tav>
                                      </p:tavLst>
                                    </p:anim>
                                    <p:animEffect transition="in" filter="fade">
                                      <p:cBhvr>
                                        <p:cTn id="42" dur="500"/>
                                        <p:tgtEl>
                                          <p:spTgt spid="33"/>
                                        </p:tgtEl>
                                      </p:cBhvr>
                                    </p:animEffect>
                                  </p:childTnLst>
                                </p:cTn>
                              </p:par>
                            </p:childTnLst>
                          </p:cTn>
                        </p:par>
                        <p:par>
                          <p:cTn id="43" fill="hold">
                            <p:stCondLst>
                              <p:cond delay="3500"/>
                            </p:stCondLst>
                            <p:childTnLst>
                              <p:par>
                                <p:cTn id="44" presetID="2" presetClass="entr" presetSubtype="4"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ppt_x"/>
                                          </p:val>
                                        </p:tav>
                                        <p:tav tm="100000">
                                          <p:val>
                                            <p:strVal val="#ppt_x"/>
                                          </p:val>
                                        </p:tav>
                                      </p:tavLst>
                                    </p:anim>
                                    <p:anim calcmode="lin" valueType="num">
                                      <p:cBhvr additive="base">
                                        <p:cTn id="47"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1242</Words>
  <Application>Microsoft Office PowerPoint</Application>
  <PresentationFormat>宽屏</PresentationFormat>
  <Paragraphs>144</Paragraphs>
  <Slides>16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阿里巴巴普惠体 B</vt:lpstr>
      <vt:lpstr>阿里巴巴普惠体 M</vt:lpstr>
      <vt:lpstr>等线</vt:lpstr>
      <vt:lpstr>思源黑体 CN Light</vt:lpstr>
      <vt:lpstr>思源黑体 CN Medium</vt:lpstr>
      <vt:lpstr>思源宋体 CN</vt:lpstr>
      <vt:lpstr>宋体</vt:lpstr>
      <vt:lpstr>Arial</vt:lpstr>
      <vt:lpstr>Calibri</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dc:description>办公资源网:www.bangongziyuan.com;</dc:description>
  <cp:lastModifiedBy>天 下</cp:lastModifiedBy>
  <cp:revision>6</cp:revision>
  <dcterms:created xsi:type="dcterms:W3CDTF">2019-06-18T04:42:00Z</dcterms:created>
  <dcterms:modified xsi:type="dcterms:W3CDTF">2021-01-06T03:22:14Z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