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61" r:id="rId4"/>
    <p:sldId id="362" r:id="rId5"/>
    <p:sldId id="363" r:id="rId6"/>
    <p:sldId id="374" r:id="rId7"/>
    <p:sldId id="364" r:id="rId8"/>
    <p:sldId id="365" r:id="rId9"/>
    <p:sldId id="375" r:id="rId10"/>
    <p:sldId id="366" r:id="rId11"/>
    <p:sldId id="367" r:id="rId12"/>
    <p:sldId id="376" r:id="rId13"/>
    <p:sldId id="368" r:id="rId14"/>
    <p:sldId id="369" r:id="rId15"/>
    <p:sldId id="377" r:id="rId16"/>
  </p:sldIdLst>
  <p:sldSz cx="10801350" cy="6480175"/>
  <p:notesSz cx="6858000" cy="9144000"/>
  <p:embeddedFontLs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6">
          <p15:clr>
            <a:srgbClr val="A4A3A4"/>
          </p15:clr>
        </p15:guide>
        <p15:guide id="2" pos="3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B6192F"/>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84"/>
      </p:cViewPr>
      <p:guideLst>
        <p:guide orient="horz" pos="2006"/>
        <p:guide pos="36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4"/>
          <a:stretch>
            <a:fillRect/>
          </a:stretch>
        </p:blipFill>
        <p:spPr>
          <a:xfrm>
            <a:off x="-12700" y="2540"/>
            <a:ext cx="10827385" cy="444500"/>
          </a:xfrm>
          <a:prstGeom prst="rect">
            <a:avLst/>
          </a:prstGeom>
        </p:spPr>
      </p:pic>
      <p:pic>
        <p:nvPicPr>
          <p:cNvPr id="3" name="图片 2" descr="边框 副本"/>
          <p:cNvPicPr>
            <a:picLocks noChangeAspect="1"/>
          </p:cNvPicPr>
          <p:nvPr/>
        </p:nvPicPr>
        <p:blipFill>
          <a:blip r:embed="rId5"/>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6"/>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7"/>
          <a:stretch>
            <a:fillRect/>
          </a:stretch>
        </p:blipFill>
        <p:spPr>
          <a:xfrm>
            <a:off x="8594725" y="1282065"/>
            <a:ext cx="1710055" cy="398780"/>
          </a:xfrm>
          <a:prstGeom prst="rect">
            <a:avLst/>
          </a:prstGeom>
        </p:spPr>
      </p:pic>
      <p:pic>
        <p:nvPicPr>
          <p:cNvPr id="7" name="图片 6" descr="图层 1 拷贝 2"/>
          <p:cNvPicPr>
            <a:picLocks noChangeAspect="1"/>
          </p:cNvPicPr>
          <p:nvPr/>
        </p:nvPicPr>
        <p:blipFill>
          <a:blip r:embed="rId8"/>
          <a:stretch>
            <a:fillRect/>
          </a:stretch>
        </p:blipFill>
        <p:spPr>
          <a:xfrm>
            <a:off x="9716770" y="1757680"/>
            <a:ext cx="1097915" cy="2964180"/>
          </a:xfrm>
          <a:prstGeom prst="rect">
            <a:avLst/>
          </a:prstGeom>
        </p:spPr>
      </p:pic>
      <p:pic>
        <p:nvPicPr>
          <p:cNvPr id="8" name="图片 7" descr="图层 1 拷贝"/>
          <p:cNvPicPr>
            <a:picLocks noChangeAspect="1"/>
          </p:cNvPicPr>
          <p:nvPr/>
        </p:nvPicPr>
        <p:blipFill>
          <a:blip r:embed="rId9"/>
          <a:stretch>
            <a:fillRect/>
          </a:stretch>
        </p:blipFill>
        <p:spPr>
          <a:xfrm>
            <a:off x="-12700" y="1604010"/>
            <a:ext cx="1105535" cy="2945765"/>
          </a:xfrm>
          <a:prstGeom prst="rect">
            <a:avLst/>
          </a:prstGeom>
        </p:spPr>
      </p:pic>
      <p:pic>
        <p:nvPicPr>
          <p:cNvPr id="14" name="图片 13" descr="5c755f0951d7ae606e2849dc6d410fa7 (1)"/>
          <p:cNvPicPr>
            <a:picLocks noChangeAspect="1"/>
          </p:cNvPicPr>
          <p:nvPr/>
        </p:nvPicPr>
        <p:blipFill>
          <a:blip r:embed="rId10"/>
          <a:stretch>
            <a:fillRect/>
          </a:stretch>
        </p:blipFill>
        <p:spPr>
          <a:xfrm>
            <a:off x="1772920" y="886460"/>
            <a:ext cx="3717290" cy="4557395"/>
          </a:xfrm>
          <a:prstGeom prst="rect">
            <a:avLst/>
          </a:prstGeom>
        </p:spPr>
      </p:pic>
      <p:pic>
        <p:nvPicPr>
          <p:cNvPr id="15" name="图片 14" descr="5c755f0951d7ae606e2849dc6d410fa7 (1) 拷贝"/>
          <p:cNvPicPr>
            <a:picLocks noChangeAspect="1"/>
          </p:cNvPicPr>
          <p:nvPr/>
        </p:nvPicPr>
        <p:blipFill>
          <a:blip r:embed="rId11"/>
          <a:stretch>
            <a:fillRect/>
          </a:stretch>
        </p:blipFill>
        <p:spPr>
          <a:xfrm>
            <a:off x="6929755" y="4042410"/>
            <a:ext cx="3162300" cy="2437765"/>
          </a:xfrm>
          <a:prstGeom prst="rect">
            <a:avLst/>
          </a:prstGeom>
        </p:spPr>
      </p:pic>
      <p:grpSp>
        <p:nvGrpSpPr>
          <p:cNvPr id="22" name="组合 21"/>
          <p:cNvGrpSpPr/>
          <p:nvPr/>
        </p:nvGrpSpPr>
        <p:grpSpPr>
          <a:xfrm>
            <a:off x="2806065" y="1603375"/>
            <a:ext cx="5189220" cy="2423160"/>
            <a:chOff x="4418" y="2196"/>
            <a:chExt cx="8172" cy="3816"/>
          </a:xfrm>
        </p:grpSpPr>
        <p:sp>
          <p:nvSpPr>
            <p:cNvPr id="18" name="文本框 17"/>
            <p:cNvSpPr txBox="1"/>
            <p:nvPr/>
          </p:nvSpPr>
          <p:spPr>
            <a:xfrm>
              <a:off x="4418" y="3658"/>
              <a:ext cx="8172" cy="1307"/>
            </a:xfrm>
            <a:prstGeom prst="rect">
              <a:avLst/>
            </a:prstGeom>
            <a:noFill/>
          </p:spPr>
          <p:txBody>
            <a:bodyPr wrap="square" rtlCol="0">
              <a:spAutoFit/>
            </a:bodyPr>
            <a:lstStyle/>
            <a:p>
              <a:r>
                <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rPr>
                <a:t>个人年终汇报总结</a:t>
              </a:r>
            </a:p>
          </p:txBody>
        </p:sp>
        <p:sp>
          <p:nvSpPr>
            <p:cNvPr id="21" name="文本框 20"/>
            <p:cNvSpPr txBox="1"/>
            <p:nvPr/>
          </p:nvSpPr>
          <p:spPr>
            <a:xfrm>
              <a:off x="6661" y="2196"/>
              <a:ext cx="4577" cy="1210"/>
            </a:xfrm>
            <a:prstGeom prst="rect">
              <a:avLst/>
            </a:prstGeom>
            <a:noFill/>
          </p:spPr>
          <p:txBody>
            <a:bodyPr wrap="square" rtlCol="0">
              <a:spAutoFit/>
            </a:bodyPr>
            <a:lstStyle/>
            <a:p>
              <a:r>
                <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2 0 2 X</a:t>
              </a:r>
            </a:p>
          </p:txBody>
        </p:sp>
        <p:sp>
          <p:nvSpPr>
            <p:cNvPr id="30" name="文本框 29"/>
            <p:cNvSpPr txBox="1"/>
            <p:nvPr/>
          </p:nvSpPr>
          <p:spPr>
            <a:xfrm>
              <a:off x="4762" y="5287"/>
              <a:ext cx="7621" cy="725"/>
            </a:xfrm>
            <a:prstGeom prst="rect">
              <a:avLst/>
            </a:prstGeom>
            <a:noFill/>
          </p:spPr>
          <p:txBody>
            <a:bodyPr wrap="square" rtlCol="0">
              <a:spAutoFit/>
            </a:bodyPr>
            <a:lstStyle/>
            <a:p>
              <a:r>
                <a:rPr lang="zh-CN" altLang="en-US" sz="2400">
                  <a:solidFill>
                    <a:srgbClr val="B6192F"/>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400">
                  <a:solidFill>
                    <a:srgbClr val="B6192F"/>
                  </a:solidFill>
                  <a:latin typeface="思源黑体 CN Normal" panose="020B0400000000000000" charset="-122"/>
                  <a:ea typeface="思源黑体 CN Normal" panose="020B0400000000000000" charset="-122"/>
                  <a:cs typeface="思源黑体 CN Normal" panose="020B0400000000000000" charset="-122"/>
                </a:rPr>
                <a:t>xiazaii    </a:t>
              </a:r>
              <a:r>
                <a:rPr lang="zh-CN" altLang="en-US" sz="2400">
                  <a:solidFill>
                    <a:srgbClr val="B6192F"/>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201795"/>
            <a:ext cx="3162300" cy="2437765"/>
          </a:xfrm>
          <a:prstGeom prst="rect">
            <a:avLst/>
          </a:prstGeom>
        </p:spPr>
      </p:pic>
      <p:grpSp>
        <p:nvGrpSpPr>
          <p:cNvPr id="3" name="组合 2"/>
          <p:cNvGrpSpPr/>
          <p:nvPr/>
        </p:nvGrpSpPr>
        <p:grpSpPr>
          <a:xfrm>
            <a:off x="484505" y="1273033"/>
            <a:ext cx="9782810" cy="3545205"/>
            <a:chOff x="1900" y="3715"/>
            <a:chExt cx="15406" cy="5583"/>
          </a:xfrm>
        </p:grpSpPr>
        <p:sp>
          <p:nvSpPr>
            <p:cNvPr id="5" name="Shape 2012"/>
            <p:cNvSpPr/>
            <p:nvPr/>
          </p:nvSpPr>
          <p:spPr>
            <a:xfrm>
              <a:off x="11082"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Shape 2013"/>
            <p:cNvSpPr/>
            <p:nvPr/>
          </p:nvSpPr>
          <p:spPr>
            <a:xfrm>
              <a:off x="11082" y="6696"/>
              <a:ext cx="5498" cy="2601"/>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7" name="Shape 2014"/>
            <p:cNvSpPr/>
            <p:nvPr/>
          </p:nvSpPr>
          <p:spPr>
            <a:xfrm>
              <a:off x="2633" y="6694"/>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8" name="Shape 2015"/>
            <p:cNvSpPr/>
            <p:nvPr/>
          </p:nvSpPr>
          <p:spPr>
            <a:xfrm>
              <a:off x="2633"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Shape 2016"/>
            <p:cNvSpPr/>
            <p:nvPr/>
          </p:nvSpPr>
          <p:spPr>
            <a:xfrm>
              <a:off x="7372" y="4283"/>
              <a:ext cx="4458" cy="44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1900" y="4279"/>
              <a:ext cx="1475" cy="147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1904" y="7263"/>
              <a:ext cx="1467" cy="1467"/>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15831" y="4279"/>
              <a:ext cx="1475" cy="147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15839" y="7263"/>
              <a:ext cx="1466" cy="1466"/>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32" name="矩形 31"/>
            <p:cNvSpPr/>
            <p:nvPr/>
          </p:nvSpPr>
          <p:spPr>
            <a:xfrm>
              <a:off x="8336" y="6209"/>
              <a:ext cx="2613" cy="485"/>
            </a:xfrm>
            <a:prstGeom prst="rect">
              <a:avLst/>
            </a:prstGeom>
          </p:spPr>
          <p:txBody>
            <a:bodyPr wrap="none">
              <a:spAutoFit/>
            </a:bodyPr>
            <a:lstStyle/>
            <a:p>
              <a:pPr algn="l"/>
              <a:r>
                <a:rPr lang="zh-CN" altLang="en-US" sz="1400" b="1">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4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4" name="Text Placeholder 7"/>
          <p:cNvSpPr txBox="1"/>
          <p:nvPr/>
        </p:nvSpPr>
        <p:spPr>
          <a:xfrm>
            <a:off x="1497241" y="14928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0" name="Text Placeholder 2"/>
          <p:cNvSpPr txBox="1"/>
          <p:nvPr/>
        </p:nvSpPr>
        <p:spPr>
          <a:xfrm>
            <a:off x="1497241" y="19380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1" name="Text Placeholder 7"/>
          <p:cNvSpPr txBox="1"/>
          <p:nvPr/>
        </p:nvSpPr>
        <p:spPr>
          <a:xfrm>
            <a:off x="1497241" y="337303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2" name="Text Placeholder 2"/>
          <p:cNvSpPr txBox="1"/>
          <p:nvPr/>
        </p:nvSpPr>
        <p:spPr>
          <a:xfrm>
            <a:off x="1497241" y="381827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3" name="Text Placeholder 7"/>
          <p:cNvSpPr txBox="1"/>
          <p:nvPr/>
        </p:nvSpPr>
        <p:spPr>
          <a:xfrm>
            <a:off x="6776631" y="149343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4" name="Text Placeholder 2"/>
          <p:cNvSpPr txBox="1"/>
          <p:nvPr/>
        </p:nvSpPr>
        <p:spPr>
          <a:xfrm>
            <a:off x="6776631" y="193867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6" name="Text Placeholder 7"/>
          <p:cNvSpPr txBox="1"/>
          <p:nvPr/>
        </p:nvSpPr>
        <p:spPr>
          <a:xfrm>
            <a:off x="6750596" y="338129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7" name="Text Placeholder 2"/>
          <p:cNvSpPr txBox="1"/>
          <p:nvPr/>
        </p:nvSpPr>
        <p:spPr>
          <a:xfrm>
            <a:off x="6750596" y="382652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62039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grpSp>
        <p:nvGrpSpPr>
          <p:cNvPr id="41" name="组合 40"/>
          <p:cNvGrpSpPr/>
          <p:nvPr/>
        </p:nvGrpSpPr>
        <p:grpSpPr>
          <a:xfrm>
            <a:off x="603075" y="1545521"/>
            <a:ext cx="9989004" cy="3774314"/>
            <a:chOff x="2058" y="3423"/>
            <a:chExt cx="15731" cy="5944"/>
          </a:xfrm>
        </p:grpSpPr>
        <p:cxnSp>
          <p:nvCxnSpPr>
            <p:cNvPr id="3" name="直接连接符 2"/>
            <p:cNvCxnSpPr/>
            <p:nvPr/>
          </p:nvCxnSpPr>
          <p:spPr>
            <a:xfrm>
              <a:off x="2080" y="6382"/>
              <a:ext cx="15708"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6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椭圆 8"/>
            <p:cNvSpPr/>
            <p:nvPr/>
          </p:nvSpPr>
          <p:spPr>
            <a:xfrm>
              <a:off x="284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01</a:t>
              </a:r>
            </a:p>
          </p:txBody>
        </p:sp>
        <p:grpSp>
          <p:nvGrpSpPr>
            <p:cNvPr id="10" name="组合 9"/>
            <p:cNvGrpSpPr/>
            <p:nvPr/>
          </p:nvGrpSpPr>
          <p:grpSpPr>
            <a:xfrm>
              <a:off x="2665" y="3423"/>
              <a:ext cx="1361" cy="1361"/>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弧形 13"/>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17" name="直接连接符 16"/>
            <p:cNvCxnSpPr/>
            <p:nvPr/>
          </p:nvCxnSpPr>
          <p:spPr>
            <a:xfrm flipH="1">
              <a:off x="429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418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9" name="椭圆 18"/>
            <p:cNvSpPr/>
            <p:nvPr/>
          </p:nvSpPr>
          <p:spPr>
            <a:xfrm>
              <a:off x="324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02</a:t>
              </a:r>
            </a:p>
          </p:txBody>
        </p:sp>
        <p:grpSp>
          <p:nvGrpSpPr>
            <p:cNvPr id="20" name="组合 19"/>
            <p:cNvGrpSpPr/>
            <p:nvPr/>
          </p:nvGrpSpPr>
          <p:grpSpPr>
            <a:xfrm>
              <a:off x="3070" y="8005"/>
              <a:ext cx="1361" cy="1361"/>
              <a:chOff x="857250" y="1893093"/>
              <a:chExt cx="864394" cy="864394"/>
            </a:xfrm>
          </p:grpSpPr>
          <p:sp>
            <p:nvSpPr>
              <p:cNvPr id="21" name="弧形 20"/>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2" name="弧形 21"/>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24" name="直接连接符 23"/>
            <p:cNvCxnSpPr/>
            <p:nvPr/>
          </p:nvCxnSpPr>
          <p:spPr>
            <a:xfrm flipV="1">
              <a:off x="1014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5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8" name="椭圆 27"/>
            <p:cNvSpPr/>
            <p:nvPr/>
          </p:nvSpPr>
          <p:spPr>
            <a:xfrm>
              <a:off x="1093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03</a:t>
              </a:r>
            </a:p>
          </p:txBody>
        </p:sp>
        <p:grpSp>
          <p:nvGrpSpPr>
            <p:cNvPr id="29" name="组合 28"/>
            <p:cNvGrpSpPr/>
            <p:nvPr/>
          </p:nvGrpSpPr>
          <p:grpSpPr>
            <a:xfrm>
              <a:off x="10755" y="3423"/>
              <a:ext cx="1361" cy="1361"/>
              <a:chOff x="857250" y="1893093"/>
              <a:chExt cx="864394" cy="864394"/>
            </a:xfrm>
          </p:grpSpPr>
          <p:sp>
            <p:nvSpPr>
              <p:cNvPr id="30" name="弧形 29"/>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1" name="弧形 30"/>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33" name="直接连接符 32"/>
            <p:cNvCxnSpPr/>
            <p:nvPr/>
          </p:nvCxnSpPr>
          <p:spPr>
            <a:xfrm flipH="1">
              <a:off x="1238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flipV="1">
              <a:off x="1226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椭圆 35"/>
            <p:cNvSpPr/>
            <p:nvPr/>
          </p:nvSpPr>
          <p:spPr>
            <a:xfrm>
              <a:off x="1133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04</a:t>
              </a:r>
            </a:p>
          </p:txBody>
        </p:sp>
        <p:grpSp>
          <p:nvGrpSpPr>
            <p:cNvPr id="37" name="组合 36"/>
            <p:cNvGrpSpPr/>
            <p:nvPr/>
          </p:nvGrpSpPr>
          <p:grpSpPr>
            <a:xfrm>
              <a:off x="11160" y="8005"/>
              <a:ext cx="1361" cy="1361"/>
              <a:chOff x="857250" y="1893093"/>
              <a:chExt cx="864394" cy="864394"/>
            </a:xfrm>
          </p:grpSpPr>
          <p:sp>
            <p:nvSpPr>
              <p:cNvPr id="38" name="弧形 37"/>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弧形 38"/>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grpSp>
        <p:nvGrpSpPr>
          <p:cNvPr id="44" name="组合 43"/>
          <p:cNvGrpSpPr/>
          <p:nvPr/>
        </p:nvGrpSpPr>
        <p:grpSpPr>
          <a:xfrm>
            <a:off x="2292350" y="1545590"/>
            <a:ext cx="3073400" cy="1114425"/>
            <a:chOff x="2358" y="2351"/>
            <a:chExt cx="4840" cy="1755"/>
          </a:xfrm>
        </p:grpSpPr>
        <p:sp>
          <p:nvSpPr>
            <p:cNvPr id="4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4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45" name="组合 44"/>
          <p:cNvGrpSpPr/>
          <p:nvPr/>
        </p:nvGrpSpPr>
        <p:grpSpPr>
          <a:xfrm>
            <a:off x="2292350" y="4383405"/>
            <a:ext cx="3073400" cy="1114425"/>
            <a:chOff x="2358" y="2351"/>
            <a:chExt cx="4840" cy="1755"/>
          </a:xfrm>
        </p:grpSpPr>
        <p:sp>
          <p:nvSpPr>
            <p:cNvPr id="46"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47"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48" name="组合 47"/>
          <p:cNvGrpSpPr/>
          <p:nvPr/>
        </p:nvGrpSpPr>
        <p:grpSpPr>
          <a:xfrm>
            <a:off x="7309485" y="1605915"/>
            <a:ext cx="3073400" cy="1114425"/>
            <a:chOff x="2358" y="2351"/>
            <a:chExt cx="4840" cy="1755"/>
          </a:xfrm>
        </p:grpSpPr>
        <p:sp>
          <p:nvSpPr>
            <p:cNvPr id="49"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50"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51" name="组合 50"/>
          <p:cNvGrpSpPr/>
          <p:nvPr/>
        </p:nvGrpSpPr>
        <p:grpSpPr>
          <a:xfrm>
            <a:off x="7518400" y="4383405"/>
            <a:ext cx="3073400" cy="1114425"/>
            <a:chOff x="2358" y="2351"/>
            <a:chExt cx="4840" cy="1755"/>
          </a:xfrm>
        </p:grpSpPr>
        <p:sp>
          <p:nvSpPr>
            <p:cNvPr id="5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5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edge">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6"/>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7"/>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689975" y="679450"/>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cxnSp>
        <p:nvCxnSpPr>
          <p:cNvPr id="10" name="直接连接符 9"/>
          <p:cNvCxnSpPr/>
          <p:nvPr/>
        </p:nvCxnSpPr>
        <p:spPr>
          <a:xfrm>
            <a:off x="1583690" y="2914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211955"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39585" y="2914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467215"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圆角矩形 7"/>
          <p:cNvSpPr>
            <a:spLocks noChangeAspect="1"/>
          </p:cNvSpPr>
          <p:nvPr/>
        </p:nvSpPr>
        <p:spPr>
          <a:xfrm rot="2700000">
            <a:off x="1043940" y="1744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5" name="圆角矩形 13"/>
          <p:cNvSpPr>
            <a:spLocks noChangeAspect="1"/>
          </p:cNvSpPr>
          <p:nvPr/>
        </p:nvSpPr>
        <p:spPr>
          <a:xfrm rot="2700000">
            <a:off x="3671570"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0" name="圆角矩形 19"/>
          <p:cNvSpPr>
            <a:spLocks noChangeAspect="1"/>
          </p:cNvSpPr>
          <p:nvPr/>
        </p:nvSpPr>
        <p:spPr>
          <a:xfrm rot="2700000">
            <a:off x="6299200" y="1744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5" name="圆角矩形 25"/>
          <p:cNvSpPr>
            <a:spLocks noChangeAspect="1"/>
          </p:cNvSpPr>
          <p:nvPr/>
        </p:nvSpPr>
        <p:spPr>
          <a:xfrm rot="2700000">
            <a:off x="8927465"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74" name="组合 73"/>
          <p:cNvGrpSpPr/>
          <p:nvPr/>
        </p:nvGrpSpPr>
        <p:grpSpPr>
          <a:xfrm>
            <a:off x="546100" y="3814445"/>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68" name="组合 67"/>
          <p:cNvGrpSpPr/>
          <p:nvPr/>
        </p:nvGrpSpPr>
        <p:grpSpPr>
          <a:xfrm>
            <a:off x="3138805" y="3814445"/>
            <a:ext cx="2075180" cy="1240155"/>
            <a:chOff x="1316" y="6956"/>
            <a:chExt cx="3268" cy="1953"/>
          </a:xfrm>
        </p:grpSpPr>
        <p:sp>
          <p:nvSpPr>
            <p:cNvPr id="6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1" name="组合 70"/>
          <p:cNvGrpSpPr/>
          <p:nvPr/>
        </p:nvGrpSpPr>
        <p:grpSpPr>
          <a:xfrm>
            <a:off x="5731510" y="3814445"/>
            <a:ext cx="2075180" cy="1240155"/>
            <a:chOff x="1316" y="6956"/>
            <a:chExt cx="3268" cy="1953"/>
          </a:xfrm>
        </p:grpSpPr>
        <p:sp>
          <p:nvSpPr>
            <p:cNvPr id="7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7" name="组合 76"/>
          <p:cNvGrpSpPr/>
          <p:nvPr/>
        </p:nvGrpSpPr>
        <p:grpSpPr>
          <a:xfrm>
            <a:off x="8324215" y="3814445"/>
            <a:ext cx="2075180" cy="1240155"/>
            <a:chOff x="1316" y="6956"/>
            <a:chExt cx="3268" cy="1953"/>
          </a:xfrm>
        </p:grpSpPr>
        <p:sp>
          <p:nvSpPr>
            <p:cNvPr id="78"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9"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80" name="Group 19"/>
          <p:cNvGrpSpPr/>
          <p:nvPr/>
        </p:nvGrpSpPr>
        <p:grpSpPr bwMode="auto">
          <a:xfrm>
            <a:off x="1336275" y="2034251"/>
            <a:ext cx="499466" cy="501805"/>
            <a:chOff x="0" y="0"/>
            <a:chExt cx="236" cy="237"/>
          </a:xfrm>
        </p:grpSpPr>
        <p:sp>
          <p:nvSpPr>
            <p:cNvPr id="81"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2"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3" name="Group 11"/>
          <p:cNvGrpSpPr/>
          <p:nvPr/>
        </p:nvGrpSpPr>
        <p:grpSpPr bwMode="auto">
          <a:xfrm>
            <a:off x="3972487" y="2017535"/>
            <a:ext cx="499466" cy="440403"/>
            <a:chOff x="0" y="0"/>
            <a:chExt cx="236" cy="208"/>
          </a:xfrm>
        </p:grpSpPr>
        <p:sp>
          <p:nvSpPr>
            <p:cNvPr id="8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6" name="Group 14"/>
          <p:cNvGrpSpPr/>
          <p:nvPr/>
        </p:nvGrpSpPr>
        <p:grpSpPr bwMode="auto">
          <a:xfrm>
            <a:off x="6586360" y="2034146"/>
            <a:ext cx="505815" cy="501804"/>
            <a:chOff x="0" y="0"/>
            <a:chExt cx="239" cy="237"/>
          </a:xfrm>
        </p:grpSpPr>
        <p:sp>
          <p:nvSpPr>
            <p:cNvPr id="8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8"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9"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0"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
        <p:nvSpPr>
          <p:cNvPr id="91" name="Freeform 10"/>
          <p:cNvSpPr>
            <a:spLocks noEditPoints="1"/>
          </p:cNvSpPr>
          <p:nvPr/>
        </p:nvSpPr>
        <p:spPr bwMode="auto">
          <a:xfrm>
            <a:off x="9293985" y="2017105"/>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500"/>
                                        <p:tgtEl>
                                          <p:spTgt spid="80"/>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2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500"/>
                                        <p:tgtEl>
                                          <p:spTgt spid="86"/>
                                        </p:tgtEl>
                                      </p:cBhvr>
                                    </p:animEffect>
                                  </p:childTnLst>
                                </p:cTn>
                              </p:par>
                              <p:par>
                                <p:cTn id="43" presetID="22" presetClass="entr" presetSubtype="4"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5" grpId="0" animBg="1"/>
      <p:bldP spid="60" grpId="0" animBg="1"/>
      <p:bldP spid="65" grpId="0"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sp>
        <p:nvSpPr>
          <p:cNvPr id="10244" name="矩形 5"/>
          <p:cNvSpPr/>
          <p:nvPr/>
        </p:nvSpPr>
        <p:spPr>
          <a:xfrm>
            <a:off x="6684010" y="1631904"/>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p>
        </p:txBody>
      </p:sp>
      <p:cxnSp>
        <p:nvCxnSpPr>
          <p:cNvPr id="3" name="直接连接符 2"/>
          <p:cNvCxnSpPr/>
          <p:nvPr/>
        </p:nvCxnSpPr>
        <p:spPr>
          <a:xfrm>
            <a:off x="6059805" y="180081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42705" y="180081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9" name="矩形 5"/>
          <p:cNvSpPr/>
          <p:nvPr/>
        </p:nvSpPr>
        <p:spPr>
          <a:xfrm>
            <a:off x="6684645" y="3739469"/>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p>
        </p:txBody>
      </p:sp>
      <p:cxnSp>
        <p:nvCxnSpPr>
          <p:cNvPr id="10" name="直接连接符 9"/>
          <p:cNvCxnSpPr/>
          <p:nvPr/>
        </p:nvCxnSpPr>
        <p:spPr>
          <a:xfrm>
            <a:off x="6060440" y="390837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43340" y="390837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2101215" y="122809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2" name="矩形 11"/>
          <p:cNvSpPr/>
          <p:nvPr/>
        </p:nvSpPr>
        <p:spPr>
          <a:xfrm rot="2700000">
            <a:off x="2101215" y="3573145"/>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12"/>
          <p:cNvSpPr/>
          <p:nvPr/>
        </p:nvSpPr>
        <p:spPr>
          <a:xfrm rot="2700000">
            <a:off x="3324860" y="239014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4" name="矩形 13"/>
          <p:cNvSpPr/>
          <p:nvPr/>
        </p:nvSpPr>
        <p:spPr>
          <a:xfrm rot="2700000">
            <a:off x="846455" y="239014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2568893" y="183165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18" name="文本框 17"/>
          <p:cNvSpPr txBox="1"/>
          <p:nvPr/>
        </p:nvSpPr>
        <p:spPr>
          <a:xfrm>
            <a:off x="1314133" y="299370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19" name="文本框 18"/>
          <p:cNvSpPr txBox="1"/>
          <p:nvPr/>
        </p:nvSpPr>
        <p:spPr>
          <a:xfrm>
            <a:off x="2568893" y="4176713"/>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20" name="文本框 19"/>
          <p:cNvSpPr txBox="1"/>
          <p:nvPr/>
        </p:nvSpPr>
        <p:spPr>
          <a:xfrm>
            <a:off x="3792538" y="299370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p>
        </p:txBody>
      </p:sp>
      <p:sp>
        <p:nvSpPr>
          <p:cNvPr id="22" name="文本框 21"/>
          <p:cNvSpPr txBox="1"/>
          <p:nvPr/>
        </p:nvSpPr>
        <p:spPr>
          <a:xfrm>
            <a:off x="6128385" y="2150110"/>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sp>
        <p:nvSpPr>
          <p:cNvPr id="21" name="文本框 20"/>
          <p:cNvSpPr txBox="1"/>
          <p:nvPr/>
        </p:nvSpPr>
        <p:spPr>
          <a:xfrm>
            <a:off x="6222683" y="4291965"/>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edge">
                                      <p:cBhvr>
                                        <p:cTn id="22" dur="2000"/>
                                        <p:tgtEl>
                                          <p:spTgt spid="18"/>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2000"/>
                                        <p:tgtEl>
                                          <p:spTgt spid="19"/>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edg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44"/>
                                        </p:tgtEl>
                                        <p:attrNameLst>
                                          <p:attrName>style.visibility</p:attrName>
                                        </p:attrNameLst>
                                      </p:cBhvr>
                                      <p:to>
                                        <p:strVal val="visible"/>
                                      </p:to>
                                    </p:set>
                                    <p:animEffect transition="in" filter="blinds(horizontal)">
                                      <p:cBhvr>
                                        <p:cTn id="33" dur="500"/>
                                        <p:tgtEl>
                                          <p:spTgt spid="10244"/>
                                        </p:tgtEl>
                                      </p:cBhvr>
                                    </p:animEffect>
                                  </p:childTnLst>
                                </p:cTn>
                              </p:par>
                              <p:par>
                                <p:cTn id="34" presetID="3"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9" grpId="0"/>
      <p:bldP spid="8" grpId="0" animBg="1"/>
      <p:bldP spid="12" grpId="0" animBg="1"/>
      <p:bldP spid="13" grpId="0" animBg="1"/>
      <p:bldP spid="14" grpId="0" animBg="1"/>
      <p:bldP spid="17" grpId="0"/>
      <p:bldP spid="18" grpId="0"/>
      <p:bldP spid="19" grpId="0"/>
      <p:bldP spid="20" grpId="0"/>
      <p:bldP spid="2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4"/>
          <a:stretch>
            <a:fillRect/>
          </a:stretch>
        </p:blipFill>
        <p:spPr>
          <a:xfrm>
            <a:off x="-12700" y="2540"/>
            <a:ext cx="10827385" cy="444500"/>
          </a:xfrm>
          <a:prstGeom prst="rect">
            <a:avLst/>
          </a:prstGeom>
        </p:spPr>
      </p:pic>
      <p:pic>
        <p:nvPicPr>
          <p:cNvPr id="3" name="图片 2" descr="边框 副本"/>
          <p:cNvPicPr>
            <a:picLocks noChangeAspect="1"/>
          </p:cNvPicPr>
          <p:nvPr/>
        </p:nvPicPr>
        <p:blipFill>
          <a:blip r:embed="rId5"/>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6"/>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7"/>
          <a:stretch>
            <a:fillRect/>
          </a:stretch>
        </p:blipFill>
        <p:spPr>
          <a:xfrm>
            <a:off x="8594725" y="1282065"/>
            <a:ext cx="1710055" cy="398780"/>
          </a:xfrm>
          <a:prstGeom prst="rect">
            <a:avLst/>
          </a:prstGeom>
        </p:spPr>
      </p:pic>
      <p:pic>
        <p:nvPicPr>
          <p:cNvPr id="7" name="图片 6" descr="图层 1 拷贝 2"/>
          <p:cNvPicPr>
            <a:picLocks noChangeAspect="1"/>
          </p:cNvPicPr>
          <p:nvPr/>
        </p:nvPicPr>
        <p:blipFill>
          <a:blip r:embed="rId8"/>
          <a:stretch>
            <a:fillRect/>
          </a:stretch>
        </p:blipFill>
        <p:spPr>
          <a:xfrm>
            <a:off x="9716770" y="1757680"/>
            <a:ext cx="1097915" cy="2964180"/>
          </a:xfrm>
          <a:prstGeom prst="rect">
            <a:avLst/>
          </a:prstGeom>
        </p:spPr>
      </p:pic>
      <p:pic>
        <p:nvPicPr>
          <p:cNvPr id="8" name="图片 7" descr="图层 1 拷贝"/>
          <p:cNvPicPr>
            <a:picLocks noChangeAspect="1"/>
          </p:cNvPicPr>
          <p:nvPr/>
        </p:nvPicPr>
        <p:blipFill>
          <a:blip r:embed="rId9"/>
          <a:stretch>
            <a:fillRect/>
          </a:stretch>
        </p:blipFill>
        <p:spPr>
          <a:xfrm>
            <a:off x="-12700" y="1604010"/>
            <a:ext cx="1105535" cy="2945765"/>
          </a:xfrm>
          <a:prstGeom prst="rect">
            <a:avLst/>
          </a:prstGeom>
        </p:spPr>
      </p:pic>
      <p:pic>
        <p:nvPicPr>
          <p:cNvPr id="14" name="图片 13" descr="5c755f0951d7ae606e2849dc6d410fa7 (1)"/>
          <p:cNvPicPr>
            <a:picLocks noChangeAspect="1"/>
          </p:cNvPicPr>
          <p:nvPr/>
        </p:nvPicPr>
        <p:blipFill>
          <a:blip r:embed="rId10"/>
          <a:stretch>
            <a:fillRect/>
          </a:stretch>
        </p:blipFill>
        <p:spPr>
          <a:xfrm>
            <a:off x="1772920" y="792162"/>
            <a:ext cx="3717290" cy="4557395"/>
          </a:xfrm>
          <a:prstGeom prst="rect">
            <a:avLst/>
          </a:prstGeom>
        </p:spPr>
      </p:pic>
      <p:pic>
        <p:nvPicPr>
          <p:cNvPr id="15" name="图片 14" descr="5c755f0951d7ae606e2849dc6d410fa7 (1) 拷贝"/>
          <p:cNvPicPr>
            <a:picLocks noChangeAspect="1"/>
          </p:cNvPicPr>
          <p:nvPr/>
        </p:nvPicPr>
        <p:blipFill>
          <a:blip r:embed="rId11"/>
          <a:stretch>
            <a:fillRect/>
          </a:stretch>
        </p:blipFill>
        <p:spPr>
          <a:xfrm>
            <a:off x="6929755" y="4042410"/>
            <a:ext cx="3162300" cy="2437765"/>
          </a:xfrm>
          <a:prstGeom prst="rect">
            <a:avLst/>
          </a:prstGeom>
        </p:spPr>
      </p:pic>
      <p:grpSp>
        <p:nvGrpSpPr>
          <p:cNvPr id="22" name="组合 21"/>
          <p:cNvGrpSpPr/>
          <p:nvPr/>
        </p:nvGrpSpPr>
        <p:grpSpPr>
          <a:xfrm>
            <a:off x="3088005" y="1542415"/>
            <a:ext cx="4907280" cy="2487930"/>
            <a:chOff x="4862" y="2100"/>
            <a:chExt cx="7728" cy="3918"/>
          </a:xfrm>
        </p:grpSpPr>
        <p:sp>
          <p:nvSpPr>
            <p:cNvPr id="18" name="文本框 17"/>
            <p:cNvSpPr txBox="1"/>
            <p:nvPr/>
          </p:nvSpPr>
          <p:spPr>
            <a:xfrm>
              <a:off x="5409" y="3658"/>
              <a:ext cx="6194" cy="1307"/>
            </a:xfrm>
            <a:prstGeom prst="rect">
              <a:avLst/>
            </a:prstGeom>
            <a:noFill/>
          </p:spPr>
          <p:txBody>
            <a:bodyPr wrap="square" rtlCol="0">
              <a:spAutoFit/>
            </a:bodyPr>
            <a:lstStyle/>
            <a:p>
              <a:r>
                <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rPr>
                <a:t>感谢您的观看</a:t>
              </a:r>
            </a:p>
          </p:txBody>
        </p:sp>
        <p:sp>
          <p:nvSpPr>
            <p:cNvPr id="21" name="文本框 20"/>
            <p:cNvSpPr txBox="1"/>
            <p:nvPr/>
          </p:nvSpPr>
          <p:spPr>
            <a:xfrm>
              <a:off x="7075" y="2100"/>
              <a:ext cx="3470" cy="1210"/>
            </a:xfrm>
            <a:prstGeom prst="rect">
              <a:avLst/>
            </a:prstGeom>
            <a:noFill/>
          </p:spPr>
          <p:txBody>
            <a:bodyPr wrap="square" rtlCol="0">
              <a:spAutoFit/>
            </a:bodyPr>
            <a:lstStyle/>
            <a:p>
              <a:r>
                <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2 0 2 X</a:t>
              </a:r>
            </a:p>
          </p:txBody>
        </p:sp>
        <p:sp>
          <p:nvSpPr>
            <p:cNvPr id="30" name="文本框 29"/>
            <p:cNvSpPr txBox="1"/>
            <p:nvPr/>
          </p:nvSpPr>
          <p:spPr>
            <a:xfrm>
              <a:off x="4862" y="5293"/>
              <a:ext cx="7728" cy="725"/>
            </a:xfrm>
            <a:prstGeom prst="rect">
              <a:avLst/>
            </a:prstGeom>
            <a:noFill/>
          </p:spPr>
          <p:txBody>
            <a:bodyPr wrap="square" rtlCol="0">
              <a:spAutoFit/>
            </a:bodyPr>
            <a:lstStyle/>
            <a:p>
              <a:r>
                <a:rPr lang="zh-CN" altLang="en-US" sz="2400">
                  <a:solidFill>
                    <a:srgbClr val="B6192F"/>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400">
                  <a:solidFill>
                    <a:srgbClr val="B6192F"/>
                  </a:solidFill>
                  <a:latin typeface="思源黑体 CN Normal" panose="020B0400000000000000" charset="-122"/>
                  <a:ea typeface="思源黑体 CN Normal" panose="020B0400000000000000" charset="-122"/>
                  <a:cs typeface="思源黑体 CN Normal" panose="020B0400000000000000" charset="-122"/>
                </a:rPr>
                <a:t>xiazaii    </a:t>
              </a:r>
              <a:r>
                <a:rPr lang="zh-CN" altLang="en-US" sz="2400">
                  <a:solidFill>
                    <a:srgbClr val="B6192F"/>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边框 副本"/>
          <p:cNvPicPr>
            <a:picLocks noChangeAspect="1"/>
          </p:cNvPicPr>
          <p:nvPr/>
        </p:nvPicPr>
        <p:blipFill>
          <a:blip r:embed="rId4"/>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5"/>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6"/>
          <a:stretch>
            <a:fillRect/>
          </a:stretch>
        </p:blipFill>
        <p:spPr>
          <a:xfrm>
            <a:off x="8594725" y="1282065"/>
            <a:ext cx="1710055" cy="398780"/>
          </a:xfrm>
          <a:prstGeom prst="rect">
            <a:avLst/>
          </a:prstGeom>
        </p:spPr>
      </p:pic>
      <p:pic>
        <p:nvPicPr>
          <p:cNvPr id="14" name="图片 13" descr="5c755f0951d7ae606e2849dc6d410fa7 (1)"/>
          <p:cNvPicPr>
            <a:picLocks noChangeAspect="1"/>
          </p:cNvPicPr>
          <p:nvPr/>
        </p:nvPicPr>
        <p:blipFill>
          <a:blip r:embed="rId7"/>
          <a:stretch>
            <a:fillRect/>
          </a:stretch>
        </p:blipFill>
        <p:spPr>
          <a:xfrm>
            <a:off x="480060" y="408940"/>
            <a:ext cx="3717290" cy="4557395"/>
          </a:xfrm>
          <a:prstGeom prst="rect">
            <a:avLst/>
          </a:prstGeom>
        </p:spPr>
      </p:pic>
      <p:pic>
        <p:nvPicPr>
          <p:cNvPr id="15" name="图片 14" descr="5c755f0951d7ae606e2849dc6d410fa7 (1) 拷贝"/>
          <p:cNvPicPr>
            <a:picLocks noChangeAspect="1"/>
          </p:cNvPicPr>
          <p:nvPr/>
        </p:nvPicPr>
        <p:blipFill>
          <a:blip r:embed="rId8"/>
          <a:stretch>
            <a:fillRect/>
          </a:stretch>
        </p:blipFill>
        <p:spPr>
          <a:xfrm>
            <a:off x="7142480" y="4185285"/>
            <a:ext cx="3162300" cy="2437765"/>
          </a:xfrm>
          <a:prstGeom prst="rect">
            <a:avLst/>
          </a:prstGeom>
        </p:spPr>
      </p:pic>
      <p:sp>
        <p:nvSpPr>
          <p:cNvPr id="18" name="文本框 17"/>
          <p:cNvSpPr txBox="1"/>
          <p:nvPr/>
        </p:nvSpPr>
        <p:spPr>
          <a:xfrm>
            <a:off x="4611370" y="549275"/>
            <a:ext cx="1710055" cy="829945"/>
          </a:xfrm>
          <a:prstGeom prst="rect">
            <a:avLst/>
          </a:prstGeom>
          <a:noFill/>
        </p:spPr>
        <p:txBody>
          <a:bodyPr wrap="square" rtlCol="0">
            <a:spAutoFit/>
          </a:bodyPr>
          <a:lstStyle/>
          <a:p>
            <a:r>
              <a:rPr lang="zh-CN" altLang="en-US" sz="48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9" name="组合 8"/>
          <p:cNvGrpSpPr/>
          <p:nvPr/>
        </p:nvGrpSpPr>
        <p:grpSpPr>
          <a:xfrm>
            <a:off x="2466340" y="2112645"/>
            <a:ext cx="683895" cy="2437130"/>
            <a:chOff x="2645" y="2647"/>
            <a:chExt cx="1077" cy="3838"/>
          </a:xfrm>
        </p:grpSpPr>
        <p:pic>
          <p:nvPicPr>
            <p:cNvPr id="4" name="图片 3" descr="矩形 9 拷贝 2"/>
            <p:cNvPicPr/>
            <p:nvPr/>
          </p:nvPicPr>
          <p:blipFill>
            <a:blip r:embed="rId9"/>
            <a:stretch>
              <a:fillRect/>
            </a:stretch>
          </p:blipFill>
          <p:spPr>
            <a:xfrm>
              <a:off x="2645" y="2647"/>
              <a:ext cx="57" cy="2665"/>
            </a:xfrm>
            <a:prstGeom prst="rect">
              <a:avLst/>
            </a:prstGeom>
          </p:spPr>
        </p:pic>
        <p:sp>
          <p:nvSpPr>
            <p:cNvPr id="13" name="文本框 12"/>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10" name="组合 9"/>
          <p:cNvGrpSpPr/>
          <p:nvPr/>
        </p:nvGrpSpPr>
        <p:grpSpPr>
          <a:xfrm>
            <a:off x="4161155" y="2112010"/>
            <a:ext cx="683895" cy="2437130"/>
            <a:chOff x="2645" y="2647"/>
            <a:chExt cx="1077" cy="3838"/>
          </a:xfrm>
        </p:grpSpPr>
        <p:pic>
          <p:nvPicPr>
            <p:cNvPr id="11" name="图片 10" descr="矩形 9 拷贝 2"/>
            <p:cNvPicPr/>
            <p:nvPr/>
          </p:nvPicPr>
          <p:blipFill>
            <a:blip r:embed="rId9"/>
            <a:stretch>
              <a:fillRect/>
            </a:stretch>
          </p:blipFill>
          <p:spPr>
            <a:xfrm>
              <a:off x="2645" y="2647"/>
              <a:ext cx="57" cy="2665"/>
            </a:xfrm>
            <a:prstGeom prst="rect">
              <a:avLst/>
            </a:prstGeom>
          </p:spPr>
        </p:pic>
        <p:sp>
          <p:nvSpPr>
            <p:cNvPr id="12" name="文本框 11"/>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16" name="组合 15"/>
          <p:cNvGrpSpPr/>
          <p:nvPr/>
        </p:nvGrpSpPr>
        <p:grpSpPr>
          <a:xfrm>
            <a:off x="5855970" y="2111375"/>
            <a:ext cx="683895" cy="2437130"/>
            <a:chOff x="2645" y="2647"/>
            <a:chExt cx="1077" cy="3838"/>
          </a:xfrm>
        </p:grpSpPr>
        <p:pic>
          <p:nvPicPr>
            <p:cNvPr id="17" name="图片 16" descr="矩形 9 拷贝 2"/>
            <p:cNvPicPr/>
            <p:nvPr/>
          </p:nvPicPr>
          <p:blipFill>
            <a:blip r:embed="rId9"/>
            <a:stretch>
              <a:fillRect/>
            </a:stretch>
          </p:blipFill>
          <p:spPr>
            <a:xfrm>
              <a:off x="2645" y="2647"/>
              <a:ext cx="57" cy="2665"/>
            </a:xfrm>
            <a:prstGeom prst="rect">
              <a:avLst/>
            </a:prstGeom>
          </p:spPr>
        </p:pic>
        <p:sp>
          <p:nvSpPr>
            <p:cNvPr id="19" name="文本框 18"/>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0" name="组合 19"/>
          <p:cNvGrpSpPr/>
          <p:nvPr/>
        </p:nvGrpSpPr>
        <p:grpSpPr>
          <a:xfrm>
            <a:off x="7550785" y="2110740"/>
            <a:ext cx="683895" cy="2437130"/>
            <a:chOff x="2645" y="2647"/>
            <a:chExt cx="1077" cy="3838"/>
          </a:xfrm>
        </p:grpSpPr>
        <p:pic>
          <p:nvPicPr>
            <p:cNvPr id="23" name="图片 22" descr="矩形 9 拷贝 2"/>
            <p:cNvPicPr/>
            <p:nvPr/>
          </p:nvPicPr>
          <p:blipFill>
            <a:blip r:embed="rId9"/>
            <a:stretch>
              <a:fillRect/>
            </a:stretch>
          </p:blipFill>
          <p:spPr>
            <a:xfrm>
              <a:off x="2645" y="2647"/>
              <a:ext cx="57" cy="2665"/>
            </a:xfrm>
            <a:prstGeom prst="rect">
              <a:avLst/>
            </a:prstGeom>
          </p:spPr>
        </p:pic>
        <p:sp>
          <p:nvSpPr>
            <p:cNvPr id="24" name="文本框 23"/>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6"/>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7"/>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710295" y="36893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grpSp>
        <p:nvGrpSpPr>
          <p:cNvPr id="55" name="组合 54"/>
          <p:cNvGrpSpPr/>
          <p:nvPr/>
        </p:nvGrpSpPr>
        <p:grpSpPr>
          <a:xfrm>
            <a:off x="3418205" y="1873885"/>
            <a:ext cx="3971290" cy="3236595"/>
            <a:chOff x="5978" y="2443"/>
            <a:chExt cx="6254" cy="5097"/>
          </a:xfrm>
        </p:grpSpPr>
        <p:sp>
          <p:nvSpPr>
            <p:cNvPr id="28" name="Freeform 7"/>
            <p:cNvSpPr/>
            <p:nvPr/>
          </p:nvSpPr>
          <p:spPr bwMode="auto">
            <a:xfrm>
              <a:off x="5978" y="2570"/>
              <a:ext cx="2329" cy="632"/>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8"/>
            <p:cNvSpPr/>
            <p:nvPr/>
          </p:nvSpPr>
          <p:spPr bwMode="auto">
            <a:xfrm>
              <a:off x="11155" y="2570"/>
              <a:ext cx="1076" cy="1450"/>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Freeform 9"/>
            <p:cNvSpPr/>
            <p:nvPr/>
          </p:nvSpPr>
          <p:spPr bwMode="auto">
            <a:xfrm>
              <a:off x="10310" y="6166"/>
              <a:ext cx="1922" cy="632"/>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1" name="Freeform 10"/>
            <p:cNvSpPr/>
            <p:nvPr/>
          </p:nvSpPr>
          <p:spPr bwMode="auto">
            <a:xfrm>
              <a:off x="5978" y="6082"/>
              <a:ext cx="1440" cy="41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1"/>
            <p:cNvSpPr/>
            <p:nvPr/>
          </p:nvSpPr>
          <p:spPr bwMode="auto">
            <a:xfrm>
              <a:off x="10148" y="4858"/>
              <a:ext cx="128" cy="25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2"/>
            <p:cNvSpPr/>
            <p:nvPr/>
          </p:nvSpPr>
          <p:spPr bwMode="auto">
            <a:xfrm>
              <a:off x="8273" y="4858"/>
              <a:ext cx="129" cy="25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
            <p:cNvSpPr/>
            <p:nvPr/>
          </p:nvSpPr>
          <p:spPr bwMode="auto">
            <a:xfrm>
              <a:off x="9174" y="5797"/>
              <a:ext cx="258" cy="1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Freeform 14"/>
            <p:cNvSpPr/>
            <p:nvPr/>
          </p:nvSpPr>
          <p:spPr bwMode="auto">
            <a:xfrm>
              <a:off x="9162" y="4020"/>
              <a:ext cx="257" cy="128"/>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3" name="组合 12"/>
            <p:cNvGrpSpPr/>
            <p:nvPr/>
          </p:nvGrpSpPr>
          <p:grpSpPr>
            <a:xfrm>
              <a:off x="8575" y="2443"/>
              <a:ext cx="1454" cy="1451"/>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组合 16"/>
            <p:cNvGrpSpPr/>
            <p:nvPr/>
          </p:nvGrpSpPr>
          <p:grpSpPr>
            <a:xfrm>
              <a:off x="6747" y="4267"/>
              <a:ext cx="1451" cy="1451"/>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6" name="组合 15"/>
            <p:cNvGrpSpPr/>
            <p:nvPr/>
          </p:nvGrpSpPr>
          <p:grpSpPr>
            <a:xfrm>
              <a:off x="8578" y="6084"/>
              <a:ext cx="1456" cy="1456"/>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 name="组合 2"/>
            <p:cNvGrpSpPr/>
            <p:nvPr/>
          </p:nvGrpSpPr>
          <p:grpSpPr>
            <a:xfrm>
              <a:off x="10390" y="4262"/>
              <a:ext cx="1453" cy="1451"/>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4" name="组合 13"/>
            <p:cNvGrpSpPr/>
            <p:nvPr/>
          </p:nvGrpSpPr>
          <p:grpSpPr>
            <a:xfrm>
              <a:off x="8761" y="4443"/>
              <a:ext cx="1088" cy="1088"/>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B6192F">
                  <a:alpha val="50000"/>
                </a:srgbClr>
              </a:solidFill>
              <a:ln w="9525" cmpd="sng">
                <a:no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8" name="组合 67"/>
          <p:cNvGrpSpPr/>
          <p:nvPr/>
        </p:nvGrpSpPr>
        <p:grpSpPr>
          <a:xfrm>
            <a:off x="141605" y="1538605"/>
            <a:ext cx="3045460" cy="847090"/>
            <a:chOff x="1353" y="3214"/>
            <a:chExt cx="4796" cy="1334"/>
          </a:xfrm>
        </p:grpSpPr>
        <p:sp>
          <p:nvSpPr>
            <p:cNvPr id="69" name="文本框 68"/>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0" name="文本框 69"/>
            <p:cNvSpPr txBox="1"/>
            <p:nvPr/>
          </p:nvSpPr>
          <p:spPr>
            <a:xfrm>
              <a:off x="1353" y="3823"/>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6" name="组合 55"/>
          <p:cNvGrpSpPr/>
          <p:nvPr/>
        </p:nvGrpSpPr>
        <p:grpSpPr>
          <a:xfrm>
            <a:off x="141605" y="4086225"/>
            <a:ext cx="3045460" cy="817245"/>
            <a:chOff x="1353" y="3214"/>
            <a:chExt cx="4796" cy="1287"/>
          </a:xfrm>
        </p:grpSpPr>
        <p:sp>
          <p:nvSpPr>
            <p:cNvPr id="57" name="文本框 56"/>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8" name="文本框 5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574915" y="160655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4" name="文本框 73"/>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9" name="组合 58"/>
          <p:cNvGrpSpPr/>
          <p:nvPr/>
        </p:nvGrpSpPr>
        <p:grpSpPr>
          <a:xfrm>
            <a:off x="7566025" y="3954145"/>
            <a:ext cx="2853690" cy="807720"/>
            <a:chOff x="11616" y="3424"/>
            <a:chExt cx="4494" cy="1272"/>
          </a:xfrm>
        </p:grpSpPr>
        <p:sp>
          <p:nvSpPr>
            <p:cNvPr id="60" name="文本框 59"/>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1" name="文本框 60"/>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par>
                                <p:cTn id="19" presetID="22" presetClass="entr" presetSubtype="4"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grpSp>
        <p:nvGrpSpPr>
          <p:cNvPr id="46" name="组合 45"/>
          <p:cNvGrpSpPr/>
          <p:nvPr/>
        </p:nvGrpSpPr>
        <p:grpSpPr>
          <a:xfrm>
            <a:off x="1116330" y="788861"/>
            <a:ext cx="8654415" cy="4864264"/>
            <a:chOff x="2660" y="2377"/>
            <a:chExt cx="13070" cy="7346"/>
          </a:xfrm>
        </p:grpSpPr>
        <p:sp>
          <p:nvSpPr>
            <p:cNvPr id="14" name="Freeform 7"/>
            <p:cNvSpPr/>
            <p:nvPr/>
          </p:nvSpPr>
          <p:spPr bwMode="auto">
            <a:xfrm>
              <a:off x="8556" y="2377"/>
              <a:ext cx="1843" cy="70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0" name="Oval 12"/>
            <p:cNvSpPr>
              <a:spLocks noChangeArrowheads="1"/>
            </p:cNvSpPr>
            <p:nvPr/>
          </p:nvSpPr>
          <p:spPr bwMode="auto">
            <a:xfrm>
              <a:off x="9095" y="3122"/>
              <a:ext cx="258" cy="259"/>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3" name="Oval 13"/>
            <p:cNvSpPr>
              <a:spLocks noChangeArrowheads="1"/>
            </p:cNvSpPr>
            <p:nvPr/>
          </p:nvSpPr>
          <p:spPr bwMode="auto">
            <a:xfrm>
              <a:off x="9673" y="5047"/>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6" name="Oval 14"/>
            <p:cNvSpPr>
              <a:spLocks noChangeArrowheads="1"/>
            </p:cNvSpPr>
            <p:nvPr/>
          </p:nvSpPr>
          <p:spPr bwMode="auto">
            <a:xfrm>
              <a:off x="9081" y="6499"/>
              <a:ext cx="258" cy="258"/>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9" name="Oval 15"/>
            <p:cNvSpPr>
              <a:spLocks noChangeArrowheads="1"/>
            </p:cNvSpPr>
            <p:nvPr/>
          </p:nvSpPr>
          <p:spPr bwMode="auto">
            <a:xfrm>
              <a:off x="9602" y="8531"/>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0" name="Line 16"/>
            <p:cNvSpPr>
              <a:spLocks noChangeShapeType="1"/>
            </p:cNvSpPr>
            <p:nvPr/>
          </p:nvSpPr>
          <p:spPr bwMode="auto">
            <a:xfrm flipH="1">
              <a:off x="7475" y="3253"/>
              <a:ext cx="1620"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1" name="Line 17"/>
            <p:cNvSpPr>
              <a:spLocks noChangeShapeType="1"/>
            </p:cNvSpPr>
            <p:nvPr/>
          </p:nvSpPr>
          <p:spPr bwMode="auto">
            <a:xfrm flipH="1">
              <a:off x="9932" y="5174"/>
              <a:ext cx="1620"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2" name="Line 18"/>
            <p:cNvSpPr>
              <a:spLocks noChangeShapeType="1"/>
            </p:cNvSpPr>
            <p:nvPr/>
          </p:nvSpPr>
          <p:spPr bwMode="auto">
            <a:xfrm flipH="1">
              <a:off x="6787" y="6628"/>
              <a:ext cx="2296"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3" name="Line 19"/>
            <p:cNvSpPr>
              <a:spLocks noChangeShapeType="1"/>
            </p:cNvSpPr>
            <p:nvPr/>
          </p:nvSpPr>
          <p:spPr bwMode="auto">
            <a:xfrm flipH="1">
              <a:off x="9858" y="8662"/>
              <a:ext cx="1618"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4" name="TextBox 45"/>
            <p:cNvSpPr txBox="1"/>
            <p:nvPr/>
          </p:nvSpPr>
          <p:spPr>
            <a:xfrm>
              <a:off x="3323" y="3026"/>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p>
          </p:txBody>
        </p:sp>
        <p:sp>
          <p:nvSpPr>
            <p:cNvPr id="35" name="TextBox 46"/>
            <p:cNvSpPr txBox="1"/>
            <p:nvPr/>
          </p:nvSpPr>
          <p:spPr>
            <a:xfrm>
              <a:off x="4554" y="246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p>
          </p:txBody>
        </p:sp>
        <p:sp>
          <p:nvSpPr>
            <p:cNvPr id="36" name="TextBox 47"/>
            <p:cNvSpPr txBox="1"/>
            <p:nvPr/>
          </p:nvSpPr>
          <p:spPr>
            <a:xfrm>
              <a:off x="11846" y="494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p>
          </p:txBody>
        </p:sp>
        <p:sp>
          <p:nvSpPr>
            <p:cNvPr id="37" name="TextBox 48"/>
            <p:cNvSpPr txBox="1"/>
            <p:nvPr/>
          </p:nvSpPr>
          <p:spPr>
            <a:xfrm>
              <a:off x="13040" y="4473"/>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p>
          </p:txBody>
        </p:sp>
        <p:sp>
          <p:nvSpPr>
            <p:cNvPr id="38" name="TextBox 49"/>
            <p:cNvSpPr txBox="1"/>
            <p:nvPr/>
          </p:nvSpPr>
          <p:spPr>
            <a:xfrm>
              <a:off x="2660" y="646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p>
          </p:txBody>
        </p:sp>
        <p:sp>
          <p:nvSpPr>
            <p:cNvPr id="39" name="TextBox 50"/>
            <p:cNvSpPr txBox="1"/>
            <p:nvPr/>
          </p:nvSpPr>
          <p:spPr>
            <a:xfrm>
              <a:off x="3891" y="595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p>
          </p:txBody>
        </p:sp>
        <p:sp>
          <p:nvSpPr>
            <p:cNvPr id="40" name="TextBox 51"/>
            <p:cNvSpPr txBox="1"/>
            <p:nvPr/>
          </p:nvSpPr>
          <p:spPr>
            <a:xfrm>
              <a:off x="11647" y="8424"/>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p>
          </p:txBody>
        </p:sp>
        <p:sp>
          <p:nvSpPr>
            <p:cNvPr id="41" name="TextBox 52"/>
            <p:cNvSpPr txBox="1"/>
            <p:nvPr/>
          </p:nvSpPr>
          <p:spPr>
            <a:xfrm>
              <a:off x="12860" y="7857"/>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p>
          </p:txBody>
        </p:sp>
        <p:sp>
          <p:nvSpPr>
            <p:cNvPr id="42" name="椭圆 41"/>
            <p:cNvSpPr/>
            <p:nvPr/>
          </p:nvSpPr>
          <p:spPr>
            <a:xfrm>
              <a:off x="9479" y="2655"/>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p>
          </p:txBody>
        </p:sp>
        <p:sp>
          <p:nvSpPr>
            <p:cNvPr id="43" name="椭圆 42"/>
            <p:cNvSpPr/>
            <p:nvPr/>
          </p:nvSpPr>
          <p:spPr>
            <a:xfrm>
              <a:off x="7625" y="4219"/>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p>
          </p:txBody>
        </p:sp>
        <p:sp>
          <p:nvSpPr>
            <p:cNvPr id="44" name="椭圆 43"/>
            <p:cNvSpPr/>
            <p:nvPr/>
          </p:nvSpPr>
          <p:spPr>
            <a:xfrm>
              <a:off x="9478" y="5693"/>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p>
          </p:txBody>
        </p:sp>
        <p:sp>
          <p:nvSpPr>
            <p:cNvPr id="45" name="椭圆 44"/>
            <p:cNvSpPr/>
            <p:nvPr/>
          </p:nvSpPr>
          <p:spPr>
            <a:xfrm>
              <a:off x="7609" y="7283"/>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6"/>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7"/>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sp>
        <p:nvSpPr>
          <p:cNvPr id="2" name="Round Same Side Corner Rectangle 42"/>
          <p:cNvSpPr/>
          <p:nvPr/>
        </p:nvSpPr>
        <p:spPr>
          <a:xfrm rot="16200000" flipH="1">
            <a:off x="1795780" y="1956435"/>
            <a:ext cx="240665" cy="2110740"/>
          </a:xfrm>
          <a:prstGeom prst="round2SameRect">
            <a:avLst>
              <a:gd name="adj1" fmla="val 50000"/>
              <a:gd name="adj2"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 name="Freeform 734"/>
          <p:cNvSpPr>
            <a:spLocks noChangeArrowheads="1"/>
          </p:cNvSpPr>
          <p:nvPr/>
        </p:nvSpPr>
        <p:spPr bwMode="auto">
          <a:xfrm rot="5400000">
            <a:off x="1838960" y="3014980"/>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 name="Rectangle 40"/>
          <p:cNvSpPr/>
          <p:nvPr/>
        </p:nvSpPr>
        <p:spPr>
          <a:xfrm>
            <a:off x="5156835" y="2891155"/>
            <a:ext cx="2110740" cy="24066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 name="Freeform 734"/>
          <p:cNvSpPr>
            <a:spLocks noChangeArrowheads="1"/>
          </p:cNvSpPr>
          <p:nvPr/>
        </p:nvSpPr>
        <p:spPr bwMode="auto">
          <a:xfrm rot="5400000">
            <a:off x="6115685" y="303085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 name="Round Same Side Corner Rectangle 36"/>
          <p:cNvSpPr/>
          <p:nvPr/>
        </p:nvSpPr>
        <p:spPr>
          <a:xfrm rot="5400000">
            <a:off x="8234045" y="1956435"/>
            <a:ext cx="240665" cy="2110740"/>
          </a:xfrm>
          <a:prstGeom prst="round2SameRect">
            <a:avLst>
              <a:gd name="adj1" fmla="val 50000"/>
              <a:gd name="adj2" fmla="val 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8" name="Freeform 734"/>
          <p:cNvSpPr>
            <a:spLocks noChangeArrowheads="1"/>
          </p:cNvSpPr>
          <p:nvPr/>
        </p:nvSpPr>
        <p:spPr bwMode="auto">
          <a:xfrm rot="16200000">
            <a:off x="8231505" y="261810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9" name="Rectangle 32"/>
          <p:cNvSpPr/>
          <p:nvPr/>
        </p:nvSpPr>
        <p:spPr>
          <a:xfrm>
            <a:off x="3008630" y="2891155"/>
            <a:ext cx="2110740" cy="240665"/>
          </a:xfrm>
          <a:prstGeom prst="rect">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Freeform 734"/>
          <p:cNvSpPr>
            <a:spLocks noChangeArrowheads="1"/>
          </p:cNvSpPr>
          <p:nvPr/>
        </p:nvSpPr>
        <p:spPr bwMode="auto">
          <a:xfrm rot="16200000">
            <a:off x="3918585" y="261302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11" name="Group 4"/>
          <p:cNvGrpSpPr/>
          <p:nvPr/>
        </p:nvGrpSpPr>
        <p:grpSpPr>
          <a:xfrm>
            <a:off x="3561080" y="3527425"/>
            <a:ext cx="970280" cy="1037590"/>
            <a:chOff x="4567826" y="4145475"/>
            <a:chExt cx="944072" cy="1009776"/>
          </a:xfrm>
          <a:solidFill>
            <a:srgbClr val="85C6A7"/>
          </a:solidFill>
        </p:grpSpPr>
        <p:grpSp>
          <p:nvGrpSpPr>
            <p:cNvPr id="12" name="Group 95"/>
            <p:cNvGrpSpPr/>
            <p:nvPr/>
          </p:nvGrpSpPr>
          <p:grpSpPr>
            <a:xfrm>
              <a:off x="4567826" y="4145475"/>
              <a:ext cx="944072" cy="1009776"/>
              <a:chOff x="1633379" y="2569107"/>
              <a:chExt cx="1487165" cy="1590666"/>
            </a:xfrm>
            <a:grpFill/>
          </p:grpSpPr>
          <p:sp>
            <p:nvSpPr>
              <p:cNvPr id="13"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16" name="Freeform 61"/>
            <p:cNvSpPr/>
            <p:nvPr/>
          </p:nvSpPr>
          <p:spPr bwMode="auto">
            <a:xfrm>
              <a:off x="4850006" y="4424287"/>
              <a:ext cx="535141" cy="436765"/>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7" name="Group 6"/>
          <p:cNvGrpSpPr/>
          <p:nvPr/>
        </p:nvGrpSpPr>
        <p:grpSpPr>
          <a:xfrm>
            <a:off x="5775325" y="1513840"/>
            <a:ext cx="970280" cy="1037590"/>
            <a:chOff x="6722330" y="2185331"/>
            <a:chExt cx="944072" cy="1009776"/>
          </a:xfrm>
        </p:grpSpPr>
        <p:grpSp>
          <p:nvGrpSpPr>
            <p:cNvPr id="18" name="Group 85"/>
            <p:cNvGrpSpPr/>
            <p:nvPr/>
          </p:nvGrpSpPr>
          <p:grpSpPr>
            <a:xfrm>
              <a:off x="6722330" y="2185331"/>
              <a:ext cx="944072" cy="1009776"/>
              <a:chOff x="1633379" y="2569107"/>
              <a:chExt cx="1487165" cy="1590666"/>
            </a:xfrm>
          </p:grpSpPr>
          <p:sp>
            <p:nvSpPr>
              <p:cNvPr id="1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1"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2" name="Group 8"/>
          <p:cNvGrpSpPr/>
          <p:nvPr/>
        </p:nvGrpSpPr>
        <p:grpSpPr>
          <a:xfrm>
            <a:off x="7869555" y="3527425"/>
            <a:ext cx="970280" cy="1029335"/>
            <a:chOff x="8760991" y="4145475"/>
            <a:chExt cx="944072" cy="1001742"/>
          </a:xfrm>
          <a:solidFill>
            <a:srgbClr val="47A7DC"/>
          </a:solidFill>
        </p:grpSpPr>
        <p:grpSp>
          <p:nvGrpSpPr>
            <p:cNvPr id="23" name="Group 100"/>
            <p:cNvGrpSpPr/>
            <p:nvPr/>
          </p:nvGrpSpPr>
          <p:grpSpPr>
            <a:xfrm>
              <a:off x="8760991" y="4145475"/>
              <a:ext cx="944072" cy="1001742"/>
              <a:chOff x="1633379" y="2569107"/>
              <a:chExt cx="1487165" cy="1578011"/>
            </a:xfrm>
            <a:grpFill/>
          </p:grpSpPr>
          <p:sp>
            <p:nvSpPr>
              <p:cNvPr id="24" name="Sev01"/>
              <p:cNvSpPr/>
              <p:nvPr/>
            </p:nvSpPr>
            <p:spPr>
              <a:xfrm rot="18900000">
                <a:off x="1633379" y="2659953"/>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5"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6" name="Shape 731"/>
            <p:cNvSpPr/>
            <p:nvPr/>
          </p:nvSpPr>
          <p:spPr>
            <a:xfrm>
              <a:off x="9047226" y="4416253"/>
              <a:ext cx="371601" cy="46713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7" name="Group 1"/>
          <p:cNvGrpSpPr/>
          <p:nvPr/>
        </p:nvGrpSpPr>
        <p:grpSpPr>
          <a:xfrm>
            <a:off x="1480820" y="1513840"/>
            <a:ext cx="970280" cy="1037590"/>
            <a:chOff x="2542994" y="2185331"/>
            <a:chExt cx="944072" cy="1009776"/>
          </a:xfrm>
        </p:grpSpPr>
        <p:grpSp>
          <p:nvGrpSpPr>
            <p:cNvPr id="28" name="Group 60"/>
            <p:cNvGrpSpPr/>
            <p:nvPr/>
          </p:nvGrpSpPr>
          <p:grpSpPr>
            <a:xfrm>
              <a:off x="2542994" y="2185331"/>
              <a:ext cx="944072" cy="1009776"/>
              <a:chOff x="1633379" y="2569107"/>
              <a:chExt cx="1487165" cy="1590666"/>
            </a:xfrm>
          </p:grpSpPr>
          <p:sp>
            <p:nvSpPr>
              <p:cNvPr id="2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1"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28575" tIns="28575" rIns="28575" bIns="28575" anchor="ctr"/>
            <a:lstStyle/>
            <a:p>
              <a:endParaRPr lang="en-US" sz="101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2" name="Text Placeholder 7"/>
          <p:cNvSpPr txBox="1"/>
          <p:nvPr/>
        </p:nvSpPr>
        <p:spPr>
          <a:xfrm>
            <a:off x="2806700" y="106235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33" name="Text Placeholder 2"/>
          <p:cNvSpPr txBox="1"/>
          <p:nvPr/>
        </p:nvSpPr>
        <p:spPr>
          <a:xfrm>
            <a:off x="2806700" y="150812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34" name="Text Placeholder 7"/>
          <p:cNvSpPr txBox="1"/>
          <p:nvPr/>
        </p:nvSpPr>
        <p:spPr>
          <a:xfrm>
            <a:off x="7108825" y="108394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35" name="Text Placeholder 2"/>
          <p:cNvSpPr txBox="1"/>
          <p:nvPr/>
        </p:nvSpPr>
        <p:spPr>
          <a:xfrm>
            <a:off x="7108825" y="1529080"/>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36" name="Text Placeholder 7"/>
          <p:cNvSpPr txBox="1"/>
          <p:nvPr/>
        </p:nvSpPr>
        <p:spPr>
          <a:xfrm>
            <a:off x="647065" y="381762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37" name="Text Placeholder 2"/>
          <p:cNvSpPr txBox="1"/>
          <p:nvPr/>
        </p:nvSpPr>
        <p:spPr>
          <a:xfrm>
            <a:off x="647065" y="426275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38" name="Text Placeholder 7"/>
          <p:cNvSpPr txBox="1"/>
          <p:nvPr/>
        </p:nvSpPr>
        <p:spPr>
          <a:xfrm>
            <a:off x="4949190" y="383921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39" name="Text Placeholder 2"/>
          <p:cNvSpPr txBox="1"/>
          <p:nvPr/>
        </p:nvSpPr>
        <p:spPr>
          <a:xfrm>
            <a:off x="4949190" y="428434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500"/>
                                        <p:tgtEl>
                                          <p:spTgt spid="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
                                        </p:tgtEl>
                                      </p:cBhvr>
                                    </p:animEffect>
                                  </p:childTnLst>
                                </p:cTn>
                              </p:par>
                              <p:par>
                                <p:cTn id="20" presetID="29" presetClass="entr" presetSubtype="0" fill="hold" grpId="0" nodeType="withEffect">
                                  <p:stCondLst>
                                    <p:cond delay="0"/>
                                  </p:stCondLst>
                                  <p:childTnLst>
                                    <p:set>
                                      <p:cBhvr>
                                        <p:cTn id="21" dur="500"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2"/>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500"/>
                                        <p:tgtEl>
                                          <p:spTgt spid="9"/>
                                        </p:tgtEl>
                                      </p:cBhvr>
                                    </p:animEffect>
                                  </p:childTnLst>
                                </p:cTn>
                              </p:par>
                              <p:par>
                                <p:cTn id="25" presetID="29" presetClass="entr" presetSubtype="0" fill="hold" grpId="0" nodeType="withEffect">
                                  <p:stCondLst>
                                    <p:cond delay="0"/>
                                  </p:stCondLst>
                                  <p:childTnLst>
                                    <p:set>
                                      <p:cBhvr>
                                        <p:cTn id="26" dur="500"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9" dur="500"/>
                                        <p:tgtEl>
                                          <p:spTgt spid="4"/>
                                        </p:tgtEl>
                                      </p:cBhvr>
                                    </p:animEffect>
                                  </p:childTnLst>
                                </p:cTn>
                              </p:par>
                              <p:par>
                                <p:cTn id="30" presetID="29" presetClass="entr" presetSubtype="0" fill="hold" grpId="0" nodeType="withEffect">
                                  <p:stCondLst>
                                    <p:cond delay="0"/>
                                  </p:stCondLst>
                                  <p:childTnLst>
                                    <p:set>
                                      <p:cBhvr>
                                        <p:cTn id="31" dur="500"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500"/>
                                        <p:tgtEl>
                                          <p:spTgt spid="5"/>
                                        </p:tgtEl>
                                      </p:cBhvr>
                                    </p:animEffect>
                                  </p:childTnLst>
                                </p:cTn>
                              </p:par>
                              <p:par>
                                <p:cTn id="35" presetID="29" presetClass="entr" presetSubtype="0" fill="hold" grpId="0" nodeType="withEffect">
                                  <p:stCondLst>
                                    <p:cond delay="0"/>
                                  </p:stCondLst>
                                  <p:childTnLst>
                                    <p:set>
                                      <p:cBhvr>
                                        <p:cTn id="36" dur="500"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500"/>
                                        <p:tgtEl>
                                          <p:spTgt spid="7"/>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4"/>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5"/>
          <a:stretch>
            <a:fillRect/>
          </a:stretch>
        </p:blipFill>
        <p:spPr>
          <a:xfrm>
            <a:off x="7142480" y="4185285"/>
            <a:ext cx="3162300" cy="2437765"/>
          </a:xfrm>
          <a:prstGeom prst="rect">
            <a:avLst/>
          </a:prstGeom>
        </p:spPr>
      </p:pic>
      <p:grpSp>
        <p:nvGrpSpPr>
          <p:cNvPr id="25" name="Group 3"/>
          <p:cNvGrpSpPr/>
          <p:nvPr/>
        </p:nvGrpSpPr>
        <p:grpSpPr>
          <a:xfrm>
            <a:off x="931545" y="1983105"/>
            <a:ext cx="9138920" cy="1965325"/>
            <a:chOff x="1050566" y="2772576"/>
            <a:chExt cx="10090868" cy="2170176"/>
          </a:xfrm>
          <a:solidFill>
            <a:srgbClr val="0170C1"/>
          </a:solidFill>
        </p:grpSpPr>
        <p:sp>
          <p:nvSpPr>
            <p:cNvPr id="26" name="Block Arc 49"/>
            <p:cNvSpPr/>
            <p:nvPr/>
          </p:nvSpPr>
          <p:spPr>
            <a:xfrm>
              <a:off x="105056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7" name="Block Arc 50"/>
            <p:cNvSpPr/>
            <p:nvPr/>
          </p:nvSpPr>
          <p:spPr>
            <a:xfrm flipV="1">
              <a:off x="303425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8" name="Block Arc 51"/>
            <p:cNvSpPr/>
            <p:nvPr/>
          </p:nvSpPr>
          <p:spPr>
            <a:xfrm>
              <a:off x="501794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9" name="Block Arc 52"/>
            <p:cNvSpPr/>
            <p:nvPr/>
          </p:nvSpPr>
          <p:spPr>
            <a:xfrm flipV="1">
              <a:off x="700163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0" name="Block Arc 53"/>
            <p:cNvSpPr/>
            <p:nvPr/>
          </p:nvSpPr>
          <p:spPr>
            <a:xfrm>
              <a:off x="898532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1" name="Group 7"/>
          <p:cNvGrpSpPr/>
          <p:nvPr/>
        </p:nvGrpSpPr>
        <p:grpSpPr>
          <a:xfrm>
            <a:off x="6746875" y="2407920"/>
            <a:ext cx="1102360" cy="1102360"/>
            <a:chOff x="7471157" y="3242097"/>
            <a:chExt cx="1217066" cy="1217066"/>
          </a:xfrm>
        </p:grpSpPr>
        <p:sp>
          <p:nvSpPr>
            <p:cNvPr id="32" name="Oval 58"/>
            <p:cNvSpPr/>
            <p:nvPr/>
          </p:nvSpPr>
          <p:spPr>
            <a:xfrm>
              <a:off x="747115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3"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4" name="Group 8"/>
          <p:cNvGrpSpPr/>
          <p:nvPr/>
        </p:nvGrpSpPr>
        <p:grpSpPr>
          <a:xfrm>
            <a:off x="8543290" y="2407920"/>
            <a:ext cx="1102360" cy="1102360"/>
            <a:chOff x="9454847" y="3242097"/>
            <a:chExt cx="1217066" cy="1217066"/>
          </a:xfrm>
        </p:grpSpPr>
        <p:sp>
          <p:nvSpPr>
            <p:cNvPr id="35" name="Oval 59"/>
            <p:cNvSpPr/>
            <p:nvPr/>
          </p:nvSpPr>
          <p:spPr>
            <a:xfrm>
              <a:off x="945484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6"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7" name="Group 5"/>
          <p:cNvGrpSpPr/>
          <p:nvPr/>
        </p:nvGrpSpPr>
        <p:grpSpPr>
          <a:xfrm>
            <a:off x="3153410" y="2407920"/>
            <a:ext cx="1102360" cy="1102360"/>
            <a:chOff x="3503777" y="3242097"/>
            <a:chExt cx="1217066" cy="1217066"/>
          </a:xfrm>
        </p:grpSpPr>
        <p:sp>
          <p:nvSpPr>
            <p:cNvPr id="38" name="Oval 56"/>
            <p:cNvSpPr/>
            <p:nvPr/>
          </p:nvSpPr>
          <p:spPr>
            <a:xfrm>
              <a:off x="350377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9"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0" name="Group 6"/>
          <p:cNvGrpSpPr/>
          <p:nvPr/>
        </p:nvGrpSpPr>
        <p:grpSpPr>
          <a:xfrm>
            <a:off x="4950460" y="2407920"/>
            <a:ext cx="1102360" cy="1102360"/>
            <a:chOff x="5487467" y="3242097"/>
            <a:chExt cx="1217066" cy="1217066"/>
          </a:xfrm>
        </p:grpSpPr>
        <p:sp>
          <p:nvSpPr>
            <p:cNvPr id="41" name="Oval 57"/>
            <p:cNvSpPr/>
            <p:nvPr/>
          </p:nvSpPr>
          <p:spPr>
            <a:xfrm>
              <a:off x="548746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2"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3" name="Group 4"/>
          <p:cNvGrpSpPr/>
          <p:nvPr/>
        </p:nvGrpSpPr>
        <p:grpSpPr>
          <a:xfrm>
            <a:off x="1356995" y="2407920"/>
            <a:ext cx="1102360" cy="1102360"/>
            <a:chOff x="1520087" y="3242097"/>
            <a:chExt cx="1217066" cy="1217066"/>
          </a:xfrm>
        </p:grpSpPr>
        <p:sp>
          <p:nvSpPr>
            <p:cNvPr id="44" name="Oval 55"/>
            <p:cNvSpPr/>
            <p:nvPr/>
          </p:nvSpPr>
          <p:spPr>
            <a:xfrm>
              <a:off x="152008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5" name="Freeform 64"/>
            <p:cNvSpPr>
              <a:spLocks noEditPoints="1"/>
            </p:cNvSpPr>
            <p:nvPr/>
          </p:nvSpPr>
          <p:spPr bwMode="auto">
            <a:xfrm>
              <a:off x="1908425" y="3542148"/>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6" name="Group 68"/>
          <p:cNvGrpSpPr/>
          <p:nvPr/>
        </p:nvGrpSpPr>
        <p:grpSpPr>
          <a:xfrm>
            <a:off x="1834515" y="3622675"/>
            <a:ext cx="135255" cy="475615"/>
            <a:chOff x="8243431" y="1672074"/>
            <a:chExt cx="199000" cy="699358"/>
          </a:xfrm>
          <a:solidFill>
            <a:srgbClr val="B6192F"/>
          </a:solidFill>
        </p:grpSpPr>
        <p:sp>
          <p:nvSpPr>
            <p:cNvPr id="47"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8"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9"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0" name="Group 69"/>
          <p:cNvGrpSpPr/>
          <p:nvPr/>
        </p:nvGrpSpPr>
        <p:grpSpPr>
          <a:xfrm>
            <a:off x="5433695" y="3622675"/>
            <a:ext cx="135255" cy="475615"/>
            <a:chOff x="8243431" y="1672074"/>
            <a:chExt cx="199000" cy="699358"/>
          </a:xfrm>
          <a:solidFill>
            <a:srgbClr val="B6192F"/>
          </a:solidFill>
        </p:grpSpPr>
        <p:sp>
          <p:nvSpPr>
            <p:cNvPr id="5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4" name="Group 73"/>
          <p:cNvGrpSpPr/>
          <p:nvPr/>
        </p:nvGrpSpPr>
        <p:grpSpPr>
          <a:xfrm>
            <a:off x="9026525" y="3622675"/>
            <a:ext cx="135255" cy="475615"/>
            <a:chOff x="8243431" y="1672074"/>
            <a:chExt cx="199000" cy="699358"/>
          </a:xfrm>
          <a:solidFill>
            <a:srgbClr val="B6192F"/>
          </a:solidFill>
        </p:grpSpPr>
        <p:sp>
          <p:nvSpPr>
            <p:cNvPr id="5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8" name="Group 77"/>
          <p:cNvGrpSpPr/>
          <p:nvPr/>
        </p:nvGrpSpPr>
        <p:grpSpPr>
          <a:xfrm>
            <a:off x="3637280" y="1819910"/>
            <a:ext cx="135255" cy="475615"/>
            <a:chOff x="8243431" y="1672074"/>
            <a:chExt cx="199000" cy="699358"/>
          </a:xfrm>
          <a:solidFill>
            <a:srgbClr val="A6A6A6"/>
          </a:solidFill>
        </p:grpSpPr>
        <p:sp>
          <p:nvSpPr>
            <p:cNvPr id="5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62" name="Group 81"/>
          <p:cNvGrpSpPr/>
          <p:nvPr/>
        </p:nvGrpSpPr>
        <p:grpSpPr>
          <a:xfrm>
            <a:off x="7230110" y="1819910"/>
            <a:ext cx="135255" cy="475615"/>
            <a:chOff x="8243431" y="1672074"/>
            <a:chExt cx="199000" cy="699358"/>
          </a:xfrm>
          <a:solidFill>
            <a:srgbClr val="A6A6A6"/>
          </a:solidFill>
        </p:grpSpPr>
        <p:sp>
          <p:nvSpPr>
            <p:cNvPr id="6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74" name="组合 73"/>
          <p:cNvGrpSpPr/>
          <p:nvPr/>
        </p:nvGrpSpPr>
        <p:grpSpPr>
          <a:xfrm>
            <a:off x="843915" y="4417060"/>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5" name="组合 74"/>
          <p:cNvGrpSpPr/>
          <p:nvPr/>
        </p:nvGrpSpPr>
        <p:grpSpPr>
          <a:xfrm>
            <a:off x="2667000" y="449580"/>
            <a:ext cx="2075180" cy="1240155"/>
            <a:chOff x="1316" y="6956"/>
            <a:chExt cx="3268" cy="1953"/>
          </a:xfrm>
        </p:grpSpPr>
        <p:sp>
          <p:nvSpPr>
            <p:cNvPr id="76"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77"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78" name="组合 77"/>
          <p:cNvGrpSpPr/>
          <p:nvPr/>
        </p:nvGrpSpPr>
        <p:grpSpPr>
          <a:xfrm>
            <a:off x="4504055" y="4417060"/>
            <a:ext cx="2075180" cy="1240155"/>
            <a:chOff x="1316" y="6956"/>
            <a:chExt cx="3268" cy="1953"/>
          </a:xfrm>
        </p:grpSpPr>
        <p:sp>
          <p:nvSpPr>
            <p:cNvPr id="7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8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81" name="组合 80"/>
          <p:cNvGrpSpPr/>
          <p:nvPr/>
        </p:nvGrpSpPr>
        <p:grpSpPr>
          <a:xfrm>
            <a:off x="6259830" y="449580"/>
            <a:ext cx="2075180" cy="1240155"/>
            <a:chOff x="1316" y="6956"/>
            <a:chExt cx="3268" cy="1953"/>
          </a:xfrm>
        </p:grpSpPr>
        <p:sp>
          <p:nvSpPr>
            <p:cNvPr id="8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8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grpSp>
        <p:nvGrpSpPr>
          <p:cNvPr id="84" name="组合 83"/>
          <p:cNvGrpSpPr/>
          <p:nvPr/>
        </p:nvGrpSpPr>
        <p:grpSpPr>
          <a:xfrm>
            <a:off x="8002905" y="4417060"/>
            <a:ext cx="2075180" cy="1240155"/>
            <a:chOff x="1316" y="6956"/>
            <a:chExt cx="3268" cy="1953"/>
          </a:xfrm>
        </p:grpSpPr>
        <p:sp>
          <p:nvSpPr>
            <p:cNvPr id="8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8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par>
                                <p:cTn id="20" presetID="16" presetClass="entr" presetSubtype="2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4"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down)">
                                      <p:cBhvr>
                                        <p:cTn id="50" dur="500"/>
                                        <p:tgtEl>
                                          <p:spTgt spid="74"/>
                                        </p:tgtEl>
                                      </p:cBhvr>
                                    </p:animEffect>
                                  </p:childTnLst>
                                </p:cTn>
                              </p:par>
                              <p:par>
                                <p:cTn id="51" presetID="22" presetClass="entr" presetSubtype="4"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down)">
                                      <p:cBhvr>
                                        <p:cTn id="53" dur="500"/>
                                        <p:tgtEl>
                                          <p:spTgt spid="78"/>
                                        </p:tgtEl>
                                      </p:cBhvr>
                                    </p:animEffect>
                                  </p:childTnLst>
                                </p:cTn>
                              </p:par>
                              <p:par>
                                <p:cTn id="54" presetID="22" presetClass="entr" presetSubtype="4"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down)">
                                      <p:cBhvr>
                                        <p:cTn id="5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6"/>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7"/>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自定义</PresentationFormat>
  <Paragraphs>117</Paragraphs>
  <Slides>15</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Calibri</vt:lpstr>
      <vt:lpstr>Arial</vt:lpstr>
      <vt:lpstr>思源黑体 CN Normal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2016-01-27T00:56:00Z</dcterms:created>
  <dcterms:modified xsi:type="dcterms:W3CDTF">2021-01-06T03:22:33Z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