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handoutMasterIdLst>
    <p:handoutMasterId r:id="rId18"/>
  </p:handoutMasterIdLst>
  <p:sldIdLst>
    <p:sldId id="325" r:id="rId2"/>
    <p:sldId id="360" r:id="rId3"/>
    <p:sldId id="361" r:id="rId4"/>
    <p:sldId id="363" r:id="rId5"/>
    <p:sldId id="362" r:id="rId6"/>
    <p:sldId id="375" r:id="rId7"/>
    <p:sldId id="366" r:id="rId8"/>
    <p:sldId id="364" r:id="rId9"/>
    <p:sldId id="376" r:id="rId10"/>
    <p:sldId id="365" r:id="rId11"/>
    <p:sldId id="370" r:id="rId12"/>
    <p:sldId id="377" r:id="rId13"/>
    <p:sldId id="372" r:id="rId14"/>
    <p:sldId id="373" r:id="rId15"/>
    <p:sldId id="378" r:id="rId16"/>
  </p:sldIdLst>
  <p:sldSz cx="10801350" cy="6480175"/>
  <p:notesSz cx="6858000" cy="9144000"/>
  <p:embeddedFontLst>
    <p:embeddedFont>
      <p:font typeface="Calibri" panose="020F0502020204030204" pitchFamily="34" charset="0"/>
      <p:regular r:id="rId19"/>
      <p:bold r:id="rId20"/>
      <p:italic r:id="rId21"/>
      <p:boldItalic r:id="rId2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7">
          <p15:clr>
            <a:srgbClr val="A4A3A4"/>
          </p15:clr>
        </p15:guide>
        <p15:guide id="2" pos="35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FFB718"/>
    <a:srgbClr val="FF9817"/>
    <a:srgbClr val="A6A6A6"/>
    <a:srgbClr val="F79515"/>
    <a:srgbClr val="3CB19B"/>
    <a:srgbClr val="3CB1AA"/>
    <a:srgbClr val="61AB92"/>
    <a:srgbClr val="5E9891"/>
    <a:srgbClr val="5BB1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930" y="108"/>
      </p:cViewPr>
      <p:guideLst>
        <p:guide orient="horz" pos="1957"/>
        <p:guide pos="35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思源黑体 CN Normal" panose="020B0400000000000000" charset="-122"/>
                <a:ea typeface="思源黑体 CN Normal" panose="020B0400000000000000" charset="-122"/>
                <a:cs typeface="思源黑体 CN Normal" panose="020B0400000000000000" charset="-122"/>
              </a:defRPr>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思源黑体 CN Normal" panose="020B0400000000000000" charset="-122"/>
                <a:ea typeface="思源黑体 CN Normal" panose="020B0400000000000000" charset="-122"/>
                <a:cs typeface="思源黑体 CN Normal" panose="020B0400000000000000" charset="-122"/>
              </a:defRPr>
            </a:lvl1pPr>
          </a:lstStyle>
          <a:p>
            <a:fld id="{DEAA6A68-0EB0-4211-9BA1-8BC8BA962E8D}"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思源黑体 CN Normal" panose="020B0400000000000000" charset="-122"/>
                <a:ea typeface="思源黑体 CN Normal" panose="020B0400000000000000" charset="-122"/>
                <a:cs typeface="思源黑体 CN Normal" panose="020B04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思源黑体 CN Normal" panose="020B0400000000000000" charset="-122"/>
                <a:ea typeface="思源黑体 CN Normal" panose="020B0400000000000000" charset="-122"/>
                <a:cs typeface="思源黑体 CN Normal" panose="020B0400000000000000" charset="-122"/>
              </a:defRPr>
            </a:lvl1pPr>
          </a:lstStyle>
          <a:p>
            <a:fld id="{5F11AE35-1DF0-4D2A-AC3B-20EBDD1DB53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1pPr>
    <a:lvl2pPr marL="457200" algn="l" defTabSz="914400" rtl="0" eaLnBrk="1" latinLnBrk="0" hangingPunct="1">
      <a:defRPr sz="12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2pPr>
    <a:lvl3pPr marL="914400" algn="l" defTabSz="914400" rtl="0" eaLnBrk="1" latinLnBrk="0" hangingPunct="1">
      <a:defRPr sz="12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3pPr>
    <a:lvl4pPr marL="1371600" algn="l" defTabSz="914400" rtl="0" eaLnBrk="1" latinLnBrk="0" hangingPunct="1">
      <a:defRPr sz="12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4pPr>
    <a:lvl5pPr marL="1828800" algn="l" defTabSz="914400" rtl="0" eaLnBrk="1" latinLnBrk="0" hangingPunct="1">
      <a:defRPr sz="12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10101" y="2013055"/>
            <a:ext cx="9181148" cy="1389038"/>
          </a:xfrm>
        </p:spPr>
        <p:txBody>
          <a:bodyPr/>
          <a:lstStyle/>
          <a:p>
            <a:r>
              <a:rPr lang="zh-CN" altLang="en-US"/>
              <a:t>单击此处编辑母版标题样式</a:t>
            </a:r>
          </a:p>
        </p:txBody>
      </p:sp>
      <p:sp>
        <p:nvSpPr>
          <p:cNvPr id="3" name="副标题 2"/>
          <p:cNvSpPr>
            <a:spLocks noGrp="1"/>
          </p:cNvSpPr>
          <p:nvPr>
            <p:ph type="subTitle" idx="1"/>
          </p:nvPr>
        </p:nvSpPr>
        <p:spPr>
          <a:xfrm>
            <a:off x="1620203" y="3672099"/>
            <a:ext cx="7560945"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30979" y="259508"/>
            <a:ext cx="2430304" cy="552914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40067" y="259508"/>
            <a:ext cx="7110889" cy="552914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3232" y="4164113"/>
            <a:ext cx="9181148" cy="128703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53232" y="2746575"/>
            <a:ext cx="9181148"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40068"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490686"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40068" y="1450540"/>
            <a:ext cx="4772472"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40068" y="2055056"/>
            <a:ext cx="4772472"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486936" y="1450540"/>
            <a:ext cx="477434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486936" y="2055056"/>
            <a:ext cx="477434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0068" y="258007"/>
            <a:ext cx="3553570" cy="109803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223028" y="258007"/>
            <a:ext cx="6038255"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40068" y="1356037"/>
            <a:ext cx="3553570"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17140" y="4536122"/>
            <a:ext cx="6480810" cy="53551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117140" y="579016"/>
            <a:ext cx="6480810"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117140" y="5071637"/>
            <a:ext cx="6480810"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40068" y="259508"/>
            <a:ext cx="9721215" cy="1080029"/>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540068" y="1512041"/>
            <a:ext cx="9721215" cy="427661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540067" y="6006163"/>
            <a:ext cx="2520315" cy="345009"/>
          </a:xfrm>
          <a:prstGeom prst="rect">
            <a:avLst/>
          </a:prstGeom>
        </p:spPr>
        <p:txBody>
          <a:bodyPr vert="horz" lIns="91440" tIns="45720" rIns="91440" bIns="45720" rtlCol="0" anchor="ctr"/>
          <a:lstStyle>
            <a:lvl1pPr algn="l">
              <a:defRPr sz="1200">
                <a:solidFill>
                  <a:schemeClr val="tx1">
                    <a:tint val="75000"/>
                  </a:schemeClr>
                </a:solidFill>
                <a:latin typeface="思源黑体 CN Normal" panose="020B0400000000000000" charset="-122"/>
                <a:ea typeface="思源黑体 CN Normal" panose="020B0400000000000000" charset="-122"/>
                <a:cs typeface="思源黑体 CN Normal" panose="020B0400000000000000" charset="-122"/>
              </a:defRPr>
            </a:lvl1p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3"/>
          </p:nvPr>
        </p:nvSpPr>
        <p:spPr>
          <a:xfrm>
            <a:off x="3690461" y="6006163"/>
            <a:ext cx="3420428" cy="345009"/>
          </a:xfrm>
          <a:prstGeom prst="rect">
            <a:avLst/>
          </a:prstGeom>
        </p:spPr>
        <p:txBody>
          <a:bodyPr vert="horz" lIns="91440" tIns="45720" rIns="91440" bIns="45720" rtlCol="0" anchor="ctr"/>
          <a:lstStyle>
            <a:lvl1pPr algn="ctr">
              <a:defRPr sz="1200">
                <a:solidFill>
                  <a:schemeClr val="tx1">
                    <a:tint val="75000"/>
                  </a:schemeClr>
                </a:solidFill>
                <a:latin typeface="思源黑体 CN Normal" panose="020B0400000000000000" charset="-122"/>
                <a:ea typeface="思源黑体 CN Normal" panose="020B0400000000000000" charset="-122"/>
                <a:cs typeface="思源黑体 CN Normal" panose="020B0400000000000000" charset="-122"/>
              </a:defRPr>
            </a:lvl1pPr>
          </a:lstStyle>
          <a:p>
            <a:endParaRPr lang="zh-CN" altLang="en-US"/>
          </a:p>
        </p:txBody>
      </p:sp>
      <p:sp>
        <p:nvSpPr>
          <p:cNvPr id="6" name="灯片编号占位符 5"/>
          <p:cNvSpPr>
            <a:spLocks noGrp="1"/>
          </p:cNvSpPr>
          <p:nvPr>
            <p:ph type="sldNum" sz="quarter" idx="4"/>
          </p:nvPr>
        </p:nvSpPr>
        <p:spPr>
          <a:xfrm>
            <a:off x="7740968" y="6006163"/>
            <a:ext cx="2520315" cy="345009"/>
          </a:xfrm>
          <a:prstGeom prst="rect">
            <a:avLst/>
          </a:prstGeom>
        </p:spPr>
        <p:txBody>
          <a:bodyPr vert="horz" lIns="91440" tIns="45720" rIns="91440" bIns="45720" rtlCol="0" anchor="ctr"/>
          <a:lstStyle>
            <a:lvl1pPr algn="r">
              <a:defRPr sz="1200">
                <a:solidFill>
                  <a:schemeClr val="tx1">
                    <a:tint val="75000"/>
                  </a:schemeClr>
                </a:solidFill>
                <a:latin typeface="思源黑体 CN Normal" panose="020B0400000000000000" charset="-122"/>
                <a:ea typeface="思源黑体 CN Normal" panose="020B0400000000000000" charset="-122"/>
                <a:cs typeface="思源黑体 CN Normal" panose="020B0400000000000000" charset="-122"/>
              </a:defRPr>
            </a:lvl1pPr>
          </a:lstStyle>
          <a:p>
            <a:fld id="{53F0C697-95C2-4A28-A2BD-284144B657B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0">
    <p:push dir="d"/>
  </p:transition>
  <p:txStyles>
    <p:titleStyle>
      <a:lvl1pPr algn="ctr" defTabSz="914400" rtl="0" eaLnBrk="1" latinLnBrk="0" hangingPunct="1">
        <a:spcBef>
          <a:spcPct val="0"/>
        </a:spcBef>
        <a:buNone/>
        <a:defRPr sz="44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思源黑体 CN Normal" panose="020B0400000000000000" charset="-122"/>
          <a:ea typeface="思源黑体 CN Normal" panose="020B0400000000000000" charset="-122"/>
          <a:cs typeface="思源黑体 CN Normal" panose="020B0400000000000000" charset="-122"/>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形状 3"/>
          <p:cNvPicPr>
            <a:picLocks noChangeAspect="1"/>
          </p:cNvPicPr>
          <p:nvPr/>
        </p:nvPicPr>
        <p:blipFill>
          <a:blip r:embed="rId3"/>
          <a:stretch>
            <a:fillRect/>
          </a:stretch>
        </p:blipFill>
        <p:spPr>
          <a:xfrm>
            <a:off x="6337300" y="-3175"/>
            <a:ext cx="3688080" cy="825500"/>
          </a:xfrm>
          <a:prstGeom prst="rect">
            <a:avLst/>
          </a:prstGeom>
        </p:spPr>
      </p:pic>
      <p:pic>
        <p:nvPicPr>
          <p:cNvPr id="3" name="图片 2" descr="形状 4 拷贝 4"/>
          <p:cNvPicPr>
            <a:picLocks noChangeAspect="1"/>
          </p:cNvPicPr>
          <p:nvPr/>
        </p:nvPicPr>
        <p:blipFill>
          <a:blip r:embed="rId4"/>
          <a:srcRect b="18404"/>
          <a:stretch>
            <a:fillRect/>
          </a:stretch>
        </p:blipFill>
        <p:spPr>
          <a:xfrm>
            <a:off x="8942705" y="-3175"/>
            <a:ext cx="1857375" cy="2941955"/>
          </a:xfrm>
          <a:prstGeom prst="rect">
            <a:avLst/>
          </a:prstGeom>
        </p:spPr>
      </p:pic>
      <p:pic>
        <p:nvPicPr>
          <p:cNvPr id="4" name="图片 3" descr="形状 4 拷贝"/>
          <p:cNvPicPr>
            <a:picLocks noChangeAspect="1"/>
          </p:cNvPicPr>
          <p:nvPr/>
        </p:nvPicPr>
        <p:blipFill>
          <a:blip r:embed="rId5"/>
          <a:srcRect b="19329"/>
          <a:stretch>
            <a:fillRect/>
          </a:stretch>
        </p:blipFill>
        <p:spPr>
          <a:xfrm>
            <a:off x="9283065" y="335280"/>
            <a:ext cx="1517015" cy="2670175"/>
          </a:xfrm>
          <a:prstGeom prst="rect">
            <a:avLst/>
          </a:prstGeom>
        </p:spPr>
      </p:pic>
      <p:pic>
        <p:nvPicPr>
          <p:cNvPr id="5" name="图片 4" descr="形状 2"/>
          <p:cNvPicPr>
            <a:picLocks noChangeAspect="1"/>
          </p:cNvPicPr>
          <p:nvPr/>
        </p:nvPicPr>
        <p:blipFill>
          <a:blip r:embed="rId6"/>
          <a:stretch>
            <a:fillRect/>
          </a:stretch>
        </p:blipFill>
        <p:spPr>
          <a:xfrm>
            <a:off x="-20955" y="3784600"/>
            <a:ext cx="3108960" cy="2700020"/>
          </a:xfrm>
          <a:prstGeom prst="rect">
            <a:avLst/>
          </a:prstGeom>
        </p:spPr>
      </p:pic>
      <p:pic>
        <p:nvPicPr>
          <p:cNvPr id="6" name="图片 5" descr="形状 3 拷贝"/>
          <p:cNvPicPr>
            <a:picLocks noChangeAspect="1"/>
          </p:cNvPicPr>
          <p:nvPr/>
        </p:nvPicPr>
        <p:blipFill>
          <a:blip r:embed="rId7"/>
          <a:stretch>
            <a:fillRect/>
          </a:stretch>
        </p:blipFill>
        <p:spPr>
          <a:xfrm>
            <a:off x="-20955" y="4772660"/>
            <a:ext cx="3907790" cy="1711960"/>
          </a:xfrm>
          <a:prstGeom prst="rect">
            <a:avLst/>
          </a:prstGeom>
        </p:spPr>
      </p:pic>
      <p:pic>
        <p:nvPicPr>
          <p:cNvPr id="7" name="图片 6" descr="形状 3 拷贝 2"/>
          <p:cNvPicPr>
            <a:picLocks noChangeAspect="1"/>
          </p:cNvPicPr>
          <p:nvPr/>
        </p:nvPicPr>
        <p:blipFill>
          <a:blip r:embed="rId8"/>
          <a:srcRect l="20145" r="26814"/>
          <a:stretch>
            <a:fillRect/>
          </a:stretch>
        </p:blipFill>
        <p:spPr>
          <a:xfrm>
            <a:off x="3200400" y="5741670"/>
            <a:ext cx="2176780" cy="742950"/>
          </a:xfrm>
          <a:prstGeom prst="rect">
            <a:avLst/>
          </a:prstGeom>
        </p:spPr>
      </p:pic>
      <p:pic>
        <p:nvPicPr>
          <p:cNvPr id="8" name="图片 7" descr="矩形 11"/>
          <p:cNvPicPr>
            <a:picLocks noChangeAspect="1"/>
          </p:cNvPicPr>
          <p:nvPr/>
        </p:nvPicPr>
        <p:blipFill>
          <a:blip r:embed="rId9"/>
          <a:stretch>
            <a:fillRect/>
          </a:stretch>
        </p:blipFill>
        <p:spPr>
          <a:xfrm>
            <a:off x="5447030" y="5666105"/>
            <a:ext cx="1054100" cy="818515"/>
          </a:xfrm>
          <a:prstGeom prst="rect">
            <a:avLst/>
          </a:prstGeom>
        </p:spPr>
      </p:pic>
      <p:grpSp>
        <p:nvGrpSpPr>
          <p:cNvPr id="14" name="组合 13"/>
          <p:cNvGrpSpPr/>
          <p:nvPr/>
        </p:nvGrpSpPr>
        <p:grpSpPr>
          <a:xfrm>
            <a:off x="1822450" y="1628140"/>
            <a:ext cx="6379845" cy="2063115"/>
            <a:chOff x="6044" y="2580"/>
            <a:chExt cx="10047" cy="3249"/>
          </a:xfrm>
        </p:grpSpPr>
        <p:sp>
          <p:nvSpPr>
            <p:cNvPr id="28" name="文本框 27"/>
            <p:cNvSpPr txBox="1"/>
            <p:nvPr/>
          </p:nvSpPr>
          <p:spPr>
            <a:xfrm>
              <a:off x="6044" y="3573"/>
              <a:ext cx="10047" cy="1307"/>
            </a:xfrm>
            <a:prstGeom prst="rect">
              <a:avLst/>
            </a:prstGeom>
            <a:noFill/>
          </p:spPr>
          <p:txBody>
            <a:bodyPr wrap="square" rtlCol="0">
              <a:spAutoFit/>
            </a:bodyPr>
            <a:lstStyle/>
            <a:p>
              <a:r>
                <a:rPr lang="zh-CN" altLang="en-US" sz="48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个人年终汇报年终总结</a:t>
              </a:r>
            </a:p>
          </p:txBody>
        </p:sp>
        <p:sp>
          <p:nvSpPr>
            <p:cNvPr id="29" name="文本框 28"/>
            <p:cNvSpPr txBox="1"/>
            <p:nvPr/>
          </p:nvSpPr>
          <p:spPr>
            <a:xfrm>
              <a:off x="6044" y="2580"/>
              <a:ext cx="4019" cy="725"/>
            </a:xfrm>
            <a:prstGeom prst="rect">
              <a:avLst/>
            </a:prstGeom>
            <a:noFill/>
          </p:spPr>
          <p:txBody>
            <a:bodyPr wrap="square" rtlCol="0">
              <a:spAutoFit/>
            </a:bodyPr>
            <a:lstStyle/>
            <a:p>
              <a:r>
                <a:rPr lang="en-US" altLang="zh-CN" sz="2400">
                  <a:solidFill>
                    <a:srgbClr val="FFB718"/>
                  </a:solidFill>
                  <a:latin typeface="思源黑体 CN Normal" panose="020B0400000000000000" charset="-122"/>
                  <a:ea typeface="思源黑体 CN Normal" panose="020B0400000000000000" charset="-122"/>
                  <a:cs typeface="思源黑体 CN Normal" panose="020B0400000000000000" charset="-122"/>
                </a:rPr>
                <a:t>202X</a:t>
              </a:r>
              <a:r>
                <a:rPr lang="en-US" altLang="zh-CN"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-202X</a:t>
              </a:r>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年度</a:t>
              </a:r>
            </a:p>
          </p:txBody>
        </p:sp>
        <p:sp>
          <p:nvSpPr>
            <p:cNvPr id="30" name="文本框 29"/>
            <p:cNvSpPr txBox="1"/>
            <p:nvPr/>
          </p:nvSpPr>
          <p:spPr>
            <a:xfrm>
              <a:off x="6044" y="5249"/>
              <a:ext cx="6154" cy="58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汇报人：</a:t>
              </a:r>
              <a:r>
                <a:rPr lang="en-US" altLang="zh-CN">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xiazaii    </a:t>
              </a:r>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部门：设计部</a:t>
              </a:r>
              <a:endParaRPr lang="zh-CN" altLang="en-US"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grpSp>
      <p:pic>
        <p:nvPicPr>
          <p:cNvPr id="15" name="图片 14" descr="矩形 11 拷贝 3"/>
          <p:cNvPicPr>
            <a:picLocks noChangeAspect="1"/>
          </p:cNvPicPr>
          <p:nvPr/>
        </p:nvPicPr>
        <p:blipFill>
          <a:blip r:embed="rId10"/>
          <a:stretch>
            <a:fillRect/>
          </a:stretch>
        </p:blipFill>
        <p:spPr>
          <a:xfrm>
            <a:off x="4949190" y="3642995"/>
            <a:ext cx="157480" cy="1574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1000" fill="hold"/>
                                        <p:tgtEl>
                                          <p:spTgt spid="14"/>
                                        </p:tgtEl>
                                        <p:attrNameLst>
                                          <p:attrName>ppt_x</p:attrName>
                                        </p:attrNameLst>
                                      </p:cBhvr>
                                      <p:tavLst>
                                        <p:tav tm="0">
                                          <p:val>
                                            <p:strVal val="#ppt_x-.2"/>
                                          </p:val>
                                        </p:tav>
                                        <p:tav tm="100000">
                                          <p:val>
                                            <p:strVal val="#ppt_x"/>
                                          </p:val>
                                        </p:tav>
                                      </p:tavLst>
                                    </p:anim>
                                    <p:anim calcmode="lin" valueType="num">
                                      <p:cBhvr>
                                        <p:cTn id="31"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000" fill="hold">
                                          <p:stCondLst>
                                            <p:cond delay="0"/>
                                          </p:stCondLst>
                                        </p:cTn>
                                        <p:tgtEl>
                                          <p:spTgt spid="15"/>
                                        </p:tgtEl>
                                        <p:attrNameLst>
                                          <p:attrName>style.visibility</p:attrName>
                                        </p:attrNameLst>
                                      </p:cBhvr>
                                      <p:to>
                                        <p:strVal val="visible"/>
                                      </p:to>
                                    </p:set>
                                    <p:animEffect transition="in" filter="wipe(down)">
                                      <p:cBhvr>
                                        <p:cTn id="3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descr="形状 2"/>
          <p:cNvPicPr>
            <a:picLocks noChangeAspect="1"/>
          </p:cNvPicPr>
          <p:nvPr/>
        </p:nvPicPr>
        <p:blipFill>
          <a:blip r:embed="rId3"/>
          <a:stretch>
            <a:fillRect/>
          </a:stretch>
        </p:blipFill>
        <p:spPr>
          <a:xfrm>
            <a:off x="-20955" y="3899535"/>
            <a:ext cx="3108960" cy="2700020"/>
          </a:xfrm>
          <a:prstGeom prst="rect">
            <a:avLst/>
          </a:prstGeom>
        </p:spPr>
      </p:pic>
      <p:pic>
        <p:nvPicPr>
          <p:cNvPr id="6" name="图片 5" descr="形状 3 拷贝"/>
          <p:cNvPicPr>
            <a:picLocks noChangeAspect="1"/>
          </p:cNvPicPr>
          <p:nvPr/>
        </p:nvPicPr>
        <p:blipFill>
          <a:blip r:embed="rId4"/>
          <a:stretch>
            <a:fillRect/>
          </a:stretch>
        </p:blipFill>
        <p:spPr>
          <a:xfrm>
            <a:off x="-142240" y="4947285"/>
            <a:ext cx="3907790" cy="1711960"/>
          </a:xfrm>
          <a:prstGeom prst="rect">
            <a:avLst/>
          </a:prstGeom>
        </p:spPr>
      </p:pic>
      <p:pic>
        <p:nvPicPr>
          <p:cNvPr id="8" name="图片 7" descr="矩形 11"/>
          <p:cNvPicPr>
            <a:picLocks noChangeAspect="1"/>
          </p:cNvPicPr>
          <p:nvPr/>
        </p:nvPicPr>
        <p:blipFill>
          <a:blip r:embed="rId5"/>
          <a:stretch>
            <a:fillRect/>
          </a:stretch>
        </p:blipFill>
        <p:spPr>
          <a:xfrm>
            <a:off x="5447030" y="5666105"/>
            <a:ext cx="1054100" cy="818515"/>
          </a:xfrm>
          <a:prstGeom prst="rect">
            <a:avLst/>
          </a:prstGeom>
        </p:spPr>
      </p:pic>
      <p:sp>
        <p:nvSpPr>
          <p:cNvPr id="48" name="Freeform 471"/>
          <p:cNvSpPr>
            <a:spLocks noEditPoints="1"/>
          </p:cNvSpPr>
          <p:nvPr/>
        </p:nvSpPr>
        <p:spPr bwMode="auto">
          <a:xfrm>
            <a:off x="6045835" y="3276600"/>
            <a:ext cx="907415" cy="690245"/>
          </a:xfrm>
          <a:custGeom>
            <a:avLst/>
            <a:gdLst>
              <a:gd name="T0" fmla="*/ 103 w 106"/>
              <a:gd name="T1" fmla="*/ 44 h 81"/>
              <a:gd name="T2" fmla="*/ 85 w 106"/>
              <a:gd name="T3" fmla="*/ 26 h 81"/>
              <a:gd name="T4" fmla="*/ 66 w 106"/>
              <a:gd name="T5" fmla="*/ 7 h 81"/>
              <a:gd name="T6" fmla="*/ 47 w 106"/>
              <a:gd name="T7" fmla="*/ 26 h 81"/>
              <a:gd name="T8" fmla="*/ 29 w 106"/>
              <a:gd name="T9" fmla="*/ 44 h 81"/>
              <a:gd name="T10" fmla="*/ 4 w 106"/>
              <a:gd name="T11" fmla="*/ 44 h 81"/>
              <a:gd name="T12" fmla="*/ 4 w 106"/>
              <a:gd name="T13" fmla="*/ 81 h 81"/>
              <a:gd name="T14" fmla="*/ 66 w 106"/>
              <a:gd name="T15" fmla="*/ 81 h 81"/>
              <a:gd name="T16" fmla="*/ 66 w 106"/>
              <a:gd name="T17" fmla="*/ 53 h 81"/>
              <a:gd name="T18" fmla="*/ 84 w 106"/>
              <a:gd name="T19" fmla="*/ 53 h 81"/>
              <a:gd name="T20" fmla="*/ 84 w 106"/>
              <a:gd name="T21" fmla="*/ 81 h 81"/>
              <a:gd name="T22" fmla="*/ 103 w 106"/>
              <a:gd name="T23" fmla="*/ 81 h 81"/>
              <a:gd name="T24" fmla="*/ 103 w 106"/>
              <a:gd name="T25" fmla="*/ 44 h 81"/>
              <a:gd name="T26" fmla="*/ 25 w 106"/>
              <a:gd name="T27" fmla="*/ 66 h 81"/>
              <a:gd name="T28" fmla="*/ 11 w 106"/>
              <a:gd name="T29" fmla="*/ 66 h 81"/>
              <a:gd name="T30" fmla="*/ 11 w 106"/>
              <a:gd name="T31" fmla="*/ 52 h 81"/>
              <a:gd name="T32" fmla="*/ 25 w 106"/>
              <a:gd name="T33" fmla="*/ 52 h 81"/>
              <a:gd name="T34" fmla="*/ 25 w 106"/>
              <a:gd name="T35" fmla="*/ 66 h 81"/>
              <a:gd name="T36" fmla="*/ 47 w 106"/>
              <a:gd name="T37" fmla="*/ 66 h 81"/>
              <a:gd name="T38" fmla="*/ 33 w 106"/>
              <a:gd name="T39" fmla="*/ 66 h 81"/>
              <a:gd name="T40" fmla="*/ 33 w 106"/>
              <a:gd name="T41" fmla="*/ 52 h 81"/>
              <a:gd name="T42" fmla="*/ 47 w 106"/>
              <a:gd name="T43" fmla="*/ 52 h 81"/>
              <a:gd name="T44" fmla="*/ 47 w 106"/>
              <a:gd name="T45" fmla="*/ 66 h 81"/>
              <a:gd name="T46" fmla="*/ 63 w 106"/>
              <a:gd name="T47" fmla="*/ 38 h 81"/>
              <a:gd name="T48" fmla="*/ 56 w 106"/>
              <a:gd name="T49" fmla="*/ 31 h 81"/>
              <a:gd name="T50" fmla="*/ 63 w 106"/>
              <a:gd name="T51" fmla="*/ 25 h 81"/>
              <a:gd name="T52" fmla="*/ 70 w 106"/>
              <a:gd name="T53" fmla="*/ 31 h 81"/>
              <a:gd name="T54" fmla="*/ 63 w 106"/>
              <a:gd name="T55" fmla="*/ 38 h 81"/>
              <a:gd name="T56" fmla="*/ 106 w 106"/>
              <a:gd name="T57" fmla="*/ 40 h 81"/>
              <a:gd name="T58" fmla="*/ 104 w 106"/>
              <a:gd name="T59" fmla="*/ 42 h 81"/>
              <a:gd name="T60" fmla="*/ 66 w 106"/>
              <a:gd name="T61" fmla="*/ 3 h 81"/>
              <a:gd name="T62" fmla="*/ 28 w 106"/>
              <a:gd name="T63" fmla="*/ 41 h 81"/>
              <a:gd name="T64" fmla="*/ 28 w 106"/>
              <a:gd name="T65" fmla="*/ 42 h 81"/>
              <a:gd name="T66" fmla="*/ 0 w 106"/>
              <a:gd name="T67" fmla="*/ 42 h 81"/>
              <a:gd name="T68" fmla="*/ 21 w 106"/>
              <a:gd name="T69" fmla="*/ 20 h 81"/>
              <a:gd name="T70" fmla="*/ 47 w 106"/>
              <a:gd name="T71" fmla="*/ 20 h 81"/>
              <a:gd name="T72" fmla="*/ 66 w 106"/>
              <a:gd name="T73" fmla="*/ 0 h 81"/>
              <a:gd name="T74" fmla="*/ 87 w 106"/>
              <a:gd name="T75" fmla="*/ 21 h 81"/>
              <a:gd name="T76" fmla="*/ 87 w 106"/>
              <a:gd name="T77" fmla="*/ 9 h 81"/>
              <a:gd name="T78" fmla="*/ 95 w 106"/>
              <a:gd name="T79" fmla="*/ 9 h 81"/>
              <a:gd name="T80" fmla="*/ 95 w 106"/>
              <a:gd name="T81" fmla="*/ 30 h 81"/>
              <a:gd name="T82" fmla="*/ 106 w 106"/>
              <a:gd name="T8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 h="81">
                <a:moveTo>
                  <a:pt x="103" y="44"/>
                </a:moveTo>
                <a:cubicBezTo>
                  <a:pt x="85" y="26"/>
                  <a:pt x="85" y="26"/>
                  <a:pt x="85" y="26"/>
                </a:cubicBezTo>
                <a:cubicBezTo>
                  <a:pt x="66" y="7"/>
                  <a:pt x="66" y="7"/>
                  <a:pt x="66" y="7"/>
                </a:cubicBezTo>
                <a:cubicBezTo>
                  <a:pt x="47" y="26"/>
                  <a:pt x="47" y="26"/>
                  <a:pt x="47" y="26"/>
                </a:cubicBezTo>
                <a:cubicBezTo>
                  <a:pt x="29" y="44"/>
                  <a:pt x="29" y="44"/>
                  <a:pt x="29" y="44"/>
                </a:cubicBezTo>
                <a:cubicBezTo>
                  <a:pt x="4" y="44"/>
                  <a:pt x="4" y="44"/>
                  <a:pt x="4" y="44"/>
                </a:cubicBezTo>
                <a:cubicBezTo>
                  <a:pt x="4" y="81"/>
                  <a:pt x="4" y="81"/>
                  <a:pt x="4" y="81"/>
                </a:cubicBezTo>
                <a:cubicBezTo>
                  <a:pt x="66" y="81"/>
                  <a:pt x="66" y="81"/>
                  <a:pt x="66" y="81"/>
                </a:cubicBezTo>
                <a:cubicBezTo>
                  <a:pt x="66" y="53"/>
                  <a:pt x="66" y="53"/>
                  <a:pt x="66" y="53"/>
                </a:cubicBezTo>
                <a:cubicBezTo>
                  <a:pt x="84" y="53"/>
                  <a:pt x="84" y="53"/>
                  <a:pt x="84" y="53"/>
                </a:cubicBezTo>
                <a:cubicBezTo>
                  <a:pt x="84" y="81"/>
                  <a:pt x="84" y="81"/>
                  <a:pt x="84" y="81"/>
                </a:cubicBezTo>
                <a:cubicBezTo>
                  <a:pt x="103" y="81"/>
                  <a:pt x="103" y="81"/>
                  <a:pt x="103" y="81"/>
                </a:cubicBezTo>
                <a:cubicBezTo>
                  <a:pt x="103" y="44"/>
                  <a:pt x="103" y="44"/>
                  <a:pt x="103" y="44"/>
                </a:cubicBezTo>
                <a:close/>
                <a:moveTo>
                  <a:pt x="25" y="66"/>
                </a:moveTo>
                <a:cubicBezTo>
                  <a:pt x="11" y="66"/>
                  <a:pt x="11" y="66"/>
                  <a:pt x="11" y="66"/>
                </a:cubicBezTo>
                <a:cubicBezTo>
                  <a:pt x="11" y="52"/>
                  <a:pt x="11" y="52"/>
                  <a:pt x="11" y="52"/>
                </a:cubicBezTo>
                <a:cubicBezTo>
                  <a:pt x="25" y="52"/>
                  <a:pt x="25" y="52"/>
                  <a:pt x="25" y="52"/>
                </a:cubicBezTo>
                <a:lnTo>
                  <a:pt x="25" y="66"/>
                </a:lnTo>
                <a:close/>
                <a:moveTo>
                  <a:pt x="47" y="66"/>
                </a:moveTo>
                <a:cubicBezTo>
                  <a:pt x="33" y="66"/>
                  <a:pt x="33" y="66"/>
                  <a:pt x="33" y="66"/>
                </a:cubicBezTo>
                <a:cubicBezTo>
                  <a:pt x="33" y="52"/>
                  <a:pt x="33" y="52"/>
                  <a:pt x="33" y="52"/>
                </a:cubicBezTo>
                <a:cubicBezTo>
                  <a:pt x="47" y="52"/>
                  <a:pt x="47" y="52"/>
                  <a:pt x="47" y="52"/>
                </a:cubicBezTo>
                <a:lnTo>
                  <a:pt x="47" y="66"/>
                </a:lnTo>
                <a:close/>
                <a:moveTo>
                  <a:pt x="63" y="38"/>
                </a:moveTo>
                <a:cubicBezTo>
                  <a:pt x="59" y="38"/>
                  <a:pt x="56" y="35"/>
                  <a:pt x="56" y="31"/>
                </a:cubicBezTo>
                <a:cubicBezTo>
                  <a:pt x="56" y="28"/>
                  <a:pt x="59" y="25"/>
                  <a:pt x="63" y="25"/>
                </a:cubicBezTo>
                <a:cubicBezTo>
                  <a:pt x="67" y="25"/>
                  <a:pt x="70" y="28"/>
                  <a:pt x="70" y="31"/>
                </a:cubicBezTo>
                <a:cubicBezTo>
                  <a:pt x="70" y="35"/>
                  <a:pt x="67" y="38"/>
                  <a:pt x="63" y="38"/>
                </a:cubicBezTo>
                <a:close/>
                <a:moveTo>
                  <a:pt x="106" y="40"/>
                </a:moveTo>
                <a:cubicBezTo>
                  <a:pt x="104" y="42"/>
                  <a:pt x="104" y="42"/>
                  <a:pt x="104" y="42"/>
                </a:cubicBezTo>
                <a:cubicBezTo>
                  <a:pt x="66" y="3"/>
                  <a:pt x="66" y="3"/>
                  <a:pt x="66" y="3"/>
                </a:cubicBezTo>
                <a:cubicBezTo>
                  <a:pt x="28" y="41"/>
                  <a:pt x="28" y="41"/>
                  <a:pt x="28" y="41"/>
                </a:cubicBezTo>
                <a:cubicBezTo>
                  <a:pt x="28" y="42"/>
                  <a:pt x="28" y="42"/>
                  <a:pt x="28" y="42"/>
                </a:cubicBezTo>
                <a:cubicBezTo>
                  <a:pt x="0" y="42"/>
                  <a:pt x="0" y="42"/>
                  <a:pt x="0" y="42"/>
                </a:cubicBezTo>
                <a:cubicBezTo>
                  <a:pt x="21" y="20"/>
                  <a:pt x="21" y="20"/>
                  <a:pt x="21" y="20"/>
                </a:cubicBezTo>
                <a:cubicBezTo>
                  <a:pt x="47" y="20"/>
                  <a:pt x="47" y="20"/>
                  <a:pt x="47" y="20"/>
                </a:cubicBezTo>
                <a:cubicBezTo>
                  <a:pt x="66" y="0"/>
                  <a:pt x="66" y="0"/>
                  <a:pt x="66" y="0"/>
                </a:cubicBezTo>
                <a:cubicBezTo>
                  <a:pt x="87" y="21"/>
                  <a:pt x="87" y="21"/>
                  <a:pt x="87" y="21"/>
                </a:cubicBezTo>
                <a:cubicBezTo>
                  <a:pt x="87" y="9"/>
                  <a:pt x="87" y="9"/>
                  <a:pt x="87" y="9"/>
                </a:cubicBezTo>
                <a:cubicBezTo>
                  <a:pt x="95" y="9"/>
                  <a:pt x="95" y="9"/>
                  <a:pt x="95" y="9"/>
                </a:cubicBezTo>
                <a:cubicBezTo>
                  <a:pt x="95" y="30"/>
                  <a:pt x="95" y="30"/>
                  <a:pt x="95" y="30"/>
                </a:cubicBezTo>
                <a:lnTo>
                  <a:pt x="106" y="40"/>
                </a:lnTo>
                <a:close/>
              </a:path>
            </a:pathLst>
          </a:custGeom>
          <a:solidFill>
            <a:srgbClr val="FFB718"/>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sp>
        <p:nvSpPr>
          <p:cNvPr id="49" name="Freeform 476"/>
          <p:cNvSpPr>
            <a:spLocks noEditPoints="1"/>
          </p:cNvSpPr>
          <p:nvPr/>
        </p:nvSpPr>
        <p:spPr bwMode="auto">
          <a:xfrm>
            <a:off x="1316355" y="1124585"/>
            <a:ext cx="976630" cy="704850"/>
          </a:xfrm>
          <a:custGeom>
            <a:avLst/>
            <a:gdLst>
              <a:gd name="T0" fmla="*/ 125 w 125"/>
              <a:gd name="T1" fmla="*/ 71 h 73"/>
              <a:gd name="T2" fmla="*/ 124 w 125"/>
              <a:gd name="T3" fmla="*/ 73 h 73"/>
              <a:gd name="T4" fmla="*/ 2 w 125"/>
              <a:gd name="T5" fmla="*/ 73 h 73"/>
              <a:gd name="T6" fmla="*/ 0 w 125"/>
              <a:gd name="T7" fmla="*/ 71 h 73"/>
              <a:gd name="T8" fmla="*/ 0 w 125"/>
              <a:gd name="T9" fmla="*/ 68 h 73"/>
              <a:gd name="T10" fmla="*/ 2 w 125"/>
              <a:gd name="T11" fmla="*/ 66 h 73"/>
              <a:gd name="T12" fmla="*/ 124 w 125"/>
              <a:gd name="T13" fmla="*/ 66 h 73"/>
              <a:gd name="T14" fmla="*/ 125 w 125"/>
              <a:gd name="T15" fmla="*/ 68 h 73"/>
              <a:gd name="T16" fmla="*/ 125 w 125"/>
              <a:gd name="T17" fmla="*/ 71 h 73"/>
              <a:gd name="T18" fmla="*/ 118 w 125"/>
              <a:gd name="T19" fmla="*/ 5 h 73"/>
              <a:gd name="T20" fmla="*/ 118 w 125"/>
              <a:gd name="T21" fmla="*/ 58 h 73"/>
              <a:gd name="T22" fmla="*/ 113 w 125"/>
              <a:gd name="T23" fmla="*/ 63 h 73"/>
              <a:gd name="T24" fmla="*/ 12 w 125"/>
              <a:gd name="T25" fmla="*/ 63 h 73"/>
              <a:gd name="T26" fmla="*/ 7 w 125"/>
              <a:gd name="T27" fmla="*/ 58 h 73"/>
              <a:gd name="T28" fmla="*/ 7 w 125"/>
              <a:gd name="T29" fmla="*/ 5 h 73"/>
              <a:gd name="T30" fmla="*/ 12 w 125"/>
              <a:gd name="T31" fmla="*/ 0 h 73"/>
              <a:gd name="T32" fmla="*/ 113 w 125"/>
              <a:gd name="T33" fmla="*/ 0 h 73"/>
              <a:gd name="T34" fmla="*/ 118 w 125"/>
              <a:gd name="T35" fmla="*/ 5 h 73"/>
              <a:gd name="T36" fmla="*/ 113 w 125"/>
              <a:gd name="T37" fmla="*/ 6 h 73"/>
              <a:gd name="T38" fmla="*/ 12 w 125"/>
              <a:gd name="T39" fmla="*/ 6 h 73"/>
              <a:gd name="T40" fmla="*/ 12 w 125"/>
              <a:gd name="T41" fmla="*/ 59 h 73"/>
              <a:gd name="T42" fmla="*/ 113 w 125"/>
              <a:gd name="T43" fmla="*/ 59 h 73"/>
              <a:gd name="T44" fmla="*/ 113 w 125"/>
              <a:gd name="T45" fmla="*/ 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5" h="73">
                <a:moveTo>
                  <a:pt x="125" y="71"/>
                </a:moveTo>
                <a:cubicBezTo>
                  <a:pt x="125" y="72"/>
                  <a:pt x="124" y="73"/>
                  <a:pt x="124" y="73"/>
                </a:cubicBezTo>
                <a:cubicBezTo>
                  <a:pt x="2" y="73"/>
                  <a:pt x="2" y="73"/>
                  <a:pt x="2" y="73"/>
                </a:cubicBezTo>
                <a:cubicBezTo>
                  <a:pt x="1" y="73"/>
                  <a:pt x="0" y="72"/>
                  <a:pt x="0" y="71"/>
                </a:cubicBezTo>
                <a:cubicBezTo>
                  <a:pt x="0" y="68"/>
                  <a:pt x="0" y="68"/>
                  <a:pt x="0" y="68"/>
                </a:cubicBezTo>
                <a:cubicBezTo>
                  <a:pt x="0" y="67"/>
                  <a:pt x="1" y="66"/>
                  <a:pt x="2" y="66"/>
                </a:cubicBezTo>
                <a:cubicBezTo>
                  <a:pt x="124" y="66"/>
                  <a:pt x="124" y="66"/>
                  <a:pt x="124" y="66"/>
                </a:cubicBezTo>
                <a:cubicBezTo>
                  <a:pt x="124" y="66"/>
                  <a:pt x="125" y="67"/>
                  <a:pt x="125" y="68"/>
                </a:cubicBezTo>
                <a:lnTo>
                  <a:pt x="125" y="71"/>
                </a:lnTo>
                <a:close/>
                <a:moveTo>
                  <a:pt x="118" y="5"/>
                </a:moveTo>
                <a:cubicBezTo>
                  <a:pt x="118" y="58"/>
                  <a:pt x="118" y="58"/>
                  <a:pt x="118" y="58"/>
                </a:cubicBezTo>
                <a:cubicBezTo>
                  <a:pt x="118" y="61"/>
                  <a:pt x="116" y="63"/>
                  <a:pt x="113" y="63"/>
                </a:cubicBezTo>
                <a:cubicBezTo>
                  <a:pt x="12" y="63"/>
                  <a:pt x="12" y="63"/>
                  <a:pt x="12" y="63"/>
                </a:cubicBezTo>
                <a:cubicBezTo>
                  <a:pt x="9" y="63"/>
                  <a:pt x="7" y="61"/>
                  <a:pt x="7" y="58"/>
                </a:cubicBezTo>
                <a:cubicBezTo>
                  <a:pt x="7" y="5"/>
                  <a:pt x="7" y="5"/>
                  <a:pt x="7" y="5"/>
                </a:cubicBezTo>
                <a:cubicBezTo>
                  <a:pt x="7" y="2"/>
                  <a:pt x="9" y="0"/>
                  <a:pt x="12" y="0"/>
                </a:cubicBezTo>
                <a:cubicBezTo>
                  <a:pt x="113" y="0"/>
                  <a:pt x="113" y="0"/>
                  <a:pt x="113" y="0"/>
                </a:cubicBezTo>
                <a:cubicBezTo>
                  <a:pt x="116" y="0"/>
                  <a:pt x="118" y="2"/>
                  <a:pt x="118" y="5"/>
                </a:cubicBezTo>
                <a:close/>
                <a:moveTo>
                  <a:pt x="113" y="6"/>
                </a:moveTo>
                <a:cubicBezTo>
                  <a:pt x="12" y="6"/>
                  <a:pt x="12" y="6"/>
                  <a:pt x="12" y="6"/>
                </a:cubicBezTo>
                <a:cubicBezTo>
                  <a:pt x="12" y="59"/>
                  <a:pt x="12" y="59"/>
                  <a:pt x="12" y="59"/>
                </a:cubicBezTo>
                <a:cubicBezTo>
                  <a:pt x="113" y="59"/>
                  <a:pt x="113" y="59"/>
                  <a:pt x="113" y="59"/>
                </a:cubicBezTo>
                <a:lnTo>
                  <a:pt x="113" y="6"/>
                </a:lnTo>
                <a:close/>
              </a:path>
            </a:pathLst>
          </a:custGeom>
          <a:solidFill>
            <a:srgbClr val="FFB718"/>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sp>
        <p:nvSpPr>
          <p:cNvPr id="50" name="Oval 493"/>
          <p:cNvSpPr>
            <a:spLocks noChangeArrowheads="1"/>
          </p:cNvSpPr>
          <p:nvPr/>
        </p:nvSpPr>
        <p:spPr bwMode="auto">
          <a:xfrm>
            <a:off x="1316355" y="3347085"/>
            <a:ext cx="684530" cy="618490"/>
          </a:xfrm>
          <a:custGeom>
            <a:avLst/>
            <a:gdLst/>
            <a:ahLst/>
            <a:cxnLst/>
            <a:rect l="l" t="t" r="r" b="b"/>
            <a:pathLst>
              <a:path w="239713" h="217487">
                <a:moveTo>
                  <a:pt x="67420" y="131762"/>
                </a:moveTo>
                <a:lnTo>
                  <a:pt x="71346" y="131762"/>
                </a:lnTo>
                <a:lnTo>
                  <a:pt x="80061" y="131762"/>
                </a:lnTo>
                <a:lnTo>
                  <a:pt x="80262" y="131762"/>
                </a:lnTo>
                <a:lnTo>
                  <a:pt x="97384" y="131762"/>
                </a:lnTo>
                <a:lnTo>
                  <a:pt x="100603" y="131762"/>
                </a:lnTo>
                <a:lnTo>
                  <a:pt x="101129" y="131762"/>
                </a:lnTo>
                <a:lnTo>
                  <a:pt x="102183" y="131762"/>
                </a:lnTo>
                <a:lnTo>
                  <a:pt x="109088" y="131762"/>
                </a:lnTo>
                <a:lnTo>
                  <a:pt x="109557" y="131762"/>
                </a:lnTo>
                <a:lnTo>
                  <a:pt x="129513" y="131762"/>
                </a:lnTo>
                <a:lnTo>
                  <a:pt x="129572" y="131762"/>
                </a:lnTo>
                <a:lnTo>
                  <a:pt x="168548" y="131762"/>
                </a:lnTo>
                <a:lnTo>
                  <a:pt x="195469" y="137003"/>
                </a:lnTo>
                <a:lnTo>
                  <a:pt x="218177" y="151330"/>
                </a:lnTo>
                <a:lnTo>
                  <a:pt x="233861" y="172645"/>
                </a:lnTo>
                <a:lnTo>
                  <a:pt x="239713" y="198851"/>
                </a:lnTo>
                <a:lnTo>
                  <a:pt x="239713" y="201181"/>
                </a:lnTo>
                <a:lnTo>
                  <a:pt x="239713" y="201181"/>
                </a:lnTo>
                <a:lnTo>
                  <a:pt x="239713" y="217487"/>
                </a:lnTo>
                <a:lnTo>
                  <a:pt x="0" y="217487"/>
                </a:lnTo>
                <a:cubicBezTo>
                  <a:pt x="0" y="217487"/>
                  <a:pt x="0" y="217487"/>
                  <a:pt x="0" y="215158"/>
                </a:cubicBezTo>
                <a:lnTo>
                  <a:pt x="0" y="198851"/>
                </a:lnTo>
                <a:cubicBezTo>
                  <a:pt x="0" y="161580"/>
                  <a:pt x="29964" y="131762"/>
                  <a:pt x="67420" y="131762"/>
                </a:cubicBezTo>
                <a:close/>
                <a:moveTo>
                  <a:pt x="119063" y="0"/>
                </a:moveTo>
                <a:lnTo>
                  <a:pt x="142545" y="4741"/>
                </a:lnTo>
                <a:lnTo>
                  <a:pt x="161720" y="17669"/>
                </a:lnTo>
                <a:lnTo>
                  <a:pt x="174648" y="36844"/>
                </a:lnTo>
                <a:lnTo>
                  <a:pt x="179388" y="60325"/>
                </a:lnTo>
                <a:lnTo>
                  <a:pt x="174648" y="83807"/>
                </a:lnTo>
                <a:lnTo>
                  <a:pt x="161720" y="102981"/>
                </a:lnTo>
                <a:lnTo>
                  <a:pt x="142545" y="115910"/>
                </a:lnTo>
                <a:cubicBezTo>
                  <a:pt x="135327" y="118962"/>
                  <a:pt x="127393" y="120650"/>
                  <a:pt x="119063" y="120650"/>
                </a:cubicBezTo>
                <a:cubicBezTo>
                  <a:pt x="102405" y="120650"/>
                  <a:pt x="87323" y="113898"/>
                  <a:pt x="76407" y="102981"/>
                </a:cubicBezTo>
                <a:cubicBezTo>
                  <a:pt x="70949" y="97523"/>
                  <a:pt x="66531" y="91024"/>
                  <a:pt x="63479" y="83807"/>
                </a:cubicBezTo>
                <a:cubicBezTo>
                  <a:pt x="60426" y="76589"/>
                  <a:pt x="58738" y="68654"/>
                  <a:pt x="58738" y="60325"/>
                </a:cubicBezTo>
                <a:cubicBezTo>
                  <a:pt x="58738" y="43667"/>
                  <a:pt x="65490" y="28585"/>
                  <a:pt x="76407" y="17669"/>
                </a:cubicBezTo>
                <a:cubicBezTo>
                  <a:pt x="81865" y="12210"/>
                  <a:pt x="88365" y="7793"/>
                  <a:pt x="95582" y="4741"/>
                </a:cubicBezTo>
                <a:cubicBezTo>
                  <a:pt x="102799" y="1688"/>
                  <a:pt x="110734" y="0"/>
                  <a:pt x="119063" y="0"/>
                </a:cubicBezTo>
                <a:close/>
              </a:path>
            </a:pathLst>
          </a:custGeom>
          <a:solidFill>
            <a:schemeClr val="bg1">
              <a:lumMod val="75000"/>
            </a:schemeClr>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sp>
        <p:nvSpPr>
          <p:cNvPr id="51" name="Freeform 497"/>
          <p:cNvSpPr>
            <a:spLocks noEditPoints="1"/>
          </p:cNvSpPr>
          <p:nvPr/>
        </p:nvSpPr>
        <p:spPr bwMode="auto">
          <a:xfrm>
            <a:off x="6045835" y="1124585"/>
            <a:ext cx="528320" cy="726440"/>
          </a:xfrm>
          <a:custGeom>
            <a:avLst/>
            <a:gdLst>
              <a:gd name="T0" fmla="*/ 125 w 128"/>
              <a:gd name="T1" fmla="*/ 83 h 177"/>
              <a:gd name="T2" fmla="*/ 64 w 128"/>
              <a:gd name="T3" fmla="*/ 177 h 177"/>
              <a:gd name="T4" fmla="*/ 0 w 128"/>
              <a:gd name="T5" fmla="*/ 71 h 177"/>
              <a:gd name="T6" fmla="*/ 0 w 128"/>
              <a:gd name="T7" fmla="*/ 70 h 177"/>
              <a:gd name="T8" fmla="*/ 0 w 128"/>
              <a:gd name="T9" fmla="*/ 64 h 177"/>
              <a:gd name="T10" fmla="*/ 64 w 128"/>
              <a:gd name="T11" fmla="*/ 0 h 177"/>
              <a:gd name="T12" fmla="*/ 128 w 128"/>
              <a:gd name="T13" fmla="*/ 64 h 177"/>
              <a:gd name="T14" fmla="*/ 127 w 128"/>
              <a:gd name="T15" fmla="*/ 68 h 177"/>
              <a:gd name="T16" fmla="*/ 125 w 128"/>
              <a:gd name="T17" fmla="*/ 83 h 177"/>
              <a:gd name="T18" fmla="*/ 64 w 128"/>
              <a:gd name="T19" fmla="*/ 20 h 177"/>
              <a:gd name="T20" fmla="*/ 22 w 128"/>
              <a:gd name="T21" fmla="*/ 62 h 177"/>
              <a:gd name="T22" fmla="*/ 64 w 128"/>
              <a:gd name="T23" fmla="*/ 104 h 177"/>
              <a:gd name="T24" fmla="*/ 106 w 128"/>
              <a:gd name="T25" fmla="*/ 62 h 177"/>
              <a:gd name="T26" fmla="*/ 64 w 128"/>
              <a:gd name="T27" fmla="*/ 20 h 177"/>
              <a:gd name="T28" fmla="*/ 64 w 128"/>
              <a:gd name="T29" fmla="*/ 40 h 177"/>
              <a:gd name="T30" fmla="*/ 44 w 128"/>
              <a:gd name="T31" fmla="*/ 60 h 177"/>
              <a:gd name="T32" fmla="*/ 64 w 128"/>
              <a:gd name="T33" fmla="*/ 80 h 177"/>
              <a:gd name="T34" fmla="*/ 84 w 128"/>
              <a:gd name="T35" fmla="*/ 60 h 177"/>
              <a:gd name="T36" fmla="*/ 64 w 128"/>
              <a:gd name="T37" fmla="*/ 4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 h="177">
                <a:moveTo>
                  <a:pt x="125" y="83"/>
                </a:moveTo>
                <a:cubicBezTo>
                  <a:pt x="120" y="104"/>
                  <a:pt x="105" y="138"/>
                  <a:pt x="64" y="177"/>
                </a:cubicBezTo>
                <a:cubicBezTo>
                  <a:pt x="64" y="177"/>
                  <a:pt x="5" y="122"/>
                  <a:pt x="0" y="71"/>
                </a:cubicBezTo>
                <a:cubicBezTo>
                  <a:pt x="0" y="71"/>
                  <a:pt x="0" y="70"/>
                  <a:pt x="0" y="70"/>
                </a:cubicBezTo>
                <a:cubicBezTo>
                  <a:pt x="0" y="68"/>
                  <a:pt x="0" y="66"/>
                  <a:pt x="0" y="64"/>
                </a:cubicBezTo>
                <a:cubicBezTo>
                  <a:pt x="0" y="29"/>
                  <a:pt x="28" y="0"/>
                  <a:pt x="64" y="0"/>
                </a:cubicBezTo>
                <a:cubicBezTo>
                  <a:pt x="99" y="0"/>
                  <a:pt x="128" y="29"/>
                  <a:pt x="128" y="64"/>
                </a:cubicBezTo>
                <a:cubicBezTo>
                  <a:pt x="128" y="64"/>
                  <a:pt x="128" y="65"/>
                  <a:pt x="127" y="68"/>
                </a:cubicBezTo>
                <a:cubicBezTo>
                  <a:pt x="127" y="73"/>
                  <a:pt x="126" y="78"/>
                  <a:pt x="125" y="83"/>
                </a:cubicBezTo>
                <a:close/>
                <a:moveTo>
                  <a:pt x="64" y="20"/>
                </a:moveTo>
                <a:cubicBezTo>
                  <a:pt x="40" y="20"/>
                  <a:pt x="22" y="39"/>
                  <a:pt x="22" y="62"/>
                </a:cubicBezTo>
                <a:cubicBezTo>
                  <a:pt x="22" y="85"/>
                  <a:pt x="40" y="104"/>
                  <a:pt x="64" y="104"/>
                </a:cubicBezTo>
                <a:cubicBezTo>
                  <a:pt x="87" y="104"/>
                  <a:pt x="106" y="85"/>
                  <a:pt x="106" y="62"/>
                </a:cubicBezTo>
                <a:cubicBezTo>
                  <a:pt x="106" y="39"/>
                  <a:pt x="87" y="20"/>
                  <a:pt x="64" y="20"/>
                </a:cubicBezTo>
                <a:close/>
                <a:moveTo>
                  <a:pt x="64" y="40"/>
                </a:moveTo>
                <a:cubicBezTo>
                  <a:pt x="53" y="40"/>
                  <a:pt x="44" y="49"/>
                  <a:pt x="44" y="60"/>
                </a:cubicBezTo>
                <a:cubicBezTo>
                  <a:pt x="44" y="71"/>
                  <a:pt x="53" y="80"/>
                  <a:pt x="64" y="80"/>
                </a:cubicBezTo>
                <a:cubicBezTo>
                  <a:pt x="75" y="80"/>
                  <a:pt x="84" y="71"/>
                  <a:pt x="84" y="60"/>
                </a:cubicBezTo>
                <a:cubicBezTo>
                  <a:pt x="84" y="49"/>
                  <a:pt x="75" y="40"/>
                  <a:pt x="64" y="40"/>
                </a:cubicBezTo>
                <a:close/>
              </a:path>
            </a:pathLst>
          </a:custGeom>
          <a:solidFill>
            <a:schemeClr val="bg1">
              <a:lumMod val="75000"/>
            </a:schemeClr>
          </a:solidFill>
          <a:ln>
            <a:noFill/>
          </a:ln>
          <a:effectLst/>
        </p:spPr>
        <p:txBody>
          <a:bodyPr vert="horz" wrap="square" lIns="67382" tIns="33691" rIns="67382" bIns="33691" numCol="1" anchor="t" anchorCtr="0" compatLnSpc="1"/>
          <a:lstStyle/>
          <a:p>
            <a:endParaRPr lang="zh-CN" altLang="en-US">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cxnSp>
        <p:nvCxnSpPr>
          <p:cNvPr id="52" name="直接连接符 51"/>
          <p:cNvCxnSpPr/>
          <p:nvPr/>
        </p:nvCxnSpPr>
        <p:spPr>
          <a:xfrm>
            <a:off x="1316355" y="1915160"/>
            <a:ext cx="378015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6045835" y="1915160"/>
            <a:ext cx="378015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1316355" y="4114800"/>
            <a:ext cx="378015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6045835" y="4114800"/>
            <a:ext cx="378015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6" name="TextBox 498"/>
          <p:cNvSpPr txBox="1"/>
          <p:nvPr/>
        </p:nvSpPr>
        <p:spPr>
          <a:xfrm>
            <a:off x="3644265" y="1513840"/>
            <a:ext cx="1592580"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dirty="0">
                <a:solidFill>
                  <a:schemeClr val="tx1">
                    <a:lumMod val="65000"/>
                    <a:lumOff val="35000"/>
                  </a:schemeClr>
                </a:solidFill>
                <a:latin typeface="思源黑体 CN Normal" panose="020B0400000000000000" charset="-122"/>
                <a:ea typeface="思源黑体 CN Normal" panose="020B0400000000000000" charset="-122"/>
                <a:cs typeface="Arial" panose="020B0604020202020204" pitchFamily="34" charset="0"/>
                <a:sym typeface="Arial" panose="020B0604020202020204" pitchFamily="34" charset="0"/>
              </a:rPr>
              <a:t>点击输入标题</a:t>
            </a:r>
          </a:p>
        </p:txBody>
      </p:sp>
      <p:sp>
        <p:nvSpPr>
          <p:cNvPr id="57" name="TextBox 499"/>
          <p:cNvSpPr txBox="1"/>
          <p:nvPr/>
        </p:nvSpPr>
        <p:spPr>
          <a:xfrm>
            <a:off x="8294370" y="1513840"/>
            <a:ext cx="1645285"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dirty="0">
                <a:solidFill>
                  <a:schemeClr val="tx1">
                    <a:lumMod val="65000"/>
                    <a:lumOff val="35000"/>
                  </a:schemeClr>
                </a:solidFill>
                <a:latin typeface="思源黑体 CN Normal" panose="020B0400000000000000" charset="-122"/>
                <a:ea typeface="思源黑体 CN Normal" panose="020B0400000000000000" charset="-122"/>
                <a:cs typeface="Arial" panose="020B0604020202020204" pitchFamily="34" charset="0"/>
                <a:sym typeface="Arial" panose="020B0604020202020204" pitchFamily="34" charset="0"/>
              </a:rPr>
              <a:t>点击输入标题</a:t>
            </a:r>
          </a:p>
        </p:txBody>
      </p:sp>
      <p:sp>
        <p:nvSpPr>
          <p:cNvPr id="58" name="TextBox 500"/>
          <p:cNvSpPr txBox="1"/>
          <p:nvPr/>
        </p:nvSpPr>
        <p:spPr>
          <a:xfrm>
            <a:off x="3486785" y="3684905"/>
            <a:ext cx="1750060"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dirty="0">
                <a:solidFill>
                  <a:schemeClr val="tx1">
                    <a:lumMod val="65000"/>
                    <a:lumOff val="35000"/>
                  </a:schemeClr>
                </a:solidFill>
                <a:latin typeface="思源黑体 CN Normal" panose="020B0400000000000000" charset="-122"/>
                <a:ea typeface="思源黑体 CN Normal" panose="020B0400000000000000" charset="-122"/>
                <a:cs typeface="Arial" panose="020B0604020202020204" pitchFamily="34" charset="0"/>
                <a:sym typeface="Arial" panose="020B0604020202020204" pitchFamily="34" charset="0"/>
              </a:rPr>
              <a:t>点击输入标题</a:t>
            </a:r>
          </a:p>
        </p:txBody>
      </p:sp>
      <p:sp>
        <p:nvSpPr>
          <p:cNvPr id="59" name="TextBox 501"/>
          <p:cNvSpPr txBox="1"/>
          <p:nvPr/>
        </p:nvSpPr>
        <p:spPr>
          <a:xfrm>
            <a:off x="8234045" y="3684905"/>
            <a:ext cx="1705610" cy="344170"/>
          </a:xfrm>
          <a:prstGeom prst="rect">
            <a:avLst/>
          </a:prstGeom>
          <a:noFill/>
        </p:spPr>
        <p:txBody>
          <a:bodyPr wrap="square" lIns="67382" tIns="33691" rIns="67382" bIns="33691" rtlCol="0" anchor="ctr">
            <a:spAutoFit/>
          </a:bodyPr>
          <a:lstStyle/>
          <a:p>
            <a:pPr>
              <a:spcBef>
                <a:spcPct val="0"/>
              </a:spcBef>
              <a:buFont typeface="Arial" panose="020B0604020202020204" pitchFamily="34" charset="0"/>
              <a:buNone/>
            </a:pPr>
            <a:r>
              <a:rPr lang="zh-CN" altLang="en-US" dirty="0">
                <a:solidFill>
                  <a:schemeClr val="tx1">
                    <a:lumMod val="65000"/>
                    <a:lumOff val="35000"/>
                  </a:schemeClr>
                </a:solidFill>
                <a:latin typeface="思源黑体 CN Normal" panose="020B0400000000000000" charset="-122"/>
                <a:ea typeface="思源黑体 CN Normal" panose="020B0400000000000000" charset="-122"/>
                <a:cs typeface="Arial" panose="020B0604020202020204" pitchFamily="34" charset="0"/>
                <a:sym typeface="Arial" panose="020B0604020202020204" pitchFamily="34" charset="0"/>
              </a:rPr>
              <a:t>点击输入标题</a:t>
            </a:r>
          </a:p>
        </p:txBody>
      </p:sp>
      <p:sp>
        <p:nvSpPr>
          <p:cNvPr id="60" name="TextBox 503"/>
          <p:cNvSpPr txBox="1"/>
          <p:nvPr/>
        </p:nvSpPr>
        <p:spPr>
          <a:xfrm>
            <a:off x="1198880" y="1998980"/>
            <a:ext cx="4028440" cy="786130"/>
          </a:xfrm>
          <a:prstGeom prst="rect">
            <a:avLst/>
          </a:prstGeom>
          <a:noFill/>
        </p:spPr>
        <p:txBody>
          <a:bodyPr wrap="square" lIns="67382" tIns="33691" rIns="67382" bIns="33691" rtlCol="0">
            <a:spAutoFit/>
          </a:bodyPr>
          <a:lstStyle/>
          <a:p>
            <a:pPr>
              <a:lnSpc>
                <a:spcPct val="130000"/>
              </a:lnSpc>
            </a:pPr>
            <a:r>
              <a:rPr lang="zh-CN" altLang="en-US" sz="12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sp>
        <p:nvSpPr>
          <p:cNvPr id="61" name="TextBox 504"/>
          <p:cNvSpPr txBox="1"/>
          <p:nvPr/>
        </p:nvSpPr>
        <p:spPr>
          <a:xfrm>
            <a:off x="5950585" y="1998980"/>
            <a:ext cx="4028440" cy="786130"/>
          </a:xfrm>
          <a:prstGeom prst="rect">
            <a:avLst/>
          </a:prstGeom>
          <a:noFill/>
        </p:spPr>
        <p:txBody>
          <a:bodyPr wrap="square" lIns="67382" tIns="33691" rIns="67382" bIns="33691"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sp>
        <p:nvSpPr>
          <p:cNvPr id="62" name="TextBox 505"/>
          <p:cNvSpPr txBox="1"/>
          <p:nvPr/>
        </p:nvSpPr>
        <p:spPr>
          <a:xfrm>
            <a:off x="1137920" y="4208780"/>
            <a:ext cx="4028440" cy="786130"/>
          </a:xfrm>
          <a:prstGeom prst="rect">
            <a:avLst/>
          </a:prstGeom>
          <a:noFill/>
        </p:spPr>
        <p:txBody>
          <a:bodyPr wrap="square" lIns="67382" tIns="33691" rIns="67382" bIns="33691"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sp>
        <p:nvSpPr>
          <p:cNvPr id="63" name="TextBox 506"/>
          <p:cNvSpPr txBox="1"/>
          <p:nvPr/>
        </p:nvSpPr>
        <p:spPr>
          <a:xfrm>
            <a:off x="5950585" y="4208780"/>
            <a:ext cx="4028440" cy="786130"/>
          </a:xfrm>
          <a:prstGeom prst="rect">
            <a:avLst/>
          </a:prstGeom>
          <a:noFill/>
        </p:spPr>
        <p:txBody>
          <a:bodyPr wrap="square" lIns="67382" tIns="33691" rIns="67382" bIns="33691" rtlCol="0">
            <a:spAutoFit/>
          </a:bodyPr>
          <a:lstStyle>
            <a:defPPr>
              <a:defRPr lang="zh-CN"/>
            </a:defPPr>
            <a:lvl1pPr>
              <a:lnSpc>
                <a:spcPct val="13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sz="12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您的内容打在这里，或者通过复制您的文本后，在此框中选择粘贴，并选择只保留文字，在此录入上述图表的描述说明。</a:t>
            </a:r>
          </a:p>
        </p:txBody>
      </p:sp>
      <p:grpSp>
        <p:nvGrpSpPr>
          <p:cNvPr id="65" name="组合 64"/>
          <p:cNvGrpSpPr/>
          <p:nvPr/>
        </p:nvGrpSpPr>
        <p:grpSpPr>
          <a:xfrm>
            <a:off x="396875" y="204470"/>
            <a:ext cx="1664335" cy="306070"/>
            <a:chOff x="13571" y="280"/>
            <a:chExt cx="2621" cy="482"/>
          </a:xfrm>
        </p:grpSpPr>
        <p:sp>
          <p:nvSpPr>
            <p:cNvPr id="66"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67" name="图片 66" descr="矩形 6 拷贝"/>
            <p:cNvPicPr>
              <a:picLocks noChangeAspect="1"/>
            </p:cNvPicPr>
            <p:nvPr/>
          </p:nvPicPr>
          <p:blipFill>
            <a:blip r:embed="rId6"/>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1000" fill="hold"/>
                                        <p:tgtEl>
                                          <p:spTgt spid="49"/>
                                        </p:tgtEl>
                                        <p:attrNameLst>
                                          <p:attrName>ppt_x</p:attrName>
                                        </p:attrNameLst>
                                      </p:cBhvr>
                                      <p:tavLst>
                                        <p:tav tm="0">
                                          <p:val>
                                            <p:strVal val="#ppt_x-.2"/>
                                          </p:val>
                                        </p:tav>
                                        <p:tav tm="100000">
                                          <p:val>
                                            <p:strVal val="#ppt_x"/>
                                          </p:val>
                                        </p:tav>
                                      </p:tavLst>
                                    </p:anim>
                                    <p:anim calcmode="lin" valueType="num">
                                      <p:cBhvr>
                                        <p:cTn id="8"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9"/>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60"/>
                                        </p:tgtEl>
                                        <p:attrNameLst>
                                          <p:attrName>style.visibility</p:attrName>
                                        </p:attrNameLst>
                                      </p:cBhvr>
                                      <p:to>
                                        <p:strVal val="visible"/>
                                      </p:to>
                                    </p:set>
                                    <p:anim calcmode="lin" valueType="num">
                                      <p:cBhvr>
                                        <p:cTn id="12" dur="1000" fill="hold"/>
                                        <p:tgtEl>
                                          <p:spTgt spid="60"/>
                                        </p:tgtEl>
                                        <p:attrNameLst>
                                          <p:attrName>ppt_x</p:attrName>
                                        </p:attrNameLst>
                                      </p:cBhvr>
                                      <p:tavLst>
                                        <p:tav tm="0">
                                          <p:val>
                                            <p:strVal val="#ppt_x-.2"/>
                                          </p:val>
                                        </p:tav>
                                        <p:tav tm="100000">
                                          <p:val>
                                            <p:strVal val="#ppt_x"/>
                                          </p:val>
                                        </p:tav>
                                      </p:tavLst>
                                    </p:anim>
                                    <p:anim calcmode="lin" valueType="num">
                                      <p:cBhvr>
                                        <p:cTn id="13" dur="1000" fill="hold"/>
                                        <p:tgtEl>
                                          <p:spTgt spid="6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0"/>
                                        </p:tgtEl>
                                      </p:cBhvr>
                                    </p:animEffect>
                                  </p:childTnLst>
                                </p:cTn>
                              </p:par>
                              <p:par>
                                <p:cTn id="15" presetID="29" presetClass="entr" presetSubtype="0" fill="hold" nodeType="with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p:cTn id="17" dur="1000" fill="hold"/>
                                        <p:tgtEl>
                                          <p:spTgt spid="52"/>
                                        </p:tgtEl>
                                        <p:attrNameLst>
                                          <p:attrName>ppt_x</p:attrName>
                                        </p:attrNameLst>
                                      </p:cBhvr>
                                      <p:tavLst>
                                        <p:tav tm="0">
                                          <p:val>
                                            <p:strVal val="#ppt_x-.2"/>
                                          </p:val>
                                        </p:tav>
                                        <p:tav tm="100000">
                                          <p:val>
                                            <p:strVal val="#ppt_x"/>
                                          </p:val>
                                        </p:tav>
                                      </p:tavLst>
                                    </p:anim>
                                    <p:anim calcmode="lin" valueType="num">
                                      <p:cBhvr>
                                        <p:cTn id="18" dur="1000" fill="hold"/>
                                        <p:tgtEl>
                                          <p:spTgt spid="52"/>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2"/>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p:cTn id="22" dur="1000" fill="hold"/>
                                        <p:tgtEl>
                                          <p:spTgt spid="56"/>
                                        </p:tgtEl>
                                        <p:attrNameLst>
                                          <p:attrName>ppt_x</p:attrName>
                                        </p:attrNameLst>
                                      </p:cBhvr>
                                      <p:tavLst>
                                        <p:tav tm="0">
                                          <p:val>
                                            <p:strVal val="#ppt_x-.2"/>
                                          </p:val>
                                        </p:tav>
                                        <p:tav tm="100000">
                                          <p:val>
                                            <p:strVal val="#ppt_x"/>
                                          </p:val>
                                        </p:tav>
                                      </p:tavLst>
                                    </p:anim>
                                    <p:anim calcmode="lin" valueType="num">
                                      <p:cBhvr>
                                        <p:cTn id="23" dur="1000" fill="hold"/>
                                        <p:tgtEl>
                                          <p:spTgt spid="5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6"/>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anim calcmode="lin" valueType="num">
                                      <p:cBhvr>
                                        <p:cTn id="29" dur="1000" fill="hold"/>
                                        <p:tgtEl>
                                          <p:spTgt spid="51"/>
                                        </p:tgtEl>
                                        <p:attrNameLst>
                                          <p:attrName>ppt_x</p:attrName>
                                        </p:attrNameLst>
                                      </p:cBhvr>
                                      <p:tavLst>
                                        <p:tav tm="0">
                                          <p:val>
                                            <p:strVal val="#ppt_x-.2"/>
                                          </p:val>
                                        </p:tav>
                                        <p:tav tm="100000">
                                          <p:val>
                                            <p:strVal val="#ppt_x"/>
                                          </p:val>
                                        </p:tav>
                                      </p:tavLst>
                                    </p:anim>
                                    <p:anim calcmode="lin" valueType="num">
                                      <p:cBhvr>
                                        <p:cTn id="30" dur="1000" fill="hold"/>
                                        <p:tgtEl>
                                          <p:spTgt spid="51"/>
                                        </p:tgtEl>
                                        <p:attrNameLst>
                                          <p:attrName>ppt_y</p:attrName>
                                        </p:attrNameLst>
                                      </p:cBhvr>
                                      <p:tavLst>
                                        <p:tav tm="0">
                                          <p:val>
                                            <p:strVal val="#ppt_y"/>
                                          </p:val>
                                        </p:tav>
                                        <p:tav tm="100000">
                                          <p:val>
                                            <p:strVal val="#ppt_y"/>
                                          </p:val>
                                        </p:tav>
                                      </p:tavLst>
                                    </p:anim>
                                    <p:animEffect transition="in" filter="wipe(right)" prLst="gradientSize: 0.1">
                                      <p:cBhvr>
                                        <p:cTn id="31" dur="1000"/>
                                        <p:tgtEl>
                                          <p:spTgt spid="51"/>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 calcmode="lin" valueType="num">
                                      <p:cBhvr>
                                        <p:cTn id="34" dur="1000" fill="hold"/>
                                        <p:tgtEl>
                                          <p:spTgt spid="57"/>
                                        </p:tgtEl>
                                        <p:attrNameLst>
                                          <p:attrName>ppt_x</p:attrName>
                                        </p:attrNameLst>
                                      </p:cBhvr>
                                      <p:tavLst>
                                        <p:tav tm="0">
                                          <p:val>
                                            <p:strVal val="#ppt_x-.2"/>
                                          </p:val>
                                        </p:tav>
                                        <p:tav tm="100000">
                                          <p:val>
                                            <p:strVal val="#ppt_x"/>
                                          </p:val>
                                        </p:tav>
                                      </p:tavLst>
                                    </p:anim>
                                    <p:anim calcmode="lin" valueType="num">
                                      <p:cBhvr>
                                        <p:cTn id="35" dur="1000" fill="hold"/>
                                        <p:tgtEl>
                                          <p:spTgt spid="57"/>
                                        </p:tgtEl>
                                        <p:attrNameLst>
                                          <p:attrName>ppt_y</p:attrName>
                                        </p:attrNameLst>
                                      </p:cBhvr>
                                      <p:tavLst>
                                        <p:tav tm="0">
                                          <p:val>
                                            <p:strVal val="#ppt_y"/>
                                          </p:val>
                                        </p:tav>
                                        <p:tav tm="100000">
                                          <p:val>
                                            <p:strVal val="#ppt_y"/>
                                          </p:val>
                                        </p:tav>
                                      </p:tavLst>
                                    </p:anim>
                                    <p:animEffect transition="in" filter="wipe(right)" prLst="gradientSize: 0.1">
                                      <p:cBhvr>
                                        <p:cTn id="36" dur="1000"/>
                                        <p:tgtEl>
                                          <p:spTgt spid="57"/>
                                        </p:tgtEl>
                                      </p:cBhvr>
                                    </p:animEffect>
                                  </p:childTnLst>
                                </p:cTn>
                              </p:par>
                              <p:par>
                                <p:cTn id="37" presetID="29" presetClass="entr" presetSubtype="0" fill="hold" grpId="0" nodeType="withEffect">
                                  <p:stCondLst>
                                    <p:cond delay="0"/>
                                  </p:stCondLst>
                                  <p:childTnLst>
                                    <p:set>
                                      <p:cBhvr>
                                        <p:cTn id="38" dur="1" fill="hold">
                                          <p:stCondLst>
                                            <p:cond delay="0"/>
                                          </p:stCondLst>
                                        </p:cTn>
                                        <p:tgtEl>
                                          <p:spTgt spid="61"/>
                                        </p:tgtEl>
                                        <p:attrNameLst>
                                          <p:attrName>style.visibility</p:attrName>
                                        </p:attrNameLst>
                                      </p:cBhvr>
                                      <p:to>
                                        <p:strVal val="visible"/>
                                      </p:to>
                                    </p:set>
                                    <p:anim calcmode="lin" valueType="num">
                                      <p:cBhvr>
                                        <p:cTn id="39" dur="1000" fill="hold"/>
                                        <p:tgtEl>
                                          <p:spTgt spid="61"/>
                                        </p:tgtEl>
                                        <p:attrNameLst>
                                          <p:attrName>ppt_x</p:attrName>
                                        </p:attrNameLst>
                                      </p:cBhvr>
                                      <p:tavLst>
                                        <p:tav tm="0">
                                          <p:val>
                                            <p:strVal val="#ppt_x-.2"/>
                                          </p:val>
                                        </p:tav>
                                        <p:tav tm="100000">
                                          <p:val>
                                            <p:strVal val="#ppt_x"/>
                                          </p:val>
                                        </p:tav>
                                      </p:tavLst>
                                    </p:anim>
                                    <p:anim calcmode="lin" valueType="num">
                                      <p:cBhvr>
                                        <p:cTn id="40" dur="1000" fill="hold"/>
                                        <p:tgtEl>
                                          <p:spTgt spid="61"/>
                                        </p:tgtEl>
                                        <p:attrNameLst>
                                          <p:attrName>ppt_y</p:attrName>
                                        </p:attrNameLst>
                                      </p:cBhvr>
                                      <p:tavLst>
                                        <p:tav tm="0">
                                          <p:val>
                                            <p:strVal val="#ppt_y"/>
                                          </p:val>
                                        </p:tav>
                                        <p:tav tm="100000">
                                          <p:val>
                                            <p:strVal val="#ppt_y"/>
                                          </p:val>
                                        </p:tav>
                                      </p:tavLst>
                                    </p:anim>
                                    <p:animEffect transition="in" filter="wipe(right)" prLst="gradientSize: 0.1">
                                      <p:cBhvr>
                                        <p:cTn id="41" dur="1000"/>
                                        <p:tgtEl>
                                          <p:spTgt spid="61"/>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50"/>
                                        </p:tgtEl>
                                        <p:attrNameLst>
                                          <p:attrName>style.visibility</p:attrName>
                                        </p:attrNameLst>
                                      </p:cBhvr>
                                      <p:to>
                                        <p:strVal val="visible"/>
                                      </p:to>
                                    </p:set>
                                    <p:anim calcmode="lin" valueType="num">
                                      <p:cBhvr>
                                        <p:cTn id="46" dur="1000" fill="hold"/>
                                        <p:tgtEl>
                                          <p:spTgt spid="50"/>
                                        </p:tgtEl>
                                        <p:attrNameLst>
                                          <p:attrName>ppt_x</p:attrName>
                                        </p:attrNameLst>
                                      </p:cBhvr>
                                      <p:tavLst>
                                        <p:tav tm="0">
                                          <p:val>
                                            <p:strVal val="#ppt_x-.2"/>
                                          </p:val>
                                        </p:tav>
                                        <p:tav tm="100000">
                                          <p:val>
                                            <p:strVal val="#ppt_x"/>
                                          </p:val>
                                        </p:tav>
                                      </p:tavLst>
                                    </p:anim>
                                    <p:anim calcmode="lin" valueType="num">
                                      <p:cBhvr>
                                        <p:cTn id="47" dur="1000" fill="hold"/>
                                        <p:tgtEl>
                                          <p:spTgt spid="50"/>
                                        </p:tgtEl>
                                        <p:attrNameLst>
                                          <p:attrName>ppt_y</p:attrName>
                                        </p:attrNameLst>
                                      </p:cBhvr>
                                      <p:tavLst>
                                        <p:tav tm="0">
                                          <p:val>
                                            <p:strVal val="#ppt_y"/>
                                          </p:val>
                                        </p:tav>
                                        <p:tav tm="100000">
                                          <p:val>
                                            <p:strVal val="#ppt_y"/>
                                          </p:val>
                                        </p:tav>
                                      </p:tavLst>
                                    </p:anim>
                                    <p:animEffect transition="in" filter="wipe(right)" prLst="gradientSize: 0.1">
                                      <p:cBhvr>
                                        <p:cTn id="48" dur="1000"/>
                                        <p:tgtEl>
                                          <p:spTgt spid="50"/>
                                        </p:tgtEl>
                                      </p:cBhvr>
                                    </p:animEffect>
                                  </p:childTnLst>
                                </p:cTn>
                              </p:par>
                              <p:par>
                                <p:cTn id="49" presetID="29" presetClass="entr" presetSubtype="0" fill="hold" grpId="0" nodeType="with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p:cTn id="51" dur="1000" fill="hold"/>
                                        <p:tgtEl>
                                          <p:spTgt spid="58"/>
                                        </p:tgtEl>
                                        <p:attrNameLst>
                                          <p:attrName>ppt_x</p:attrName>
                                        </p:attrNameLst>
                                      </p:cBhvr>
                                      <p:tavLst>
                                        <p:tav tm="0">
                                          <p:val>
                                            <p:strVal val="#ppt_x-.2"/>
                                          </p:val>
                                        </p:tav>
                                        <p:tav tm="100000">
                                          <p:val>
                                            <p:strVal val="#ppt_x"/>
                                          </p:val>
                                        </p:tav>
                                      </p:tavLst>
                                    </p:anim>
                                    <p:anim calcmode="lin" valueType="num">
                                      <p:cBhvr>
                                        <p:cTn id="52" dur="1000" fill="hold"/>
                                        <p:tgtEl>
                                          <p:spTgt spid="58"/>
                                        </p:tgtEl>
                                        <p:attrNameLst>
                                          <p:attrName>ppt_y</p:attrName>
                                        </p:attrNameLst>
                                      </p:cBhvr>
                                      <p:tavLst>
                                        <p:tav tm="0">
                                          <p:val>
                                            <p:strVal val="#ppt_y"/>
                                          </p:val>
                                        </p:tav>
                                        <p:tav tm="100000">
                                          <p:val>
                                            <p:strVal val="#ppt_y"/>
                                          </p:val>
                                        </p:tav>
                                      </p:tavLst>
                                    </p:anim>
                                    <p:animEffect transition="in" filter="wipe(right)" prLst="gradientSize: 0.1">
                                      <p:cBhvr>
                                        <p:cTn id="53" dur="1000"/>
                                        <p:tgtEl>
                                          <p:spTgt spid="58"/>
                                        </p:tgtEl>
                                      </p:cBhvr>
                                    </p:animEffect>
                                  </p:childTnLst>
                                </p:cTn>
                              </p:par>
                              <p:par>
                                <p:cTn id="54" presetID="29" presetClass="entr" presetSubtype="0" fill="hold" nodeType="with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p:cTn id="56" dur="1000" fill="hold"/>
                                        <p:tgtEl>
                                          <p:spTgt spid="54"/>
                                        </p:tgtEl>
                                        <p:attrNameLst>
                                          <p:attrName>ppt_x</p:attrName>
                                        </p:attrNameLst>
                                      </p:cBhvr>
                                      <p:tavLst>
                                        <p:tav tm="0">
                                          <p:val>
                                            <p:strVal val="#ppt_x-.2"/>
                                          </p:val>
                                        </p:tav>
                                        <p:tav tm="100000">
                                          <p:val>
                                            <p:strVal val="#ppt_x"/>
                                          </p:val>
                                        </p:tav>
                                      </p:tavLst>
                                    </p:anim>
                                    <p:anim calcmode="lin" valueType="num">
                                      <p:cBhvr>
                                        <p:cTn id="57" dur="1000" fill="hold"/>
                                        <p:tgtEl>
                                          <p:spTgt spid="54"/>
                                        </p:tgtEl>
                                        <p:attrNameLst>
                                          <p:attrName>ppt_y</p:attrName>
                                        </p:attrNameLst>
                                      </p:cBhvr>
                                      <p:tavLst>
                                        <p:tav tm="0">
                                          <p:val>
                                            <p:strVal val="#ppt_y"/>
                                          </p:val>
                                        </p:tav>
                                        <p:tav tm="100000">
                                          <p:val>
                                            <p:strVal val="#ppt_y"/>
                                          </p:val>
                                        </p:tav>
                                      </p:tavLst>
                                    </p:anim>
                                    <p:animEffect transition="in" filter="wipe(right)" prLst="gradientSize: 0.1">
                                      <p:cBhvr>
                                        <p:cTn id="58" dur="1000"/>
                                        <p:tgtEl>
                                          <p:spTgt spid="54"/>
                                        </p:tgtEl>
                                      </p:cBhvr>
                                    </p:animEffect>
                                  </p:childTnLst>
                                </p:cTn>
                              </p:par>
                              <p:par>
                                <p:cTn id="59" presetID="29" presetClass="entr" presetSubtype="0" fill="hold" grpId="0" nodeType="withEffect">
                                  <p:stCondLst>
                                    <p:cond delay="0"/>
                                  </p:stCondLst>
                                  <p:childTnLst>
                                    <p:set>
                                      <p:cBhvr>
                                        <p:cTn id="60" dur="1" fill="hold">
                                          <p:stCondLst>
                                            <p:cond delay="0"/>
                                          </p:stCondLst>
                                        </p:cTn>
                                        <p:tgtEl>
                                          <p:spTgt spid="62"/>
                                        </p:tgtEl>
                                        <p:attrNameLst>
                                          <p:attrName>style.visibility</p:attrName>
                                        </p:attrNameLst>
                                      </p:cBhvr>
                                      <p:to>
                                        <p:strVal val="visible"/>
                                      </p:to>
                                    </p:set>
                                    <p:anim calcmode="lin" valueType="num">
                                      <p:cBhvr>
                                        <p:cTn id="61" dur="1000" fill="hold"/>
                                        <p:tgtEl>
                                          <p:spTgt spid="62"/>
                                        </p:tgtEl>
                                        <p:attrNameLst>
                                          <p:attrName>ppt_x</p:attrName>
                                        </p:attrNameLst>
                                      </p:cBhvr>
                                      <p:tavLst>
                                        <p:tav tm="0">
                                          <p:val>
                                            <p:strVal val="#ppt_x-.2"/>
                                          </p:val>
                                        </p:tav>
                                        <p:tav tm="100000">
                                          <p:val>
                                            <p:strVal val="#ppt_x"/>
                                          </p:val>
                                        </p:tav>
                                      </p:tavLst>
                                    </p:anim>
                                    <p:anim calcmode="lin" valueType="num">
                                      <p:cBhvr>
                                        <p:cTn id="62"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63" dur="1000"/>
                                        <p:tgtEl>
                                          <p:spTgt spid="62"/>
                                        </p:tgtEl>
                                      </p:cBhvr>
                                    </p:animEffect>
                                  </p:childTnLst>
                                </p:cTn>
                              </p:par>
                            </p:childTnLst>
                          </p:cTn>
                        </p:par>
                      </p:childTnLst>
                    </p:cTn>
                  </p:par>
                  <p:par>
                    <p:cTn id="64" fill="hold">
                      <p:stCondLst>
                        <p:cond delay="indefinite"/>
                      </p:stCondLst>
                      <p:childTnLst>
                        <p:par>
                          <p:cTn id="65" fill="hold">
                            <p:stCondLst>
                              <p:cond delay="0"/>
                            </p:stCondLst>
                            <p:childTnLst>
                              <p:par>
                                <p:cTn id="66" presetID="29" presetClass="entr" presetSubtype="0" fill="hold" grpId="0" nodeType="clickEffect">
                                  <p:stCondLst>
                                    <p:cond delay="0"/>
                                  </p:stCondLst>
                                  <p:childTnLst>
                                    <p:set>
                                      <p:cBhvr>
                                        <p:cTn id="67" dur="1" fill="hold">
                                          <p:stCondLst>
                                            <p:cond delay="0"/>
                                          </p:stCondLst>
                                        </p:cTn>
                                        <p:tgtEl>
                                          <p:spTgt spid="48"/>
                                        </p:tgtEl>
                                        <p:attrNameLst>
                                          <p:attrName>style.visibility</p:attrName>
                                        </p:attrNameLst>
                                      </p:cBhvr>
                                      <p:to>
                                        <p:strVal val="visible"/>
                                      </p:to>
                                    </p:set>
                                    <p:anim calcmode="lin" valueType="num">
                                      <p:cBhvr>
                                        <p:cTn id="68" dur="1000" fill="hold"/>
                                        <p:tgtEl>
                                          <p:spTgt spid="48"/>
                                        </p:tgtEl>
                                        <p:attrNameLst>
                                          <p:attrName>ppt_x</p:attrName>
                                        </p:attrNameLst>
                                      </p:cBhvr>
                                      <p:tavLst>
                                        <p:tav tm="0">
                                          <p:val>
                                            <p:strVal val="#ppt_x-.2"/>
                                          </p:val>
                                        </p:tav>
                                        <p:tav tm="100000">
                                          <p:val>
                                            <p:strVal val="#ppt_x"/>
                                          </p:val>
                                        </p:tav>
                                      </p:tavLst>
                                    </p:anim>
                                    <p:anim calcmode="lin" valueType="num">
                                      <p:cBhvr>
                                        <p:cTn id="69"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70" dur="1000"/>
                                        <p:tgtEl>
                                          <p:spTgt spid="48"/>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anim calcmode="lin" valueType="num">
                                      <p:cBhvr>
                                        <p:cTn id="73" dur="1000" fill="hold"/>
                                        <p:tgtEl>
                                          <p:spTgt spid="59"/>
                                        </p:tgtEl>
                                        <p:attrNameLst>
                                          <p:attrName>ppt_x</p:attrName>
                                        </p:attrNameLst>
                                      </p:cBhvr>
                                      <p:tavLst>
                                        <p:tav tm="0">
                                          <p:val>
                                            <p:strVal val="#ppt_x-.2"/>
                                          </p:val>
                                        </p:tav>
                                        <p:tav tm="100000">
                                          <p:val>
                                            <p:strVal val="#ppt_x"/>
                                          </p:val>
                                        </p:tav>
                                      </p:tavLst>
                                    </p:anim>
                                    <p:anim calcmode="lin" valueType="num">
                                      <p:cBhvr>
                                        <p:cTn id="74" dur="1000" fill="hold"/>
                                        <p:tgtEl>
                                          <p:spTgt spid="59"/>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9"/>
                                        </p:tgtEl>
                                      </p:cBhvr>
                                    </p:animEffect>
                                  </p:childTnLst>
                                </p:cTn>
                              </p:par>
                              <p:par>
                                <p:cTn id="76" presetID="29" presetClass="entr" presetSubtype="0" fill="hold" nodeType="withEffect">
                                  <p:stCondLst>
                                    <p:cond delay="0"/>
                                  </p:stCondLst>
                                  <p:childTnLst>
                                    <p:set>
                                      <p:cBhvr>
                                        <p:cTn id="77" dur="1" fill="hold">
                                          <p:stCondLst>
                                            <p:cond delay="0"/>
                                          </p:stCondLst>
                                        </p:cTn>
                                        <p:tgtEl>
                                          <p:spTgt spid="55"/>
                                        </p:tgtEl>
                                        <p:attrNameLst>
                                          <p:attrName>style.visibility</p:attrName>
                                        </p:attrNameLst>
                                      </p:cBhvr>
                                      <p:to>
                                        <p:strVal val="visible"/>
                                      </p:to>
                                    </p:set>
                                    <p:anim calcmode="lin" valueType="num">
                                      <p:cBhvr>
                                        <p:cTn id="78" dur="1000" fill="hold"/>
                                        <p:tgtEl>
                                          <p:spTgt spid="55"/>
                                        </p:tgtEl>
                                        <p:attrNameLst>
                                          <p:attrName>ppt_x</p:attrName>
                                        </p:attrNameLst>
                                      </p:cBhvr>
                                      <p:tavLst>
                                        <p:tav tm="0">
                                          <p:val>
                                            <p:strVal val="#ppt_x-.2"/>
                                          </p:val>
                                        </p:tav>
                                        <p:tav tm="100000">
                                          <p:val>
                                            <p:strVal val="#ppt_x"/>
                                          </p:val>
                                        </p:tav>
                                      </p:tavLst>
                                    </p:anim>
                                    <p:anim calcmode="lin" valueType="num">
                                      <p:cBhvr>
                                        <p:cTn id="79" dur="1000" fill="hold"/>
                                        <p:tgtEl>
                                          <p:spTgt spid="55"/>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5"/>
                                        </p:tgtEl>
                                      </p:cBhvr>
                                    </p:animEffect>
                                  </p:childTnLst>
                                </p:cTn>
                              </p:par>
                              <p:par>
                                <p:cTn id="81" presetID="29" presetClass="entr" presetSubtype="0" fill="hold" grpId="0" nodeType="with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p:cTn id="83" dur="1000" fill="hold"/>
                                        <p:tgtEl>
                                          <p:spTgt spid="63"/>
                                        </p:tgtEl>
                                        <p:attrNameLst>
                                          <p:attrName>ppt_x</p:attrName>
                                        </p:attrNameLst>
                                      </p:cBhvr>
                                      <p:tavLst>
                                        <p:tav tm="0">
                                          <p:val>
                                            <p:strVal val="#ppt_x-.2"/>
                                          </p:val>
                                        </p:tav>
                                        <p:tav tm="100000">
                                          <p:val>
                                            <p:strVal val="#ppt_x"/>
                                          </p:val>
                                        </p:tav>
                                      </p:tavLst>
                                    </p:anim>
                                    <p:anim calcmode="lin" valueType="num">
                                      <p:cBhvr>
                                        <p:cTn id="84" dur="1000" fill="hold"/>
                                        <p:tgtEl>
                                          <p:spTgt spid="63"/>
                                        </p:tgtEl>
                                        <p:attrNameLst>
                                          <p:attrName>ppt_y</p:attrName>
                                        </p:attrNameLst>
                                      </p:cBhvr>
                                      <p:tavLst>
                                        <p:tav tm="0">
                                          <p:val>
                                            <p:strVal val="#ppt_y"/>
                                          </p:val>
                                        </p:tav>
                                        <p:tav tm="100000">
                                          <p:val>
                                            <p:strVal val="#ppt_y"/>
                                          </p:val>
                                        </p:tav>
                                      </p:tavLst>
                                    </p:anim>
                                    <p:animEffect transition="in" filter="wipe(right)" prLst="gradientSize: 0.1">
                                      <p:cBhvr>
                                        <p:cTn id="85"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6" grpId="0"/>
      <p:bldP spid="57" grpId="0"/>
      <p:bldP spid="58" grpId="0"/>
      <p:bldP spid="59" grpId="0"/>
      <p:bldP spid="60" grpId="0"/>
      <p:bldP spid="61" grpId="0"/>
      <p:bldP spid="62" grpId="0"/>
      <p:bldP spid="6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2" name="3edfe0b9-8598-4878-b66f-af7273557126"/>
          <p:cNvGrpSpPr>
            <a:grpSpLocks noChangeAspect="1"/>
          </p:cNvGrpSpPr>
          <p:nvPr/>
        </p:nvGrpSpPr>
        <p:grpSpPr>
          <a:xfrm>
            <a:off x="440690" y="1489710"/>
            <a:ext cx="9865360" cy="3660140"/>
            <a:chOff x="587264" y="1635125"/>
            <a:chExt cx="7945546" cy="2947987"/>
          </a:xfrm>
        </p:grpSpPr>
        <p:sp>
          <p:nvSpPr>
            <p:cNvPr id="3" name="ïšḻïďê-TextBox 2"/>
            <p:cNvSpPr txBox="1"/>
            <p:nvPr/>
          </p:nvSpPr>
          <p:spPr>
            <a:xfrm>
              <a:off x="4859337" y="2133958"/>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1</a:t>
              </a:r>
            </a:p>
          </p:txBody>
        </p:sp>
        <p:sp>
          <p:nvSpPr>
            <p:cNvPr id="4" name="ïšḻïďê-TextBox 3"/>
            <p:cNvSpPr txBox="1"/>
            <p:nvPr/>
          </p:nvSpPr>
          <p:spPr>
            <a:xfrm>
              <a:off x="4859337" y="2815525"/>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2</a:t>
              </a:r>
            </a:p>
          </p:txBody>
        </p:sp>
        <p:sp>
          <p:nvSpPr>
            <p:cNvPr id="7" name="ïšḻïďê-TextBox 4"/>
            <p:cNvSpPr txBox="1"/>
            <p:nvPr/>
          </p:nvSpPr>
          <p:spPr>
            <a:xfrm>
              <a:off x="4859337" y="3497092"/>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3</a:t>
              </a:r>
            </a:p>
          </p:txBody>
        </p:sp>
        <p:sp>
          <p:nvSpPr>
            <p:cNvPr id="9" name="ïšḻïďê-TextBox 5"/>
            <p:cNvSpPr txBox="1"/>
            <p:nvPr/>
          </p:nvSpPr>
          <p:spPr>
            <a:xfrm>
              <a:off x="4859337" y="4178658"/>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4</a:t>
              </a:r>
            </a:p>
          </p:txBody>
        </p:sp>
        <p:sp>
          <p:nvSpPr>
            <p:cNvPr id="10" name="ïšḻïďê-Rectangle 6"/>
            <p:cNvSpPr/>
            <p:nvPr/>
          </p:nvSpPr>
          <p:spPr>
            <a:xfrm>
              <a:off x="4842508" y="1635125"/>
              <a:ext cx="3690302" cy="357189"/>
            </a:xfrm>
            <a:prstGeom prst="rect">
              <a:avLst/>
            </a:prstGeom>
            <a:solidFill>
              <a:srgbClr val="A6A6A6"/>
            </a:solidFill>
            <a:ln>
              <a:noFill/>
            </a:ln>
          </p:spPr>
          <p:txBody>
            <a:bodyPr anchor="ctr"/>
            <a:lstStyle/>
            <a:p>
              <a:pPr algn="ctr"/>
              <a:endParaRPr>
                <a:latin typeface="思源黑体 CN Normal" panose="020B0400000000000000" charset="-122"/>
                <a:ea typeface="思源黑体 CN Normal" panose="020B0400000000000000" charset="-122"/>
                <a:cs typeface="思源黑体 CN Normal" panose="020B0400000000000000" charset="-122"/>
              </a:endParaRPr>
            </a:p>
          </p:txBody>
        </p:sp>
        <p:sp>
          <p:nvSpPr>
            <p:cNvPr id="11" name="ïšḻïďê-任意多边形: 形状 7"/>
            <p:cNvSpPr/>
            <p:nvPr/>
          </p:nvSpPr>
          <p:spPr>
            <a:xfrm>
              <a:off x="4938933" y="1714541"/>
              <a:ext cx="155576" cy="173760"/>
            </a:xfrm>
            <a:custGeom>
              <a:avLst/>
              <a:gdLst/>
              <a:ahLst/>
              <a:cxnLst/>
              <a:rect l="0" t="0" r="0" b="0"/>
              <a:pathLst>
                <a:path w="120000" h="120000" extrusionOk="0">
                  <a:moveTo>
                    <a:pt x="102197" y="120000"/>
                  </a:moveTo>
                  <a:lnTo>
                    <a:pt x="102197" y="120000"/>
                  </a:lnTo>
                  <a:lnTo>
                    <a:pt x="102197" y="120000"/>
                  </a:lnTo>
                  <a:lnTo>
                    <a:pt x="102197" y="120000"/>
                  </a:lnTo>
                  <a:lnTo>
                    <a:pt x="101238" y="120000"/>
                  </a:lnTo>
                  <a:lnTo>
                    <a:pt x="100279" y="119892"/>
                  </a:lnTo>
                  <a:lnTo>
                    <a:pt x="99320" y="119785"/>
                  </a:lnTo>
                  <a:lnTo>
                    <a:pt x="98421" y="119623"/>
                  </a:lnTo>
                  <a:lnTo>
                    <a:pt x="97522" y="119462"/>
                  </a:lnTo>
                  <a:lnTo>
                    <a:pt x="96563" y="119193"/>
                  </a:lnTo>
                  <a:lnTo>
                    <a:pt x="95664" y="118925"/>
                  </a:lnTo>
                  <a:lnTo>
                    <a:pt x="94765" y="118549"/>
                  </a:lnTo>
                  <a:lnTo>
                    <a:pt x="93926" y="118226"/>
                  </a:lnTo>
                  <a:lnTo>
                    <a:pt x="93146" y="117796"/>
                  </a:lnTo>
                  <a:lnTo>
                    <a:pt x="92307" y="117313"/>
                  </a:lnTo>
                  <a:lnTo>
                    <a:pt x="91528" y="116829"/>
                  </a:lnTo>
                  <a:lnTo>
                    <a:pt x="90749" y="116345"/>
                  </a:lnTo>
                  <a:lnTo>
                    <a:pt x="90029" y="115700"/>
                  </a:lnTo>
                  <a:lnTo>
                    <a:pt x="89370" y="115109"/>
                  </a:lnTo>
                  <a:lnTo>
                    <a:pt x="88711" y="114464"/>
                  </a:lnTo>
                  <a:lnTo>
                    <a:pt x="60000" y="84478"/>
                  </a:lnTo>
                  <a:lnTo>
                    <a:pt x="31288" y="114464"/>
                  </a:lnTo>
                  <a:lnTo>
                    <a:pt x="31288" y="114464"/>
                  </a:lnTo>
                  <a:lnTo>
                    <a:pt x="30629" y="115109"/>
                  </a:lnTo>
                  <a:lnTo>
                    <a:pt x="29970" y="115700"/>
                  </a:lnTo>
                  <a:lnTo>
                    <a:pt x="29250" y="116345"/>
                  </a:lnTo>
                  <a:lnTo>
                    <a:pt x="28471" y="116829"/>
                  </a:lnTo>
                  <a:lnTo>
                    <a:pt x="27692" y="117313"/>
                  </a:lnTo>
                  <a:lnTo>
                    <a:pt x="26913" y="117796"/>
                  </a:lnTo>
                  <a:lnTo>
                    <a:pt x="26073" y="118226"/>
                  </a:lnTo>
                  <a:lnTo>
                    <a:pt x="25234" y="118549"/>
                  </a:lnTo>
                  <a:lnTo>
                    <a:pt x="24395" y="118925"/>
                  </a:lnTo>
                  <a:lnTo>
                    <a:pt x="23436" y="119193"/>
                  </a:lnTo>
                  <a:lnTo>
                    <a:pt x="22537" y="119462"/>
                  </a:lnTo>
                  <a:lnTo>
                    <a:pt x="21638" y="119623"/>
                  </a:lnTo>
                  <a:lnTo>
                    <a:pt x="20679" y="119785"/>
                  </a:lnTo>
                  <a:lnTo>
                    <a:pt x="19720" y="119892"/>
                  </a:lnTo>
                  <a:lnTo>
                    <a:pt x="18761" y="120000"/>
                  </a:lnTo>
                  <a:lnTo>
                    <a:pt x="17742" y="120000"/>
                  </a:lnTo>
                  <a:lnTo>
                    <a:pt x="17742" y="120000"/>
                  </a:lnTo>
                  <a:lnTo>
                    <a:pt x="16183" y="119946"/>
                  </a:lnTo>
                  <a:lnTo>
                    <a:pt x="14685" y="119785"/>
                  </a:lnTo>
                  <a:lnTo>
                    <a:pt x="13066" y="119462"/>
                  </a:lnTo>
                  <a:lnTo>
                    <a:pt x="11628" y="119032"/>
                  </a:lnTo>
                  <a:lnTo>
                    <a:pt x="10189" y="118495"/>
                  </a:lnTo>
                  <a:lnTo>
                    <a:pt x="8811" y="117850"/>
                  </a:lnTo>
                  <a:lnTo>
                    <a:pt x="7432" y="117098"/>
                  </a:lnTo>
                  <a:lnTo>
                    <a:pt x="6173" y="116184"/>
                  </a:lnTo>
                  <a:lnTo>
                    <a:pt x="6173" y="116184"/>
                  </a:lnTo>
                  <a:lnTo>
                    <a:pt x="5574" y="115647"/>
                  </a:lnTo>
                  <a:lnTo>
                    <a:pt x="4915" y="115055"/>
                  </a:lnTo>
                  <a:lnTo>
                    <a:pt x="4375" y="114518"/>
                  </a:lnTo>
                  <a:lnTo>
                    <a:pt x="3776" y="113927"/>
                  </a:lnTo>
                  <a:lnTo>
                    <a:pt x="3296" y="113282"/>
                  </a:lnTo>
                  <a:lnTo>
                    <a:pt x="2817" y="112637"/>
                  </a:lnTo>
                  <a:lnTo>
                    <a:pt x="2337" y="111992"/>
                  </a:lnTo>
                  <a:lnTo>
                    <a:pt x="1918" y="111347"/>
                  </a:lnTo>
                  <a:lnTo>
                    <a:pt x="1558" y="110595"/>
                  </a:lnTo>
                  <a:lnTo>
                    <a:pt x="1198" y="109843"/>
                  </a:lnTo>
                  <a:lnTo>
                    <a:pt x="899" y="109144"/>
                  </a:lnTo>
                  <a:lnTo>
                    <a:pt x="659" y="108392"/>
                  </a:lnTo>
                  <a:lnTo>
                    <a:pt x="479" y="107639"/>
                  </a:lnTo>
                  <a:lnTo>
                    <a:pt x="299" y="106887"/>
                  </a:lnTo>
                  <a:lnTo>
                    <a:pt x="179" y="106081"/>
                  </a:lnTo>
                  <a:lnTo>
                    <a:pt x="59" y="105275"/>
                  </a:lnTo>
                  <a:lnTo>
                    <a:pt x="59" y="105275"/>
                  </a:lnTo>
                  <a:lnTo>
                    <a:pt x="0" y="104523"/>
                  </a:lnTo>
                  <a:lnTo>
                    <a:pt x="0" y="103716"/>
                  </a:lnTo>
                  <a:lnTo>
                    <a:pt x="59" y="102964"/>
                  </a:lnTo>
                  <a:lnTo>
                    <a:pt x="119" y="102158"/>
                  </a:lnTo>
                  <a:lnTo>
                    <a:pt x="239" y="101352"/>
                  </a:lnTo>
                  <a:lnTo>
                    <a:pt x="419" y="100600"/>
                  </a:lnTo>
                  <a:lnTo>
                    <a:pt x="659" y="99847"/>
                  </a:lnTo>
                  <a:lnTo>
                    <a:pt x="899" y="99149"/>
                  </a:lnTo>
                  <a:lnTo>
                    <a:pt x="1138" y="98396"/>
                  </a:lnTo>
                  <a:lnTo>
                    <a:pt x="1498" y="97698"/>
                  </a:lnTo>
                  <a:lnTo>
                    <a:pt x="1858" y="96945"/>
                  </a:lnTo>
                  <a:lnTo>
                    <a:pt x="2277" y="96247"/>
                  </a:lnTo>
                  <a:lnTo>
                    <a:pt x="2757" y="95602"/>
                  </a:lnTo>
                  <a:lnTo>
                    <a:pt x="3236" y="94957"/>
                  </a:lnTo>
                  <a:lnTo>
                    <a:pt x="3776" y="94312"/>
                  </a:lnTo>
                  <a:lnTo>
                    <a:pt x="4315" y="93721"/>
                  </a:lnTo>
                  <a:lnTo>
                    <a:pt x="36563" y="60026"/>
                  </a:lnTo>
                  <a:lnTo>
                    <a:pt x="4315" y="26332"/>
                  </a:lnTo>
                  <a:lnTo>
                    <a:pt x="4315" y="26332"/>
                  </a:lnTo>
                  <a:lnTo>
                    <a:pt x="3776" y="25687"/>
                  </a:lnTo>
                  <a:lnTo>
                    <a:pt x="3236" y="25042"/>
                  </a:lnTo>
                  <a:lnTo>
                    <a:pt x="2757" y="24397"/>
                  </a:lnTo>
                  <a:lnTo>
                    <a:pt x="2277" y="23752"/>
                  </a:lnTo>
                  <a:lnTo>
                    <a:pt x="1858" y="23054"/>
                  </a:lnTo>
                  <a:lnTo>
                    <a:pt x="1498" y="22355"/>
                  </a:lnTo>
                  <a:lnTo>
                    <a:pt x="1138" y="21656"/>
                  </a:lnTo>
                  <a:lnTo>
                    <a:pt x="899" y="20904"/>
                  </a:lnTo>
                  <a:lnTo>
                    <a:pt x="659" y="20152"/>
                  </a:lnTo>
                  <a:lnTo>
                    <a:pt x="419" y="19399"/>
                  </a:lnTo>
                  <a:lnTo>
                    <a:pt x="239" y="18647"/>
                  </a:lnTo>
                  <a:lnTo>
                    <a:pt x="119" y="17895"/>
                  </a:lnTo>
                  <a:lnTo>
                    <a:pt x="59" y="17142"/>
                  </a:lnTo>
                  <a:lnTo>
                    <a:pt x="0" y="16283"/>
                  </a:lnTo>
                  <a:lnTo>
                    <a:pt x="0" y="15530"/>
                  </a:lnTo>
                  <a:lnTo>
                    <a:pt x="59" y="14724"/>
                  </a:lnTo>
                  <a:lnTo>
                    <a:pt x="59" y="14724"/>
                  </a:lnTo>
                  <a:lnTo>
                    <a:pt x="179" y="13918"/>
                  </a:lnTo>
                  <a:lnTo>
                    <a:pt x="299" y="13166"/>
                  </a:lnTo>
                  <a:lnTo>
                    <a:pt x="479" y="12413"/>
                  </a:lnTo>
                  <a:lnTo>
                    <a:pt x="659" y="11607"/>
                  </a:lnTo>
                  <a:lnTo>
                    <a:pt x="899" y="10855"/>
                  </a:lnTo>
                  <a:lnTo>
                    <a:pt x="1198" y="10156"/>
                  </a:lnTo>
                  <a:lnTo>
                    <a:pt x="1558" y="9458"/>
                  </a:lnTo>
                  <a:lnTo>
                    <a:pt x="1918" y="8759"/>
                  </a:lnTo>
                  <a:lnTo>
                    <a:pt x="2337" y="8060"/>
                  </a:lnTo>
                  <a:lnTo>
                    <a:pt x="2817" y="7416"/>
                  </a:lnTo>
                  <a:lnTo>
                    <a:pt x="3296" y="6717"/>
                  </a:lnTo>
                  <a:lnTo>
                    <a:pt x="3776" y="6126"/>
                  </a:lnTo>
                  <a:lnTo>
                    <a:pt x="4375" y="5481"/>
                  </a:lnTo>
                  <a:lnTo>
                    <a:pt x="4915" y="4944"/>
                  </a:lnTo>
                  <a:lnTo>
                    <a:pt x="5574" y="4352"/>
                  </a:lnTo>
                  <a:lnTo>
                    <a:pt x="6233" y="3869"/>
                  </a:lnTo>
                  <a:lnTo>
                    <a:pt x="6233" y="3869"/>
                  </a:lnTo>
                  <a:lnTo>
                    <a:pt x="7432" y="3009"/>
                  </a:lnTo>
                  <a:lnTo>
                    <a:pt x="8811" y="2149"/>
                  </a:lnTo>
                  <a:lnTo>
                    <a:pt x="10189" y="1504"/>
                  </a:lnTo>
                  <a:lnTo>
                    <a:pt x="11628" y="967"/>
                  </a:lnTo>
                  <a:lnTo>
                    <a:pt x="13066" y="537"/>
                  </a:lnTo>
                  <a:lnTo>
                    <a:pt x="14685" y="268"/>
                  </a:lnTo>
                  <a:lnTo>
                    <a:pt x="16183" y="53"/>
                  </a:lnTo>
                  <a:lnTo>
                    <a:pt x="17742" y="0"/>
                  </a:lnTo>
                  <a:lnTo>
                    <a:pt x="17742" y="0"/>
                  </a:lnTo>
                  <a:lnTo>
                    <a:pt x="18761" y="0"/>
                  </a:lnTo>
                  <a:lnTo>
                    <a:pt x="19720" y="107"/>
                  </a:lnTo>
                  <a:lnTo>
                    <a:pt x="20679" y="214"/>
                  </a:lnTo>
                  <a:lnTo>
                    <a:pt x="21638" y="376"/>
                  </a:lnTo>
                  <a:lnTo>
                    <a:pt x="22537" y="591"/>
                  </a:lnTo>
                  <a:lnTo>
                    <a:pt x="23436" y="806"/>
                  </a:lnTo>
                  <a:lnTo>
                    <a:pt x="24395" y="1128"/>
                  </a:lnTo>
                  <a:lnTo>
                    <a:pt x="25234" y="1450"/>
                  </a:lnTo>
                  <a:lnTo>
                    <a:pt x="26073" y="1827"/>
                  </a:lnTo>
                  <a:lnTo>
                    <a:pt x="26913" y="2203"/>
                  </a:lnTo>
                  <a:lnTo>
                    <a:pt x="27692" y="2740"/>
                  </a:lnTo>
                  <a:lnTo>
                    <a:pt x="28471" y="3224"/>
                  </a:lnTo>
                  <a:lnTo>
                    <a:pt x="29250" y="3761"/>
                  </a:lnTo>
                  <a:lnTo>
                    <a:pt x="29970" y="4299"/>
                  </a:lnTo>
                  <a:lnTo>
                    <a:pt x="30629" y="4890"/>
                  </a:lnTo>
                  <a:lnTo>
                    <a:pt x="31288" y="5535"/>
                  </a:lnTo>
                  <a:lnTo>
                    <a:pt x="60000" y="35575"/>
                  </a:lnTo>
                  <a:lnTo>
                    <a:pt x="88711" y="5535"/>
                  </a:lnTo>
                  <a:lnTo>
                    <a:pt x="88711" y="5535"/>
                  </a:lnTo>
                  <a:lnTo>
                    <a:pt x="89370" y="4890"/>
                  </a:lnTo>
                  <a:lnTo>
                    <a:pt x="90029" y="4299"/>
                  </a:lnTo>
                  <a:lnTo>
                    <a:pt x="90749" y="3761"/>
                  </a:lnTo>
                  <a:lnTo>
                    <a:pt x="91528" y="3224"/>
                  </a:lnTo>
                  <a:lnTo>
                    <a:pt x="92307" y="2740"/>
                  </a:lnTo>
                  <a:lnTo>
                    <a:pt x="93146" y="2203"/>
                  </a:lnTo>
                  <a:lnTo>
                    <a:pt x="93926" y="1827"/>
                  </a:lnTo>
                  <a:lnTo>
                    <a:pt x="94765" y="1450"/>
                  </a:lnTo>
                  <a:lnTo>
                    <a:pt x="95664" y="1128"/>
                  </a:lnTo>
                  <a:lnTo>
                    <a:pt x="96563" y="806"/>
                  </a:lnTo>
                  <a:lnTo>
                    <a:pt x="97522" y="591"/>
                  </a:lnTo>
                  <a:lnTo>
                    <a:pt x="98421" y="376"/>
                  </a:lnTo>
                  <a:lnTo>
                    <a:pt x="99320" y="214"/>
                  </a:lnTo>
                  <a:lnTo>
                    <a:pt x="100279" y="107"/>
                  </a:lnTo>
                  <a:lnTo>
                    <a:pt x="101238" y="0"/>
                  </a:lnTo>
                  <a:lnTo>
                    <a:pt x="102197" y="0"/>
                  </a:lnTo>
                  <a:lnTo>
                    <a:pt x="102197" y="0"/>
                  </a:lnTo>
                  <a:lnTo>
                    <a:pt x="103816" y="53"/>
                  </a:lnTo>
                  <a:lnTo>
                    <a:pt x="105374" y="268"/>
                  </a:lnTo>
                  <a:lnTo>
                    <a:pt x="106873" y="537"/>
                  </a:lnTo>
                  <a:lnTo>
                    <a:pt x="108431" y="967"/>
                  </a:lnTo>
                  <a:lnTo>
                    <a:pt x="109870" y="1504"/>
                  </a:lnTo>
                  <a:lnTo>
                    <a:pt x="111188" y="2149"/>
                  </a:lnTo>
                  <a:lnTo>
                    <a:pt x="112507" y="3009"/>
                  </a:lnTo>
                  <a:lnTo>
                    <a:pt x="113826" y="3869"/>
                  </a:lnTo>
                  <a:lnTo>
                    <a:pt x="113826" y="3869"/>
                  </a:lnTo>
                  <a:lnTo>
                    <a:pt x="114485" y="4352"/>
                  </a:lnTo>
                  <a:lnTo>
                    <a:pt x="115084" y="4944"/>
                  </a:lnTo>
                  <a:lnTo>
                    <a:pt x="115684" y="5481"/>
                  </a:lnTo>
                  <a:lnTo>
                    <a:pt x="116223" y="6126"/>
                  </a:lnTo>
                  <a:lnTo>
                    <a:pt x="116763" y="6717"/>
                  </a:lnTo>
                  <a:lnTo>
                    <a:pt x="117182" y="7416"/>
                  </a:lnTo>
                  <a:lnTo>
                    <a:pt x="117662" y="8060"/>
                  </a:lnTo>
                  <a:lnTo>
                    <a:pt x="118081" y="8759"/>
                  </a:lnTo>
                  <a:lnTo>
                    <a:pt x="118501" y="9458"/>
                  </a:lnTo>
                  <a:lnTo>
                    <a:pt x="118801" y="10156"/>
                  </a:lnTo>
                  <a:lnTo>
                    <a:pt x="119100" y="10855"/>
                  </a:lnTo>
                  <a:lnTo>
                    <a:pt x="119340" y="11607"/>
                  </a:lnTo>
                  <a:lnTo>
                    <a:pt x="119580" y="12413"/>
                  </a:lnTo>
                  <a:lnTo>
                    <a:pt x="119760" y="13166"/>
                  </a:lnTo>
                  <a:lnTo>
                    <a:pt x="119880" y="13918"/>
                  </a:lnTo>
                  <a:lnTo>
                    <a:pt x="119940" y="14724"/>
                  </a:lnTo>
                  <a:lnTo>
                    <a:pt x="119940" y="14724"/>
                  </a:lnTo>
                  <a:lnTo>
                    <a:pt x="120000" y="15530"/>
                  </a:lnTo>
                  <a:lnTo>
                    <a:pt x="120000" y="16283"/>
                  </a:lnTo>
                  <a:lnTo>
                    <a:pt x="119940" y="17142"/>
                  </a:lnTo>
                  <a:lnTo>
                    <a:pt x="119880" y="17895"/>
                  </a:lnTo>
                  <a:lnTo>
                    <a:pt x="119760" y="18647"/>
                  </a:lnTo>
                  <a:lnTo>
                    <a:pt x="119580" y="19399"/>
                  </a:lnTo>
                  <a:lnTo>
                    <a:pt x="119400" y="20152"/>
                  </a:lnTo>
                  <a:lnTo>
                    <a:pt x="119160" y="20904"/>
                  </a:lnTo>
                  <a:lnTo>
                    <a:pt x="118861" y="21656"/>
                  </a:lnTo>
                  <a:lnTo>
                    <a:pt x="118501" y="22355"/>
                  </a:lnTo>
                  <a:lnTo>
                    <a:pt x="118081" y="23054"/>
                  </a:lnTo>
                  <a:lnTo>
                    <a:pt x="117722" y="23752"/>
                  </a:lnTo>
                  <a:lnTo>
                    <a:pt x="117242" y="24397"/>
                  </a:lnTo>
                  <a:lnTo>
                    <a:pt x="116763" y="25042"/>
                  </a:lnTo>
                  <a:lnTo>
                    <a:pt x="116283" y="25687"/>
                  </a:lnTo>
                  <a:lnTo>
                    <a:pt x="115684" y="26332"/>
                  </a:lnTo>
                  <a:lnTo>
                    <a:pt x="83436" y="60026"/>
                  </a:lnTo>
                  <a:lnTo>
                    <a:pt x="115684" y="93721"/>
                  </a:lnTo>
                  <a:lnTo>
                    <a:pt x="115684" y="93721"/>
                  </a:lnTo>
                  <a:lnTo>
                    <a:pt x="116283" y="94312"/>
                  </a:lnTo>
                  <a:lnTo>
                    <a:pt x="116763" y="94957"/>
                  </a:lnTo>
                  <a:lnTo>
                    <a:pt x="117242" y="95602"/>
                  </a:lnTo>
                  <a:lnTo>
                    <a:pt x="117722" y="96247"/>
                  </a:lnTo>
                  <a:lnTo>
                    <a:pt x="118081" y="96945"/>
                  </a:lnTo>
                  <a:lnTo>
                    <a:pt x="118501" y="97698"/>
                  </a:lnTo>
                  <a:lnTo>
                    <a:pt x="118861" y="98396"/>
                  </a:lnTo>
                  <a:lnTo>
                    <a:pt x="119160" y="99149"/>
                  </a:lnTo>
                  <a:lnTo>
                    <a:pt x="119400" y="99847"/>
                  </a:lnTo>
                  <a:lnTo>
                    <a:pt x="119580" y="100600"/>
                  </a:lnTo>
                  <a:lnTo>
                    <a:pt x="119760" y="101352"/>
                  </a:lnTo>
                  <a:lnTo>
                    <a:pt x="119880" y="102158"/>
                  </a:lnTo>
                  <a:lnTo>
                    <a:pt x="119940" y="102964"/>
                  </a:lnTo>
                  <a:lnTo>
                    <a:pt x="120000" y="103716"/>
                  </a:lnTo>
                  <a:lnTo>
                    <a:pt x="120000" y="104523"/>
                  </a:lnTo>
                  <a:lnTo>
                    <a:pt x="119940" y="105275"/>
                  </a:lnTo>
                  <a:lnTo>
                    <a:pt x="119940" y="105275"/>
                  </a:lnTo>
                  <a:lnTo>
                    <a:pt x="119880" y="106081"/>
                  </a:lnTo>
                  <a:lnTo>
                    <a:pt x="119760" y="106887"/>
                  </a:lnTo>
                  <a:lnTo>
                    <a:pt x="119580" y="107639"/>
                  </a:lnTo>
                  <a:lnTo>
                    <a:pt x="119340" y="108392"/>
                  </a:lnTo>
                  <a:lnTo>
                    <a:pt x="119100" y="109144"/>
                  </a:lnTo>
                  <a:lnTo>
                    <a:pt x="118801" y="109843"/>
                  </a:lnTo>
                  <a:lnTo>
                    <a:pt x="118501" y="110595"/>
                  </a:lnTo>
                  <a:lnTo>
                    <a:pt x="118081" y="111347"/>
                  </a:lnTo>
                  <a:lnTo>
                    <a:pt x="117662" y="111992"/>
                  </a:lnTo>
                  <a:lnTo>
                    <a:pt x="117182" y="112637"/>
                  </a:lnTo>
                  <a:lnTo>
                    <a:pt x="116763" y="113282"/>
                  </a:lnTo>
                  <a:lnTo>
                    <a:pt x="116223" y="113927"/>
                  </a:lnTo>
                  <a:lnTo>
                    <a:pt x="115684" y="114518"/>
                  </a:lnTo>
                  <a:lnTo>
                    <a:pt x="115084" y="115055"/>
                  </a:lnTo>
                  <a:lnTo>
                    <a:pt x="114485" y="115647"/>
                  </a:lnTo>
                  <a:lnTo>
                    <a:pt x="113826" y="116184"/>
                  </a:lnTo>
                  <a:lnTo>
                    <a:pt x="113826" y="116184"/>
                  </a:lnTo>
                  <a:lnTo>
                    <a:pt x="112507" y="117098"/>
                  </a:lnTo>
                  <a:lnTo>
                    <a:pt x="111188" y="117850"/>
                  </a:lnTo>
                  <a:lnTo>
                    <a:pt x="109870" y="118495"/>
                  </a:lnTo>
                  <a:lnTo>
                    <a:pt x="108431" y="119032"/>
                  </a:lnTo>
                  <a:lnTo>
                    <a:pt x="106873" y="119462"/>
                  </a:lnTo>
                  <a:lnTo>
                    <a:pt x="105374" y="119785"/>
                  </a:lnTo>
                  <a:lnTo>
                    <a:pt x="103816" y="119946"/>
                  </a:lnTo>
                  <a:lnTo>
                    <a:pt x="102197" y="120000"/>
                  </a:lnTo>
                  <a:lnTo>
                    <a:pt x="102197" y="120000"/>
                  </a:lnTo>
                  <a:close/>
                  <a:moveTo>
                    <a:pt x="60000" y="77330"/>
                  </a:moveTo>
                  <a:lnTo>
                    <a:pt x="92667" y="111455"/>
                  </a:lnTo>
                  <a:lnTo>
                    <a:pt x="92667" y="111455"/>
                  </a:lnTo>
                  <a:lnTo>
                    <a:pt x="93146" y="111939"/>
                  </a:lnTo>
                  <a:lnTo>
                    <a:pt x="93626" y="112315"/>
                  </a:lnTo>
                  <a:lnTo>
                    <a:pt x="94105" y="112745"/>
                  </a:lnTo>
                  <a:lnTo>
                    <a:pt x="94645" y="113121"/>
                  </a:lnTo>
                  <a:lnTo>
                    <a:pt x="95784" y="113766"/>
                  </a:lnTo>
                  <a:lnTo>
                    <a:pt x="96923" y="114357"/>
                  </a:lnTo>
                  <a:lnTo>
                    <a:pt x="98241" y="114787"/>
                  </a:lnTo>
                  <a:lnTo>
                    <a:pt x="99500" y="115109"/>
                  </a:lnTo>
                  <a:lnTo>
                    <a:pt x="100159" y="115217"/>
                  </a:lnTo>
                  <a:lnTo>
                    <a:pt x="100819" y="115270"/>
                  </a:lnTo>
                  <a:lnTo>
                    <a:pt x="101538" y="115324"/>
                  </a:lnTo>
                  <a:lnTo>
                    <a:pt x="102197" y="115378"/>
                  </a:lnTo>
                  <a:lnTo>
                    <a:pt x="102197" y="115378"/>
                  </a:lnTo>
                  <a:lnTo>
                    <a:pt x="102197" y="115378"/>
                  </a:lnTo>
                  <a:lnTo>
                    <a:pt x="103336" y="115324"/>
                  </a:lnTo>
                  <a:lnTo>
                    <a:pt x="104475" y="115163"/>
                  </a:lnTo>
                  <a:lnTo>
                    <a:pt x="105554" y="114948"/>
                  </a:lnTo>
                  <a:lnTo>
                    <a:pt x="106573" y="114679"/>
                  </a:lnTo>
                  <a:lnTo>
                    <a:pt x="107592" y="114249"/>
                  </a:lnTo>
                  <a:lnTo>
                    <a:pt x="108611" y="113819"/>
                  </a:lnTo>
                  <a:lnTo>
                    <a:pt x="109510" y="113282"/>
                  </a:lnTo>
                  <a:lnTo>
                    <a:pt x="110409" y="112637"/>
                  </a:lnTo>
                  <a:lnTo>
                    <a:pt x="110409" y="112637"/>
                  </a:lnTo>
                  <a:lnTo>
                    <a:pt x="111308" y="111885"/>
                  </a:lnTo>
                  <a:lnTo>
                    <a:pt x="112087" y="111025"/>
                  </a:lnTo>
                  <a:lnTo>
                    <a:pt x="112807" y="110111"/>
                  </a:lnTo>
                  <a:lnTo>
                    <a:pt x="113466" y="109198"/>
                  </a:lnTo>
                  <a:lnTo>
                    <a:pt x="113946" y="108177"/>
                  </a:lnTo>
                  <a:lnTo>
                    <a:pt x="114365" y="107156"/>
                  </a:lnTo>
                  <a:lnTo>
                    <a:pt x="114605" y="106027"/>
                  </a:lnTo>
                  <a:lnTo>
                    <a:pt x="114785" y="104952"/>
                  </a:lnTo>
                  <a:lnTo>
                    <a:pt x="114785" y="104952"/>
                  </a:lnTo>
                  <a:lnTo>
                    <a:pt x="114785" y="103824"/>
                  </a:lnTo>
                  <a:lnTo>
                    <a:pt x="114725" y="102749"/>
                  </a:lnTo>
                  <a:lnTo>
                    <a:pt x="114545" y="101621"/>
                  </a:lnTo>
                  <a:lnTo>
                    <a:pt x="114185" y="100546"/>
                  </a:lnTo>
                  <a:lnTo>
                    <a:pt x="113766" y="99525"/>
                  </a:lnTo>
                  <a:lnTo>
                    <a:pt x="113226" y="98557"/>
                  </a:lnTo>
                  <a:lnTo>
                    <a:pt x="112507" y="97644"/>
                  </a:lnTo>
                  <a:lnTo>
                    <a:pt x="111728" y="96730"/>
                  </a:lnTo>
                  <a:lnTo>
                    <a:pt x="76603" y="60026"/>
                  </a:lnTo>
                  <a:lnTo>
                    <a:pt x="111728" y="23269"/>
                  </a:lnTo>
                  <a:lnTo>
                    <a:pt x="111728" y="23269"/>
                  </a:lnTo>
                  <a:lnTo>
                    <a:pt x="112507" y="22409"/>
                  </a:lnTo>
                  <a:lnTo>
                    <a:pt x="113226" y="21495"/>
                  </a:lnTo>
                  <a:lnTo>
                    <a:pt x="113766" y="20474"/>
                  </a:lnTo>
                  <a:lnTo>
                    <a:pt x="114185" y="19453"/>
                  </a:lnTo>
                  <a:lnTo>
                    <a:pt x="114545" y="18378"/>
                  </a:lnTo>
                  <a:lnTo>
                    <a:pt x="114725" y="17304"/>
                  </a:lnTo>
                  <a:lnTo>
                    <a:pt x="114785" y="16175"/>
                  </a:lnTo>
                  <a:lnTo>
                    <a:pt x="114785" y="15047"/>
                  </a:lnTo>
                  <a:lnTo>
                    <a:pt x="114785" y="15047"/>
                  </a:lnTo>
                  <a:lnTo>
                    <a:pt x="114605" y="13972"/>
                  </a:lnTo>
                  <a:lnTo>
                    <a:pt x="114365" y="12897"/>
                  </a:lnTo>
                  <a:lnTo>
                    <a:pt x="113946" y="11876"/>
                  </a:lnTo>
                  <a:lnTo>
                    <a:pt x="113466" y="10801"/>
                  </a:lnTo>
                  <a:lnTo>
                    <a:pt x="112807" y="9888"/>
                  </a:lnTo>
                  <a:lnTo>
                    <a:pt x="112087" y="8974"/>
                  </a:lnTo>
                  <a:lnTo>
                    <a:pt x="111308" y="8168"/>
                  </a:lnTo>
                  <a:lnTo>
                    <a:pt x="110409" y="7416"/>
                  </a:lnTo>
                  <a:lnTo>
                    <a:pt x="110409" y="7416"/>
                  </a:lnTo>
                  <a:lnTo>
                    <a:pt x="109510" y="6717"/>
                  </a:lnTo>
                  <a:lnTo>
                    <a:pt x="108611" y="6180"/>
                  </a:lnTo>
                  <a:lnTo>
                    <a:pt x="107592" y="5750"/>
                  </a:lnTo>
                  <a:lnTo>
                    <a:pt x="106573" y="5373"/>
                  </a:lnTo>
                  <a:lnTo>
                    <a:pt x="105554" y="5051"/>
                  </a:lnTo>
                  <a:lnTo>
                    <a:pt x="104475" y="4836"/>
                  </a:lnTo>
                  <a:lnTo>
                    <a:pt x="103336" y="4675"/>
                  </a:lnTo>
                  <a:lnTo>
                    <a:pt x="102197" y="4675"/>
                  </a:lnTo>
                  <a:lnTo>
                    <a:pt x="102197" y="4675"/>
                  </a:lnTo>
                  <a:lnTo>
                    <a:pt x="101538" y="4675"/>
                  </a:lnTo>
                  <a:lnTo>
                    <a:pt x="100819" y="4729"/>
                  </a:lnTo>
                  <a:lnTo>
                    <a:pt x="100159" y="4782"/>
                  </a:lnTo>
                  <a:lnTo>
                    <a:pt x="99500" y="4890"/>
                  </a:lnTo>
                  <a:lnTo>
                    <a:pt x="98241" y="5212"/>
                  </a:lnTo>
                  <a:lnTo>
                    <a:pt x="96923" y="5696"/>
                  </a:lnTo>
                  <a:lnTo>
                    <a:pt x="95784" y="6233"/>
                  </a:lnTo>
                  <a:lnTo>
                    <a:pt x="94645" y="6878"/>
                  </a:lnTo>
                  <a:lnTo>
                    <a:pt x="94105" y="7308"/>
                  </a:lnTo>
                  <a:lnTo>
                    <a:pt x="93626" y="7738"/>
                  </a:lnTo>
                  <a:lnTo>
                    <a:pt x="93146" y="8168"/>
                  </a:lnTo>
                  <a:lnTo>
                    <a:pt x="92667" y="8598"/>
                  </a:lnTo>
                  <a:lnTo>
                    <a:pt x="60000" y="42669"/>
                  </a:lnTo>
                  <a:lnTo>
                    <a:pt x="27332" y="8598"/>
                  </a:lnTo>
                  <a:lnTo>
                    <a:pt x="27332" y="8598"/>
                  </a:lnTo>
                  <a:lnTo>
                    <a:pt x="26853" y="8168"/>
                  </a:lnTo>
                  <a:lnTo>
                    <a:pt x="26373" y="7738"/>
                  </a:lnTo>
                  <a:lnTo>
                    <a:pt x="25894" y="7308"/>
                  </a:lnTo>
                  <a:lnTo>
                    <a:pt x="25354" y="6878"/>
                  </a:lnTo>
                  <a:lnTo>
                    <a:pt x="24275" y="6233"/>
                  </a:lnTo>
                  <a:lnTo>
                    <a:pt x="23016" y="5696"/>
                  </a:lnTo>
                  <a:lnTo>
                    <a:pt x="21818" y="5212"/>
                  </a:lnTo>
                  <a:lnTo>
                    <a:pt x="20499" y="4890"/>
                  </a:lnTo>
                  <a:lnTo>
                    <a:pt x="19840" y="4782"/>
                  </a:lnTo>
                  <a:lnTo>
                    <a:pt x="19180" y="4729"/>
                  </a:lnTo>
                  <a:lnTo>
                    <a:pt x="18521" y="4675"/>
                  </a:lnTo>
                  <a:lnTo>
                    <a:pt x="17742" y="4675"/>
                  </a:lnTo>
                  <a:lnTo>
                    <a:pt x="17742" y="4675"/>
                  </a:lnTo>
                  <a:lnTo>
                    <a:pt x="16663" y="4675"/>
                  </a:lnTo>
                  <a:lnTo>
                    <a:pt x="15584" y="4836"/>
                  </a:lnTo>
                  <a:lnTo>
                    <a:pt x="14505" y="5051"/>
                  </a:lnTo>
                  <a:lnTo>
                    <a:pt x="13426" y="5373"/>
                  </a:lnTo>
                  <a:lnTo>
                    <a:pt x="12407" y="5750"/>
                  </a:lnTo>
                  <a:lnTo>
                    <a:pt x="11388" y="6180"/>
                  </a:lnTo>
                  <a:lnTo>
                    <a:pt x="10489" y="6717"/>
                  </a:lnTo>
                  <a:lnTo>
                    <a:pt x="9590" y="7416"/>
                  </a:lnTo>
                  <a:lnTo>
                    <a:pt x="9590" y="7416"/>
                  </a:lnTo>
                  <a:lnTo>
                    <a:pt x="8691" y="8168"/>
                  </a:lnTo>
                  <a:lnTo>
                    <a:pt x="7852" y="8974"/>
                  </a:lnTo>
                  <a:lnTo>
                    <a:pt x="7132" y="9888"/>
                  </a:lnTo>
                  <a:lnTo>
                    <a:pt x="6533" y="10801"/>
                  </a:lnTo>
                  <a:lnTo>
                    <a:pt x="6053" y="11876"/>
                  </a:lnTo>
                  <a:lnTo>
                    <a:pt x="5694" y="12897"/>
                  </a:lnTo>
                  <a:lnTo>
                    <a:pt x="5394" y="13972"/>
                  </a:lnTo>
                  <a:lnTo>
                    <a:pt x="5274" y="15047"/>
                  </a:lnTo>
                  <a:lnTo>
                    <a:pt x="5274" y="15047"/>
                  </a:lnTo>
                  <a:lnTo>
                    <a:pt x="5214" y="16175"/>
                  </a:lnTo>
                  <a:lnTo>
                    <a:pt x="5274" y="17304"/>
                  </a:lnTo>
                  <a:lnTo>
                    <a:pt x="5514" y="18378"/>
                  </a:lnTo>
                  <a:lnTo>
                    <a:pt x="5814" y="19453"/>
                  </a:lnTo>
                  <a:lnTo>
                    <a:pt x="6233" y="20474"/>
                  </a:lnTo>
                  <a:lnTo>
                    <a:pt x="6773" y="21495"/>
                  </a:lnTo>
                  <a:lnTo>
                    <a:pt x="7432" y="22409"/>
                  </a:lnTo>
                  <a:lnTo>
                    <a:pt x="8271" y="23269"/>
                  </a:lnTo>
                  <a:lnTo>
                    <a:pt x="43396" y="60026"/>
                  </a:lnTo>
                  <a:lnTo>
                    <a:pt x="8271" y="96730"/>
                  </a:lnTo>
                  <a:lnTo>
                    <a:pt x="8271" y="96730"/>
                  </a:lnTo>
                  <a:lnTo>
                    <a:pt x="7432" y="97644"/>
                  </a:lnTo>
                  <a:lnTo>
                    <a:pt x="6773" y="98557"/>
                  </a:lnTo>
                  <a:lnTo>
                    <a:pt x="6233" y="99525"/>
                  </a:lnTo>
                  <a:lnTo>
                    <a:pt x="5814" y="100546"/>
                  </a:lnTo>
                  <a:lnTo>
                    <a:pt x="5514" y="101621"/>
                  </a:lnTo>
                  <a:lnTo>
                    <a:pt x="5274" y="102749"/>
                  </a:lnTo>
                  <a:lnTo>
                    <a:pt x="5214" y="103824"/>
                  </a:lnTo>
                  <a:lnTo>
                    <a:pt x="5274" y="104952"/>
                  </a:lnTo>
                  <a:lnTo>
                    <a:pt x="5274" y="104952"/>
                  </a:lnTo>
                  <a:lnTo>
                    <a:pt x="5394" y="106027"/>
                  </a:lnTo>
                  <a:lnTo>
                    <a:pt x="5694" y="107156"/>
                  </a:lnTo>
                  <a:lnTo>
                    <a:pt x="6053" y="108177"/>
                  </a:lnTo>
                  <a:lnTo>
                    <a:pt x="6533" y="109198"/>
                  </a:lnTo>
                  <a:lnTo>
                    <a:pt x="7132" y="110111"/>
                  </a:lnTo>
                  <a:lnTo>
                    <a:pt x="7852" y="111025"/>
                  </a:lnTo>
                  <a:lnTo>
                    <a:pt x="8691" y="111885"/>
                  </a:lnTo>
                  <a:lnTo>
                    <a:pt x="9590" y="112637"/>
                  </a:lnTo>
                  <a:lnTo>
                    <a:pt x="9590" y="112637"/>
                  </a:lnTo>
                  <a:lnTo>
                    <a:pt x="10489" y="113282"/>
                  </a:lnTo>
                  <a:lnTo>
                    <a:pt x="11388" y="113819"/>
                  </a:lnTo>
                  <a:lnTo>
                    <a:pt x="12407" y="114249"/>
                  </a:lnTo>
                  <a:lnTo>
                    <a:pt x="13426" y="114679"/>
                  </a:lnTo>
                  <a:lnTo>
                    <a:pt x="14505" y="114948"/>
                  </a:lnTo>
                  <a:lnTo>
                    <a:pt x="15584" y="115163"/>
                  </a:lnTo>
                  <a:lnTo>
                    <a:pt x="16663" y="115324"/>
                  </a:lnTo>
                  <a:lnTo>
                    <a:pt x="17742" y="115378"/>
                  </a:lnTo>
                  <a:lnTo>
                    <a:pt x="17742" y="115378"/>
                  </a:lnTo>
                  <a:lnTo>
                    <a:pt x="18521" y="115324"/>
                  </a:lnTo>
                  <a:lnTo>
                    <a:pt x="19180" y="115270"/>
                  </a:lnTo>
                  <a:lnTo>
                    <a:pt x="19840" y="115217"/>
                  </a:lnTo>
                  <a:lnTo>
                    <a:pt x="20499" y="115109"/>
                  </a:lnTo>
                  <a:lnTo>
                    <a:pt x="21818" y="114787"/>
                  </a:lnTo>
                  <a:lnTo>
                    <a:pt x="23016" y="114357"/>
                  </a:lnTo>
                  <a:lnTo>
                    <a:pt x="24275" y="113766"/>
                  </a:lnTo>
                  <a:lnTo>
                    <a:pt x="25354" y="113121"/>
                  </a:lnTo>
                  <a:lnTo>
                    <a:pt x="25894" y="112745"/>
                  </a:lnTo>
                  <a:lnTo>
                    <a:pt x="26373" y="112315"/>
                  </a:lnTo>
                  <a:lnTo>
                    <a:pt x="26853" y="111939"/>
                  </a:lnTo>
                  <a:lnTo>
                    <a:pt x="27332" y="111455"/>
                  </a:lnTo>
                  <a:lnTo>
                    <a:pt x="60000" y="77330"/>
                  </a:lnTo>
                  <a:close/>
                </a:path>
              </a:pathLst>
            </a:custGeom>
            <a:solidFill>
              <a:schemeClr val="lt1"/>
            </a:solidFill>
            <a:ln>
              <a:noFill/>
            </a:ln>
          </p:spPr>
          <p:txBody>
            <a:bodyPr anchor="ctr"/>
            <a:lstStyle/>
            <a:p>
              <a:pPr algn="ctr"/>
              <a:endParaRPr>
                <a:latin typeface="思源黑体 CN Normal" panose="020B0400000000000000" charset="-122"/>
                <a:ea typeface="思源黑体 CN Normal" panose="020B0400000000000000" charset="-122"/>
                <a:cs typeface="思源黑体 CN Normal" panose="020B0400000000000000" charset="-122"/>
              </a:endParaRPr>
            </a:p>
          </p:txBody>
        </p:sp>
        <p:cxnSp>
          <p:nvCxnSpPr>
            <p:cNvPr id="12" name="ïšḻïďê-Straight Arrow Connector 10"/>
            <p:cNvCxnSpPr/>
            <p:nvPr/>
          </p:nvCxnSpPr>
          <p:spPr>
            <a:xfrm>
              <a:off x="5369281" y="2658782"/>
              <a:ext cx="3109832" cy="117"/>
            </a:xfrm>
            <a:prstGeom prst="straightConnector1">
              <a:avLst/>
            </a:prstGeom>
            <a:noFill/>
            <a:ln w="12700" cap="flat" cmpd="sng">
              <a:solidFill>
                <a:srgbClr val="A6A6A6"/>
              </a:solidFill>
              <a:prstDash val="solid"/>
              <a:round/>
              <a:headEnd type="none" w="med" len="med"/>
              <a:tailEnd type="none" w="med" len="med"/>
            </a:ln>
          </p:spPr>
        </p:cxnSp>
        <p:cxnSp>
          <p:nvCxnSpPr>
            <p:cNvPr id="15" name="ïšḻïďê-Straight Arrow Connector 14"/>
            <p:cNvCxnSpPr/>
            <p:nvPr/>
          </p:nvCxnSpPr>
          <p:spPr>
            <a:xfrm>
              <a:off x="5369281" y="3357921"/>
              <a:ext cx="3109832" cy="117"/>
            </a:xfrm>
            <a:prstGeom prst="straightConnector1">
              <a:avLst/>
            </a:prstGeom>
            <a:noFill/>
            <a:ln w="12700" cap="flat" cmpd="sng">
              <a:solidFill>
                <a:srgbClr val="A6A6A6"/>
              </a:solidFill>
              <a:prstDash val="solid"/>
              <a:round/>
              <a:headEnd type="none" w="med" len="med"/>
              <a:tailEnd type="none" w="med" len="med"/>
            </a:ln>
          </p:spPr>
        </p:cxnSp>
        <p:cxnSp>
          <p:nvCxnSpPr>
            <p:cNvPr id="16" name="ïšḻïďê-Straight Arrow Connector 15"/>
            <p:cNvCxnSpPr/>
            <p:nvPr/>
          </p:nvCxnSpPr>
          <p:spPr>
            <a:xfrm>
              <a:off x="5369281" y="4072301"/>
              <a:ext cx="3109832" cy="117"/>
            </a:xfrm>
            <a:prstGeom prst="straightConnector1">
              <a:avLst/>
            </a:prstGeom>
            <a:noFill/>
            <a:ln w="12700" cap="flat" cmpd="sng">
              <a:solidFill>
                <a:srgbClr val="A6A6A6"/>
              </a:solidFill>
              <a:prstDash val="solid"/>
              <a:round/>
              <a:headEnd type="none" w="med" len="med"/>
              <a:tailEnd type="none" w="med" len="med"/>
            </a:ln>
          </p:spPr>
        </p:cxnSp>
        <p:sp>
          <p:nvSpPr>
            <p:cNvPr id="17" name="ïšḻïďê-Rectangle 16"/>
            <p:cNvSpPr/>
            <p:nvPr/>
          </p:nvSpPr>
          <p:spPr>
            <a:xfrm>
              <a:off x="594358" y="1635125"/>
              <a:ext cx="3690302" cy="357189"/>
            </a:xfrm>
            <a:prstGeom prst="rect">
              <a:avLst/>
            </a:prstGeom>
            <a:solidFill>
              <a:srgbClr val="FFB718"/>
            </a:solidFill>
            <a:ln>
              <a:noFill/>
            </a:ln>
          </p:spPr>
          <p:txBody>
            <a:bodyPr anchor="ctr"/>
            <a:lstStyle/>
            <a:p>
              <a:pPr algn="ctr"/>
              <a:endParaRPr>
                <a:latin typeface="思源黑体 CN Normal" panose="020B0400000000000000" charset="-122"/>
                <a:ea typeface="思源黑体 CN Normal" panose="020B0400000000000000" charset="-122"/>
                <a:cs typeface="思源黑体 CN Normal" panose="020B0400000000000000" charset="-122"/>
              </a:endParaRPr>
            </a:p>
          </p:txBody>
        </p:sp>
        <p:sp>
          <p:nvSpPr>
            <p:cNvPr id="18" name="ïšḻïďê-任意多边形: 形状 17"/>
            <p:cNvSpPr/>
            <p:nvPr/>
          </p:nvSpPr>
          <p:spPr>
            <a:xfrm>
              <a:off x="686127" y="1714499"/>
              <a:ext cx="188222" cy="187326"/>
            </a:xfrm>
            <a:custGeom>
              <a:avLst/>
              <a:gdLst/>
              <a:ahLst/>
              <a:cxnLst/>
              <a:rect l="0" t="0" r="0" b="0"/>
              <a:pathLst>
                <a:path w="120000" h="120000" extrusionOk="0">
                  <a:moveTo>
                    <a:pt x="46177" y="120000"/>
                  </a:moveTo>
                  <a:lnTo>
                    <a:pt x="46177" y="120000"/>
                  </a:lnTo>
                  <a:lnTo>
                    <a:pt x="46177" y="120000"/>
                  </a:lnTo>
                  <a:lnTo>
                    <a:pt x="46177" y="120000"/>
                  </a:lnTo>
                  <a:lnTo>
                    <a:pt x="45209" y="120000"/>
                  </a:lnTo>
                  <a:lnTo>
                    <a:pt x="44240" y="119867"/>
                  </a:lnTo>
                  <a:lnTo>
                    <a:pt x="43316" y="119690"/>
                  </a:lnTo>
                  <a:lnTo>
                    <a:pt x="42391" y="119469"/>
                  </a:lnTo>
                  <a:lnTo>
                    <a:pt x="41467" y="119160"/>
                  </a:lnTo>
                  <a:lnTo>
                    <a:pt x="40542" y="118762"/>
                  </a:lnTo>
                  <a:lnTo>
                    <a:pt x="39706" y="118364"/>
                  </a:lnTo>
                  <a:lnTo>
                    <a:pt x="38870" y="117790"/>
                  </a:lnTo>
                  <a:lnTo>
                    <a:pt x="38870" y="117790"/>
                  </a:lnTo>
                  <a:lnTo>
                    <a:pt x="38385" y="117436"/>
                  </a:lnTo>
                  <a:lnTo>
                    <a:pt x="37901" y="117082"/>
                  </a:lnTo>
                  <a:lnTo>
                    <a:pt x="37461" y="116685"/>
                  </a:lnTo>
                  <a:lnTo>
                    <a:pt x="36933" y="116287"/>
                  </a:lnTo>
                  <a:lnTo>
                    <a:pt x="36845" y="116154"/>
                  </a:lnTo>
                  <a:lnTo>
                    <a:pt x="35700" y="114872"/>
                  </a:lnTo>
                  <a:lnTo>
                    <a:pt x="3301" y="76729"/>
                  </a:lnTo>
                  <a:lnTo>
                    <a:pt x="3301" y="76729"/>
                  </a:lnTo>
                  <a:lnTo>
                    <a:pt x="2861" y="76198"/>
                  </a:lnTo>
                  <a:lnTo>
                    <a:pt x="2465" y="75668"/>
                  </a:lnTo>
                  <a:lnTo>
                    <a:pt x="2068" y="75093"/>
                  </a:lnTo>
                  <a:lnTo>
                    <a:pt x="1716" y="74519"/>
                  </a:lnTo>
                  <a:lnTo>
                    <a:pt x="1408" y="73944"/>
                  </a:lnTo>
                  <a:lnTo>
                    <a:pt x="1144" y="73370"/>
                  </a:lnTo>
                  <a:lnTo>
                    <a:pt x="880" y="72751"/>
                  </a:lnTo>
                  <a:lnTo>
                    <a:pt x="660" y="72176"/>
                  </a:lnTo>
                  <a:lnTo>
                    <a:pt x="484" y="71558"/>
                  </a:lnTo>
                  <a:lnTo>
                    <a:pt x="308" y="70895"/>
                  </a:lnTo>
                  <a:lnTo>
                    <a:pt x="176" y="70276"/>
                  </a:lnTo>
                  <a:lnTo>
                    <a:pt x="88" y="69613"/>
                  </a:lnTo>
                  <a:lnTo>
                    <a:pt x="44" y="68994"/>
                  </a:lnTo>
                  <a:lnTo>
                    <a:pt x="0" y="68375"/>
                  </a:lnTo>
                  <a:lnTo>
                    <a:pt x="0" y="67756"/>
                  </a:lnTo>
                  <a:lnTo>
                    <a:pt x="0" y="67049"/>
                  </a:lnTo>
                  <a:lnTo>
                    <a:pt x="88" y="66430"/>
                  </a:lnTo>
                  <a:lnTo>
                    <a:pt x="132" y="65812"/>
                  </a:lnTo>
                  <a:lnTo>
                    <a:pt x="264" y="65193"/>
                  </a:lnTo>
                  <a:lnTo>
                    <a:pt x="396" y="64574"/>
                  </a:lnTo>
                  <a:lnTo>
                    <a:pt x="572" y="63955"/>
                  </a:lnTo>
                  <a:lnTo>
                    <a:pt x="792" y="63292"/>
                  </a:lnTo>
                  <a:lnTo>
                    <a:pt x="1012" y="62718"/>
                  </a:lnTo>
                  <a:lnTo>
                    <a:pt x="1276" y="62143"/>
                  </a:lnTo>
                  <a:lnTo>
                    <a:pt x="1584" y="61569"/>
                  </a:lnTo>
                  <a:lnTo>
                    <a:pt x="1892" y="60994"/>
                  </a:lnTo>
                  <a:lnTo>
                    <a:pt x="2245" y="60419"/>
                  </a:lnTo>
                  <a:lnTo>
                    <a:pt x="2641" y="59889"/>
                  </a:lnTo>
                  <a:lnTo>
                    <a:pt x="3081" y="59359"/>
                  </a:lnTo>
                  <a:lnTo>
                    <a:pt x="3477" y="58828"/>
                  </a:lnTo>
                  <a:lnTo>
                    <a:pt x="3961" y="58386"/>
                  </a:lnTo>
                  <a:lnTo>
                    <a:pt x="4446" y="57900"/>
                  </a:lnTo>
                  <a:lnTo>
                    <a:pt x="4446" y="57900"/>
                  </a:lnTo>
                  <a:lnTo>
                    <a:pt x="4930" y="57502"/>
                  </a:lnTo>
                  <a:lnTo>
                    <a:pt x="5370" y="57149"/>
                  </a:lnTo>
                  <a:lnTo>
                    <a:pt x="5898" y="56795"/>
                  </a:lnTo>
                  <a:lnTo>
                    <a:pt x="6426" y="56486"/>
                  </a:lnTo>
                  <a:lnTo>
                    <a:pt x="6955" y="56176"/>
                  </a:lnTo>
                  <a:lnTo>
                    <a:pt x="7483" y="55911"/>
                  </a:lnTo>
                  <a:lnTo>
                    <a:pt x="8011" y="55602"/>
                  </a:lnTo>
                  <a:lnTo>
                    <a:pt x="8539" y="55381"/>
                  </a:lnTo>
                  <a:lnTo>
                    <a:pt x="9112" y="55204"/>
                  </a:lnTo>
                  <a:lnTo>
                    <a:pt x="9684" y="55027"/>
                  </a:lnTo>
                  <a:lnTo>
                    <a:pt x="10300" y="54895"/>
                  </a:lnTo>
                  <a:lnTo>
                    <a:pt x="10873" y="54762"/>
                  </a:lnTo>
                  <a:lnTo>
                    <a:pt x="11445" y="54674"/>
                  </a:lnTo>
                  <a:lnTo>
                    <a:pt x="12061" y="54585"/>
                  </a:lnTo>
                  <a:lnTo>
                    <a:pt x="12633" y="54541"/>
                  </a:lnTo>
                  <a:lnTo>
                    <a:pt x="13250" y="54541"/>
                  </a:lnTo>
                  <a:lnTo>
                    <a:pt x="13250" y="54541"/>
                  </a:lnTo>
                  <a:lnTo>
                    <a:pt x="13998" y="54541"/>
                  </a:lnTo>
                  <a:lnTo>
                    <a:pt x="14702" y="54629"/>
                  </a:lnTo>
                  <a:lnTo>
                    <a:pt x="15363" y="54718"/>
                  </a:lnTo>
                  <a:lnTo>
                    <a:pt x="16067" y="54850"/>
                  </a:lnTo>
                  <a:lnTo>
                    <a:pt x="16727" y="54983"/>
                  </a:lnTo>
                  <a:lnTo>
                    <a:pt x="17388" y="55204"/>
                  </a:lnTo>
                  <a:lnTo>
                    <a:pt x="18092" y="55425"/>
                  </a:lnTo>
                  <a:lnTo>
                    <a:pt x="18752" y="55690"/>
                  </a:lnTo>
                  <a:lnTo>
                    <a:pt x="19369" y="56044"/>
                  </a:lnTo>
                  <a:lnTo>
                    <a:pt x="19941" y="56397"/>
                  </a:lnTo>
                  <a:lnTo>
                    <a:pt x="20557" y="56751"/>
                  </a:lnTo>
                  <a:lnTo>
                    <a:pt x="21129" y="57149"/>
                  </a:lnTo>
                  <a:lnTo>
                    <a:pt x="21702" y="57591"/>
                  </a:lnTo>
                  <a:lnTo>
                    <a:pt x="22230" y="58033"/>
                  </a:lnTo>
                  <a:lnTo>
                    <a:pt x="22758" y="58519"/>
                  </a:lnTo>
                  <a:lnTo>
                    <a:pt x="23198" y="59049"/>
                  </a:lnTo>
                  <a:lnTo>
                    <a:pt x="44680" y="84729"/>
                  </a:lnTo>
                  <a:lnTo>
                    <a:pt x="95612" y="6055"/>
                  </a:lnTo>
                  <a:lnTo>
                    <a:pt x="95612" y="6055"/>
                  </a:lnTo>
                  <a:lnTo>
                    <a:pt x="96096" y="5348"/>
                  </a:lnTo>
                  <a:lnTo>
                    <a:pt x="96625" y="4685"/>
                  </a:lnTo>
                  <a:lnTo>
                    <a:pt x="97153" y="4066"/>
                  </a:lnTo>
                  <a:lnTo>
                    <a:pt x="97769" y="3491"/>
                  </a:lnTo>
                  <a:lnTo>
                    <a:pt x="98341" y="2961"/>
                  </a:lnTo>
                  <a:lnTo>
                    <a:pt x="99046" y="2475"/>
                  </a:lnTo>
                  <a:lnTo>
                    <a:pt x="99706" y="2033"/>
                  </a:lnTo>
                  <a:lnTo>
                    <a:pt x="100410" y="1635"/>
                  </a:lnTo>
                  <a:lnTo>
                    <a:pt x="101115" y="1281"/>
                  </a:lnTo>
                  <a:lnTo>
                    <a:pt x="101863" y="928"/>
                  </a:lnTo>
                  <a:lnTo>
                    <a:pt x="102655" y="662"/>
                  </a:lnTo>
                  <a:lnTo>
                    <a:pt x="103448" y="441"/>
                  </a:lnTo>
                  <a:lnTo>
                    <a:pt x="104240" y="265"/>
                  </a:lnTo>
                  <a:lnTo>
                    <a:pt x="105033" y="132"/>
                  </a:lnTo>
                  <a:lnTo>
                    <a:pt x="105869" y="44"/>
                  </a:lnTo>
                  <a:lnTo>
                    <a:pt x="106749" y="0"/>
                  </a:lnTo>
                  <a:lnTo>
                    <a:pt x="106749" y="0"/>
                  </a:lnTo>
                  <a:lnTo>
                    <a:pt x="107718" y="44"/>
                  </a:lnTo>
                  <a:lnTo>
                    <a:pt x="108642" y="176"/>
                  </a:lnTo>
                  <a:lnTo>
                    <a:pt x="109567" y="353"/>
                  </a:lnTo>
                  <a:lnTo>
                    <a:pt x="110535" y="574"/>
                  </a:lnTo>
                  <a:lnTo>
                    <a:pt x="111460" y="883"/>
                  </a:lnTo>
                  <a:lnTo>
                    <a:pt x="112340" y="1281"/>
                  </a:lnTo>
                  <a:lnTo>
                    <a:pt x="113176" y="1723"/>
                  </a:lnTo>
                  <a:lnTo>
                    <a:pt x="114013" y="2254"/>
                  </a:lnTo>
                  <a:lnTo>
                    <a:pt x="114013" y="2254"/>
                  </a:lnTo>
                  <a:lnTo>
                    <a:pt x="114585" y="2607"/>
                  </a:lnTo>
                  <a:lnTo>
                    <a:pt x="115113" y="3005"/>
                  </a:lnTo>
                  <a:lnTo>
                    <a:pt x="115597" y="3447"/>
                  </a:lnTo>
                  <a:lnTo>
                    <a:pt x="116082" y="3889"/>
                  </a:lnTo>
                  <a:lnTo>
                    <a:pt x="116522" y="4331"/>
                  </a:lnTo>
                  <a:lnTo>
                    <a:pt x="116918" y="4817"/>
                  </a:lnTo>
                  <a:lnTo>
                    <a:pt x="117314" y="5392"/>
                  </a:lnTo>
                  <a:lnTo>
                    <a:pt x="117710" y="5922"/>
                  </a:lnTo>
                  <a:lnTo>
                    <a:pt x="118107" y="6453"/>
                  </a:lnTo>
                  <a:lnTo>
                    <a:pt x="118415" y="6983"/>
                  </a:lnTo>
                  <a:lnTo>
                    <a:pt x="118679" y="7558"/>
                  </a:lnTo>
                  <a:lnTo>
                    <a:pt x="118943" y="8176"/>
                  </a:lnTo>
                  <a:lnTo>
                    <a:pt x="119207" y="8751"/>
                  </a:lnTo>
                  <a:lnTo>
                    <a:pt x="119383" y="9414"/>
                  </a:lnTo>
                  <a:lnTo>
                    <a:pt x="119559" y="10033"/>
                  </a:lnTo>
                  <a:lnTo>
                    <a:pt x="119735" y="10696"/>
                  </a:lnTo>
                  <a:lnTo>
                    <a:pt x="119735" y="10696"/>
                  </a:lnTo>
                  <a:lnTo>
                    <a:pt x="119823" y="11359"/>
                  </a:lnTo>
                  <a:lnTo>
                    <a:pt x="119911" y="11977"/>
                  </a:lnTo>
                  <a:lnTo>
                    <a:pt x="119955" y="12640"/>
                  </a:lnTo>
                  <a:lnTo>
                    <a:pt x="120000" y="13303"/>
                  </a:lnTo>
                  <a:lnTo>
                    <a:pt x="120000" y="13966"/>
                  </a:lnTo>
                  <a:lnTo>
                    <a:pt x="119955" y="14629"/>
                  </a:lnTo>
                  <a:lnTo>
                    <a:pt x="119867" y="15248"/>
                  </a:lnTo>
                  <a:lnTo>
                    <a:pt x="119779" y="15867"/>
                  </a:lnTo>
                  <a:lnTo>
                    <a:pt x="119647" y="16486"/>
                  </a:lnTo>
                  <a:lnTo>
                    <a:pt x="119471" y="17193"/>
                  </a:lnTo>
                  <a:lnTo>
                    <a:pt x="119251" y="17767"/>
                  </a:lnTo>
                  <a:lnTo>
                    <a:pt x="119031" y="18386"/>
                  </a:lnTo>
                  <a:lnTo>
                    <a:pt x="118767" y="18961"/>
                  </a:lnTo>
                  <a:lnTo>
                    <a:pt x="118503" y="19580"/>
                  </a:lnTo>
                  <a:lnTo>
                    <a:pt x="118151" y="20110"/>
                  </a:lnTo>
                  <a:lnTo>
                    <a:pt x="117798" y="20729"/>
                  </a:lnTo>
                  <a:lnTo>
                    <a:pt x="62112" y="106696"/>
                  </a:lnTo>
                  <a:lnTo>
                    <a:pt x="57314" y="113988"/>
                  </a:lnTo>
                  <a:lnTo>
                    <a:pt x="57314" y="113988"/>
                  </a:lnTo>
                  <a:lnTo>
                    <a:pt x="56830" y="114740"/>
                  </a:lnTo>
                  <a:lnTo>
                    <a:pt x="56258" y="115359"/>
                  </a:lnTo>
                  <a:lnTo>
                    <a:pt x="55730" y="115977"/>
                  </a:lnTo>
                  <a:lnTo>
                    <a:pt x="55113" y="116552"/>
                  </a:lnTo>
                  <a:lnTo>
                    <a:pt x="54497" y="117082"/>
                  </a:lnTo>
                  <a:lnTo>
                    <a:pt x="53881" y="117569"/>
                  </a:lnTo>
                  <a:lnTo>
                    <a:pt x="53220" y="118011"/>
                  </a:lnTo>
                  <a:lnTo>
                    <a:pt x="52516" y="118453"/>
                  </a:lnTo>
                  <a:lnTo>
                    <a:pt x="51768" y="118806"/>
                  </a:lnTo>
                  <a:lnTo>
                    <a:pt x="51019" y="119116"/>
                  </a:lnTo>
                  <a:lnTo>
                    <a:pt x="50271" y="119381"/>
                  </a:lnTo>
                  <a:lnTo>
                    <a:pt x="49479" y="119602"/>
                  </a:lnTo>
                  <a:lnTo>
                    <a:pt x="48686" y="119779"/>
                  </a:lnTo>
                  <a:lnTo>
                    <a:pt x="47850" y="119911"/>
                  </a:lnTo>
                  <a:lnTo>
                    <a:pt x="47013" y="120000"/>
                  </a:lnTo>
                  <a:lnTo>
                    <a:pt x="46177" y="120000"/>
                  </a:lnTo>
                  <a:lnTo>
                    <a:pt x="46177" y="120000"/>
                  </a:lnTo>
                  <a:close/>
                  <a:moveTo>
                    <a:pt x="39662" y="113546"/>
                  </a:moveTo>
                  <a:lnTo>
                    <a:pt x="39662" y="113546"/>
                  </a:lnTo>
                  <a:lnTo>
                    <a:pt x="40278" y="114121"/>
                  </a:lnTo>
                  <a:lnTo>
                    <a:pt x="41027" y="114651"/>
                  </a:lnTo>
                  <a:lnTo>
                    <a:pt x="41027" y="114651"/>
                  </a:lnTo>
                  <a:lnTo>
                    <a:pt x="41599" y="115005"/>
                  </a:lnTo>
                  <a:lnTo>
                    <a:pt x="42215" y="115314"/>
                  </a:lnTo>
                  <a:lnTo>
                    <a:pt x="42831" y="115580"/>
                  </a:lnTo>
                  <a:lnTo>
                    <a:pt x="43448" y="115801"/>
                  </a:lnTo>
                  <a:lnTo>
                    <a:pt x="44108" y="115977"/>
                  </a:lnTo>
                  <a:lnTo>
                    <a:pt x="44812" y="116110"/>
                  </a:lnTo>
                  <a:lnTo>
                    <a:pt x="45517" y="116154"/>
                  </a:lnTo>
                  <a:lnTo>
                    <a:pt x="46177" y="116198"/>
                  </a:lnTo>
                  <a:lnTo>
                    <a:pt x="46177" y="116198"/>
                  </a:lnTo>
                  <a:lnTo>
                    <a:pt x="46177" y="116198"/>
                  </a:lnTo>
                  <a:lnTo>
                    <a:pt x="46177" y="116198"/>
                  </a:lnTo>
                  <a:lnTo>
                    <a:pt x="46793" y="116154"/>
                  </a:lnTo>
                  <a:lnTo>
                    <a:pt x="47366" y="116110"/>
                  </a:lnTo>
                  <a:lnTo>
                    <a:pt x="47938" y="116022"/>
                  </a:lnTo>
                  <a:lnTo>
                    <a:pt x="48510" y="115889"/>
                  </a:lnTo>
                  <a:lnTo>
                    <a:pt x="49082" y="115756"/>
                  </a:lnTo>
                  <a:lnTo>
                    <a:pt x="49655" y="115535"/>
                  </a:lnTo>
                  <a:lnTo>
                    <a:pt x="50183" y="115314"/>
                  </a:lnTo>
                  <a:lnTo>
                    <a:pt x="50667" y="115049"/>
                  </a:lnTo>
                  <a:lnTo>
                    <a:pt x="51195" y="114784"/>
                  </a:lnTo>
                  <a:lnTo>
                    <a:pt x="51636" y="114475"/>
                  </a:lnTo>
                  <a:lnTo>
                    <a:pt x="52120" y="114077"/>
                  </a:lnTo>
                  <a:lnTo>
                    <a:pt x="52604" y="113679"/>
                  </a:lnTo>
                  <a:lnTo>
                    <a:pt x="53000" y="113281"/>
                  </a:lnTo>
                  <a:lnTo>
                    <a:pt x="53396" y="112839"/>
                  </a:lnTo>
                  <a:lnTo>
                    <a:pt x="53749" y="112397"/>
                  </a:lnTo>
                  <a:lnTo>
                    <a:pt x="54101" y="111911"/>
                  </a:lnTo>
                  <a:lnTo>
                    <a:pt x="58899" y="104574"/>
                  </a:lnTo>
                  <a:lnTo>
                    <a:pt x="114629" y="18607"/>
                  </a:lnTo>
                  <a:lnTo>
                    <a:pt x="114629" y="18607"/>
                  </a:lnTo>
                  <a:lnTo>
                    <a:pt x="115113" y="17812"/>
                  </a:lnTo>
                  <a:lnTo>
                    <a:pt x="115509" y="16972"/>
                  </a:lnTo>
                  <a:lnTo>
                    <a:pt x="115774" y="16044"/>
                  </a:lnTo>
                  <a:lnTo>
                    <a:pt x="115994" y="15160"/>
                  </a:lnTo>
                  <a:lnTo>
                    <a:pt x="116126" y="14276"/>
                  </a:lnTo>
                  <a:lnTo>
                    <a:pt x="116170" y="13348"/>
                  </a:lnTo>
                  <a:lnTo>
                    <a:pt x="116126" y="12375"/>
                  </a:lnTo>
                  <a:lnTo>
                    <a:pt x="115994" y="11447"/>
                  </a:lnTo>
                  <a:lnTo>
                    <a:pt x="115994" y="11447"/>
                  </a:lnTo>
                  <a:lnTo>
                    <a:pt x="115774" y="10563"/>
                  </a:lnTo>
                  <a:lnTo>
                    <a:pt x="115421" y="9679"/>
                  </a:lnTo>
                  <a:lnTo>
                    <a:pt x="115025" y="8795"/>
                  </a:lnTo>
                  <a:lnTo>
                    <a:pt x="114585" y="8044"/>
                  </a:lnTo>
                  <a:lnTo>
                    <a:pt x="113969" y="7292"/>
                  </a:lnTo>
                  <a:lnTo>
                    <a:pt x="113352" y="6629"/>
                  </a:lnTo>
                  <a:lnTo>
                    <a:pt x="112692" y="6011"/>
                  </a:lnTo>
                  <a:lnTo>
                    <a:pt x="111944" y="5436"/>
                  </a:lnTo>
                  <a:lnTo>
                    <a:pt x="111944" y="5436"/>
                  </a:lnTo>
                  <a:lnTo>
                    <a:pt x="111327" y="5038"/>
                  </a:lnTo>
                  <a:lnTo>
                    <a:pt x="110711" y="4729"/>
                  </a:lnTo>
                  <a:lnTo>
                    <a:pt x="110051" y="4464"/>
                  </a:lnTo>
                  <a:lnTo>
                    <a:pt x="109435" y="4243"/>
                  </a:lnTo>
                  <a:lnTo>
                    <a:pt x="108774" y="4066"/>
                  </a:lnTo>
                  <a:lnTo>
                    <a:pt x="108114" y="3933"/>
                  </a:lnTo>
                  <a:lnTo>
                    <a:pt x="107410" y="3889"/>
                  </a:lnTo>
                  <a:lnTo>
                    <a:pt x="106749" y="3845"/>
                  </a:lnTo>
                  <a:lnTo>
                    <a:pt x="106749" y="3845"/>
                  </a:lnTo>
                  <a:lnTo>
                    <a:pt x="106089" y="3889"/>
                  </a:lnTo>
                  <a:lnTo>
                    <a:pt x="105517" y="3933"/>
                  </a:lnTo>
                  <a:lnTo>
                    <a:pt x="104944" y="4022"/>
                  </a:lnTo>
                  <a:lnTo>
                    <a:pt x="104372" y="4154"/>
                  </a:lnTo>
                  <a:lnTo>
                    <a:pt x="103844" y="4287"/>
                  </a:lnTo>
                  <a:lnTo>
                    <a:pt x="103272" y="4508"/>
                  </a:lnTo>
                  <a:lnTo>
                    <a:pt x="102743" y="4729"/>
                  </a:lnTo>
                  <a:lnTo>
                    <a:pt x="102215" y="4994"/>
                  </a:lnTo>
                  <a:lnTo>
                    <a:pt x="101731" y="5303"/>
                  </a:lnTo>
                  <a:lnTo>
                    <a:pt x="101247" y="5613"/>
                  </a:lnTo>
                  <a:lnTo>
                    <a:pt x="100763" y="5966"/>
                  </a:lnTo>
                  <a:lnTo>
                    <a:pt x="100322" y="6364"/>
                  </a:lnTo>
                  <a:lnTo>
                    <a:pt x="99926" y="6762"/>
                  </a:lnTo>
                  <a:lnTo>
                    <a:pt x="99530" y="7160"/>
                  </a:lnTo>
                  <a:lnTo>
                    <a:pt x="99178" y="7646"/>
                  </a:lnTo>
                  <a:lnTo>
                    <a:pt x="98826" y="8132"/>
                  </a:lnTo>
                  <a:lnTo>
                    <a:pt x="45121" y="91138"/>
                  </a:lnTo>
                  <a:lnTo>
                    <a:pt x="20337" y="61569"/>
                  </a:lnTo>
                  <a:lnTo>
                    <a:pt x="20337" y="61569"/>
                  </a:lnTo>
                  <a:lnTo>
                    <a:pt x="19985" y="61171"/>
                  </a:lnTo>
                  <a:lnTo>
                    <a:pt x="19633" y="60861"/>
                  </a:lnTo>
                  <a:lnTo>
                    <a:pt x="18884" y="60243"/>
                  </a:lnTo>
                  <a:lnTo>
                    <a:pt x="18048" y="59712"/>
                  </a:lnTo>
                  <a:lnTo>
                    <a:pt x="17123" y="59182"/>
                  </a:lnTo>
                  <a:lnTo>
                    <a:pt x="16199" y="58828"/>
                  </a:lnTo>
                  <a:lnTo>
                    <a:pt x="15275" y="58607"/>
                  </a:lnTo>
                  <a:lnTo>
                    <a:pt x="14306" y="58430"/>
                  </a:lnTo>
                  <a:lnTo>
                    <a:pt x="13734" y="58386"/>
                  </a:lnTo>
                  <a:lnTo>
                    <a:pt x="13250" y="58386"/>
                  </a:lnTo>
                  <a:lnTo>
                    <a:pt x="13250" y="58386"/>
                  </a:lnTo>
                  <a:lnTo>
                    <a:pt x="12413" y="58430"/>
                  </a:lnTo>
                  <a:lnTo>
                    <a:pt x="11577" y="58519"/>
                  </a:lnTo>
                  <a:lnTo>
                    <a:pt x="10741" y="58740"/>
                  </a:lnTo>
                  <a:lnTo>
                    <a:pt x="9904" y="59005"/>
                  </a:lnTo>
                  <a:lnTo>
                    <a:pt x="9112" y="59314"/>
                  </a:lnTo>
                  <a:lnTo>
                    <a:pt x="8363" y="59756"/>
                  </a:lnTo>
                  <a:lnTo>
                    <a:pt x="7659" y="60243"/>
                  </a:lnTo>
                  <a:lnTo>
                    <a:pt x="6999" y="60773"/>
                  </a:lnTo>
                  <a:lnTo>
                    <a:pt x="6999" y="60773"/>
                  </a:lnTo>
                  <a:lnTo>
                    <a:pt x="6338" y="61436"/>
                  </a:lnTo>
                  <a:lnTo>
                    <a:pt x="5678" y="62187"/>
                  </a:lnTo>
                  <a:lnTo>
                    <a:pt x="5150" y="62939"/>
                  </a:lnTo>
                  <a:lnTo>
                    <a:pt x="4710" y="63823"/>
                  </a:lnTo>
                  <a:lnTo>
                    <a:pt x="4358" y="64662"/>
                  </a:lnTo>
                  <a:lnTo>
                    <a:pt x="4093" y="65502"/>
                  </a:lnTo>
                  <a:lnTo>
                    <a:pt x="3917" y="66386"/>
                  </a:lnTo>
                  <a:lnTo>
                    <a:pt x="3829" y="67314"/>
                  </a:lnTo>
                  <a:lnTo>
                    <a:pt x="3829" y="68243"/>
                  </a:lnTo>
                  <a:lnTo>
                    <a:pt x="3873" y="69127"/>
                  </a:lnTo>
                  <a:lnTo>
                    <a:pt x="4049" y="70055"/>
                  </a:lnTo>
                  <a:lnTo>
                    <a:pt x="4314" y="70895"/>
                  </a:lnTo>
                  <a:lnTo>
                    <a:pt x="4622" y="71823"/>
                  </a:lnTo>
                  <a:lnTo>
                    <a:pt x="5062" y="72662"/>
                  </a:lnTo>
                  <a:lnTo>
                    <a:pt x="5546" y="73414"/>
                  </a:lnTo>
                  <a:lnTo>
                    <a:pt x="6206" y="74165"/>
                  </a:lnTo>
                  <a:lnTo>
                    <a:pt x="39662" y="113546"/>
                  </a:lnTo>
                  <a:close/>
                </a:path>
              </a:pathLst>
            </a:custGeom>
            <a:solidFill>
              <a:schemeClr val="lt1"/>
            </a:solidFill>
            <a:ln>
              <a:noFill/>
            </a:ln>
          </p:spPr>
          <p:txBody>
            <a:bodyPr anchor="ctr"/>
            <a:lstStyle/>
            <a:p>
              <a:pPr algn="ctr"/>
              <a:endParaRPr>
                <a:latin typeface="思源黑体 CN Normal" panose="020B0400000000000000" charset="-122"/>
                <a:ea typeface="思源黑体 CN Normal" panose="020B0400000000000000" charset="-122"/>
                <a:cs typeface="思源黑体 CN Normal" panose="020B0400000000000000" charset="-122"/>
              </a:endParaRPr>
            </a:p>
          </p:txBody>
        </p:sp>
        <p:sp>
          <p:nvSpPr>
            <p:cNvPr id="20" name="ïšḻïďê-TextBox 19"/>
            <p:cNvSpPr txBox="1"/>
            <p:nvPr/>
          </p:nvSpPr>
          <p:spPr>
            <a:xfrm>
              <a:off x="587264" y="2133958"/>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1</a:t>
              </a:r>
            </a:p>
          </p:txBody>
        </p:sp>
        <p:sp>
          <p:nvSpPr>
            <p:cNvPr id="21" name="ïšḻïďê-TextBox 20"/>
            <p:cNvSpPr txBox="1"/>
            <p:nvPr/>
          </p:nvSpPr>
          <p:spPr>
            <a:xfrm>
              <a:off x="587264" y="2815525"/>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2</a:t>
              </a:r>
            </a:p>
          </p:txBody>
        </p:sp>
        <p:sp>
          <p:nvSpPr>
            <p:cNvPr id="22" name="ïšḻïďê-TextBox 21"/>
            <p:cNvSpPr txBox="1"/>
            <p:nvPr/>
          </p:nvSpPr>
          <p:spPr>
            <a:xfrm>
              <a:off x="587264" y="3497092"/>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3</a:t>
              </a:r>
            </a:p>
          </p:txBody>
        </p:sp>
        <p:sp>
          <p:nvSpPr>
            <p:cNvPr id="23" name="ïšḻïďê-TextBox 22"/>
            <p:cNvSpPr txBox="1"/>
            <p:nvPr/>
          </p:nvSpPr>
          <p:spPr>
            <a:xfrm>
              <a:off x="587264" y="4178658"/>
              <a:ext cx="341398" cy="404454"/>
            </a:xfrm>
            <a:prstGeom prst="rect">
              <a:avLst/>
            </a:prstGeom>
            <a:noFill/>
            <a:ln>
              <a:noFill/>
            </a:ln>
          </p:spPr>
          <p:txBody>
            <a:bodyPr lIns="0" tIns="0" rIns="0" bIns="0" anchor="t" anchorCtr="0">
              <a:normAutofit/>
            </a:bodyPr>
            <a:lstStyle/>
            <a:p>
              <a:pPr marL="0" marR="0" lvl="0" indent="0" algn="ctr" rtl="0">
                <a:buSzPct val="25000"/>
                <a:buNone/>
              </a:pPr>
              <a:r>
                <a:rPr lang="en-US" sz="2400" b="0" i="0" u="none" strike="noStrike" cap="none" baseline="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4</a:t>
              </a:r>
            </a:p>
          </p:txBody>
        </p:sp>
        <p:cxnSp>
          <p:nvCxnSpPr>
            <p:cNvPr id="25" name="ïšḻïďê-Straight Arrow Connector 24"/>
            <p:cNvCxnSpPr/>
            <p:nvPr/>
          </p:nvCxnSpPr>
          <p:spPr>
            <a:xfrm>
              <a:off x="1122003" y="2658782"/>
              <a:ext cx="3109832" cy="117"/>
            </a:xfrm>
            <a:prstGeom prst="straightConnector1">
              <a:avLst/>
            </a:prstGeom>
            <a:noFill/>
            <a:ln w="12700" cap="flat" cmpd="sng">
              <a:solidFill>
                <a:srgbClr val="A6A6A6"/>
              </a:solidFill>
              <a:prstDash val="solid"/>
              <a:round/>
              <a:headEnd type="none" w="med" len="med"/>
              <a:tailEnd type="none" w="med" len="med"/>
            </a:ln>
          </p:spPr>
        </p:cxnSp>
        <p:cxnSp>
          <p:nvCxnSpPr>
            <p:cNvPr id="29" name="ïšḻïďê-Straight Arrow Connector 28"/>
            <p:cNvCxnSpPr/>
            <p:nvPr/>
          </p:nvCxnSpPr>
          <p:spPr>
            <a:xfrm>
              <a:off x="1122003" y="3357921"/>
              <a:ext cx="3109832" cy="117"/>
            </a:xfrm>
            <a:prstGeom prst="straightConnector1">
              <a:avLst/>
            </a:prstGeom>
            <a:noFill/>
            <a:ln w="12700" cap="flat" cmpd="sng">
              <a:solidFill>
                <a:srgbClr val="A6A6A6"/>
              </a:solidFill>
              <a:prstDash val="solid"/>
              <a:round/>
              <a:headEnd type="none" w="med" len="med"/>
              <a:tailEnd type="none" w="med" len="med"/>
            </a:ln>
          </p:spPr>
        </p:cxnSp>
        <p:cxnSp>
          <p:nvCxnSpPr>
            <p:cNvPr id="30" name="ïšḻïďê-Straight Arrow Connector 29"/>
            <p:cNvCxnSpPr/>
            <p:nvPr/>
          </p:nvCxnSpPr>
          <p:spPr>
            <a:xfrm>
              <a:off x="1122003" y="4072301"/>
              <a:ext cx="3109832" cy="117"/>
            </a:xfrm>
            <a:prstGeom prst="straightConnector1">
              <a:avLst/>
            </a:prstGeom>
            <a:noFill/>
            <a:ln w="12700" cap="flat" cmpd="sng">
              <a:solidFill>
                <a:srgbClr val="A6A6A6"/>
              </a:solidFill>
              <a:prstDash val="solid"/>
              <a:round/>
              <a:headEnd type="none" w="med" len="med"/>
              <a:tailEnd type="none" w="med" len="med"/>
            </a:ln>
          </p:spPr>
        </p:cxnSp>
      </p:grpSp>
      <p:sp>
        <p:nvSpPr>
          <p:cNvPr id="26" name="矩形 25"/>
          <p:cNvSpPr/>
          <p:nvPr/>
        </p:nvSpPr>
        <p:spPr>
          <a:xfrm>
            <a:off x="1026795" y="2168525"/>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sp>
        <p:nvSpPr>
          <p:cNvPr id="28" name="矩形 27"/>
          <p:cNvSpPr/>
          <p:nvPr/>
        </p:nvSpPr>
        <p:spPr>
          <a:xfrm>
            <a:off x="1026795" y="2989580"/>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sp>
        <p:nvSpPr>
          <p:cNvPr id="31" name="矩形 30"/>
          <p:cNvSpPr/>
          <p:nvPr/>
        </p:nvSpPr>
        <p:spPr>
          <a:xfrm>
            <a:off x="1026795" y="3810635"/>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sp>
        <p:nvSpPr>
          <p:cNvPr id="32" name="矩形 31"/>
          <p:cNvSpPr/>
          <p:nvPr/>
        </p:nvSpPr>
        <p:spPr>
          <a:xfrm>
            <a:off x="1026795" y="4631055"/>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sp>
        <p:nvSpPr>
          <p:cNvPr id="33" name="矩形 32"/>
          <p:cNvSpPr/>
          <p:nvPr/>
        </p:nvSpPr>
        <p:spPr>
          <a:xfrm>
            <a:off x="6281420" y="2168525"/>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sp>
        <p:nvSpPr>
          <p:cNvPr id="34" name="矩形 33"/>
          <p:cNvSpPr/>
          <p:nvPr/>
        </p:nvSpPr>
        <p:spPr>
          <a:xfrm>
            <a:off x="6281420" y="2989580"/>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sp>
        <p:nvSpPr>
          <p:cNvPr id="35" name="矩形 34"/>
          <p:cNvSpPr/>
          <p:nvPr/>
        </p:nvSpPr>
        <p:spPr>
          <a:xfrm>
            <a:off x="6281420" y="3810635"/>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sp>
        <p:nvSpPr>
          <p:cNvPr id="36" name="矩形 35"/>
          <p:cNvSpPr/>
          <p:nvPr/>
        </p:nvSpPr>
        <p:spPr>
          <a:xfrm>
            <a:off x="6281420" y="4631055"/>
            <a:ext cx="3967480" cy="53530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用户可以在投影仪或者计算机上进行演示也可以将演示文稿打印出来制作成胶片</a:t>
            </a:r>
          </a:p>
        </p:txBody>
      </p:sp>
      <p:pic>
        <p:nvPicPr>
          <p:cNvPr id="14" name="图片 13" descr="形状 2"/>
          <p:cNvPicPr>
            <a:picLocks noChangeAspect="1"/>
          </p:cNvPicPr>
          <p:nvPr/>
        </p:nvPicPr>
        <p:blipFill>
          <a:blip r:embed="rId3"/>
          <a:stretch>
            <a:fillRect/>
          </a:stretch>
        </p:blipFill>
        <p:spPr>
          <a:xfrm flipH="1">
            <a:off x="10053955" y="5347335"/>
            <a:ext cx="734060" cy="1137285"/>
          </a:xfrm>
          <a:prstGeom prst="rect">
            <a:avLst/>
          </a:prstGeom>
        </p:spPr>
      </p:pic>
      <p:grpSp>
        <p:nvGrpSpPr>
          <p:cNvPr id="48" name="组合 47"/>
          <p:cNvGrpSpPr/>
          <p:nvPr/>
        </p:nvGrpSpPr>
        <p:grpSpPr>
          <a:xfrm>
            <a:off x="396875" y="204470"/>
            <a:ext cx="1664335" cy="306070"/>
            <a:chOff x="13571" y="280"/>
            <a:chExt cx="2621" cy="482"/>
          </a:xfrm>
        </p:grpSpPr>
        <p:sp>
          <p:nvSpPr>
            <p:cNvPr id="49"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50" name="图片 49" descr="矩形 6 拷贝"/>
            <p:cNvPicPr>
              <a:picLocks noChangeAspect="1"/>
            </p:cNvPicPr>
            <p:nvPr/>
          </p:nvPicPr>
          <p:blipFill>
            <a:blip r:embed="rId4"/>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1" name="组合 10"/>
          <p:cNvGrpSpPr/>
          <p:nvPr/>
        </p:nvGrpSpPr>
        <p:grpSpPr>
          <a:xfrm>
            <a:off x="1905" y="901700"/>
            <a:ext cx="2165350" cy="4554220"/>
            <a:chOff x="3" y="1420"/>
            <a:chExt cx="3410" cy="7172"/>
          </a:xfrm>
        </p:grpSpPr>
        <p:pic>
          <p:nvPicPr>
            <p:cNvPr id="2" name="图片 1" descr="形状 4 拷贝 2"/>
            <p:cNvPicPr>
              <a:picLocks noChangeAspect="1"/>
            </p:cNvPicPr>
            <p:nvPr/>
          </p:nvPicPr>
          <p:blipFill>
            <a:blip r:embed="rId3"/>
            <a:srcRect t="11946" b="21986"/>
            <a:stretch>
              <a:fillRect/>
            </a:stretch>
          </p:blipFill>
          <p:spPr>
            <a:xfrm>
              <a:off x="3" y="1420"/>
              <a:ext cx="3411" cy="7173"/>
            </a:xfrm>
            <a:prstGeom prst="rect">
              <a:avLst/>
            </a:prstGeom>
          </p:spPr>
        </p:pic>
        <p:pic>
          <p:nvPicPr>
            <p:cNvPr id="3" name="图片 2" descr="形状 4"/>
            <p:cNvPicPr>
              <a:picLocks noChangeAspect="1"/>
            </p:cNvPicPr>
            <p:nvPr/>
          </p:nvPicPr>
          <p:blipFill>
            <a:blip r:embed="rId4"/>
            <a:srcRect t="17770" b="26313"/>
            <a:stretch>
              <a:fillRect/>
            </a:stretch>
          </p:blipFill>
          <p:spPr>
            <a:xfrm>
              <a:off x="3" y="2256"/>
              <a:ext cx="2641" cy="5727"/>
            </a:xfrm>
            <a:prstGeom prst="rect">
              <a:avLst/>
            </a:prstGeom>
          </p:spPr>
        </p:pic>
      </p:grpSp>
      <p:grpSp>
        <p:nvGrpSpPr>
          <p:cNvPr id="17" name="组合 16"/>
          <p:cNvGrpSpPr/>
          <p:nvPr/>
        </p:nvGrpSpPr>
        <p:grpSpPr>
          <a:xfrm>
            <a:off x="4789170" y="2065655"/>
            <a:ext cx="3952875" cy="1634490"/>
            <a:chOff x="5046" y="3582"/>
            <a:chExt cx="6225" cy="2574"/>
          </a:xfrm>
        </p:grpSpPr>
        <p:sp>
          <p:nvSpPr>
            <p:cNvPr id="4" name="文本框 3"/>
            <p:cNvSpPr txBox="1"/>
            <p:nvPr/>
          </p:nvSpPr>
          <p:spPr>
            <a:xfrm>
              <a:off x="5046" y="3582"/>
              <a:ext cx="1643" cy="1016"/>
            </a:xfrm>
            <a:prstGeom prst="rect">
              <a:avLst/>
            </a:prstGeom>
            <a:noFill/>
          </p:spPr>
          <p:txBody>
            <a:bodyPr wrap="square" rtlCol="0">
              <a:spAutoFit/>
            </a:bodyPr>
            <a:lstStyle/>
            <a:p>
              <a:r>
                <a:rPr lang="en-US" altLang="zh-CN" sz="36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04</a:t>
              </a:r>
            </a:p>
          </p:txBody>
        </p:sp>
        <p:sp>
          <p:nvSpPr>
            <p:cNvPr id="7" name="文本框 6"/>
            <p:cNvSpPr txBox="1"/>
            <p:nvPr/>
          </p:nvSpPr>
          <p:spPr>
            <a:xfrm>
              <a:off x="5046" y="4598"/>
              <a:ext cx="4702" cy="725"/>
            </a:xfrm>
            <a:prstGeom prst="rect">
              <a:avLst/>
            </a:prstGeom>
            <a:noFill/>
          </p:spPr>
          <p:txBody>
            <a:bodyPr wrap="square" rtlCol="0">
              <a:spAutoFit/>
            </a:bodyPr>
            <a:lstStyle/>
            <a:p>
              <a:pPr algn="l"/>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9" name="文本框 8"/>
            <p:cNvSpPr txBox="1"/>
            <p:nvPr/>
          </p:nvSpPr>
          <p:spPr>
            <a:xfrm>
              <a:off x="5046" y="5334"/>
              <a:ext cx="6225" cy="822"/>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4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a:t>
              </a:r>
            </a:p>
          </p:txBody>
        </p:sp>
      </p:grpSp>
      <p:cxnSp>
        <p:nvCxnSpPr>
          <p:cNvPr id="18" name="直接连接符 17"/>
          <p:cNvCxnSpPr/>
          <p:nvPr/>
        </p:nvCxnSpPr>
        <p:spPr>
          <a:xfrm>
            <a:off x="2375535" y="3171190"/>
            <a:ext cx="1800000" cy="0"/>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500"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ppt_x</p:attrName>
                                        </p:attrNameLst>
                                      </p:cBhvr>
                                      <p:tavLst>
                                        <p:tav tm="0">
                                          <p:val>
                                            <p:strVal val="#ppt_x-.2"/>
                                          </p:val>
                                        </p:tav>
                                        <p:tav tm="100000">
                                          <p:val>
                                            <p:strVal val="#ppt_x"/>
                                          </p:val>
                                        </p:tav>
                                      </p:tavLst>
                                    </p:anim>
                                    <p:anim calcmode="lin" valueType="num">
                                      <p:cBhvr>
                                        <p:cTn id="13"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inVertical)">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椭圆 44"/>
          <p:cNvSpPr>
            <a:spLocks noChangeArrowheads="1"/>
          </p:cNvSpPr>
          <p:nvPr/>
        </p:nvSpPr>
        <p:spPr bwMode="auto">
          <a:xfrm>
            <a:off x="602615" y="1572895"/>
            <a:ext cx="1419860" cy="1419860"/>
          </a:xfrm>
          <a:prstGeom prst="ellipse">
            <a:avLst/>
          </a:prstGeom>
          <a:solidFill>
            <a:srgbClr val="A6A6A6"/>
          </a:solidFill>
          <a:ln>
            <a:noFill/>
          </a:ln>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nvGrpSpPr>
          <p:cNvPr id="9" name="Group 8"/>
          <p:cNvGrpSpPr/>
          <p:nvPr/>
        </p:nvGrpSpPr>
        <p:grpSpPr bwMode="auto">
          <a:xfrm>
            <a:off x="1130935" y="2023745"/>
            <a:ext cx="340360" cy="517525"/>
            <a:chOff x="0" y="0"/>
            <a:chExt cx="293688" cy="446088"/>
          </a:xfrm>
        </p:grpSpPr>
        <p:sp>
          <p:nvSpPr>
            <p:cNvPr id="10"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11"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12"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sp>
        <p:nvSpPr>
          <p:cNvPr id="13" name="椭圆 50"/>
          <p:cNvSpPr>
            <a:spLocks noChangeArrowheads="1"/>
          </p:cNvSpPr>
          <p:nvPr/>
        </p:nvSpPr>
        <p:spPr bwMode="auto">
          <a:xfrm>
            <a:off x="2648585" y="1572895"/>
            <a:ext cx="1419860" cy="1419860"/>
          </a:xfrm>
          <a:prstGeom prst="ellipse">
            <a:avLst/>
          </a:prstGeom>
          <a:solidFill>
            <a:srgbClr val="FFB718"/>
          </a:solidFill>
          <a:ln>
            <a:noFill/>
          </a:ln>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14" name="Freeform 1001"/>
          <p:cNvSpPr>
            <a:spLocks noEditPoints="1" noChangeArrowheads="1"/>
          </p:cNvSpPr>
          <p:nvPr/>
        </p:nvSpPr>
        <p:spPr bwMode="auto">
          <a:xfrm>
            <a:off x="3063875" y="1934845"/>
            <a:ext cx="570865" cy="633095"/>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9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15" name="椭圆 53"/>
          <p:cNvSpPr>
            <a:spLocks noChangeArrowheads="1"/>
          </p:cNvSpPr>
          <p:nvPr/>
        </p:nvSpPr>
        <p:spPr bwMode="auto">
          <a:xfrm>
            <a:off x="4694555" y="1572895"/>
            <a:ext cx="1421765" cy="1419860"/>
          </a:xfrm>
          <a:prstGeom prst="ellipse">
            <a:avLst/>
          </a:prstGeom>
          <a:solidFill>
            <a:srgbClr val="A6A6A6"/>
          </a:solidFill>
          <a:ln>
            <a:noFill/>
          </a:ln>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nvGrpSpPr>
          <p:cNvPr id="16" name="Group 17"/>
          <p:cNvGrpSpPr/>
          <p:nvPr/>
        </p:nvGrpSpPr>
        <p:grpSpPr bwMode="auto">
          <a:xfrm>
            <a:off x="5111115" y="2023745"/>
            <a:ext cx="442595" cy="570865"/>
            <a:chOff x="0" y="0"/>
            <a:chExt cx="381000" cy="492126"/>
          </a:xfrm>
        </p:grpSpPr>
        <p:sp>
          <p:nvSpPr>
            <p:cNvPr id="8"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9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19"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9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32"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9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33"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9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sp>
        <p:nvSpPr>
          <p:cNvPr id="34" name="椭圆 60"/>
          <p:cNvSpPr>
            <a:spLocks noChangeArrowheads="1"/>
          </p:cNvSpPr>
          <p:nvPr/>
        </p:nvSpPr>
        <p:spPr bwMode="auto">
          <a:xfrm>
            <a:off x="6741795" y="1552575"/>
            <a:ext cx="1419860" cy="1419860"/>
          </a:xfrm>
          <a:prstGeom prst="ellipse">
            <a:avLst/>
          </a:prstGeom>
          <a:solidFill>
            <a:srgbClr val="FFB718"/>
          </a:solidFill>
          <a:ln>
            <a:noFill/>
          </a:ln>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35" name="Freeform 1015"/>
          <p:cNvSpPr>
            <a:spLocks noChangeArrowheads="1"/>
          </p:cNvSpPr>
          <p:nvPr/>
        </p:nvSpPr>
        <p:spPr bwMode="auto">
          <a:xfrm>
            <a:off x="7179945" y="2087245"/>
            <a:ext cx="530225" cy="482600"/>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36" name="椭圆 35"/>
          <p:cNvSpPr>
            <a:spLocks noChangeArrowheads="1"/>
          </p:cNvSpPr>
          <p:nvPr/>
        </p:nvSpPr>
        <p:spPr bwMode="auto">
          <a:xfrm>
            <a:off x="8787765" y="1572895"/>
            <a:ext cx="1419860" cy="1419860"/>
          </a:xfrm>
          <a:prstGeom prst="ellipse">
            <a:avLst/>
          </a:prstGeom>
          <a:solidFill>
            <a:srgbClr val="A6A6A6"/>
          </a:solidFill>
          <a:ln>
            <a:noFill/>
          </a:ln>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nvGrpSpPr>
          <p:cNvPr id="37" name="Group 27"/>
          <p:cNvGrpSpPr/>
          <p:nvPr/>
        </p:nvGrpSpPr>
        <p:grpSpPr bwMode="auto">
          <a:xfrm>
            <a:off x="9253855" y="2109470"/>
            <a:ext cx="481965" cy="351790"/>
            <a:chOff x="0" y="0"/>
            <a:chExt cx="685800" cy="400050"/>
          </a:xfrm>
        </p:grpSpPr>
        <p:sp>
          <p:nvSpPr>
            <p:cNvPr id="38"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39"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sp>
        <p:nvSpPr>
          <p:cNvPr id="40" name="文本框 68"/>
          <p:cNvSpPr>
            <a:spLocks noChangeArrowheads="1"/>
          </p:cNvSpPr>
          <p:nvPr/>
        </p:nvSpPr>
        <p:spPr bwMode="auto">
          <a:xfrm>
            <a:off x="820420" y="3249930"/>
            <a:ext cx="130048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050" b="1"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单击输入标题</a:t>
            </a:r>
          </a:p>
        </p:txBody>
      </p:sp>
      <p:sp>
        <p:nvSpPr>
          <p:cNvPr id="41" name="文本框 69"/>
          <p:cNvSpPr>
            <a:spLocks noChangeArrowheads="1"/>
          </p:cNvSpPr>
          <p:nvPr/>
        </p:nvSpPr>
        <p:spPr bwMode="auto">
          <a:xfrm>
            <a:off x="2820035" y="3249930"/>
            <a:ext cx="130048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050" b="1">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单击输入标题</a:t>
            </a:r>
          </a:p>
        </p:txBody>
      </p:sp>
      <p:sp>
        <p:nvSpPr>
          <p:cNvPr id="42" name="文本框 70"/>
          <p:cNvSpPr>
            <a:spLocks noChangeArrowheads="1"/>
          </p:cNvSpPr>
          <p:nvPr/>
        </p:nvSpPr>
        <p:spPr bwMode="auto">
          <a:xfrm>
            <a:off x="4941570" y="3249930"/>
            <a:ext cx="130048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050" b="1">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单击输入标题</a:t>
            </a:r>
          </a:p>
        </p:txBody>
      </p:sp>
      <p:sp>
        <p:nvSpPr>
          <p:cNvPr id="43" name="文本框 71"/>
          <p:cNvSpPr>
            <a:spLocks noChangeArrowheads="1"/>
          </p:cNvSpPr>
          <p:nvPr/>
        </p:nvSpPr>
        <p:spPr bwMode="auto">
          <a:xfrm>
            <a:off x="6941820" y="3249930"/>
            <a:ext cx="130048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050" b="1">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单击输入标题</a:t>
            </a:r>
          </a:p>
        </p:txBody>
      </p:sp>
      <p:sp>
        <p:nvSpPr>
          <p:cNvPr id="44" name="文本框 72"/>
          <p:cNvSpPr>
            <a:spLocks noChangeArrowheads="1"/>
          </p:cNvSpPr>
          <p:nvPr/>
        </p:nvSpPr>
        <p:spPr bwMode="auto">
          <a:xfrm>
            <a:off x="9007475" y="3249930"/>
            <a:ext cx="130048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1050" b="1">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单击输入标题</a:t>
            </a:r>
          </a:p>
        </p:txBody>
      </p:sp>
      <p:sp>
        <p:nvSpPr>
          <p:cNvPr id="45" name="燕尾形 73"/>
          <p:cNvSpPr>
            <a:spLocks noChangeArrowheads="1"/>
          </p:cNvSpPr>
          <p:nvPr/>
        </p:nvSpPr>
        <p:spPr bwMode="auto">
          <a:xfrm>
            <a:off x="2193925" y="2213610"/>
            <a:ext cx="250190" cy="250190"/>
          </a:xfrm>
          <a:prstGeom prst="chevron">
            <a:avLst>
              <a:gd name="adj" fmla="val 50000"/>
            </a:avLst>
          </a:prstGeom>
          <a:solidFill>
            <a:srgbClr val="A6A6A6"/>
          </a:solidFill>
          <a:ln>
            <a:noFill/>
          </a:ln>
        </p:spPr>
        <p:txBody>
          <a:bodyPr lIns="68564" tIns="34282" rIns="68564" bIns="34282"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46" name="燕尾形 74"/>
          <p:cNvSpPr>
            <a:spLocks noChangeArrowheads="1"/>
          </p:cNvSpPr>
          <p:nvPr/>
        </p:nvSpPr>
        <p:spPr bwMode="auto">
          <a:xfrm>
            <a:off x="4271010" y="2213610"/>
            <a:ext cx="250190" cy="250190"/>
          </a:xfrm>
          <a:prstGeom prst="chevron">
            <a:avLst>
              <a:gd name="adj" fmla="val 50000"/>
            </a:avLst>
          </a:prstGeom>
          <a:solidFill>
            <a:srgbClr val="A6A6A6"/>
          </a:solidFill>
          <a:ln>
            <a:noFill/>
          </a:ln>
        </p:spPr>
        <p:txBody>
          <a:bodyPr lIns="68564" tIns="34282" rIns="68564" bIns="34282"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47" name="燕尾形 75"/>
          <p:cNvSpPr>
            <a:spLocks noChangeArrowheads="1"/>
          </p:cNvSpPr>
          <p:nvPr/>
        </p:nvSpPr>
        <p:spPr bwMode="auto">
          <a:xfrm>
            <a:off x="6307455" y="2213610"/>
            <a:ext cx="250190" cy="250190"/>
          </a:xfrm>
          <a:prstGeom prst="chevron">
            <a:avLst>
              <a:gd name="adj" fmla="val 50000"/>
            </a:avLst>
          </a:prstGeom>
          <a:solidFill>
            <a:srgbClr val="A6A6A6"/>
          </a:solidFill>
          <a:ln>
            <a:noFill/>
          </a:ln>
        </p:spPr>
        <p:txBody>
          <a:bodyPr lIns="68564" tIns="34282" rIns="68564" bIns="34282"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48" name="燕尾形 76"/>
          <p:cNvSpPr>
            <a:spLocks noChangeArrowheads="1"/>
          </p:cNvSpPr>
          <p:nvPr/>
        </p:nvSpPr>
        <p:spPr bwMode="auto">
          <a:xfrm>
            <a:off x="8373110" y="2235835"/>
            <a:ext cx="250190" cy="250190"/>
          </a:xfrm>
          <a:prstGeom prst="chevron">
            <a:avLst>
              <a:gd name="adj" fmla="val 50000"/>
            </a:avLst>
          </a:prstGeom>
          <a:solidFill>
            <a:srgbClr val="A6A6A6"/>
          </a:solidFill>
          <a:ln>
            <a:noFill/>
          </a:ln>
        </p:spPr>
        <p:txBody>
          <a:bodyPr lIns="68564" tIns="34282" rIns="68564" bIns="34282"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nvGrpSpPr>
          <p:cNvPr id="49" name="Group 46"/>
          <p:cNvGrpSpPr/>
          <p:nvPr/>
        </p:nvGrpSpPr>
        <p:grpSpPr bwMode="auto">
          <a:xfrm>
            <a:off x="511175" y="3785870"/>
            <a:ext cx="9845040" cy="357505"/>
            <a:chOff x="0" y="0"/>
            <a:chExt cx="8487614" cy="309189"/>
          </a:xfrm>
        </p:grpSpPr>
        <p:sp>
          <p:nvSpPr>
            <p:cNvPr id="50" name="矩形 84"/>
            <p:cNvSpPr>
              <a:spLocks noChangeArrowheads="1"/>
            </p:cNvSpPr>
            <p:nvPr/>
          </p:nvSpPr>
          <p:spPr bwMode="auto">
            <a:xfrm>
              <a:off x="0" y="0"/>
              <a:ext cx="8487614" cy="309189"/>
            </a:xfrm>
            <a:prstGeom prst="rect">
              <a:avLst/>
            </a:prstGeom>
            <a:solidFill>
              <a:srgbClr val="A6A6A6"/>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1"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2"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3"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4"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5"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sz="110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sp>
        <p:nvSpPr>
          <p:cNvPr id="56" name="Content Placeholder 2"/>
          <p:cNvSpPr txBox="1"/>
          <p:nvPr/>
        </p:nvSpPr>
        <p:spPr>
          <a:xfrm>
            <a:off x="398145" y="4370705"/>
            <a:ext cx="1857375" cy="792480"/>
          </a:xfrm>
          <a:prstGeom prst="rect">
            <a:avLst/>
          </a:prstGeom>
        </p:spPr>
        <p:txBody>
          <a:bodyPr vert="horz" lIns="91419" tIns="45709" rIns="91419" bIns="45709"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defRPr/>
            </a:pPr>
            <a:r>
              <a:rPr lang="zh-CN" altLang="en-US"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请在这里添加文字内容请在这里添加文字内容请在这里添加文字内容请在这里添加文字内容</a:t>
            </a:r>
            <a:endParaRPr lang="en-US" altLang="zh-CN"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7" name="Content Placeholder 2"/>
          <p:cNvSpPr txBox="1"/>
          <p:nvPr/>
        </p:nvSpPr>
        <p:spPr>
          <a:xfrm>
            <a:off x="2358390" y="4370705"/>
            <a:ext cx="1857375" cy="792480"/>
          </a:xfrm>
          <a:prstGeom prst="rect">
            <a:avLst/>
          </a:prstGeom>
        </p:spPr>
        <p:txBody>
          <a:bodyPr vert="horz" lIns="91419" tIns="45709" rIns="91419" bIns="45709"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defRPr/>
            </a:pPr>
            <a:r>
              <a:rPr lang="zh-CN" altLang="en-US"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请在这里添加文字内容请在这里添加文字内容请在这里添加文字内容请在这里添加文字内容</a:t>
            </a:r>
            <a:endParaRPr lang="en-US" altLang="zh-CN"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8" name="Content Placeholder 2"/>
          <p:cNvSpPr txBox="1"/>
          <p:nvPr/>
        </p:nvSpPr>
        <p:spPr>
          <a:xfrm>
            <a:off x="4408805" y="4370705"/>
            <a:ext cx="1857375" cy="792480"/>
          </a:xfrm>
          <a:prstGeom prst="rect">
            <a:avLst/>
          </a:prstGeom>
        </p:spPr>
        <p:txBody>
          <a:bodyPr vert="horz" lIns="91419" tIns="45709" rIns="91419" bIns="45709"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defRPr/>
            </a:pPr>
            <a:r>
              <a:rPr lang="zh-CN" altLang="en-US"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请在这里添加文字内容请在这里添加文字内容请在这里添加文字内容请在这里添加文字内容</a:t>
            </a:r>
            <a:endParaRPr lang="en-US" altLang="zh-CN"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59" name="Content Placeholder 2"/>
          <p:cNvSpPr txBox="1"/>
          <p:nvPr/>
        </p:nvSpPr>
        <p:spPr>
          <a:xfrm>
            <a:off x="6370955" y="4370705"/>
            <a:ext cx="1857375" cy="792480"/>
          </a:xfrm>
          <a:prstGeom prst="rect">
            <a:avLst/>
          </a:prstGeom>
        </p:spPr>
        <p:txBody>
          <a:bodyPr vert="horz" lIns="91419" tIns="45709" rIns="91419" bIns="45709"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defRPr/>
            </a:pPr>
            <a:r>
              <a:rPr lang="zh-CN" altLang="en-US"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请在这里添加文字内容请在这里添加文字内容请在这里添加文字内容请在这里添加文字内容</a:t>
            </a:r>
            <a:endParaRPr lang="en-US" altLang="zh-CN"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sp>
        <p:nvSpPr>
          <p:cNvPr id="60" name="Content Placeholder 2"/>
          <p:cNvSpPr txBox="1"/>
          <p:nvPr/>
        </p:nvSpPr>
        <p:spPr>
          <a:xfrm>
            <a:off x="8519160" y="4370705"/>
            <a:ext cx="1857375" cy="792480"/>
          </a:xfrm>
          <a:prstGeom prst="rect">
            <a:avLst/>
          </a:prstGeom>
        </p:spPr>
        <p:txBody>
          <a:bodyPr vert="horz" lIns="91419" tIns="45709" rIns="91419" bIns="45709"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defRPr/>
            </a:pPr>
            <a:r>
              <a:rPr lang="zh-CN" altLang="en-US"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rPr>
              <a:t>请在这里添加文字内容请在这里添加文字内容请在这里添加文字内容请在这里添加文字内容</a:t>
            </a:r>
            <a:endParaRPr lang="en-US" altLang="zh-CN" sz="900" dirty="0">
              <a:solidFill>
                <a:schemeClr val="bg1">
                  <a:lumMod val="50000"/>
                </a:schemeClr>
              </a:solidFill>
              <a:latin typeface="思源黑体 CN Normal" panose="020B0400000000000000" charset="-122"/>
              <a:ea typeface="思源黑体 CN Normal" panose="020B0400000000000000" charset="-122"/>
              <a:cs typeface="思源黑体 CN Normal" panose="020B0400000000000000" charset="-122"/>
              <a:sym typeface="Century Gothic" panose="020B0502020202020204" pitchFamily="34" charset="0"/>
            </a:endParaRPr>
          </a:p>
        </p:txBody>
      </p:sp>
      <p:grpSp>
        <p:nvGrpSpPr>
          <p:cNvPr id="62" name="组合 61"/>
          <p:cNvGrpSpPr/>
          <p:nvPr/>
        </p:nvGrpSpPr>
        <p:grpSpPr>
          <a:xfrm>
            <a:off x="396875" y="204470"/>
            <a:ext cx="1664335" cy="306070"/>
            <a:chOff x="13571" y="280"/>
            <a:chExt cx="2621" cy="482"/>
          </a:xfrm>
        </p:grpSpPr>
        <p:sp>
          <p:nvSpPr>
            <p:cNvPr id="63"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64" name="图片 63" descr="矩形 6 拷贝"/>
            <p:cNvPicPr>
              <a:picLocks noChangeAspect="1"/>
            </p:cNvPicPr>
            <p:nvPr/>
          </p:nvPicPr>
          <p:blipFill>
            <a:blip r:embed="rId3"/>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1000" fill="hold"/>
                                        <p:tgtEl>
                                          <p:spTgt spid="49"/>
                                        </p:tgtEl>
                                        <p:attrNameLst>
                                          <p:attrName>ppt_x</p:attrName>
                                        </p:attrNameLst>
                                      </p:cBhvr>
                                      <p:tavLst>
                                        <p:tav tm="0">
                                          <p:val>
                                            <p:strVal val="#ppt_x-.2"/>
                                          </p:val>
                                        </p:tav>
                                        <p:tav tm="100000">
                                          <p:val>
                                            <p:strVal val="#ppt_x"/>
                                          </p:val>
                                        </p:tav>
                                      </p:tavLst>
                                    </p:anim>
                                    <p:anim calcmode="lin" valueType="num">
                                      <p:cBhvr>
                                        <p:cTn id="8" dur="1000" fill="hold"/>
                                        <p:tgtEl>
                                          <p:spTgt spid="49"/>
                                        </p:tgtEl>
                                        <p:attrNameLst>
                                          <p:attrName>ppt_y</p:attrName>
                                        </p:attrNameLst>
                                      </p:cBhvr>
                                      <p:tavLst>
                                        <p:tav tm="0">
                                          <p:val>
                                            <p:strVal val="#ppt_y"/>
                                          </p:val>
                                        </p:tav>
                                        <p:tav tm="100000">
                                          <p:val>
                                            <p:strVal val="#ppt_y"/>
                                          </p:val>
                                        </p:tav>
                                      </p:tavLst>
                                    </p:anim>
                                    <p:animEffect transition="in" filter="wipe(right)" prLst="gradientSize: 0.1">
                                      <p:cBhvr>
                                        <p:cTn id="9" dur="1000"/>
                                        <p:tgtEl>
                                          <p:spTgt spid="4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down)">
                                      <p:cBhvr>
                                        <p:cTn id="17" dur="500"/>
                                        <p:tgtEl>
                                          <p:spTgt spid="40"/>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wipe(down)">
                                      <p:cBhvr>
                                        <p:cTn id="20" dur="500"/>
                                        <p:tgtEl>
                                          <p:spTgt spid="56"/>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500" fill="hold">
                                          <p:stCondLst>
                                            <p:cond delay="0"/>
                                          </p:stCondLst>
                                        </p:cTn>
                                        <p:tgtEl>
                                          <p:spTgt spid="45"/>
                                        </p:tgtEl>
                                        <p:attrNameLst>
                                          <p:attrName>style.visibility</p:attrName>
                                        </p:attrNameLst>
                                      </p:cBhvr>
                                      <p:to>
                                        <p:strVal val="visible"/>
                                      </p:to>
                                    </p:set>
                                    <p:anim calcmode="lin" valueType="num">
                                      <p:cBhvr>
                                        <p:cTn id="25" dur="500" fill="hold"/>
                                        <p:tgtEl>
                                          <p:spTgt spid="45"/>
                                        </p:tgtEl>
                                        <p:attrNameLst>
                                          <p:attrName>ppt_x</p:attrName>
                                        </p:attrNameLst>
                                      </p:cBhvr>
                                      <p:tavLst>
                                        <p:tav tm="0">
                                          <p:val>
                                            <p:strVal val="#ppt_x-.2"/>
                                          </p:val>
                                        </p:tav>
                                        <p:tav tm="100000">
                                          <p:val>
                                            <p:strVal val="#ppt_x"/>
                                          </p:val>
                                        </p:tav>
                                      </p:tavLst>
                                    </p:anim>
                                    <p:anim calcmode="lin" valueType="num">
                                      <p:cBhvr>
                                        <p:cTn id="26" dur="5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wipe(down)">
                                      <p:cBhvr>
                                        <p:cTn id="35" dur="500"/>
                                        <p:tgtEl>
                                          <p:spTgt spid="41"/>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wipe(down)">
                                      <p:cBhvr>
                                        <p:cTn id="38" dur="500"/>
                                        <p:tgtEl>
                                          <p:spTgt spid="57"/>
                                        </p:tgtEl>
                                      </p:cBhvr>
                                    </p:animEffect>
                                  </p:childTnLst>
                                </p:cTn>
                              </p:par>
                            </p:childTnLst>
                          </p:cTn>
                        </p:par>
                      </p:childTnLst>
                    </p:cTn>
                  </p:par>
                  <p:par>
                    <p:cTn id="39" fill="hold">
                      <p:stCondLst>
                        <p:cond delay="indefinite"/>
                      </p:stCondLst>
                      <p:childTnLst>
                        <p:par>
                          <p:cTn id="40" fill="hold">
                            <p:stCondLst>
                              <p:cond delay="0"/>
                            </p:stCondLst>
                            <p:childTnLst>
                              <p:par>
                                <p:cTn id="41" presetID="29" presetClass="entr" presetSubtype="0" fill="hold" grpId="0" nodeType="clickEffect">
                                  <p:stCondLst>
                                    <p:cond delay="0"/>
                                  </p:stCondLst>
                                  <p:childTnLst>
                                    <p:set>
                                      <p:cBhvr>
                                        <p:cTn id="42" dur="500"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ppt_x</p:attrName>
                                        </p:attrNameLst>
                                      </p:cBhvr>
                                      <p:tavLst>
                                        <p:tav tm="0">
                                          <p:val>
                                            <p:strVal val="#ppt_x-.2"/>
                                          </p:val>
                                        </p:tav>
                                        <p:tav tm="100000">
                                          <p:val>
                                            <p:strVal val="#ppt_x"/>
                                          </p:val>
                                        </p:tav>
                                      </p:tavLst>
                                    </p:anim>
                                    <p:anim calcmode="lin" valueType="num">
                                      <p:cBhvr>
                                        <p:cTn id="44" dur="500" fill="hold"/>
                                        <p:tgtEl>
                                          <p:spTgt spid="46"/>
                                        </p:tgtEl>
                                        <p:attrNameLst>
                                          <p:attrName>ppt_y</p:attrName>
                                        </p:attrNameLst>
                                      </p:cBhvr>
                                      <p:tavLst>
                                        <p:tav tm="0">
                                          <p:val>
                                            <p:strVal val="#ppt_y"/>
                                          </p:val>
                                        </p:tav>
                                        <p:tav tm="100000">
                                          <p:val>
                                            <p:strVal val="#ppt_y"/>
                                          </p:val>
                                        </p:tav>
                                      </p:tavLst>
                                    </p:anim>
                                    <p:animEffect transition="in" filter="wipe(right)" prLst="gradientSize: 0.1">
                                      <p:cBhvr>
                                        <p:cTn id="45" dur="500"/>
                                        <p:tgtEl>
                                          <p:spTgt spid="4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down)">
                                      <p:cBhvr>
                                        <p:cTn id="50" dur="500"/>
                                        <p:tgtEl>
                                          <p:spTgt spid="15"/>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wipe(down)">
                                      <p:cBhvr>
                                        <p:cTn id="53" dur="500"/>
                                        <p:tgtEl>
                                          <p:spTgt spid="42"/>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wipe(down)">
                                      <p:cBhvr>
                                        <p:cTn id="56" dur="500"/>
                                        <p:tgtEl>
                                          <p:spTgt spid="58"/>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500" fill="hold">
                                          <p:stCondLst>
                                            <p:cond delay="0"/>
                                          </p:stCondLst>
                                        </p:cTn>
                                        <p:tgtEl>
                                          <p:spTgt spid="47"/>
                                        </p:tgtEl>
                                        <p:attrNameLst>
                                          <p:attrName>style.visibility</p:attrName>
                                        </p:attrNameLst>
                                      </p:cBhvr>
                                      <p:to>
                                        <p:strVal val="visible"/>
                                      </p:to>
                                    </p:set>
                                    <p:anim calcmode="lin" valueType="num">
                                      <p:cBhvr>
                                        <p:cTn id="61" dur="500" fill="hold"/>
                                        <p:tgtEl>
                                          <p:spTgt spid="47"/>
                                        </p:tgtEl>
                                        <p:attrNameLst>
                                          <p:attrName>ppt_x</p:attrName>
                                        </p:attrNameLst>
                                      </p:cBhvr>
                                      <p:tavLst>
                                        <p:tav tm="0">
                                          <p:val>
                                            <p:strVal val="#ppt_x-.2"/>
                                          </p:val>
                                        </p:tav>
                                        <p:tav tm="100000">
                                          <p:val>
                                            <p:strVal val="#ppt_x"/>
                                          </p:val>
                                        </p:tav>
                                      </p:tavLst>
                                    </p:anim>
                                    <p:anim calcmode="lin" valueType="num">
                                      <p:cBhvr>
                                        <p:cTn id="62" dur="500" fill="hold"/>
                                        <p:tgtEl>
                                          <p:spTgt spid="47"/>
                                        </p:tgtEl>
                                        <p:attrNameLst>
                                          <p:attrName>ppt_y</p:attrName>
                                        </p:attrNameLst>
                                      </p:cBhvr>
                                      <p:tavLst>
                                        <p:tav tm="0">
                                          <p:val>
                                            <p:strVal val="#ppt_y"/>
                                          </p:val>
                                        </p:tav>
                                        <p:tav tm="100000">
                                          <p:val>
                                            <p:strVal val="#ppt_y"/>
                                          </p:val>
                                        </p:tav>
                                      </p:tavLst>
                                    </p:anim>
                                    <p:animEffect transition="in" filter="wipe(right)" prLst="gradientSize: 0.1">
                                      <p:cBhvr>
                                        <p:cTn id="63" dur="500"/>
                                        <p:tgtEl>
                                          <p:spTgt spid="4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down)">
                                      <p:cBhvr>
                                        <p:cTn id="68" dur="500"/>
                                        <p:tgtEl>
                                          <p:spTgt spid="35"/>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down)">
                                      <p:cBhvr>
                                        <p:cTn id="71" dur="500"/>
                                        <p:tgtEl>
                                          <p:spTgt spid="34"/>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
                                        </p:tgtEl>
                                        <p:attrNameLst>
                                          <p:attrName>style.visibility</p:attrName>
                                        </p:attrNameLst>
                                      </p:cBhvr>
                                      <p:to>
                                        <p:strVal val="visible"/>
                                      </p:to>
                                    </p:set>
                                    <p:animEffect transition="in" filter="wipe(down)">
                                      <p:cBhvr>
                                        <p:cTn id="74" dur="500"/>
                                        <p:tgtEl>
                                          <p:spTgt spid="43"/>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wipe(down)">
                                      <p:cBhvr>
                                        <p:cTn id="77" dur="500"/>
                                        <p:tgtEl>
                                          <p:spTgt spid="59"/>
                                        </p:tgtEl>
                                      </p:cBhvr>
                                    </p:animEffect>
                                  </p:childTnLst>
                                </p:cTn>
                              </p:par>
                            </p:childTnLst>
                          </p:cTn>
                        </p:par>
                      </p:childTnLst>
                    </p:cTn>
                  </p:par>
                  <p:par>
                    <p:cTn id="78" fill="hold">
                      <p:stCondLst>
                        <p:cond delay="indefinite"/>
                      </p:stCondLst>
                      <p:childTnLst>
                        <p:par>
                          <p:cTn id="79" fill="hold">
                            <p:stCondLst>
                              <p:cond delay="0"/>
                            </p:stCondLst>
                            <p:childTnLst>
                              <p:par>
                                <p:cTn id="80" presetID="29" presetClass="entr" presetSubtype="0" fill="hold" grpId="0" nodeType="clickEffect">
                                  <p:stCondLst>
                                    <p:cond delay="0"/>
                                  </p:stCondLst>
                                  <p:childTnLst>
                                    <p:set>
                                      <p:cBhvr>
                                        <p:cTn id="81" dur="500" fill="hold">
                                          <p:stCondLst>
                                            <p:cond delay="0"/>
                                          </p:stCondLst>
                                        </p:cTn>
                                        <p:tgtEl>
                                          <p:spTgt spid="48"/>
                                        </p:tgtEl>
                                        <p:attrNameLst>
                                          <p:attrName>style.visibility</p:attrName>
                                        </p:attrNameLst>
                                      </p:cBhvr>
                                      <p:to>
                                        <p:strVal val="visible"/>
                                      </p:to>
                                    </p:set>
                                    <p:anim calcmode="lin" valueType="num">
                                      <p:cBhvr>
                                        <p:cTn id="82" dur="500" fill="hold"/>
                                        <p:tgtEl>
                                          <p:spTgt spid="48"/>
                                        </p:tgtEl>
                                        <p:attrNameLst>
                                          <p:attrName>ppt_x</p:attrName>
                                        </p:attrNameLst>
                                      </p:cBhvr>
                                      <p:tavLst>
                                        <p:tav tm="0">
                                          <p:val>
                                            <p:strVal val="#ppt_x-.2"/>
                                          </p:val>
                                        </p:tav>
                                        <p:tav tm="100000">
                                          <p:val>
                                            <p:strVal val="#ppt_x"/>
                                          </p:val>
                                        </p:tav>
                                      </p:tavLst>
                                    </p:anim>
                                    <p:anim calcmode="lin" valueType="num">
                                      <p:cBhvr>
                                        <p:cTn id="83" dur="5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84" dur="500"/>
                                        <p:tgtEl>
                                          <p:spTgt spid="48"/>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wipe(down)">
                                      <p:cBhvr>
                                        <p:cTn id="89" dur="500"/>
                                        <p:tgtEl>
                                          <p:spTgt spid="37"/>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wipe(down)">
                                      <p:cBhvr>
                                        <p:cTn id="92" dur="500"/>
                                        <p:tgtEl>
                                          <p:spTgt spid="36"/>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wipe(down)">
                                      <p:cBhvr>
                                        <p:cTn id="95" dur="500"/>
                                        <p:tgtEl>
                                          <p:spTgt spid="44"/>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60"/>
                                        </p:tgtEl>
                                        <p:attrNameLst>
                                          <p:attrName>style.visibility</p:attrName>
                                        </p:attrNameLst>
                                      </p:cBhvr>
                                      <p:to>
                                        <p:strVal val="visible"/>
                                      </p:to>
                                    </p:set>
                                    <p:animEffect transition="in" filter="wipe(down)">
                                      <p:cBhvr>
                                        <p:cTn id="9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5" grpId="0" animBg="1"/>
      <p:bldP spid="34" grpId="0" animBg="1"/>
      <p:bldP spid="35" grpId="0" animBg="1"/>
      <p:bldP spid="36" grpId="0" animBg="1"/>
      <p:bldP spid="40" grpId="0"/>
      <p:bldP spid="41" grpId="0"/>
      <p:bldP spid="42" grpId="0"/>
      <p:bldP spid="43" grpId="0"/>
      <p:bldP spid="44" grpId="0"/>
      <p:bldP spid="45" grpId="0" animBg="1"/>
      <p:bldP spid="46" grpId="0" animBg="1"/>
      <p:bldP spid="47" grpId="0" animBg="1"/>
      <p:bldP spid="48" grpId="0" animBg="1"/>
      <p:bldP spid="56" grpId="0"/>
      <p:bldP spid="57" grpId="0"/>
      <p:bldP spid="58" grpId="0"/>
      <p:bldP spid="59"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descr="形状 2"/>
          <p:cNvPicPr>
            <a:picLocks noChangeAspect="1"/>
          </p:cNvPicPr>
          <p:nvPr/>
        </p:nvPicPr>
        <p:blipFill>
          <a:blip r:embed="rId3"/>
          <a:stretch>
            <a:fillRect/>
          </a:stretch>
        </p:blipFill>
        <p:spPr>
          <a:xfrm>
            <a:off x="-20955" y="3784600"/>
            <a:ext cx="3108960" cy="2700020"/>
          </a:xfrm>
          <a:prstGeom prst="rect">
            <a:avLst/>
          </a:prstGeom>
        </p:spPr>
      </p:pic>
      <p:pic>
        <p:nvPicPr>
          <p:cNvPr id="6" name="图片 5" descr="形状 3 拷贝"/>
          <p:cNvPicPr>
            <a:picLocks noChangeAspect="1"/>
          </p:cNvPicPr>
          <p:nvPr/>
        </p:nvPicPr>
        <p:blipFill>
          <a:blip r:embed="rId4"/>
          <a:stretch>
            <a:fillRect/>
          </a:stretch>
        </p:blipFill>
        <p:spPr>
          <a:xfrm>
            <a:off x="-20955" y="4772660"/>
            <a:ext cx="3907790" cy="1711960"/>
          </a:xfrm>
          <a:prstGeom prst="rect">
            <a:avLst/>
          </a:prstGeom>
        </p:spPr>
      </p:pic>
      <p:pic>
        <p:nvPicPr>
          <p:cNvPr id="8" name="图片 7" descr="矩形 11"/>
          <p:cNvPicPr>
            <a:picLocks noChangeAspect="1"/>
          </p:cNvPicPr>
          <p:nvPr/>
        </p:nvPicPr>
        <p:blipFill>
          <a:blip r:embed="rId5"/>
          <a:stretch>
            <a:fillRect/>
          </a:stretch>
        </p:blipFill>
        <p:spPr>
          <a:xfrm>
            <a:off x="5447030" y="5666105"/>
            <a:ext cx="1054100" cy="818515"/>
          </a:xfrm>
          <a:prstGeom prst="rect">
            <a:avLst/>
          </a:prstGeom>
        </p:spPr>
      </p:pic>
      <p:sp>
        <p:nvSpPr>
          <p:cNvPr id="10" name="TextBox 8"/>
          <p:cNvSpPr txBox="1">
            <a:spLocks noChangeArrowheads="1"/>
          </p:cNvSpPr>
          <p:nvPr/>
        </p:nvSpPr>
        <p:spPr bwMode="auto">
          <a:xfrm>
            <a:off x="8870950" y="2823845"/>
            <a:ext cx="1202690" cy="467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8" tIns="34284" rIns="68568" bIns="34284">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30000"/>
              </a:lnSpc>
              <a:defRPr/>
            </a:pPr>
            <a:r>
              <a:rPr lang="zh-CN" altLang="en-US" sz="1000" kern="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请在此处输入您的文本</a:t>
            </a:r>
          </a:p>
        </p:txBody>
      </p:sp>
      <p:sp>
        <p:nvSpPr>
          <p:cNvPr id="18" name="燕尾形箭头 23"/>
          <p:cNvSpPr>
            <a:spLocks noChangeArrowheads="1"/>
          </p:cNvSpPr>
          <p:nvPr/>
        </p:nvSpPr>
        <p:spPr bwMode="auto">
          <a:xfrm rot="16200000">
            <a:off x="6964045" y="1711960"/>
            <a:ext cx="1042035" cy="1081405"/>
          </a:xfrm>
          <a:prstGeom prst="notchedRightArrow">
            <a:avLst>
              <a:gd name="adj1" fmla="val 60009"/>
              <a:gd name="adj2" fmla="val 36500"/>
            </a:avLst>
          </a:prstGeom>
          <a:solidFill>
            <a:srgbClr val="FFB718"/>
          </a:solidFill>
          <a:ln>
            <a:noFill/>
          </a:ln>
          <a:effectLst>
            <a:outerShdw dist="25401" dir="2700000" algn="ctr" rotWithShape="0">
              <a:srgbClr val="000000">
                <a:alpha val="14000"/>
              </a:srgbClr>
            </a:outerShdw>
          </a:effectLst>
        </p:spPr>
        <p:txBody>
          <a:bodyPr lIns="215963" tIns="34284" rIns="68568" bIns="34284" anchor="ctr"/>
          <a:lstStyle/>
          <a:p>
            <a:pPr algn="ctr">
              <a:defRPr/>
            </a:pPr>
            <a:endParaRPr lang="zh-CN" altLang="en-US" sz="2400" kern="0">
              <a:latin typeface="思源黑体 CN Normal" panose="020B0400000000000000" charset="-122"/>
              <a:ea typeface="思源黑体 CN Normal" panose="020B0400000000000000" charset="-122"/>
              <a:cs typeface="思源黑体 CN Normal" panose="020B0400000000000000" charset="-122"/>
            </a:endParaRPr>
          </a:p>
        </p:txBody>
      </p:sp>
      <p:sp>
        <p:nvSpPr>
          <p:cNvPr id="19" name="燕尾形箭头 24"/>
          <p:cNvSpPr>
            <a:spLocks noChangeArrowheads="1"/>
          </p:cNvSpPr>
          <p:nvPr/>
        </p:nvSpPr>
        <p:spPr bwMode="auto">
          <a:xfrm>
            <a:off x="7807960" y="2554605"/>
            <a:ext cx="1042035" cy="1081405"/>
          </a:xfrm>
          <a:prstGeom prst="notchedRightArrow">
            <a:avLst>
              <a:gd name="adj1" fmla="val 60009"/>
              <a:gd name="adj2" fmla="val 36500"/>
            </a:avLst>
          </a:prstGeom>
          <a:solidFill>
            <a:srgbClr val="A6A6A6"/>
          </a:solidFill>
          <a:ln>
            <a:noFill/>
          </a:ln>
        </p:spPr>
        <p:txBody>
          <a:bodyPr lIns="68568" tIns="34284" rIns="68568" bIns="34284" anchor="ctr"/>
          <a:lstStyle/>
          <a:p>
            <a:pPr algn="ctr">
              <a:defRPr/>
            </a:pPr>
            <a:endParaRPr lang="zh-CN" altLang="en-US" sz="1100" kern="0">
              <a:latin typeface="思源黑体 CN Normal" panose="020B0400000000000000" charset="-122"/>
              <a:ea typeface="思源黑体 CN Normal" panose="020B0400000000000000" charset="-122"/>
              <a:cs typeface="思源黑体 CN Normal" panose="020B0400000000000000" charset="-122"/>
            </a:endParaRPr>
          </a:p>
        </p:txBody>
      </p:sp>
      <p:sp>
        <p:nvSpPr>
          <p:cNvPr id="20" name="燕尾形箭头 25"/>
          <p:cNvSpPr>
            <a:spLocks noChangeArrowheads="1"/>
          </p:cNvSpPr>
          <p:nvPr/>
        </p:nvSpPr>
        <p:spPr bwMode="auto">
          <a:xfrm flipH="1">
            <a:off x="6115050" y="2554605"/>
            <a:ext cx="1042035" cy="1081405"/>
          </a:xfrm>
          <a:prstGeom prst="notchedRightArrow">
            <a:avLst>
              <a:gd name="adj1" fmla="val 60009"/>
              <a:gd name="adj2" fmla="val 36500"/>
            </a:avLst>
          </a:prstGeom>
          <a:solidFill>
            <a:srgbClr val="A6A6A6"/>
          </a:solidFill>
          <a:ln>
            <a:noFill/>
          </a:ln>
        </p:spPr>
        <p:txBody>
          <a:bodyPr lIns="68568" tIns="34284" rIns="68568" bIns="34284" anchor="ctr"/>
          <a:lstStyle/>
          <a:p>
            <a:pPr algn="ctr">
              <a:defRPr/>
            </a:pPr>
            <a:endParaRPr lang="zh-CN" altLang="en-US" sz="1100" kern="0">
              <a:latin typeface="思源黑体 CN Normal" panose="020B0400000000000000" charset="-122"/>
              <a:ea typeface="思源黑体 CN Normal" panose="020B0400000000000000" charset="-122"/>
              <a:cs typeface="思源黑体 CN Normal" panose="020B0400000000000000" charset="-122"/>
            </a:endParaRPr>
          </a:p>
        </p:txBody>
      </p:sp>
      <p:sp>
        <p:nvSpPr>
          <p:cNvPr id="24" name="TextBox 7"/>
          <p:cNvSpPr txBox="1">
            <a:spLocks noChangeArrowheads="1"/>
          </p:cNvSpPr>
          <p:nvPr/>
        </p:nvSpPr>
        <p:spPr bwMode="auto">
          <a:xfrm>
            <a:off x="6971030" y="2948940"/>
            <a:ext cx="1028700"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8" tIns="34284" rIns="68568" bIns="34284">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defRPr/>
            </a:pPr>
            <a:r>
              <a:rPr lang="zh-CN" altLang="en-US" sz="1400" b="1" kern="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标题</a:t>
            </a:r>
          </a:p>
        </p:txBody>
      </p:sp>
      <p:sp>
        <p:nvSpPr>
          <p:cNvPr id="36" name="TextBox 8"/>
          <p:cNvSpPr txBox="1">
            <a:spLocks noChangeArrowheads="1"/>
          </p:cNvSpPr>
          <p:nvPr/>
        </p:nvSpPr>
        <p:spPr bwMode="auto">
          <a:xfrm>
            <a:off x="4947285" y="2829560"/>
            <a:ext cx="1173480" cy="467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8" tIns="34284" rIns="68568" bIns="34284">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30000"/>
              </a:lnSpc>
              <a:defRPr/>
            </a:pPr>
            <a:r>
              <a:rPr lang="zh-CN" altLang="en-US" sz="1000" kern="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请在此处输入您的文本</a:t>
            </a:r>
          </a:p>
        </p:txBody>
      </p:sp>
      <p:sp>
        <p:nvSpPr>
          <p:cNvPr id="37" name="燕尾形箭头 29"/>
          <p:cNvSpPr>
            <a:spLocks noChangeArrowheads="1"/>
          </p:cNvSpPr>
          <p:nvPr/>
        </p:nvSpPr>
        <p:spPr bwMode="auto">
          <a:xfrm rot="5400000" flipV="1">
            <a:off x="6961505" y="3403600"/>
            <a:ext cx="1042035" cy="1081405"/>
          </a:xfrm>
          <a:prstGeom prst="notchedRightArrow">
            <a:avLst>
              <a:gd name="adj1" fmla="val 60009"/>
              <a:gd name="adj2" fmla="val 36500"/>
            </a:avLst>
          </a:prstGeom>
          <a:solidFill>
            <a:srgbClr val="FFB718"/>
          </a:solidFill>
          <a:ln>
            <a:noFill/>
          </a:ln>
          <a:effectLst>
            <a:outerShdw dist="25401" dir="2700000" algn="ctr" rotWithShape="0">
              <a:srgbClr val="000000">
                <a:alpha val="14000"/>
              </a:srgbClr>
            </a:outerShdw>
          </a:effectLst>
        </p:spPr>
        <p:txBody>
          <a:bodyPr lIns="215963" tIns="34284" rIns="68568" bIns="34284" anchor="ctr"/>
          <a:lstStyle/>
          <a:p>
            <a:pPr algn="ctr">
              <a:defRPr/>
            </a:pPr>
            <a:endParaRPr lang="zh-CN" altLang="en-US" sz="2400" kern="0">
              <a:latin typeface="思源黑体 CN Normal" panose="020B0400000000000000" charset="-122"/>
              <a:ea typeface="思源黑体 CN Normal" panose="020B0400000000000000" charset="-122"/>
              <a:cs typeface="思源黑体 CN Normal" panose="020B0400000000000000" charset="-122"/>
            </a:endParaRPr>
          </a:p>
        </p:txBody>
      </p:sp>
      <p:sp>
        <p:nvSpPr>
          <p:cNvPr id="38" name="TextBox 8"/>
          <p:cNvSpPr txBox="1">
            <a:spLocks noChangeArrowheads="1"/>
          </p:cNvSpPr>
          <p:nvPr/>
        </p:nvSpPr>
        <p:spPr bwMode="auto">
          <a:xfrm>
            <a:off x="6856730" y="4472940"/>
            <a:ext cx="1249680" cy="467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68" tIns="34284" rIns="68568" bIns="34284">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30000"/>
              </a:lnSpc>
              <a:defRPr/>
            </a:pPr>
            <a:r>
              <a:rPr lang="zh-CN" altLang="en-US" sz="1000" kern="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请在此处输入您的文本</a:t>
            </a:r>
          </a:p>
        </p:txBody>
      </p:sp>
      <p:sp>
        <p:nvSpPr>
          <p:cNvPr id="39" name="矩形 38"/>
          <p:cNvSpPr>
            <a:spLocks noChangeArrowheads="1"/>
          </p:cNvSpPr>
          <p:nvPr/>
        </p:nvSpPr>
        <p:spPr bwMode="auto">
          <a:xfrm>
            <a:off x="1097915" y="1726565"/>
            <a:ext cx="59055" cy="684530"/>
          </a:xfrm>
          <a:prstGeom prst="rect">
            <a:avLst/>
          </a:prstGeom>
          <a:solidFill>
            <a:srgbClr val="FFB718"/>
          </a:solidFill>
          <a:ln w="9525">
            <a:noFill/>
            <a:miter lim="800000"/>
          </a:ln>
        </p:spPr>
        <p:txBody>
          <a:bodyPr lIns="68568" tIns="34284" rIns="68568" bIns="34284" anchor="ctr"/>
          <a:lstStyle/>
          <a:p>
            <a:pPr algn="ctr">
              <a:defRPr/>
            </a:pPr>
            <a:endParaRPr lang="zh-CN" altLang="en-US" kern="0">
              <a:latin typeface="思源黑体 CN Normal" panose="020B0400000000000000" charset="-122"/>
              <a:ea typeface="思源黑体 CN Normal" panose="020B0400000000000000" charset="-122"/>
              <a:cs typeface="思源黑体 CN Normal" panose="020B0400000000000000" charset="-122"/>
            </a:endParaRPr>
          </a:p>
        </p:txBody>
      </p:sp>
      <p:sp>
        <p:nvSpPr>
          <p:cNvPr id="49" name="矩形 70"/>
          <p:cNvSpPr>
            <a:spLocks noChangeArrowheads="1"/>
          </p:cNvSpPr>
          <p:nvPr/>
        </p:nvSpPr>
        <p:spPr bwMode="auto">
          <a:xfrm>
            <a:off x="1097915" y="2740025"/>
            <a:ext cx="59055" cy="683260"/>
          </a:xfrm>
          <a:prstGeom prst="rect">
            <a:avLst/>
          </a:prstGeom>
          <a:solidFill>
            <a:srgbClr val="C4C7CB"/>
          </a:solidFill>
          <a:ln w="9525">
            <a:noFill/>
            <a:miter lim="800000"/>
          </a:ln>
        </p:spPr>
        <p:txBody>
          <a:bodyPr lIns="68568" tIns="34284" rIns="68568" bIns="34284" anchor="ctr"/>
          <a:lstStyle/>
          <a:p>
            <a:pPr algn="ctr">
              <a:defRPr/>
            </a:pPr>
            <a:endParaRPr lang="zh-CN" altLang="en-US" kern="0">
              <a:latin typeface="思源黑体 CN Normal" panose="020B0400000000000000" charset="-122"/>
              <a:ea typeface="思源黑体 CN Normal" panose="020B0400000000000000" charset="-122"/>
              <a:cs typeface="思源黑体 CN Normal" panose="020B0400000000000000" charset="-122"/>
            </a:endParaRPr>
          </a:p>
        </p:txBody>
      </p:sp>
      <p:sp>
        <p:nvSpPr>
          <p:cNvPr id="50" name="矩形 75"/>
          <p:cNvSpPr>
            <a:spLocks noChangeArrowheads="1"/>
          </p:cNvSpPr>
          <p:nvPr/>
        </p:nvSpPr>
        <p:spPr bwMode="auto">
          <a:xfrm>
            <a:off x="1097915" y="3752850"/>
            <a:ext cx="59055" cy="683260"/>
          </a:xfrm>
          <a:prstGeom prst="rect">
            <a:avLst/>
          </a:prstGeom>
          <a:solidFill>
            <a:srgbClr val="FFB718"/>
          </a:solidFill>
          <a:ln w="9525">
            <a:noFill/>
            <a:miter lim="800000"/>
          </a:ln>
        </p:spPr>
        <p:txBody>
          <a:bodyPr lIns="68568" tIns="34284" rIns="68568" bIns="34284" anchor="ctr"/>
          <a:lstStyle/>
          <a:p>
            <a:pPr algn="ctr">
              <a:defRPr/>
            </a:pPr>
            <a:endParaRPr lang="zh-CN" altLang="en-US" kern="0">
              <a:latin typeface="思源黑体 CN Normal" panose="020B0400000000000000" charset="-122"/>
              <a:ea typeface="思源黑体 CN Normal" panose="020B0400000000000000" charset="-122"/>
              <a:cs typeface="思源黑体 CN Normal" panose="020B0400000000000000" charset="-122"/>
            </a:endParaRPr>
          </a:p>
        </p:txBody>
      </p:sp>
      <p:grpSp>
        <p:nvGrpSpPr>
          <p:cNvPr id="51" name="Group 18"/>
          <p:cNvGrpSpPr/>
          <p:nvPr/>
        </p:nvGrpSpPr>
        <p:grpSpPr bwMode="auto">
          <a:xfrm>
            <a:off x="1276985" y="1635125"/>
            <a:ext cx="3187065" cy="690880"/>
            <a:chOff x="0" y="0"/>
            <a:chExt cx="3850501" cy="835672"/>
          </a:xfrm>
        </p:grpSpPr>
        <p:sp>
          <p:nvSpPr>
            <p:cNvPr id="52" name="文本框 44"/>
            <p:cNvSpPr txBox="1">
              <a:spLocks noChangeArrowheads="1"/>
            </p:cNvSpPr>
            <p:nvPr/>
          </p:nvSpPr>
          <p:spPr bwMode="auto">
            <a:xfrm>
              <a:off x="0" y="0"/>
              <a:ext cx="2674843" cy="37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400" b="1" kern="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添加标题</a:t>
              </a:r>
            </a:p>
          </p:txBody>
        </p:sp>
        <p:sp>
          <p:nvSpPr>
            <p:cNvPr id="53" name="文本框 14"/>
            <p:cNvSpPr txBox="1">
              <a:spLocks noChangeArrowheads="1"/>
            </p:cNvSpPr>
            <p:nvPr/>
          </p:nvSpPr>
          <p:spPr bwMode="auto">
            <a:xfrm>
              <a:off x="0" y="353200"/>
              <a:ext cx="3850501" cy="482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0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a:t>
              </a:r>
            </a:p>
          </p:txBody>
        </p:sp>
      </p:grpSp>
      <p:grpSp>
        <p:nvGrpSpPr>
          <p:cNvPr id="54" name="Group 21"/>
          <p:cNvGrpSpPr/>
          <p:nvPr/>
        </p:nvGrpSpPr>
        <p:grpSpPr bwMode="auto">
          <a:xfrm>
            <a:off x="1276985" y="2697480"/>
            <a:ext cx="3187065" cy="699135"/>
            <a:chOff x="0" y="0"/>
            <a:chExt cx="3850501" cy="844059"/>
          </a:xfrm>
        </p:grpSpPr>
        <p:sp>
          <p:nvSpPr>
            <p:cNvPr id="55" name="文本框 47"/>
            <p:cNvSpPr txBox="1">
              <a:spLocks noChangeArrowheads="1"/>
            </p:cNvSpPr>
            <p:nvPr/>
          </p:nvSpPr>
          <p:spPr bwMode="auto">
            <a:xfrm>
              <a:off x="0" y="0"/>
              <a:ext cx="2674843" cy="370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400" b="1" kern="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添加标题</a:t>
              </a:r>
            </a:p>
          </p:txBody>
        </p:sp>
        <p:sp>
          <p:nvSpPr>
            <p:cNvPr id="56" name="文本框 14"/>
            <p:cNvSpPr txBox="1">
              <a:spLocks noChangeArrowheads="1"/>
            </p:cNvSpPr>
            <p:nvPr/>
          </p:nvSpPr>
          <p:spPr bwMode="auto">
            <a:xfrm>
              <a:off x="0" y="353199"/>
              <a:ext cx="3850501" cy="49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0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a:t>
              </a:r>
              <a:r>
                <a:rPr lang="zh-CN" altLang="en-US" sz="1050" dirty="0">
                  <a:latin typeface="思源黑体 CN Normal" panose="020B0400000000000000" charset="-122"/>
                  <a:ea typeface="思源黑体 CN Normal" panose="020B0400000000000000" charset="-122"/>
                  <a:cs typeface="思源黑体 CN Normal" panose="020B0400000000000000" charset="-122"/>
                </a:rPr>
                <a:t>。</a:t>
              </a:r>
            </a:p>
          </p:txBody>
        </p:sp>
      </p:grpSp>
      <p:grpSp>
        <p:nvGrpSpPr>
          <p:cNvPr id="57" name="Group 24"/>
          <p:cNvGrpSpPr/>
          <p:nvPr/>
        </p:nvGrpSpPr>
        <p:grpSpPr bwMode="auto">
          <a:xfrm>
            <a:off x="1276985" y="3723640"/>
            <a:ext cx="3187065" cy="691515"/>
            <a:chOff x="0" y="0"/>
            <a:chExt cx="3850501" cy="834854"/>
          </a:xfrm>
        </p:grpSpPr>
        <p:sp>
          <p:nvSpPr>
            <p:cNvPr id="58" name="文本框 50"/>
            <p:cNvSpPr txBox="1">
              <a:spLocks noChangeArrowheads="1"/>
            </p:cNvSpPr>
            <p:nvPr/>
          </p:nvSpPr>
          <p:spPr bwMode="auto">
            <a:xfrm>
              <a:off x="0" y="0"/>
              <a:ext cx="2674843" cy="37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defRPr/>
              </a:pPr>
              <a:r>
                <a:rPr lang="zh-CN" altLang="en-US" sz="1400" b="1" kern="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添加标题</a:t>
              </a:r>
            </a:p>
          </p:txBody>
        </p:sp>
        <p:sp>
          <p:nvSpPr>
            <p:cNvPr id="59" name="文本框 14"/>
            <p:cNvSpPr txBox="1">
              <a:spLocks noChangeArrowheads="1"/>
            </p:cNvSpPr>
            <p:nvPr/>
          </p:nvSpPr>
          <p:spPr bwMode="auto">
            <a:xfrm>
              <a:off x="0" y="353199"/>
              <a:ext cx="3850501" cy="48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just">
                <a:defRPr/>
              </a:pPr>
              <a:r>
                <a:rPr lang="zh-CN" altLang="en-US" sz="10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a:t>
              </a:r>
            </a:p>
          </p:txBody>
        </p:sp>
      </p:grpSp>
      <p:grpSp>
        <p:nvGrpSpPr>
          <p:cNvPr id="61" name="组合 60"/>
          <p:cNvGrpSpPr/>
          <p:nvPr/>
        </p:nvGrpSpPr>
        <p:grpSpPr>
          <a:xfrm>
            <a:off x="396875" y="204470"/>
            <a:ext cx="1664335" cy="306070"/>
            <a:chOff x="13571" y="280"/>
            <a:chExt cx="2621" cy="482"/>
          </a:xfrm>
        </p:grpSpPr>
        <p:sp>
          <p:nvSpPr>
            <p:cNvPr id="62"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63" name="图片 62" descr="矩形 6 拷贝"/>
            <p:cNvPicPr>
              <a:picLocks noChangeAspect="1"/>
            </p:cNvPicPr>
            <p:nvPr/>
          </p:nvPicPr>
          <p:blipFill>
            <a:blip r:embed="rId6"/>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arn(inVertical)">
                                      <p:cBhvr>
                                        <p:cTn id="7" dur="500"/>
                                        <p:tgtEl>
                                          <p:spTgt spid="5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barn(inVertical)">
                                      <p:cBhvr>
                                        <p:cTn id="10" dur="500"/>
                                        <p:tgtEl>
                                          <p:spTgt spid="3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barn(inVertical)">
                                      <p:cBhvr>
                                        <p:cTn id="15" dur="500"/>
                                        <p:tgtEl>
                                          <p:spTgt spid="54"/>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barn(inVertical)">
                                      <p:cBhvr>
                                        <p:cTn id="18" dur="500"/>
                                        <p:tgtEl>
                                          <p:spTgt spid="4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barn(inVertical)">
                                      <p:cBhvr>
                                        <p:cTn id="23" dur="500"/>
                                        <p:tgtEl>
                                          <p:spTgt spid="57"/>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barn(inVertical)">
                                      <p:cBhvr>
                                        <p:cTn id="26" dur="500"/>
                                        <p:tgtEl>
                                          <p:spTgt spid="50"/>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linds(horizontal)">
                                      <p:cBhvr>
                                        <p:cTn id="37" dur="500"/>
                                        <p:tgtEl>
                                          <p:spTgt spid="19"/>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blinds(horizontal)">
                                      <p:cBhvr>
                                        <p:cTn id="40" dur="500"/>
                                        <p:tgtEl>
                                          <p:spTgt spid="2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blinds(horizontal)">
                                      <p:cBhvr>
                                        <p:cTn id="43" dur="500"/>
                                        <p:tgtEl>
                                          <p:spTgt spid="2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blinds(horizontal)">
                                      <p:cBhvr>
                                        <p:cTn id="46" dur="500"/>
                                        <p:tgtEl>
                                          <p:spTgt spid="3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blinds(horizontal)">
                                      <p:cBhvr>
                                        <p:cTn id="49" dur="500"/>
                                        <p:tgtEl>
                                          <p:spTgt spid="38"/>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blinds(horizontal)">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animBg="1"/>
      <p:bldP spid="19" grpId="0" animBg="1"/>
      <p:bldP spid="20" grpId="0" animBg="1"/>
      <p:bldP spid="24" grpId="0"/>
      <p:bldP spid="36" grpId="0"/>
      <p:bldP spid="37" grpId="0" animBg="1"/>
      <p:bldP spid="38" grpId="0"/>
      <p:bldP spid="39" grpId="0" animBg="1"/>
      <p:bldP spid="49" grpId="0" animBg="1"/>
      <p:bldP spid="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形状 3"/>
          <p:cNvPicPr>
            <a:picLocks noChangeAspect="1"/>
          </p:cNvPicPr>
          <p:nvPr/>
        </p:nvPicPr>
        <p:blipFill>
          <a:blip r:embed="rId3"/>
          <a:stretch>
            <a:fillRect/>
          </a:stretch>
        </p:blipFill>
        <p:spPr>
          <a:xfrm>
            <a:off x="6337300" y="-3175"/>
            <a:ext cx="3688080" cy="825500"/>
          </a:xfrm>
          <a:prstGeom prst="rect">
            <a:avLst/>
          </a:prstGeom>
        </p:spPr>
      </p:pic>
      <p:pic>
        <p:nvPicPr>
          <p:cNvPr id="3" name="图片 2" descr="形状 4 拷贝 4"/>
          <p:cNvPicPr>
            <a:picLocks noChangeAspect="1"/>
          </p:cNvPicPr>
          <p:nvPr/>
        </p:nvPicPr>
        <p:blipFill>
          <a:blip r:embed="rId4"/>
          <a:srcRect b="18404"/>
          <a:stretch>
            <a:fillRect/>
          </a:stretch>
        </p:blipFill>
        <p:spPr>
          <a:xfrm>
            <a:off x="8942705" y="-3175"/>
            <a:ext cx="1857375" cy="2941955"/>
          </a:xfrm>
          <a:prstGeom prst="rect">
            <a:avLst/>
          </a:prstGeom>
        </p:spPr>
      </p:pic>
      <p:pic>
        <p:nvPicPr>
          <p:cNvPr id="4" name="图片 3" descr="形状 4 拷贝"/>
          <p:cNvPicPr>
            <a:picLocks noChangeAspect="1"/>
          </p:cNvPicPr>
          <p:nvPr/>
        </p:nvPicPr>
        <p:blipFill>
          <a:blip r:embed="rId5"/>
          <a:srcRect b="19329"/>
          <a:stretch>
            <a:fillRect/>
          </a:stretch>
        </p:blipFill>
        <p:spPr>
          <a:xfrm>
            <a:off x="9283065" y="335280"/>
            <a:ext cx="1517015" cy="2670175"/>
          </a:xfrm>
          <a:prstGeom prst="rect">
            <a:avLst/>
          </a:prstGeom>
        </p:spPr>
      </p:pic>
      <p:pic>
        <p:nvPicPr>
          <p:cNvPr id="5" name="图片 4" descr="形状 2"/>
          <p:cNvPicPr>
            <a:picLocks noChangeAspect="1"/>
          </p:cNvPicPr>
          <p:nvPr/>
        </p:nvPicPr>
        <p:blipFill>
          <a:blip r:embed="rId6"/>
          <a:stretch>
            <a:fillRect/>
          </a:stretch>
        </p:blipFill>
        <p:spPr>
          <a:xfrm>
            <a:off x="-20955" y="3784600"/>
            <a:ext cx="3108960" cy="2700020"/>
          </a:xfrm>
          <a:prstGeom prst="rect">
            <a:avLst/>
          </a:prstGeom>
        </p:spPr>
      </p:pic>
      <p:pic>
        <p:nvPicPr>
          <p:cNvPr id="6" name="图片 5" descr="形状 3 拷贝"/>
          <p:cNvPicPr>
            <a:picLocks noChangeAspect="1"/>
          </p:cNvPicPr>
          <p:nvPr/>
        </p:nvPicPr>
        <p:blipFill>
          <a:blip r:embed="rId7"/>
          <a:stretch>
            <a:fillRect/>
          </a:stretch>
        </p:blipFill>
        <p:spPr>
          <a:xfrm>
            <a:off x="-20955" y="4772660"/>
            <a:ext cx="3907790" cy="1711960"/>
          </a:xfrm>
          <a:prstGeom prst="rect">
            <a:avLst/>
          </a:prstGeom>
        </p:spPr>
      </p:pic>
      <p:pic>
        <p:nvPicPr>
          <p:cNvPr id="7" name="图片 6" descr="形状 3 拷贝 2"/>
          <p:cNvPicPr>
            <a:picLocks noChangeAspect="1"/>
          </p:cNvPicPr>
          <p:nvPr/>
        </p:nvPicPr>
        <p:blipFill>
          <a:blip r:embed="rId8"/>
          <a:srcRect l="20145" r="26814"/>
          <a:stretch>
            <a:fillRect/>
          </a:stretch>
        </p:blipFill>
        <p:spPr>
          <a:xfrm>
            <a:off x="3200400" y="5741670"/>
            <a:ext cx="2176780" cy="742950"/>
          </a:xfrm>
          <a:prstGeom prst="rect">
            <a:avLst/>
          </a:prstGeom>
        </p:spPr>
      </p:pic>
      <p:pic>
        <p:nvPicPr>
          <p:cNvPr id="8" name="图片 7" descr="矩形 11"/>
          <p:cNvPicPr>
            <a:picLocks noChangeAspect="1"/>
          </p:cNvPicPr>
          <p:nvPr/>
        </p:nvPicPr>
        <p:blipFill>
          <a:blip r:embed="rId9"/>
          <a:stretch>
            <a:fillRect/>
          </a:stretch>
        </p:blipFill>
        <p:spPr>
          <a:xfrm>
            <a:off x="5447030" y="5666105"/>
            <a:ext cx="1054100" cy="818515"/>
          </a:xfrm>
          <a:prstGeom prst="rect">
            <a:avLst/>
          </a:prstGeom>
        </p:spPr>
      </p:pic>
      <p:grpSp>
        <p:nvGrpSpPr>
          <p:cNvPr id="14" name="组合 13"/>
          <p:cNvGrpSpPr/>
          <p:nvPr/>
        </p:nvGrpSpPr>
        <p:grpSpPr>
          <a:xfrm>
            <a:off x="1822450" y="1628140"/>
            <a:ext cx="3870960" cy="2059305"/>
            <a:chOff x="6044" y="2580"/>
            <a:chExt cx="6096" cy="3243"/>
          </a:xfrm>
        </p:grpSpPr>
        <p:sp>
          <p:nvSpPr>
            <p:cNvPr id="28" name="文本框 27"/>
            <p:cNvSpPr txBox="1"/>
            <p:nvPr/>
          </p:nvSpPr>
          <p:spPr>
            <a:xfrm>
              <a:off x="6044" y="3573"/>
              <a:ext cx="6096" cy="1307"/>
            </a:xfrm>
            <a:prstGeom prst="rect">
              <a:avLst/>
            </a:prstGeom>
            <a:noFill/>
          </p:spPr>
          <p:txBody>
            <a:bodyPr wrap="square" rtlCol="0">
              <a:spAutoFit/>
            </a:bodyPr>
            <a:lstStyle/>
            <a:p>
              <a:r>
                <a:rPr lang="zh-CN" altLang="en-US" sz="48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感谢您的观看</a:t>
              </a:r>
            </a:p>
          </p:txBody>
        </p:sp>
        <p:sp>
          <p:nvSpPr>
            <p:cNvPr id="29" name="文本框 28"/>
            <p:cNvSpPr txBox="1"/>
            <p:nvPr/>
          </p:nvSpPr>
          <p:spPr>
            <a:xfrm>
              <a:off x="6044" y="2580"/>
              <a:ext cx="4019" cy="725"/>
            </a:xfrm>
            <a:prstGeom prst="rect">
              <a:avLst/>
            </a:prstGeom>
            <a:noFill/>
          </p:spPr>
          <p:txBody>
            <a:bodyPr wrap="square" rtlCol="0">
              <a:spAutoFit/>
            </a:bodyPr>
            <a:lstStyle/>
            <a:p>
              <a:r>
                <a:rPr lang="en-US" altLang="zh-CN" sz="2400">
                  <a:solidFill>
                    <a:srgbClr val="FFB718"/>
                  </a:solidFill>
                  <a:latin typeface="思源黑体 CN Normal" panose="020B0400000000000000" charset="-122"/>
                  <a:ea typeface="思源黑体 CN Normal" panose="020B0400000000000000" charset="-122"/>
                  <a:cs typeface="思源黑体 CN Normal" panose="020B0400000000000000" charset="-122"/>
                </a:rPr>
                <a:t>202X</a:t>
              </a:r>
              <a:r>
                <a:rPr lang="en-US" altLang="zh-CN"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-202X</a:t>
              </a:r>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年度</a:t>
              </a:r>
            </a:p>
          </p:txBody>
        </p:sp>
        <p:sp>
          <p:nvSpPr>
            <p:cNvPr id="30" name="文本框 29"/>
            <p:cNvSpPr txBox="1"/>
            <p:nvPr/>
          </p:nvSpPr>
          <p:spPr>
            <a:xfrm>
              <a:off x="6044" y="5243"/>
              <a:ext cx="5975" cy="58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汇报人：</a:t>
              </a:r>
              <a:r>
                <a:rPr lang="en-US" altLang="zh-CN">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xiazaii    </a:t>
              </a:r>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部门：设计部</a:t>
              </a:r>
              <a:endParaRPr lang="zh-CN" altLang="en-US"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grpSp>
      <p:pic>
        <p:nvPicPr>
          <p:cNvPr id="15" name="图片 14" descr="矩形 11 拷贝 3"/>
          <p:cNvPicPr>
            <a:picLocks noChangeAspect="1"/>
          </p:cNvPicPr>
          <p:nvPr/>
        </p:nvPicPr>
        <p:blipFill>
          <a:blip r:embed="rId10"/>
          <a:stretch>
            <a:fillRect/>
          </a:stretch>
        </p:blipFill>
        <p:spPr>
          <a:xfrm>
            <a:off x="4949190" y="3642995"/>
            <a:ext cx="157480" cy="1574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par>
                                <p:cTn id="14" presetID="16" presetClass="entr" presetSubtype="2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par>
                                <p:cTn id="17" presetID="16" presetClass="entr" presetSubtype="21"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1000" fill="hold"/>
                                        <p:tgtEl>
                                          <p:spTgt spid="14"/>
                                        </p:tgtEl>
                                        <p:attrNameLst>
                                          <p:attrName>ppt_x</p:attrName>
                                        </p:attrNameLst>
                                      </p:cBhvr>
                                      <p:tavLst>
                                        <p:tav tm="0">
                                          <p:val>
                                            <p:strVal val="#ppt_x-.2"/>
                                          </p:val>
                                        </p:tav>
                                        <p:tav tm="100000">
                                          <p:val>
                                            <p:strVal val="#ppt_x"/>
                                          </p:val>
                                        </p:tav>
                                      </p:tavLst>
                                    </p:anim>
                                    <p:anim calcmode="lin" valueType="num">
                                      <p:cBhvr>
                                        <p:cTn id="31"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000" fill="hold">
                                          <p:stCondLst>
                                            <p:cond delay="0"/>
                                          </p:stCondLst>
                                        </p:cTn>
                                        <p:tgtEl>
                                          <p:spTgt spid="15"/>
                                        </p:tgtEl>
                                        <p:attrNameLst>
                                          <p:attrName>style.visibility</p:attrName>
                                        </p:attrNameLst>
                                      </p:cBhvr>
                                      <p:to>
                                        <p:strVal val="visible"/>
                                      </p:to>
                                    </p:set>
                                    <p:animEffect transition="in" filter="wipe(down)">
                                      <p:cBhvr>
                                        <p:cTn id="3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descr="形状 2"/>
          <p:cNvPicPr>
            <a:picLocks noChangeAspect="1"/>
          </p:cNvPicPr>
          <p:nvPr/>
        </p:nvPicPr>
        <p:blipFill>
          <a:blip r:embed="rId3"/>
          <a:stretch>
            <a:fillRect/>
          </a:stretch>
        </p:blipFill>
        <p:spPr>
          <a:xfrm flipH="1">
            <a:off x="7679055" y="3784600"/>
            <a:ext cx="3108960" cy="2700020"/>
          </a:xfrm>
          <a:prstGeom prst="rect">
            <a:avLst/>
          </a:prstGeom>
        </p:spPr>
      </p:pic>
      <p:pic>
        <p:nvPicPr>
          <p:cNvPr id="6" name="图片 5" descr="形状 3 拷贝"/>
          <p:cNvPicPr>
            <a:picLocks noChangeAspect="1"/>
          </p:cNvPicPr>
          <p:nvPr/>
        </p:nvPicPr>
        <p:blipFill>
          <a:blip r:embed="rId4"/>
          <a:stretch>
            <a:fillRect/>
          </a:stretch>
        </p:blipFill>
        <p:spPr>
          <a:xfrm flipH="1">
            <a:off x="6880225" y="4772660"/>
            <a:ext cx="3907790" cy="1711960"/>
          </a:xfrm>
          <a:prstGeom prst="rect">
            <a:avLst/>
          </a:prstGeom>
        </p:spPr>
      </p:pic>
      <p:pic>
        <p:nvPicPr>
          <p:cNvPr id="8" name="图片 7" descr="矩形 11"/>
          <p:cNvPicPr>
            <a:picLocks noChangeAspect="1"/>
          </p:cNvPicPr>
          <p:nvPr/>
        </p:nvPicPr>
        <p:blipFill>
          <a:blip r:embed="rId5"/>
          <a:stretch>
            <a:fillRect/>
          </a:stretch>
        </p:blipFill>
        <p:spPr>
          <a:xfrm>
            <a:off x="5447030" y="5666105"/>
            <a:ext cx="1054100" cy="818515"/>
          </a:xfrm>
          <a:prstGeom prst="rect">
            <a:avLst/>
          </a:prstGeom>
        </p:spPr>
      </p:pic>
      <p:sp>
        <p:nvSpPr>
          <p:cNvPr id="29" name="文本框 28"/>
          <p:cNvSpPr txBox="1"/>
          <p:nvPr/>
        </p:nvSpPr>
        <p:spPr>
          <a:xfrm>
            <a:off x="4944110" y="481330"/>
            <a:ext cx="1050290" cy="521970"/>
          </a:xfrm>
          <a:prstGeom prst="rect">
            <a:avLst/>
          </a:prstGeom>
          <a:noFill/>
        </p:spPr>
        <p:txBody>
          <a:bodyPr wrap="square" rtlCol="0">
            <a:spAutoFit/>
          </a:bodyPr>
          <a:lstStyle/>
          <a:p>
            <a:r>
              <a:rPr lang="zh-CN" altLang="en-US" sz="28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目 录</a:t>
            </a:r>
          </a:p>
        </p:txBody>
      </p:sp>
      <p:grpSp>
        <p:nvGrpSpPr>
          <p:cNvPr id="21" name="组合 20"/>
          <p:cNvGrpSpPr/>
          <p:nvPr/>
        </p:nvGrpSpPr>
        <p:grpSpPr>
          <a:xfrm>
            <a:off x="1227455" y="2139315"/>
            <a:ext cx="3874135" cy="459740"/>
            <a:chOff x="2046" y="3270"/>
            <a:chExt cx="6101" cy="724"/>
          </a:xfrm>
        </p:grpSpPr>
        <p:sp>
          <p:nvSpPr>
            <p:cNvPr id="12" name="文本框 11"/>
            <p:cNvSpPr txBox="1"/>
            <p:nvPr/>
          </p:nvSpPr>
          <p:spPr>
            <a:xfrm>
              <a:off x="2046" y="3270"/>
              <a:ext cx="816" cy="725"/>
            </a:xfrm>
            <a:prstGeom prst="rect">
              <a:avLst/>
            </a:prstGeom>
            <a:noFill/>
          </p:spPr>
          <p:txBody>
            <a:bodyPr wrap="none" rtlCol="0">
              <a:spAutoFit/>
            </a:bodyPr>
            <a:lstStyle/>
            <a:p>
              <a:r>
                <a:rPr lang="en-US" altLang="zh-CN"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01</a:t>
              </a:r>
            </a:p>
          </p:txBody>
        </p:sp>
        <p:sp>
          <p:nvSpPr>
            <p:cNvPr id="13" name="文本框 12"/>
            <p:cNvSpPr txBox="1"/>
            <p:nvPr/>
          </p:nvSpPr>
          <p:spPr>
            <a:xfrm>
              <a:off x="3473" y="3270"/>
              <a:ext cx="4674" cy="725"/>
            </a:xfrm>
            <a:prstGeom prst="rect">
              <a:avLst/>
            </a:prstGeom>
            <a:noFill/>
          </p:spPr>
          <p:txBody>
            <a:bodyPr wrap="square" rtlCol="0">
              <a:spAutoFit/>
            </a:bodyPr>
            <a:lstStyle/>
            <a:p>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grpSp>
      <p:grpSp>
        <p:nvGrpSpPr>
          <p:cNvPr id="25" name="组合 24"/>
          <p:cNvGrpSpPr/>
          <p:nvPr/>
        </p:nvGrpSpPr>
        <p:grpSpPr>
          <a:xfrm>
            <a:off x="5845175" y="2124075"/>
            <a:ext cx="3908425" cy="459740"/>
            <a:chOff x="9318" y="3246"/>
            <a:chExt cx="6155" cy="724"/>
          </a:xfrm>
        </p:grpSpPr>
        <p:sp>
          <p:nvSpPr>
            <p:cNvPr id="22" name="文本框 21"/>
            <p:cNvSpPr txBox="1"/>
            <p:nvPr/>
          </p:nvSpPr>
          <p:spPr>
            <a:xfrm>
              <a:off x="9318" y="3246"/>
              <a:ext cx="816" cy="725"/>
            </a:xfrm>
            <a:prstGeom prst="rect">
              <a:avLst/>
            </a:prstGeom>
            <a:noFill/>
          </p:spPr>
          <p:txBody>
            <a:bodyPr wrap="none" rtlCol="0">
              <a:spAutoFit/>
            </a:bodyPr>
            <a:lstStyle/>
            <a:p>
              <a:r>
                <a:rPr lang="en-US" altLang="zh-CN"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02</a:t>
              </a:r>
            </a:p>
          </p:txBody>
        </p:sp>
        <p:sp>
          <p:nvSpPr>
            <p:cNvPr id="23" name="文本框 22"/>
            <p:cNvSpPr txBox="1"/>
            <p:nvPr/>
          </p:nvSpPr>
          <p:spPr>
            <a:xfrm>
              <a:off x="10745" y="3246"/>
              <a:ext cx="4728" cy="725"/>
            </a:xfrm>
            <a:prstGeom prst="rect">
              <a:avLst/>
            </a:prstGeom>
            <a:noFill/>
          </p:spPr>
          <p:txBody>
            <a:bodyPr wrap="square" rtlCol="0">
              <a:spAutoFit/>
            </a:bodyPr>
            <a:lstStyle/>
            <a:p>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grpSp>
      <p:grpSp>
        <p:nvGrpSpPr>
          <p:cNvPr id="18" name="组合 17"/>
          <p:cNvGrpSpPr/>
          <p:nvPr/>
        </p:nvGrpSpPr>
        <p:grpSpPr>
          <a:xfrm>
            <a:off x="1227455" y="3271520"/>
            <a:ext cx="3874135" cy="459740"/>
            <a:chOff x="2724" y="5052"/>
            <a:chExt cx="6101" cy="724"/>
          </a:xfrm>
        </p:grpSpPr>
        <p:sp>
          <p:nvSpPr>
            <p:cNvPr id="32" name="文本框 31"/>
            <p:cNvSpPr txBox="1"/>
            <p:nvPr/>
          </p:nvSpPr>
          <p:spPr>
            <a:xfrm>
              <a:off x="2724" y="5052"/>
              <a:ext cx="816" cy="725"/>
            </a:xfrm>
            <a:prstGeom prst="rect">
              <a:avLst/>
            </a:prstGeom>
            <a:noFill/>
          </p:spPr>
          <p:txBody>
            <a:bodyPr wrap="none" rtlCol="0">
              <a:spAutoFit/>
            </a:bodyPr>
            <a:lstStyle/>
            <a:p>
              <a:r>
                <a:rPr lang="en-US" altLang="zh-CN"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03</a:t>
              </a:r>
            </a:p>
          </p:txBody>
        </p:sp>
        <p:sp>
          <p:nvSpPr>
            <p:cNvPr id="33" name="文本框 32"/>
            <p:cNvSpPr txBox="1"/>
            <p:nvPr/>
          </p:nvSpPr>
          <p:spPr>
            <a:xfrm>
              <a:off x="4151" y="5052"/>
              <a:ext cx="4674" cy="725"/>
            </a:xfrm>
            <a:prstGeom prst="rect">
              <a:avLst/>
            </a:prstGeom>
            <a:noFill/>
          </p:spPr>
          <p:txBody>
            <a:bodyPr wrap="square" rtlCol="0">
              <a:spAutoFit/>
            </a:bodyPr>
            <a:lstStyle/>
            <a:p>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grpSp>
      <p:grpSp>
        <p:nvGrpSpPr>
          <p:cNvPr id="27" name="组合 26"/>
          <p:cNvGrpSpPr/>
          <p:nvPr/>
        </p:nvGrpSpPr>
        <p:grpSpPr>
          <a:xfrm>
            <a:off x="5845175" y="3279775"/>
            <a:ext cx="3961765" cy="459740"/>
            <a:chOff x="9318" y="5052"/>
            <a:chExt cx="6239" cy="724"/>
          </a:xfrm>
        </p:grpSpPr>
        <p:sp>
          <p:nvSpPr>
            <p:cNvPr id="37" name="文本框 36"/>
            <p:cNvSpPr txBox="1"/>
            <p:nvPr/>
          </p:nvSpPr>
          <p:spPr>
            <a:xfrm>
              <a:off x="9318" y="5052"/>
              <a:ext cx="816" cy="725"/>
            </a:xfrm>
            <a:prstGeom prst="rect">
              <a:avLst/>
            </a:prstGeom>
            <a:noFill/>
          </p:spPr>
          <p:txBody>
            <a:bodyPr wrap="none" rtlCol="0">
              <a:spAutoFit/>
            </a:bodyPr>
            <a:lstStyle/>
            <a:p>
              <a:r>
                <a:rPr lang="en-US" altLang="zh-CN"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04</a:t>
              </a:r>
            </a:p>
          </p:txBody>
        </p:sp>
        <p:sp>
          <p:nvSpPr>
            <p:cNvPr id="38" name="文本框 37"/>
            <p:cNvSpPr txBox="1"/>
            <p:nvPr/>
          </p:nvSpPr>
          <p:spPr>
            <a:xfrm>
              <a:off x="10745" y="5052"/>
              <a:ext cx="4812" cy="725"/>
            </a:xfrm>
            <a:prstGeom prst="rect">
              <a:avLst/>
            </a:prstGeom>
            <a:noFill/>
          </p:spPr>
          <p:txBody>
            <a:bodyPr wrap="square" rtlCol="0">
              <a:spAutoFit/>
            </a:bodyPr>
            <a:lstStyle/>
            <a:p>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500" fill="hold">
                                          <p:stCondLst>
                                            <p:cond delay="0"/>
                                          </p:stCondLst>
                                        </p:cTn>
                                        <p:tgtEl>
                                          <p:spTgt spid="29"/>
                                        </p:tgtEl>
                                        <p:attrNameLst>
                                          <p:attrName>style.visibility</p:attrName>
                                        </p:attrNameLst>
                                      </p:cBhvr>
                                      <p:to>
                                        <p:strVal val="visible"/>
                                      </p:to>
                                    </p:set>
                                    <p:animEffect transition="in" filter="wedg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par>
                                <p:cTn id="13" presetID="16" presetClass="entr" presetSubtype="21"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arn(inVertical)">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500"/>
                                        <p:tgtEl>
                                          <p:spTgt spid="18"/>
                                        </p:tgtEl>
                                      </p:cBhvr>
                                    </p:animEffect>
                                  </p:childTnLst>
                                </p:cTn>
                              </p:par>
                              <p:par>
                                <p:cTn id="21" presetID="16" presetClass="entr" presetSubtype="21"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barn(inVertical)">
                                      <p:cBhvr>
                                        <p:cTn id="2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1" name="组合 10"/>
          <p:cNvGrpSpPr/>
          <p:nvPr/>
        </p:nvGrpSpPr>
        <p:grpSpPr>
          <a:xfrm>
            <a:off x="1905" y="901700"/>
            <a:ext cx="2165350" cy="4554220"/>
            <a:chOff x="3" y="1420"/>
            <a:chExt cx="3410" cy="7172"/>
          </a:xfrm>
        </p:grpSpPr>
        <p:pic>
          <p:nvPicPr>
            <p:cNvPr id="2" name="图片 1" descr="形状 4 拷贝 2"/>
            <p:cNvPicPr>
              <a:picLocks noChangeAspect="1"/>
            </p:cNvPicPr>
            <p:nvPr/>
          </p:nvPicPr>
          <p:blipFill>
            <a:blip r:embed="rId3"/>
            <a:srcRect t="11946" b="21986"/>
            <a:stretch>
              <a:fillRect/>
            </a:stretch>
          </p:blipFill>
          <p:spPr>
            <a:xfrm>
              <a:off x="3" y="1420"/>
              <a:ext cx="3411" cy="7173"/>
            </a:xfrm>
            <a:prstGeom prst="rect">
              <a:avLst/>
            </a:prstGeom>
          </p:spPr>
        </p:pic>
        <p:pic>
          <p:nvPicPr>
            <p:cNvPr id="3" name="图片 2" descr="形状 4"/>
            <p:cNvPicPr>
              <a:picLocks noChangeAspect="1"/>
            </p:cNvPicPr>
            <p:nvPr/>
          </p:nvPicPr>
          <p:blipFill>
            <a:blip r:embed="rId4"/>
            <a:srcRect t="17770" b="26313"/>
            <a:stretch>
              <a:fillRect/>
            </a:stretch>
          </p:blipFill>
          <p:spPr>
            <a:xfrm>
              <a:off x="3" y="2256"/>
              <a:ext cx="2641" cy="5727"/>
            </a:xfrm>
            <a:prstGeom prst="rect">
              <a:avLst/>
            </a:prstGeom>
          </p:spPr>
        </p:pic>
      </p:grpSp>
      <p:grpSp>
        <p:nvGrpSpPr>
          <p:cNvPr id="17" name="组合 16"/>
          <p:cNvGrpSpPr/>
          <p:nvPr/>
        </p:nvGrpSpPr>
        <p:grpSpPr>
          <a:xfrm>
            <a:off x="4789170" y="2065655"/>
            <a:ext cx="3952240" cy="1634490"/>
            <a:chOff x="5046" y="3582"/>
            <a:chExt cx="6224" cy="2574"/>
          </a:xfrm>
        </p:grpSpPr>
        <p:sp>
          <p:nvSpPr>
            <p:cNvPr id="4" name="文本框 3"/>
            <p:cNvSpPr txBox="1"/>
            <p:nvPr/>
          </p:nvSpPr>
          <p:spPr>
            <a:xfrm>
              <a:off x="5046" y="3582"/>
              <a:ext cx="1101" cy="1016"/>
            </a:xfrm>
            <a:prstGeom prst="rect">
              <a:avLst/>
            </a:prstGeom>
            <a:noFill/>
          </p:spPr>
          <p:txBody>
            <a:bodyPr wrap="square" rtlCol="0">
              <a:spAutoFit/>
            </a:bodyPr>
            <a:lstStyle/>
            <a:p>
              <a:r>
                <a:rPr lang="en-US" altLang="zh-CN" sz="36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01</a:t>
              </a:r>
            </a:p>
          </p:txBody>
        </p:sp>
        <p:sp>
          <p:nvSpPr>
            <p:cNvPr id="7" name="文本框 6"/>
            <p:cNvSpPr txBox="1"/>
            <p:nvPr/>
          </p:nvSpPr>
          <p:spPr>
            <a:xfrm>
              <a:off x="5046" y="4598"/>
              <a:ext cx="4702" cy="725"/>
            </a:xfrm>
            <a:prstGeom prst="rect">
              <a:avLst/>
            </a:prstGeom>
            <a:noFill/>
          </p:spPr>
          <p:txBody>
            <a:bodyPr wrap="square" rtlCol="0">
              <a:spAutoFit/>
            </a:bodyPr>
            <a:lstStyle/>
            <a:p>
              <a:pPr algn="l"/>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9" name="文本框 8"/>
            <p:cNvSpPr txBox="1"/>
            <p:nvPr/>
          </p:nvSpPr>
          <p:spPr>
            <a:xfrm>
              <a:off x="5046" y="5334"/>
              <a:ext cx="6225" cy="822"/>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4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a:t>
              </a:r>
            </a:p>
          </p:txBody>
        </p:sp>
      </p:grpSp>
      <p:cxnSp>
        <p:nvCxnSpPr>
          <p:cNvPr id="18" name="直接连接符 17"/>
          <p:cNvCxnSpPr/>
          <p:nvPr/>
        </p:nvCxnSpPr>
        <p:spPr>
          <a:xfrm>
            <a:off x="2375535" y="3171190"/>
            <a:ext cx="1800000" cy="0"/>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500"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ppt_x</p:attrName>
                                        </p:attrNameLst>
                                      </p:cBhvr>
                                      <p:tavLst>
                                        <p:tav tm="0">
                                          <p:val>
                                            <p:strVal val="#ppt_x-.2"/>
                                          </p:val>
                                        </p:tav>
                                        <p:tav tm="100000">
                                          <p:val>
                                            <p:strVal val="#ppt_x"/>
                                          </p:val>
                                        </p:tav>
                                      </p:tavLst>
                                    </p:anim>
                                    <p:anim calcmode="lin" valueType="num">
                                      <p:cBhvr>
                                        <p:cTn id="13"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inVertical)">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descr="形状 2"/>
          <p:cNvPicPr>
            <a:picLocks noChangeAspect="1"/>
          </p:cNvPicPr>
          <p:nvPr/>
        </p:nvPicPr>
        <p:blipFill>
          <a:blip r:embed="rId3"/>
          <a:stretch>
            <a:fillRect/>
          </a:stretch>
        </p:blipFill>
        <p:spPr>
          <a:xfrm>
            <a:off x="-20955" y="3784600"/>
            <a:ext cx="3108960" cy="2700020"/>
          </a:xfrm>
          <a:prstGeom prst="rect">
            <a:avLst/>
          </a:prstGeom>
        </p:spPr>
      </p:pic>
      <p:pic>
        <p:nvPicPr>
          <p:cNvPr id="6" name="图片 5" descr="形状 3 拷贝"/>
          <p:cNvPicPr>
            <a:picLocks noChangeAspect="1"/>
          </p:cNvPicPr>
          <p:nvPr/>
        </p:nvPicPr>
        <p:blipFill>
          <a:blip r:embed="rId4"/>
          <a:stretch>
            <a:fillRect/>
          </a:stretch>
        </p:blipFill>
        <p:spPr>
          <a:xfrm>
            <a:off x="-20955" y="4772660"/>
            <a:ext cx="3907790" cy="1711960"/>
          </a:xfrm>
          <a:prstGeom prst="rect">
            <a:avLst/>
          </a:prstGeom>
        </p:spPr>
      </p:pic>
      <p:pic>
        <p:nvPicPr>
          <p:cNvPr id="8" name="图片 7" descr="矩形 11"/>
          <p:cNvPicPr>
            <a:picLocks noChangeAspect="1"/>
          </p:cNvPicPr>
          <p:nvPr/>
        </p:nvPicPr>
        <p:blipFill>
          <a:blip r:embed="rId5"/>
          <a:stretch>
            <a:fillRect/>
          </a:stretch>
        </p:blipFill>
        <p:spPr>
          <a:xfrm>
            <a:off x="5447030" y="5666105"/>
            <a:ext cx="1054100" cy="818515"/>
          </a:xfrm>
          <a:prstGeom prst="rect">
            <a:avLst/>
          </a:prstGeom>
        </p:spPr>
      </p:pic>
      <p:grpSp>
        <p:nvGrpSpPr>
          <p:cNvPr id="7" name="Group 49"/>
          <p:cNvGrpSpPr/>
          <p:nvPr/>
        </p:nvGrpSpPr>
        <p:grpSpPr>
          <a:xfrm>
            <a:off x="4201160" y="1461770"/>
            <a:ext cx="1245870" cy="1530985"/>
            <a:chOff x="3606801" y="1795463"/>
            <a:chExt cx="928688" cy="1141413"/>
          </a:xfrm>
        </p:grpSpPr>
        <p:sp>
          <p:nvSpPr>
            <p:cNvPr id="6152" name="Freeform 8"/>
            <p:cNvSpPr/>
            <p:nvPr/>
          </p:nvSpPr>
          <p:spPr bwMode="auto">
            <a:xfrm>
              <a:off x="3606801" y="1795463"/>
              <a:ext cx="928688" cy="1141413"/>
            </a:xfrm>
            <a:custGeom>
              <a:avLst/>
              <a:gdLst/>
              <a:ahLst/>
              <a:cxnLst>
                <a:cxn ang="0">
                  <a:pos x="3" y="110"/>
                </a:cxn>
                <a:cxn ang="0">
                  <a:pos x="247" y="0"/>
                </a:cxn>
                <a:cxn ang="0">
                  <a:pos x="247" y="303"/>
                </a:cxn>
                <a:cxn ang="0">
                  <a:pos x="21" y="303"/>
                </a:cxn>
                <a:cxn ang="0">
                  <a:pos x="3" y="110"/>
                </a:cxn>
              </a:cxnLst>
              <a:rect l="0" t="0" r="r" b="b"/>
              <a:pathLst>
                <a:path w="247" h="303">
                  <a:moveTo>
                    <a:pt x="3" y="110"/>
                  </a:moveTo>
                  <a:cubicBezTo>
                    <a:pt x="103" y="89"/>
                    <a:pt x="184" y="52"/>
                    <a:pt x="247" y="0"/>
                  </a:cubicBezTo>
                  <a:cubicBezTo>
                    <a:pt x="247" y="303"/>
                    <a:pt x="247" y="303"/>
                    <a:pt x="247" y="303"/>
                  </a:cubicBezTo>
                  <a:cubicBezTo>
                    <a:pt x="21" y="303"/>
                    <a:pt x="21" y="303"/>
                    <a:pt x="21" y="303"/>
                  </a:cubicBezTo>
                  <a:cubicBezTo>
                    <a:pt x="5" y="245"/>
                    <a:pt x="0" y="180"/>
                    <a:pt x="3" y="110"/>
                  </a:cubicBezTo>
                  <a:close/>
                </a:path>
              </a:pathLst>
            </a:custGeom>
            <a:solidFill>
              <a:srgbClr val="A6A6A6"/>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sp>
          <p:nvSpPr>
            <p:cNvPr id="21" name="Freeform 9"/>
            <p:cNvSpPr>
              <a:spLocks noEditPoints="1"/>
            </p:cNvSpPr>
            <p:nvPr/>
          </p:nvSpPr>
          <p:spPr bwMode="auto">
            <a:xfrm>
              <a:off x="3962400" y="2350968"/>
              <a:ext cx="275623" cy="307615"/>
            </a:xfrm>
            <a:custGeom>
              <a:avLst/>
              <a:gdLst/>
              <a:ahLst/>
              <a:cxnLst>
                <a:cxn ang="0">
                  <a:pos x="374" y="158"/>
                </a:cxn>
                <a:cxn ang="0">
                  <a:pos x="352" y="158"/>
                </a:cxn>
                <a:cxn ang="0">
                  <a:pos x="209" y="0"/>
                </a:cxn>
                <a:cxn ang="0">
                  <a:pos x="67" y="158"/>
                </a:cxn>
                <a:cxn ang="0">
                  <a:pos x="44" y="158"/>
                </a:cxn>
                <a:cxn ang="0">
                  <a:pos x="0" y="203"/>
                </a:cxn>
                <a:cxn ang="0">
                  <a:pos x="0" y="414"/>
                </a:cxn>
                <a:cxn ang="0">
                  <a:pos x="44" y="478"/>
                </a:cxn>
                <a:cxn ang="0">
                  <a:pos x="374" y="478"/>
                </a:cxn>
                <a:cxn ang="0">
                  <a:pos x="428" y="414"/>
                </a:cxn>
                <a:cxn ang="0">
                  <a:pos x="428" y="203"/>
                </a:cxn>
                <a:cxn ang="0">
                  <a:pos x="374" y="158"/>
                </a:cxn>
                <a:cxn ang="0">
                  <a:pos x="247" y="414"/>
                </a:cxn>
                <a:cxn ang="0">
                  <a:pos x="172" y="414"/>
                </a:cxn>
                <a:cxn ang="0">
                  <a:pos x="186" y="309"/>
                </a:cxn>
                <a:cxn ang="0">
                  <a:pos x="161" y="265"/>
                </a:cxn>
                <a:cxn ang="0">
                  <a:pos x="210" y="216"/>
                </a:cxn>
                <a:cxn ang="0">
                  <a:pos x="258" y="264"/>
                </a:cxn>
                <a:cxn ang="0">
                  <a:pos x="232" y="310"/>
                </a:cxn>
                <a:cxn ang="0">
                  <a:pos x="247" y="414"/>
                </a:cxn>
                <a:cxn ang="0">
                  <a:pos x="112" y="158"/>
                </a:cxn>
                <a:cxn ang="0">
                  <a:pos x="209" y="45"/>
                </a:cxn>
                <a:cxn ang="0">
                  <a:pos x="307" y="158"/>
                </a:cxn>
                <a:cxn ang="0">
                  <a:pos x="112" y="158"/>
                </a:cxn>
              </a:cxnLst>
              <a:rect l="0" t="0" r="r" b="b"/>
              <a:pathLst>
                <a:path w="428" h="478">
                  <a:moveTo>
                    <a:pt x="374" y="158"/>
                  </a:moveTo>
                  <a:cubicBezTo>
                    <a:pt x="352" y="158"/>
                    <a:pt x="352" y="158"/>
                    <a:pt x="352" y="158"/>
                  </a:cubicBezTo>
                  <a:cubicBezTo>
                    <a:pt x="352" y="58"/>
                    <a:pt x="292" y="0"/>
                    <a:pt x="209" y="0"/>
                  </a:cubicBezTo>
                  <a:cubicBezTo>
                    <a:pt x="127" y="0"/>
                    <a:pt x="67" y="58"/>
                    <a:pt x="67" y="158"/>
                  </a:cubicBezTo>
                  <a:cubicBezTo>
                    <a:pt x="44" y="158"/>
                    <a:pt x="44" y="158"/>
                    <a:pt x="44" y="158"/>
                  </a:cubicBezTo>
                  <a:cubicBezTo>
                    <a:pt x="11" y="158"/>
                    <a:pt x="0" y="170"/>
                    <a:pt x="0" y="203"/>
                  </a:cubicBezTo>
                  <a:cubicBezTo>
                    <a:pt x="0" y="414"/>
                    <a:pt x="0" y="414"/>
                    <a:pt x="0" y="414"/>
                  </a:cubicBezTo>
                  <a:cubicBezTo>
                    <a:pt x="0" y="447"/>
                    <a:pt x="11" y="478"/>
                    <a:pt x="44" y="478"/>
                  </a:cubicBezTo>
                  <a:cubicBezTo>
                    <a:pt x="374" y="478"/>
                    <a:pt x="374" y="478"/>
                    <a:pt x="374" y="478"/>
                  </a:cubicBezTo>
                  <a:cubicBezTo>
                    <a:pt x="407" y="478"/>
                    <a:pt x="428" y="447"/>
                    <a:pt x="428" y="414"/>
                  </a:cubicBezTo>
                  <a:cubicBezTo>
                    <a:pt x="428" y="203"/>
                    <a:pt x="428" y="203"/>
                    <a:pt x="428" y="203"/>
                  </a:cubicBezTo>
                  <a:cubicBezTo>
                    <a:pt x="428" y="170"/>
                    <a:pt x="407" y="158"/>
                    <a:pt x="374" y="158"/>
                  </a:cubicBezTo>
                  <a:moveTo>
                    <a:pt x="247" y="414"/>
                  </a:moveTo>
                  <a:cubicBezTo>
                    <a:pt x="172" y="414"/>
                    <a:pt x="172" y="414"/>
                    <a:pt x="172" y="414"/>
                  </a:cubicBezTo>
                  <a:cubicBezTo>
                    <a:pt x="186" y="309"/>
                    <a:pt x="186" y="309"/>
                    <a:pt x="186" y="309"/>
                  </a:cubicBezTo>
                  <a:cubicBezTo>
                    <a:pt x="171" y="301"/>
                    <a:pt x="161" y="283"/>
                    <a:pt x="161" y="265"/>
                  </a:cubicBezTo>
                  <a:cubicBezTo>
                    <a:pt x="161" y="238"/>
                    <a:pt x="183" y="216"/>
                    <a:pt x="210" y="216"/>
                  </a:cubicBezTo>
                  <a:cubicBezTo>
                    <a:pt x="236" y="216"/>
                    <a:pt x="258" y="237"/>
                    <a:pt x="258" y="264"/>
                  </a:cubicBezTo>
                  <a:cubicBezTo>
                    <a:pt x="258" y="282"/>
                    <a:pt x="248" y="302"/>
                    <a:pt x="232" y="310"/>
                  </a:cubicBezTo>
                  <a:lnTo>
                    <a:pt x="247" y="414"/>
                  </a:lnTo>
                  <a:close/>
                  <a:moveTo>
                    <a:pt x="112" y="158"/>
                  </a:moveTo>
                  <a:cubicBezTo>
                    <a:pt x="112" y="66"/>
                    <a:pt x="161" y="45"/>
                    <a:pt x="209" y="45"/>
                  </a:cubicBezTo>
                  <a:cubicBezTo>
                    <a:pt x="258" y="45"/>
                    <a:pt x="307" y="66"/>
                    <a:pt x="307" y="158"/>
                  </a:cubicBezTo>
                  <a:lnTo>
                    <a:pt x="112" y="158"/>
                  </a:lnTo>
                  <a:close/>
                </a:path>
              </a:pathLst>
            </a:custGeom>
            <a:solidFill>
              <a:srgbClr val="FFFFFF"/>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grpSp>
      <p:grpSp>
        <p:nvGrpSpPr>
          <p:cNvPr id="9" name="Group 50"/>
          <p:cNvGrpSpPr/>
          <p:nvPr/>
        </p:nvGrpSpPr>
        <p:grpSpPr>
          <a:xfrm>
            <a:off x="5527675" y="1457325"/>
            <a:ext cx="1243330" cy="1535430"/>
            <a:chOff x="4595813" y="1792288"/>
            <a:chExt cx="927100" cy="1144588"/>
          </a:xfrm>
        </p:grpSpPr>
        <p:sp>
          <p:nvSpPr>
            <p:cNvPr id="6153" name="Freeform 9"/>
            <p:cNvSpPr/>
            <p:nvPr/>
          </p:nvSpPr>
          <p:spPr bwMode="auto">
            <a:xfrm>
              <a:off x="4595813" y="1792288"/>
              <a:ext cx="927100" cy="1144588"/>
            </a:xfrm>
            <a:custGeom>
              <a:avLst/>
              <a:gdLst/>
              <a:ahLst/>
              <a:cxnLst>
                <a:cxn ang="0">
                  <a:pos x="220" y="304"/>
                </a:cxn>
                <a:cxn ang="0">
                  <a:pos x="0" y="304"/>
                </a:cxn>
                <a:cxn ang="0">
                  <a:pos x="0" y="0"/>
                </a:cxn>
                <a:cxn ang="0">
                  <a:pos x="246" y="111"/>
                </a:cxn>
                <a:cxn ang="0">
                  <a:pos x="220" y="304"/>
                </a:cxn>
              </a:cxnLst>
              <a:rect l="0" t="0" r="r" b="b"/>
              <a:pathLst>
                <a:path w="246" h="304">
                  <a:moveTo>
                    <a:pt x="220" y="304"/>
                  </a:moveTo>
                  <a:cubicBezTo>
                    <a:pt x="0" y="304"/>
                    <a:pt x="0" y="304"/>
                    <a:pt x="0" y="304"/>
                  </a:cubicBezTo>
                  <a:cubicBezTo>
                    <a:pt x="0" y="0"/>
                    <a:pt x="0" y="0"/>
                    <a:pt x="0" y="0"/>
                  </a:cubicBezTo>
                  <a:cubicBezTo>
                    <a:pt x="76" y="56"/>
                    <a:pt x="158" y="93"/>
                    <a:pt x="246" y="111"/>
                  </a:cubicBezTo>
                  <a:cubicBezTo>
                    <a:pt x="243" y="183"/>
                    <a:pt x="235" y="247"/>
                    <a:pt x="220" y="304"/>
                  </a:cubicBezTo>
                  <a:close/>
                </a:path>
              </a:pathLst>
            </a:custGeom>
            <a:solidFill>
              <a:srgbClr val="FFB718"/>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sp>
          <p:nvSpPr>
            <p:cNvPr id="10" name="Freeform 100"/>
            <p:cNvSpPr>
              <a:spLocks noEditPoints="1"/>
            </p:cNvSpPr>
            <p:nvPr/>
          </p:nvSpPr>
          <p:spPr bwMode="auto">
            <a:xfrm>
              <a:off x="4800600" y="2355899"/>
              <a:ext cx="323697" cy="310304"/>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grpSp>
      <p:grpSp>
        <p:nvGrpSpPr>
          <p:cNvPr id="11" name="Group 51"/>
          <p:cNvGrpSpPr/>
          <p:nvPr/>
        </p:nvGrpSpPr>
        <p:grpSpPr>
          <a:xfrm>
            <a:off x="4330700" y="3077845"/>
            <a:ext cx="1115695" cy="1373505"/>
            <a:chOff x="3703638" y="3000375"/>
            <a:chExt cx="831850" cy="1023938"/>
          </a:xfrm>
        </p:grpSpPr>
        <p:sp>
          <p:nvSpPr>
            <p:cNvPr id="6155" name="Freeform 11"/>
            <p:cNvSpPr/>
            <p:nvPr/>
          </p:nvSpPr>
          <p:spPr bwMode="auto">
            <a:xfrm>
              <a:off x="3703638" y="3000375"/>
              <a:ext cx="831850" cy="1023938"/>
            </a:xfrm>
            <a:custGeom>
              <a:avLst/>
              <a:gdLst/>
              <a:ahLst/>
              <a:cxnLst>
                <a:cxn ang="0">
                  <a:pos x="221" y="0"/>
                </a:cxn>
                <a:cxn ang="0">
                  <a:pos x="221" y="272"/>
                </a:cxn>
                <a:cxn ang="0">
                  <a:pos x="0" y="0"/>
                </a:cxn>
                <a:cxn ang="0">
                  <a:pos x="221" y="0"/>
                </a:cxn>
              </a:cxnLst>
              <a:rect l="0" t="0" r="r" b="b"/>
              <a:pathLst>
                <a:path w="221" h="272">
                  <a:moveTo>
                    <a:pt x="221" y="0"/>
                  </a:moveTo>
                  <a:cubicBezTo>
                    <a:pt x="221" y="272"/>
                    <a:pt x="221" y="272"/>
                    <a:pt x="221" y="272"/>
                  </a:cubicBezTo>
                  <a:cubicBezTo>
                    <a:pt x="108" y="207"/>
                    <a:pt x="34" y="116"/>
                    <a:pt x="0" y="0"/>
                  </a:cubicBezTo>
                  <a:lnTo>
                    <a:pt x="221" y="0"/>
                  </a:lnTo>
                  <a:close/>
                </a:path>
              </a:pathLst>
            </a:custGeom>
            <a:solidFill>
              <a:srgbClr val="FFB718"/>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sp>
          <p:nvSpPr>
            <p:cNvPr id="14" name="Freeform 131"/>
            <p:cNvSpPr/>
            <p:nvPr/>
          </p:nvSpPr>
          <p:spPr bwMode="auto">
            <a:xfrm>
              <a:off x="4077352" y="3159042"/>
              <a:ext cx="321341" cy="326210"/>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grpSp>
      <p:grpSp>
        <p:nvGrpSpPr>
          <p:cNvPr id="15" name="Group 52"/>
          <p:cNvGrpSpPr/>
          <p:nvPr/>
        </p:nvGrpSpPr>
        <p:grpSpPr>
          <a:xfrm>
            <a:off x="5527675" y="3077845"/>
            <a:ext cx="1092200" cy="1379855"/>
            <a:chOff x="4595813" y="3000375"/>
            <a:chExt cx="814388" cy="1028700"/>
          </a:xfrm>
        </p:grpSpPr>
        <p:sp>
          <p:nvSpPr>
            <p:cNvPr id="6154" name="Freeform 10"/>
            <p:cNvSpPr/>
            <p:nvPr/>
          </p:nvSpPr>
          <p:spPr bwMode="auto">
            <a:xfrm>
              <a:off x="4595813" y="3000375"/>
              <a:ext cx="814388" cy="1028700"/>
            </a:xfrm>
            <a:custGeom>
              <a:avLst/>
              <a:gdLst/>
              <a:ahLst/>
              <a:cxnLst>
                <a:cxn ang="0">
                  <a:pos x="0" y="0"/>
                </a:cxn>
                <a:cxn ang="0">
                  <a:pos x="216" y="0"/>
                </a:cxn>
                <a:cxn ang="0">
                  <a:pos x="0" y="273"/>
                </a:cxn>
                <a:cxn ang="0">
                  <a:pos x="0" y="0"/>
                </a:cxn>
              </a:cxnLst>
              <a:rect l="0" t="0" r="r" b="b"/>
              <a:pathLst>
                <a:path w="216" h="273">
                  <a:moveTo>
                    <a:pt x="0" y="0"/>
                  </a:moveTo>
                  <a:cubicBezTo>
                    <a:pt x="216" y="0"/>
                    <a:pt x="216" y="0"/>
                    <a:pt x="216" y="0"/>
                  </a:cubicBezTo>
                  <a:cubicBezTo>
                    <a:pt x="178" y="134"/>
                    <a:pt x="106" y="225"/>
                    <a:pt x="0" y="273"/>
                  </a:cubicBezTo>
                  <a:lnTo>
                    <a:pt x="0" y="0"/>
                  </a:lnTo>
                  <a:close/>
                </a:path>
              </a:pathLst>
            </a:custGeom>
            <a:solidFill>
              <a:schemeClr val="bg1">
                <a:lumMod val="75000"/>
              </a:schemeClr>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sp>
          <p:nvSpPr>
            <p:cNvPr id="24" name="Freeform 62"/>
            <p:cNvSpPr>
              <a:spLocks noEditPoints="1"/>
            </p:cNvSpPr>
            <p:nvPr/>
          </p:nvSpPr>
          <p:spPr bwMode="auto">
            <a:xfrm>
              <a:off x="4737209" y="3175053"/>
              <a:ext cx="330417" cy="333059"/>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128558" tIns="64279" rIns="128558" bIns="64279" numCol="1" anchor="t" anchorCtr="0" compatLnSpc="1"/>
            <a:lstStyle/>
            <a:p>
              <a:pPr>
                <a:lnSpc>
                  <a:spcPct val="120000"/>
                </a:lnSpc>
              </a:pPr>
              <a:endParaRPr lang="en-US" sz="600" dirty="0">
                <a:solidFill>
                  <a:schemeClr val="bg1">
                    <a:lumMod val="6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endParaRPr>
            </a:p>
          </p:txBody>
        </p:sp>
      </p:grpSp>
      <p:grpSp>
        <p:nvGrpSpPr>
          <p:cNvPr id="68" name="组合 67"/>
          <p:cNvGrpSpPr/>
          <p:nvPr/>
        </p:nvGrpSpPr>
        <p:grpSpPr>
          <a:xfrm>
            <a:off x="565785" y="1638935"/>
            <a:ext cx="3045460" cy="817245"/>
            <a:chOff x="1353" y="3214"/>
            <a:chExt cx="4796" cy="1287"/>
          </a:xfrm>
        </p:grpSpPr>
        <p:sp>
          <p:nvSpPr>
            <p:cNvPr id="69" name="文本框 68"/>
            <p:cNvSpPr txBox="1"/>
            <p:nvPr/>
          </p:nvSpPr>
          <p:spPr>
            <a:xfrm>
              <a:off x="2477" y="3214"/>
              <a:ext cx="3672" cy="58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70" name="文本框 69"/>
            <p:cNvSpPr txBox="1"/>
            <p:nvPr/>
          </p:nvSpPr>
          <p:spPr>
            <a:xfrm>
              <a:off x="1353" y="3776"/>
              <a:ext cx="4796" cy="725"/>
            </a:xfrm>
            <a:prstGeom prst="rect">
              <a:avLst/>
            </a:prstGeom>
            <a:noFill/>
          </p:spPr>
          <p:txBody>
            <a:bodyPr wrap="square" rtlCol="0">
              <a:spAutoFit/>
              <a:scene3d>
                <a:camera prst="orthographicFront"/>
                <a:lightRig rig="threePt" dir="t"/>
              </a:scene3d>
              <a:sp3d contourW="12700"/>
            </a:bodyPr>
            <a:lstStyle/>
            <a:p>
              <a:pPr marL="0" lvl="1" indent="0" algn="r">
                <a:buFont typeface="Arial" panose="020B0604020202020204" pitchFamily="34" charset="0"/>
                <a:buNone/>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1" name="组合 70"/>
          <p:cNvGrpSpPr/>
          <p:nvPr/>
        </p:nvGrpSpPr>
        <p:grpSpPr>
          <a:xfrm>
            <a:off x="922655" y="3359150"/>
            <a:ext cx="3045460" cy="817245"/>
            <a:chOff x="1353" y="3214"/>
            <a:chExt cx="4796" cy="1287"/>
          </a:xfrm>
        </p:grpSpPr>
        <p:sp>
          <p:nvSpPr>
            <p:cNvPr id="72" name="文本框 71"/>
            <p:cNvSpPr txBox="1"/>
            <p:nvPr/>
          </p:nvSpPr>
          <p:spPr>
            <a:xfrm>
              <a:off x="2477" y="3214"/>
              <a:ext cx="3672" cy="58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73" name="文本框 72"/>
            <p:cNvSpPr txBox="1"/>
            <p:nvPr/>
          </p:nvSpPr>
          <p:spPr>
            <a:xfrm>
              <a:off x="1353" y="3776"/>
              <a:ext cx="4796" cy="725"/>
            </a:xfrm>
            <a:prstGeom prst="rect">
              <a:avLst/>
            </a:prstGeom>
            <a:noFill/>
          </p:spPr>
          <p:txBody>
            <a:bodyPr wrap="square" rtlCol="0">
              <a:spAutoFit/>
              <a:scene3d>
                <a:camera prst="orthographicFront"/>
                <a:lightRig rig="threePt" dir="t"/>
              </a:scene3d>
              <a:sp3d contourW="12700"/>
            </a:bodyPr>
            <a:lstStyle/>
            <a:p>
              <a:pPr marL="0" lvl="1" indent="0" algn="r">
                <a:buFont typeface="Arial" panose="020B0604020202020204" pitchFamily="34" charset="0"/>
                <a:buNone/>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2" name="组合 81"/>
          <p:cNvGrpSpPr/>
          <p:nvPr/>
        </p:nvGrpSpPr>
        <p:grpSpPr>
          <a:xfrm>
            <a:off x="7089140" y="2095500"/>
            <a:ext cx="2853690" cy="807720"/>
            <a:chOff x="11616" y="3424"/>
            <a:chExt cx="4494" cy="1272"/>
          </a:xfrm>
        </p:grpSpPr>
        <p:sp>
          <p:nvSpPr>
            <p:cNvPr id="77" name="文本框 76"/>
            <p:cNvSpPr txBox="1"/>
            <p:nvPr/>
          </p:nvSpPr>
          <p:spPr>
            <a:xfrm>
              <a:off x="11616" y="3424"/>
              <a:ext cx="3672" cy="58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74" name="文本框 73"/>
            <p:cNvSpPr txBox="1"/>
            <p:nvPr/>
          </p:nvSpPr>
          <p:spPr>
            <a:xfrm>
              <a:off x="11616" y="3972"/>
              <a:ext cx="4495" cy="725"/>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5" name="组合 74"/>
          <p:cNvGrpSpPr/>
          <p:nvPr/>
        </p:nvGrpSpPr>
        <p:grpSpPr>
          <a:xfrm>
            <a:off x="6567170" y="3880485"/>
            <a:ext cx="2853690" cy="807720"/>
            <a:chOff x="11616" y="3424"/>
            <a:chExt cx="4494" cy="1272"/>
          </a:xfrm>
        </p:grpSpPr>
        <p:sp>
          <p:nvSpPr>
            <p:cNvPr id="76" name="文本框 75"/>
            <p:cNvSpPr txBox="1"/>
            <p:nvPr/>
          </p:nvSpPr>
          <p:spPr>
            <a:xfrm>
              <a:off x="11616" y="3424"/>
              <a:ext cx="3672" cy="580"/>
            </a:xfrm>
            <a:prstGeom prst="rect">
              <a:avLst/>
            </a:prstGeom>
            <a:noFill/>
          </p:spPr>
          <p:txBody>
            <a:bodyPr wrap="square" rtlCol="0">
              <a:spAutoFit/>
            </a:bodyPr>
            <a:lstStyle/>
            <a:p>
              <a:r>
                <a:rPr lang="zh-CN" altLang="en-US">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79" name="文本框 78"/>
            <p:cNvSpPr txBox="1"/>
            <p:nvPr/>
          </p:nvSpPr>
          <p:spPr>
            <a:xfrm>
              <a:off x="11616" y="3972"/>
              <a:ext cx="4495" cy="725"/>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2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0" name="组合 79"/>
          <p:cNvGrpSpPr/>
          <p:nvPr/>
        </p:nvGrpSpPr>
        <p:grpSpPr>
          <a:xfrm>
            <a:off x="396875" y="204470"/>
            <a:ext cx="1664335" cy="306070"/>
            <a:chOff x="13571" y="280"/>
            <a:chExt cx="2621" cy="482"/>
          </a:xfrm>
        </p:grpSpPr>
        <p:sp>
          <p:nvSpPr>
            <p:cNvPr id="81"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83" name="图片 82" descr="矩形 6 拷贝"/>
            <p:cNvPicPr>
              <a:picLocks noChangeAspect="1"/>
            </p:cNvPicPr>
            <p:nvPr/>
          </p:nvPicPr>
          <p:blipFill>
            <a:blip r:embed="rId6"/>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wipe(down)">
                                      <p:cBhvr>
                                        <p:cTn id="21" dur="500"/>
                                        <p:tgtEl>
                                          <p:spTgt spid="68"/>
                                        </p:tgtEl>
                                      </p:cBhvr>
                                    </p:animEffect>
                                  </p:childTnLst>
                                </p:cTn>
                              </p:par>
                              <p:par>
                                <p:cTn id="22" presetID="22" presetClass="entr" presetSubtype="4" fill="hold" nodeType="with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wipe(down)">
                                      <p:cBhvr>
                                        <p:cTn id="24" dur="500"/>
                                        <p:tgtEl>
                                          <p:spTgt spid="71"/>
                                        </p:tgtEl>
                                      </p:cBhvr>
                                    </p:animEffect>
                                  </p:childTnLst>
                                </p:cTn>
                              </p:par>
                              <p:par>
                                <p:cTn id="25" presetID="22" presetClass="entr" presetSubtype="4" fill="hold" nodeType="with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wipe(down)">
                                      <p:cBhvr>
                                        <p:cTn id="27" dur="500"/>
                                        <p:tgtEl>
                                          <p:spTgt spid="82"/>
                                        </p:tgtEl>
                                      </p:cBhvr>
                                    </p:animEffect>
                                  </p:childTnLst>
                                </p:cTn>
                              </p:par>
                              <p:par>
                                <p:cTn id="28" presetID="22" presetClass="entr" presetSubtype="4" fill="hold" nodeType="with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wipe(down)">
                                      <p:cBhvr>
                                        <p:cTn id="30"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TextBox 2"/>
          <p:cNvSpPr txBox="1"/>
          <p:nvPr/>
        </p:nvSpPr>
        <p:spPr>
          <a:xfrm>
            <a:off x="1677670" y="1577340"/>
            <a:ext cx="1541145" cy="276860"/>
          </a:xfrm>
          <a:prstGeom prst="rect">
            <a:avLst/>
          </a:prstGeom>
          <a:noFill/>
        </p:spPr>
        <p:txBody>
          <a:bodyPr wrap="square" lIns="0" tIns="0" rIns="0" bIns="0" rtlCol="0" anchor="ctr">
            <a:spAutoFit/>
          </a:bodyPr>
          <a:lstStyle/>
          <a:p>
            <a:pPr defTabSz="1219200">
              <a:defRPr/>
            </a:pPr>
            <a:r>
              <a:rPr lang="zh-CN" altLang="en-US"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添加文字说明</a:t>
            </a:r>
            <a:endParaRPr lang="en-US" altLang="zh-CN"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6" name="TextBox 3"/>
          <p:cNvSpPr txBox="1"/>
          <p:nvPr/>
        </p:nvSpPr>
        <p:spPr>
          <a:xfrm>
            <a:off x="1658620" y="1882140"/>
            <a:ext cx="3166745" cy="553085"/>
          </a:xfrm>
          <a:prstGeom prst="rect">
            <a:avLst/>
          </a:prstGeom>
          <a:noFill/>
        </p:spPr>
        <p:txBody>
          <a:bodyPr wrap="square" lIns="0" tIns="0" rtlCol="0" anchor="t">
            <a:spAutoFit/>
          </a:bodyPr>
          <a:lstStyle/>
          <a:p>
            <a:pPr defTabSz="1216660">
              <a:lnSpc>
                <a:spcPct val="150000"/>
              </a:lnSpc>
              <a:spcBef>
                <a:spcPct val="20000"/>
              </a:spcBef>
              <a:defRPr/>
            </a:pPr>
            <a:r>
              <a:rPr lang="zh-CN" alt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此处添加详细文本描述，建议与标题相关并符合整体语言风格，语言描述尽量简洁生动。</a:t>
            </a:r>
            <a:endParaRPr 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8" name="TextBox 6"/>
          <p:cNvSpPr txBox="1"/>
          <p:nvPr/>
        </p:nvSpPr>
        <p:spPr>
          <a:xfrm>
            <a:off x="1737360" y="2850515"/>
            <a:ext cx="3632835" cy="276860"/>
          </a:xfrm>
          <a:prstGeom prst="rect">
            <a:avLst/>
          </a:prstGeom>
          <a:noFill/>
        </p:spPr>
        <p:txBody>
          <a:bodyPr wrap="square" lIns="0" tIns="0" rIns="0" bIns="0" rtlCol="0" anchor="ctr">
            <a:spAutoFit/>
          </a:bodyPr>
          <a:lstStyle/>
          <a:p>
            <a:pPr defTabSz="1219200">
              <a:defRPr/>
            </a:pPr>
            <a:r>
              <a:rPr lang="zh-CN" altLang="en-US"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添加文字说明</a:t>
            </a:r>
            <a:endParaRPr lang="en-US" altLang="zh-CN"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12" name="TextBox 7"/>
          <p:cNvSpPr txBox="1"/>
          <p:nvPr/>
        </p:nvSpPr>
        <p:spPr>
          <a:xfrm>
            <a:off x="1650365" y="3136900"/>
            <a:ext cx="3166745" cy="553085"/>
          </a:xfrm>
          <a:prstGeom prst="rect">
            <a:avLst/>
          </a:prstGeom>
          <a:noFill/>
        </p:spPr>
        <p:txBody>
          <a:bodyPr wrap="square" lIns="0" tIns="0" rtlCol="0" anchor="t">
            <a:spAutoFit/>
          </a:bodyPr>
          <a:lstStyle/>
          <a:p>
            <a:pPr defTabSz="1216660">
              <a:lnSpc>
                <a:spcPct val="150000"/>
              </a:lnSpc>
              <a:spcBef>
                <a:spcPct val="20000"/>
              </a:spcBef>
              <a:defRPr/>
            </a:pPr>
            <a:r>
              <a:rPr lang="zh-CN" alt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此处添加详细文本描述，建议与标题相关并符合整体语言风格，语言描述尽量简洁生动。</a:t>
            </a:r>
            <a:endParaRPr 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13" name="TextBox 10"/>
          <p:cNvSpPr txBox="1"/>
          <p:nvPr/>
        </p:nvSpPr>
        <p:spPr>
          <a:xfrm>
            <a:off x="1746885" y="4097020"/>
            <a:ext cx="1541145" cy="276860"/>
          </a:xfrm>
          <a:prstGeom prst="rect">
            <a:avLst/>
          </a:prstGeom>
          <a:noFill/>
        </p:spPr>
        <p:txBody>
          <a:bodyPr wrap="square" lIns="0" tIns="0" rIns="0" bIns="0" rtlCol="0" anchor="ctr">
            <a:spAutoFit/>
          </a:bodyPr>
          <a:lstStyle/>
          <a:p>
            <a:pPr defTabSz="1219200">
              <a:defRPr/>
            </a:pPr>
            <a:r>
              <a:rPr lang="zh-CN" altLang="en-US"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添加文字说明</a:t>
            </a:r>
            <a:endParaRPr lang="en-US" altLang="zh-CN"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14" name="TextBox 11"/>
          <p:cNvSpPr txBox="1"/>
          <p:nvPr/>
        </p:nvSpPr>
        <p:spPr>
          <a:xfrm>
            <a:off x="1659255" y="4383405"/>
            <a:ext cx="3166745" cy="553085"/>
          </a:xfrm>
          <a:prstGeom prst="rect">
            <a:avLst/>
          </a:prstGeom>
          <a:noFill/>
        </p:spPr>
        <p:txBody>
          <a:bodyPr wrap="square" lIns="0" tIns="0" rtlCol="0" anchor="t">
            <a:spAutoFit/>
          </a:bodyPr>
          <a:lstStyle/>
          <a:p>
            <a:pPr defTabSz="1216660">
              <a:lnSpc>
                <a:spcPct val="150000"/>
              </a:lnSpc>
              <a:spcBef>
                <a:spcPct val="20000"/>
              </a:spcBef>
              <a:defRPr/>
            </a:pPr>
            <a:r>
              <a:rPr lang="zh-CN" alt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此处添加详细文本描述，建议与标题相关并符合整体语言风格，语言描述尽量简洁生动。</a:t>
            </a:r>
            <a:endParaRPr 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17" name="TextBox 14"/>
          <p:cNvSpPr txBox="1"/>
          <p:nvPr/>
        </p:nvSpPr>
        <p:spPr>
          <a:xfrm>
            <a:off x="7202170" y="1510665"/>
            <a:ext cx="1541145" cy="276860"/>
          </a:xfrm>
          <a:prstGeom prst="rect">
            <a:avLst/>
          </a:prstGeom>
          <a:noFill/>
        </p:spPr>
        <p:txBody>
          <a:bodyPr wrap="square" lIns="0" tIns="0" rIns="0" bIns="0" rtlCol="0" anchor="ctr">
            <a:spAutoFit/>
          </a:bodyPr>
          <a:lstStyle/>
          <a:p>
            <a:pPr defTabSz="1219200">
              <a:defRPr/>
            </a:pPr>
            <a:r>
              <a:rPr lang="zh-CN" altLang="en-US"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添加文字说明</a:t>
            </a:r>
            <a:endParaRPr lang="en-US" altLang="zh-CN"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18" name="TextBox 15"/>
          <p:cNvSpPr txBox="1"/>
          <p:nvPr/>
        </p:nvSpPr>
        <p:spPr>
          <a:xfrm>
            <a:off x="7114540" y="1802765"/>
            <a:ext cx="3201670" cy="553085"/>
          </a:xfrm>
          <a:prstGeom prst="rect">
            <a:avLst/>
          </a:prstGeom>
          <a:noFill/>
        </p:spPr>
        <p:txBody>
          <a:bodyPr wrap="square" lIns="0" tIns="0" rtlCol="0" anchor="t">
            <a:spAutoFit/>
          </a:bodyPr>
          <a:lstStyle/>
          <a:p>
            <a:pPr defTabSz="1216660">
              <a:lnSpc>
                <a:spcPct val="150000"/>
              </a:lnSpc>
              <a:spcBef>
                <a:spcPct val="20000"/>
              </a:spcBef>
              <a:defRPr/>
            </a:pPr>
            <a:r>
              <a:rPr lang="zh-CN" alt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此处添加详细文本描述，建议与标题相关并符合整体语言风格，语言描述尽量简洁生动。</a:t>
            </a:r>
            <a:endParaRPr 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19" name="TextBox 18"/>
          <p:cNvSpPr txBox="1"/>
          <p:nvPr/>
        </p:nvSpPr>
        <p:spPr>
          <a:xfrm>
            <a:off x="7212965" y="2824480"/>
            <a:ext cx="1541145" cy="276860"/>
          </a:xfrm>
          <a:prstGeom prst="rect">
            <a:avLst/>
          </a:prstGeom>
          <a:noFill/>
        </p:spPr>
        <p:txBody>
          <a:bodyPr wrap="square" lIns="0" tIns="0" rIns="0" bIns="0" rtlCol="0" anchor="ctr">
            <a:spAutoFit/>
          </a:bodyPr>
          <a:lstStyle/>
          <a:p>
            <a:pPr defTabSz="1219200">
              <a:defRPr/>
            </a:pPr>
            <a:r>
              <a:rPr lang="zh-CN" altLang="en-US"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添加文字说明</a:t>
            </a:r>
            <a:endParaRPr lang="en-US" altLang="zh-CN"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20" name="TextBox 19"/>
          <p:cNvSpPr txBox="1"/>
          <p:nvPr/>
        </p:nvSpPr>
        <p:spPr>
          <a:xfrm>
            <a:off x="7125970" y="3111500"/>
            <a:ext cx="3201670" cy="553085"/>
          </a:xfrm>
          <a:prstGeom prst="rect">
            <a:avLst/>
          </a:prstGeom>
          <a:noFill/>
        </p:spPr>
        <p:txBody>
          <a:bodyPr wrap="square" lIns="0" tIns="0" rtlCol="0" anchor="t">
            <a:spAutoFit/>
          </a:bodyPr>
          <a:lstStyle/>
          <a:p>
            <a:pPr defTabSz="1216660">
              <a:lnSpc>
                <a:spcPct val="150000"/>
              </a:lnSpc>
              <a:spcBef>
                <a:spcPct val="20000"/>
              </a:spcBef>
              <a:defRPr/>
            </a:pPr>
            <a:r>
              <a:rPr lang="zh-CN" alt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此处添加详细文本描述，建议与标题相关并符合整体语言风格，语言描述尽量简洁生动。</a:t>
            </a:r>
            <a:endParaRPr 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23" name="TextBox 22"/>
          <p:cNvSpPr txBox="1"/>
          <p:nvPr/>
        </p:nvSpPr>
        <p:spPr>
          <a:xfrm>
            <a:off x="7232015" y="4147820"/>
            <a:ext cx="1541145" cy="276860"/>
          </a:xfrm>
          <a:prstGeom prst="rect">
            <a:avLst/>
          </a:prstGeom>
          <a:noFill/>
        </p:spPr>
        <p:txBody>
          <a:bodyPr wrap="square" lIns="0" tIns="0" rIns="0" bIns="0" rtlCol="0" anchor="ctr">
            <a:spAutoFit/>
          </a:bodyPr>
          <a:lstStyle/>
          <a:p>
            <a:pPr defTabSz="1219200">
              <a:defRPr/>
            </a:pPr>
            <a:r>
              <a:rPr lang="zh-CN" altLang="en-US"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添加文字说明</a:t>
            </a:r>
            <a:endParaRPr lang="en-US" altLang="zh-CN" sz="18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24" name="TextBox 23"/>
          <p:cNvSpPr txBox="1"/>
          <p:nvPr/>
        </p:nvSpPr>
        <p:spPr>
          <a:xfrm>
            <a:off x="7144385" y="4448175"/>
            <a:ext cx="3201670" cy="553085"/>
          </a:xfrm>
          <a:prstGeom prst="rect">
            <a:avLst/>
          </a:prstGeom>
          <a:noFill/>
        </p:spPr>
        <p:txBody>
          <a:bodyPr wrap="square" lIns="0" tIns="0" rtlCol="0" anchor="t">
            <a:spAutoFit/>
          </a:bodyPr>
          <a:lstStyle/>
          <a:p>
            <a:pPr defTabSz="1216660">
              <a:lnSpc>
                <a:spcPct val="150000"/>
              </a:lnSpc>
              <a:spcBef>
                <a:spcPct val="20000"/>
              </a:spcBef>
              <a:defRPr/>
            </a:pPr>
            <a:r>
              <a:rPr lang="zh-CN" alt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此处添加详细文本描述，建议与标题相关并符合整体语言风格，语言描述尽量简洁生动。</a:t>
            </a:r>
            <a:endParaRPr lang="en-US" sz="11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3" name="椭圆 32"/>
          <p:cNvSpPr/>
          <p:nvPr/>
        </p:nvSpPr>
        <p:spPr>
          <a:xfrm>
            <a:off x="6003290" y="1554480"/>
            <a:ext cx="821690" cy="821690"/>
          </a:xfrm>
          <a:prstGeom prst="ellipse">
            <a:avLst/>
          </a:prstGeom>
          <a:solidFill>
            <a:srgbClr val="FFB71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A50C0E"/>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4" name="椭圆 33"/>
          <p:cNvSpPr/>
          <p:nvPr/>
        </p:nvSpPr>
        <p:spPr>
          <a:xfrm>
            <a:off x="6003290" y="4123690"/>
            <a:ext cx="821690" cy="821690"/>
          </a:xfrm>
          <a:prstGeom prst="ellipse">
            <a:avLst/>
          </a:prstGeom>
          <a:solidFill>
            <a:srgbClr val="FFB71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A50C0E"/>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6" name="椭圆 35"/>
          <p:cNvSpPr/>
          <p:nvPr/>
        </p:nvSpPr>
        <p:spPr>
          <a:xfrm>
            <a:off x="6003290" y="2842895"/>
            <a:ext cx="821690" cy="821690"/>
          </a:xfrm>
          <a:prstGeom prst="ellipse">
            <a:avLst/>
          </a:prstGeom>
          <a:solidFill>
            <a:srgbClr val="A6A6A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rgbClr val="A50C0E"/>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22" name="椭圆 21"/>
          <p:cNvSpPr/>
          <p:nvPr/>
        </p:nvSpPr>
        <p:spPr>
          <a:xfrm>
            <a:off x="658495" y="1598295"/>
            <a:ext cx="821690" cy="821690"/>
          </a:xfrm>
          <a:prstGeom prst="ellipse">
            <a:avLst/>
          </a:prstGeom>
          <a:solidFill>
            <a:srgbClr val="FFB71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思源黑体 CN Normal" panose="020B0400000000000000" charset="-122"/>
              <a:ea typeface="思源黑体 CN Normal" panose="020B0400000000000000" charset="-122"/>
              <a:cs typeface="思源黑体 CN Normal" panose="020B0400000000000000" charset="-122"/>
            </a:endParaRPr>
          </a:p>
        </p:txBody>
      </p:sp>
      <p:sp>
        <p:nvSpPr>
          <p:cNvPr id="32" name="椭圆 31"/>
          <p:cNvSpPr/>
          <p:nvPr/>
        </p:nvSpPr>
        <p:spPr>
          <a:xfrm>
            <a:off x="658495" y="4158615"/>
            <a:ext cx="821690" cy="821690"/>
          </a:xfrm>
          <a:prstGeom prst="ellipse">
            <a:avLst/>
          </a:prstGeom>
          <a:solidFill>
            <a:srgbClr val="FFB71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思源黑体 CN Normal" panose="020B0400000000000000" charset="-122"/>
              <a:ea typeface="思源黑体 CN Normal" panose="020B0400000000000000" charset="-122"/>
              <a:cs typeface="思源黑体 CN Normal" panose="020B0400000000000000" charset="-122"/>
            </a:endParaRPr>
          </a:p>
        </p:txBody>
      </p:sp>
      <p:sp>
        <p:nvSpPr>
          <p:cNvPr id="35" name="椭圆 34"/>
          <p:cNvSpPr/>
          <p:nvPr/>
        </p:nvSpPr>
        <p:spPr>
          <a:xfrm>
            <a:off x="658495" y="2886710"/>
            <a:ext cx="821690" cy="821690"/>
          </a:xfrm>
          <a:prstGeom prst="ellipse">
            <a:avLst/>
          </a:prstGeom>
          <a:solidFill>
            <a:srgbClr val="A6A6A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思源黑体 CN Normal" panose="020B0400000000000000" charset="-122"/>
              <a:ea typeface="思源黑体 CN Normal" panose="020B0400000000000000" charset="-122"/>
              <a:cs typeface="思源黑体 CN Normal" panose="020B0400000000000000" charset="-122"/>
            </a:endParaRPr>
          </a:p>
        </p:txBody>
      </p:sp>
      <p:sp>
        <p:nvSpPr>
          <p:cNvPr id="26" name="Freeform 143"/>
          <p:cNvSpPr>
            <a:spLocks noEditPoints="1"/>
          </p:cNvSpPr>
          <p:nvPr/>
        </p:nvSpPr>
        <p:spPr bwMode="auto">
          <a:xfrm>
            <a:off x="836295" y="1775460"/>
            <a:ext cx="466725" cy="42799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696" tIns="60848" rIns="121696" bIns="60848" numCol="1" anchor="t" anchorCtr="0" compatLnSpc="1"/>
          <a:lstStyle/>
          <a:p>
            <a:endParaRPr lang="en-US" sz="2440">
              <a:latin typeface="思源黑体 CN Normal" panose="020B0400000000000000" charset="-122"/>
              <a:ea typeface="思源黑体 CN Normal" panose="020B0400000000000000" charset="-122"/>
              <a:cs typeface="思源黑体 CN Normal" panose="020B0400000000000000" charset="-122"/>
            </a:endParaRPr>
          </a:p>
        </p:txBody>
      </p:sp>
      <p:sp>
        <p:nvSpPr>
          <p:cNvPr id="27" name="Freeform 150"/>
          <p:cNvSpPr>
            <a:spLocks noEditPoints="1"/>
          </p:cNvSpPr>
          <p:nvPr/>
        </p:nvSpPr>
        <p:spPr bwMode="auto">
          <a:xfrm>
            <a:off x="883920" y="3025140"/>
            <a:ext cx="370840" cy="474980"/>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696" tIns="60848" rIns="121696" bIns="60848" numCol="1" anchor="t" anchorCtr="0" compatLnSpc="1"/>
          <a:lstStyle/>
          <a:p>
            <a:endParaRPr lang="en-US" sz="2440">
              <a:latin typeface="思源黑体 CN Normal" panose="020B0400000000000000" charset="-122"/>
              <a:ea typeface="思源黑体 CN Normal" panose="020B0400000000000000" charset="-122"/>
              <a:cs typeface="思源黑体 CN Normal" panose="020B0400000000000000" charset="-122"/>
            </a:endParaRPr>
          </a:p>
        </p:txBody>
      </p:sp>
      <p:sp>
        <p:nvSpPr>
          <p:cNvPr id="28" name="Freeform 160"/>
          <p:cNvSpPr/>
          <p:nvPr/>
        </p:nvSpPr>
        <p:spPr bwMode="auto">
          <a:xfrm>
            <a:off x="826770" y="4398010"/>
            <a:ext cx="485140" cy="307975"/>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chemeClr val="bg1"/>
          </a:solidFill>
          <a:ln>
            <a:noFill/>
          </a:ln>
        </p:spPr>
        <p:txBody>
          <a:bodyPr vert="horz" wrap="square" lIns="121696" tIns="60848" rIns="121696" bIns="60848" numCol="1" anchor="t" anchorCtr="0" compatLnSpc="1"/>
          <a:lstStyle/>
          <a:p>
            <a:endParaRPr lang="en-US" sz="2440">
              <a:latin typeface="思源黑体 CN Normal" panose="020B0400000000000000" charset="-122"/>
              <a:ea typeface="思源黑体 CN Normal" panose="020B0400000000000000" charset="-122"/>
              <a:cs typeface="思源黑体 CN Normal" panose="020B0400000000000000" charset="-122"/>
            </a:endParaRPr>
          </a:p>
        </p:txBody>
      </p:sp>
      <p:sp>
        <p:nvSpPr>
          <p:cNvPr id="29" name="Freeform 139"/>
          <p:cNvSpPr/>
          <p:nvPr/>
        </p:nvSpPr>
        <p:spPr bwMode="auto">
          <a:xfrm>
            <a:off x="6191885" y="1825625"/>
            <a:ext cx="489585" cy="368935"/>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121696" tIns="60848" rIns="121696" bIns="60848" numCol="1" anchor="t" anchorCtr="0" compatLnSpc="1"/>
          <a:lstStyle/>
          <a:p>
            <a:endParaRPr lang="en-US" sz="2440">
              <a:solidFill>
                <a:srgbClr val="A50C0E"/>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0" name="Freeform 144"/>
          <p:cNvSpPr/>
          <p:nvPr/>
        </p:nvSpPr>
        <p:spPr bwMode="auto">
          <a:xfrm>
            <a:off x="6214110" y="3038475"/>
            <a:ext cx="399415" cy="430530"/>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121696" tIns="60848" rIns="121696" bIns="60848" numCol="1" anchor="t" anchorCtr="0" compatLnSpc="1"/>
          <a:lstStyle/>
          <a:p>
            <a:endParaRPr lang="en-US" sz="2440">
              <a:solidFill>
                <a:srgbClr val="A50C0E"/>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1" name="Freeform 149"/>
          <p:cNvSpPr/>
          <p:nvPr/>
        </p:nvSpPr>
        <p:spPr bwMode="auto">
          <a:xfrm>
            <a:off x="6203315" y="4328160"/>
            <a:ext cx="421640" cy="412115"/>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121696" tIns="60848" rIns="121696" bIns="60848" numCol="1" anchor="t" anchorCtr="0" compatLnSpc="1"/>
          <a:lstStyle/>
          <a:p>
            <a:endParaRPr lang="en-US" sz="2440">
              <a:solidFill>
                <a:srgbClr val="A50C0E"/>
              </a:solidFill>
              <a:latin typeface="思源黑体 CN Normal" panose="020B0400000000000000" charset="-122"/>
              <a:ea typeface="思源黑体 CN Normal" panose="020B0400000000000000" charset="-122"/>
              <a:cs typeface="思源黑体 CN Normal" panose="020B0400000000000000" charset="-122"/>
            </a:endParaRPr>
          </a:p>
        </p:txBody>
      </p:sp>
      <p:pic>
        <p:nvPicPr>
          <p:cNvPr id="37" name="图片 36" descr="形状 2"/>
          <p:cNvPicPr>
            <a:picLocks noChangeAspect="1"/>
          </p:cNvPicPr>
          <p:nvPr/>
        </p:nvPicPr>
        <p:blipFill>
          <a:blip r:embed="rId3"/>
          <a:stretch>
            <a:fillRect/>
          </a:stretch>
        </p:blipFill>
        <p:spPr>
          <a:xfrm flipH="1">
            <a:off x="10043795" y="5347335"/>
            <a:ext cx="744220" cy="1137285"/>
          </a:xfrm>
          <a:prstGeom prst="rect">
            <a:avLst/>
          </a:prstGeom>
        </p:spPr>
      </p:pic>
      <p:grpSp>
        <p:nvGrpSpPr>
          <p:cNvPr id="48" name="组合 47"/>
          <p:cNvGrpSpPr/>
          <p:nvPr/>
        </p:nvGrpSpPr>
        <p:grpSpPr>
          <a:xfrm>
            <a:off x="396875" y="204470"/>
            <a:ext cx="1664335" cy="306070"/>
            <a:chOff x="13571" y="280"/>
            <a:chExt cx="2621" cy="482"/>
          </a:xfrm>
        </p:grpSpPr>
        <p:sp>
          <p:nvSpPr>
            <p:cNvPr id="49"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50" name="图片 49" descr="矩形 6 拷贝"/>
            <p:cNvPicPr>
              <a:picLocks noChangeAspect="1"/>
            </p:cNvPicPr>
            <p:nvPr/>
          </p:nvPicPr>
          <p:blipFill>
            <a:blip r:embed="rId4"/>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down)">
                                      <p:cBhvr>
                                        <p:cTn id="13" dur="500"/>
                                        <p:tgtEl>
                                          <p:spTgt spid="2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down)">
                                      <p:cBhvr>
                                        <p:cTn id="16" dur="500"/>
                                        <p:tgtEl>
                                          <p:spTgt spid="32"/>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down)">
                                      <p:cBhvr>
                                        <p:cTn id="19" dur="500"/>
                                        <p:tgtEl>
                                          <p:spTgt spid="35"/>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down)">
                                      <p:cBhvr>
                                        <p:cTn id="36" dur="500"/>
                                        <p:tgtEl>
                                          <p:spTgt spid="17"/>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down)">
                                      <p:cBhvr>
                                        <p:cTn id="42" dur="500"/>
                                        <p:tgtEl>
                                          <p:spTgt spid="33"/>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wipe(down)">
                                      <p:cBhvr>
                                        <p:cTn id="48" dur="500"/>
                                        <p:tgtEl>
                                          <p:spTgt spid="36"/>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down)">
                                      <p:cBhvr>
                                        <p:cTn id="51" dur="500"/>
                                        <p:tgtEl>
                                          <p:spTgt spid="29"/>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wipe(down)">
                                      <p:cBhvr>
                                        <p:cTn id="54" dur="500"/>
                                        <p:tgtEl>
                                          <p:spTgt spid="3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down)">
                                      <p:cBhvr>
                                        <p:cTn id="57" dur="500"/>
                                        <p:tgtEl>
                                          <p:spTgt spid="31"/>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down)">
                                      <p:cBhvr>
                                        <p:cTn id="60" dur="500"/>
                                        <p:tgtEl>
                                          <p:spTgt spid="19"/>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down)">
                                      <p:cBhvr>
                                        <p:cTn id="63" dur="500"/>
                                        <p:tgtEl>
                                          <p:spTgt spid="20"/>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down)">
                                      <p:cBhvr>
                                        <p:cTn id="66" dur="500"/>
                                        <p:tgtEl>
                                          <p:spTgt spid="23"/>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down)">
                                      <p:cBhvr>
                                        <p:cTn id="6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2" grpId="0"/>
      <p:bldP spid="13" grpId="0"/>
      <p:bldP spid="14" grpId="0"/>
      <p:bldP spid="17" grpId="0"/>
      <p:bldP spid="18" grpId="0"/>
      <p:bldP spid="19" grpId="0"/>
      <p:bldP spid="20" grpId="0"/>
      <p:bldP spid="23" grpId="0"/>
      <p:bldP spid="24" grpId="0"/>
      <p:bldP spid="33" grpId="0" animBg="1"/>
      <p:bldP spid="34" grpId="0" animBg="1"/>
      <p:bldP spid="36" grpId="0" animBg="1"/>
      <p:bldP spid="22" grpId="0" animBg="1"/>
      <p:bldP spid="32" grpId="0" animBg="1"/>
      <p:bldP spid="35" grpId="0" animBg="1"/>
      <p:bldP spid="29"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1" name="组合 10"/>
          <p:cNvGrpSpPr/>
          <p:nvPr/>
        </p:nvGrpSpPr>
        <p:grpSpPr>
          <a:xfrm>
            <a:off x="1905" y="901700"/>
            <a:ext cx="2165350" cy="4554220"/>
            <a:chOff x="3" y="1420"/>
            <a:chExt cx="3410" cy="7172"/>
          </a:xfrm>
        </p:grpSpPr>
        <p:pic>
          <p:nvPicPr>
            <p:cNvPr id="2" name="图片 1" descr="形状 4 拷贝 2"/>
            <p:cNvPicPr>
              <a:picLocks noChangeAspect="1"/>
            </p:cNvPicPr>
            <p:nvPr/>
          </p:nvPicPr>
          <p:blipFill>
            <a:blip r:embed="rId3"/>
            <a:srcRect t="11946" b="21986"/>
            <a:stretch>
              <a:fillRect/>
            </a:stretch>
          </p:blipFill>
          <p:spPr>
            <a:xfrm>
              <a:off x="3" y="1420"/>
              <a:ext cx="3411" cy="7173"/>
            </a:xfrm>
            <a:prstGeom prst="rect">
              <a:avLst/>
            </a:prstGeom>
          </p:spPr>
        </p:pic>
        <p:pic>
          <p:nvPicPr>
            <p:cNvPr id="3" name="图片 2" descr="形状 4"/>
            <p:cNvPicPr>
              <a:picLocks noChangeAspect="1"/>
            </p:cNvPicPr>
            <p:nvPr/>
          </p:nvPicPr>
          <p:blipFill>
            <a:blip r:embed="rId4"/>
            <a:srcRect t="17770" b="26313"/>
            <a:stretch>
              <a:fillRect/>
            </a:stretch>
          </p:blipFill>
          <p:spPr>
            <a:xfrm>
              <a:off x="3" y="2256"/>
              <a:ext cx="2641" cy="5727"/>
            </a:xfrm>
            <a:prstGeom prst="rect">
              <a:avLst/>
            </a:prstGeom>
          </p:spPr>
        </p:pic>
      </p:grpSp>
      <p:grpSp>
        <p:nvGrpSpPr>
          <p:cNvPr id="17" name="组合 16"/>
          <p:cNvGrpSpPr/>
          <p:nvPr/>
        </p:nvGrpSpPr>
        <p:grpSpPr>
          <a:xfrm>
            <a:off x="4789170" y="2065655"/>
            <a:ext cx="3952875" cy="1634490"/>
            <a:chOff x="5046" y="3582"/>
            <a:chExt cx="6225" cy="2574"/>
          </a:xfrm>
        </p:grpSpPr>
        <p:sp>
          <p:nvSpPr>
            <p:cNvPr id="4" name="文本框 3"/>
            <p:cNvSpPr txBox="1"/>
            <p:nvPr/>
          </p:nvSpPr>
          <p:spPr>
            <a:xfrm>
              <a:off x="5046" y="3582"/>
              <a:ext cx="1643" cy="1016"/>
            </a:xfrm>
            <a:prstGeom prst="rect">
              <a:avLst/>
            </a:prstGeom>
            <a:noFill/>
          </p:spPr>
          <p:txBody>
            <a:bodyPr wrap="square" rtlCol="0">
              <a:spAutoFit/>
            </a:bodyPr>
            <a:lstStyle/>
            <a:p>
              <a:r>
                <a:rPr lang="en-US" altLang="zh-CN" sz="36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02</a:t>
              </a:r>
            </a:p>
          </p:txBody>
        </p:sp>
        <p:sp>
          <p:nvSpPr>
            <p:cNvPr id="7" name="文本框 6"/>
            <p:cNvSpPr txBox="1"/>
            <p:nvPr/>
          </p:nvSpPr>
          <p:spPr>
            <a:xfrm>
              <a:off x="5046" y="4598"/>
              <a:ext cx="4702" cy="725"/>
            </a:xfrm>
            <a:prstGeom prst="rect">
              <a:avLst/>
            </a:prstGeom>
            <a:noFill/>
          </p:spPr>
          <p:txBody>
            <a:bodyPr wrap="square" rtlCol="0">
              <a:spAutoFit/>
            </a:bodyPr>
            <a:lstStyle/>
            <a:p>
              <a:pPr algn="l"/>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9" name="文本框 8"/>
            <p:cNvSpPr txBox="1"/>
            <p:nvPr/>
          </p:nvSpPr>
          <p:spPr>
            <a:xfrm>
              <a:off x="5046" y="5334"/>
              <a:ext cx="6225" cy="822"/>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4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a:t>
              </a:r>
            </a:p>
          </p:txBody>
        </p:sp>
      </p:grpSp>
      <p:cxnSp>
        <p:nvCxnSpPr>
          <p:cNvPr id="18" name="直接连接符 17"/>
          <p:cNvCxnSpPr/>
          <p:nvPr/>
        </p:nvCxnSpPr>
        <p:spPr>
          <a:xfrm>
            <a:off x="2375535" y="3171190"/>
            <a:ext cx="1800000" cy="0"/>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500"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ppt_x</p:attrName>
                                        </p:attrNameLst>
                                      </p:cBhvr>
                                      <p:tavLst>
                                        <p:tav tm="0">
                                          <p:val>
                                            <p:strVal val="#ppt_x-.2"/>
                                          </p:val>
                                        </p:tav>
                                        <p:tav tm="100000">
                                          <p:val>
                                            <p:strVal val="#ppt_x"/>
                                          </p:val>
                                        </p:tav>
                                      </p:tavLst>
                                    </p:anim>
                                    <p:anim calcmode="lin" valueType="num">
                                      <p:cBhvr>
                                        <p:cTn id="13"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inVertical)">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4" name="Rectangle 90"/>
          <p:cNvSpPr/>
          <p:nvPr/>
        </p:nvSpPr>
        <p:spPr>
          <a:xfrm>
            <a:off x="615950" y="1183640"/>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42" name="Rectangle 91"/>
          <p:cNvSpPr/>
          <p:nvPr/>
        </p:nvSpPr>
        <p:spPr>
          <a:xfrm>
            <a:off x="3065780" y="1183640"/>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latin typeface="思源黑体 CN Normal" panose="020B0400000000000000" charset="-122"/>
              <a:ea typeface="思源黑体 CN Normal" panose="020B0400000000000000" charset="-122"/>
              <a:cs typeface="思源黑体 CN Normal" panose="020B0400000000000000" charset="-122"/>
            </a:endParaRPr>
          </a:p>
        </p:txBody>
      </p:sp>
      <p:sp>
        <p:nvSpPr>
          <p:cNvPr id="48" name="Rectangle 93"/>
          <p:cNvSpPr/>
          <p:nvPr/>
        </p:nvSpPr>
        <p:spPr>
          <a:xfrm>
            <a:off x="5520690" y="1183640"/>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latin typeface="思源黑体 CN Normal" panose="020B0400000000000000" charset="-122"/>
              <a:ea typeface="思源黑体 CN Normal" panose="020B0400000000000000" charset="-122"/>
              <a:cs typeface="思源黑体 CN Normal" panose="020B0400000000000000" charset="-122"/>
            </a:endParaRPr>
          </a:p>
        </p:txBody>
      </p:sp>
      <p:sp>
        <p:nvSpPr>
          <p:cNvPr id="63" name="Rectangle 92"/>
          <p:cNvSpPr/>
          <p:nvPr/>
        </p:nvSpPr>
        <p:spPr>
          <a:xfrm>
            <a:off x="7975600" y="1181735"/>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latin typeface="思源黑体 CN Normal" panose="020B0400000000000000" charset="-122"/>
              <a:ea typeface="思源黑体 CN Normal" panose="020B0400000000000000" charset="-122"/>
              <a:cs typeface="思源黑体 CN Normal" panose="020B0400000000000000" charset="-122"/>
            </a:endParaRPr>
          </a:p>
        </p:txBody>
      </p:sp>
      <p:sp>
        <p:nvSpPr>
          <p:cNvPr id="69" name="Rectangle 96"/>
          <p:cNvSpPr/>
          <p:nvPr/>
        </p:nvSpPr>
        <p:spPr>
          <a:xfrm>
            <a:off x="3065780" y="3353435"/>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latin typeface="思源黑体 CN Normal" panose="020B0400000000000000" charset="-122"/>
              <a:ea typeface="思源黑体 CN Normal" panose="020B0400000000000000" charset="-122"/>
              <a:cs typeface="思源黑体 CN Normal" panose="020B0400000000000000" charset="-122"/>
            </a:endParaRPr>
          </a:p>
        </p:txBody>
      </p:sp>
      <p:sp>
        <p:nvSpPr>
          <p:cNvPr id="81" name="Rectangle 95"/>
          <p:cNvSpPr/>
          <p:nvPr/>
        </p:nvSpPr>
        <p:spPr>
          <a:xfrm>
            <a:off x="5534025" y="3353435"/>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latin typeface="思源黑体 CN Normal" panose="020B0400000000000000" charset="-122"/>
              <a:ea typeface="思源黑体 CN Normal" panose="020B0400000000000000" charset="-122"/>
              <a:cs typeface="思源黑体 CN Normal" panose="020B0400000000000000" charset="-122"/>
            </a:endParaRPr>
          </a:p>
        </p:txBody>
      </p:sp>
      <p:sp>
        <p:nvSpPr>
          <p:cNvPr id="21" name="Rectangle 90"/>
          <p:cNvSpPr/>
          <p:nvPr/>
        </p:nvSpPr>
        <p:spPr>
          <a:xfrm>
            <a:off x="605790" y="3353435"/>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27" name="Rectangle 92"/>
          <p:cNvSpPr/>
          <p:nvPr/>
        </p:nvSpPr>
        <p:spPr>
          <a:xfrm>
            <a:off x="7980045" y="3353435"/>
            <a:ext cx="2266315" cy="1982470"/>
          </a:xfrm>
          <a:prstGeom prst="rect">
            <a:avLst/>
          </a:prstGeom>
          <a:noFill/>
          <a:ln w="12700">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latin typeface="思源黑体 CN Normal" panose="020B0400000000000000" charset="-122"/>
              <a:ea typeface="思源黑体 CN Normal" panose="020B0400000000000000" charset="-122"/>
              <a:cs typeface="思源黑体 CN Normal" panose="020B0400000000000000" charset="-122"/>
            </a:endParaRPr>
          </a:p>
        </p:txBody>
      </p:sp>
      <p:sp>
        <p:nvSpPr>
          <p:cNvPr id="2050" name="照相机"/>
          <p:cNvSpPr/>
          <p:nvPr/>
        </p:nvSpPr>
        <p:spPr bwMode="auto">
          <a:xfrm>
            <a:off x="1500505" y="1376045"/>
            <a:ext cx="516255" cy="407670"/>
          </a:xfrm>
          <a:custGeom>
            <a:avLst/>
            <a:gdLst/>
            <a:ahLst/>
            <a:cxnLst/>
            <a:rect l="0" t="0" r="r" b="b"/>
            <a:pathLst>
              <a:path w="1166813" h="874713">
                <a:moveTo>
                  <a:pt x="631825" y="339725"/>
                </a:moveTo>
                <a:lnTo>
                  <a:pt x="639247" y="339990"/>
                </a:lnTo>
                <a:lnTo>
                  <a:pt x="646669" y="340520"/>
                </a:lnTo>
                <a:lnTo>
                  <a:pt x="654090" y="341314"/>
                </a:lnTo>
                <a:lnTo>
                  <a:pt x="661247" y="342638"/>
                </a:lnTo>
                <a:lnTo>
                  <a:pt x="668404" y="344227"/>
                </a:lnTo>
                <a:lnTo>
                  <a:pt x="675296" y="346081"/>
                </a:lnTo>
                <a:lnTo>
                  <a:pt x="681922" y="348729"/>
                </a:lnTo>
                <a:lnTo>
                  <a:pt x="688814" y="351377"/>
                </a:lnTo>
                <a:lnTo>
                  <a:pt x="695175" y="354026"/>
                </a:lnTo>
                <a:lnTo>
                  <a:pt x="701537" y="357204"/>
                </a:lnTo>
                <a:lnTo>
                  <a:pt x="707633" y="360646"/>
                </a:lnTo>
                <a:lnTo>
                  <a:pt x="713465" y="364619"/>
                </a:lnTo>
                <a:lnTo>
                  <a:pt x="719296" y="368856"/>
                </a:lnTo>
                <a:lnTo>
                  <a:pt x="724862" y="373093"/>
                </a:lnTo>
                <a:lnTo>
                  <a:pt x="730164" y="377595"/>
                </a:lnTo>
                <a:lnTo>
                  <a:pt x="735200" y="382362"/>
                </a:lnTo>
                <a:lnTo>
                  <a:pt x="739971" y="387658"/>
                </a:lnTo>
                <a:lnTo>
                  <a:pt x="744742" y="392955"/>
                </a:lnTo>
                <a:lnTo>
                  <a:pt x="748983" y="398251"/>
                </a:lnTo>
                <a:lnTo>
                  <a:pt x="752959" y="404077"/>
                </a:lnTo>
                <a:lnTo>
                  <a:pt x="756670" y="409903"/>
                </a:lnTo>
                <a:lnTo>
                  <a:pt x="760116" y="415994"/>
                </a:lnTo>
                <a:lnTo>
                  <a:pt x="763562" y="422615"/>
                </a:lnTo>
                <a:lnTo>
                  <a:pt x="766477" y="428971"/>
                </a:lnTo>
                <a:lnTo>
                  <a:pt x="769128" y="435326"/>
                </a:lnTo>
                <a:lnTo>
                  <a:pt x="771514" y="442477"/>
                </a:lnTo>
                <a:lnTo>
                  <a:pt x="773369" y="449097"/>
                </a:lnTo>
                <a:lnTo>
                  <a:pt x="774959" y="456247"/>
                </a:lnTo>
                <a:lnTo>
                  <a:pt x="776285" y="463663"/>
                </a:lnTo>
                <a:lnTo>
                  <a:pt x="777080" y="470813"/>
                </a:lnTo>
                <a:lnTo>
                  <a:pt x="777610" y="478228"/>
                </a:lnTo>
                <a:lnTo>
                  <a:pt x="777875" y="485643"/>
                </a:lnTo>
                <a:lnTo>
                  <a:pt x="777610" y="493058"/>
                </a:lnTo>
                <a:lnTo>
                  <a:pt x="777080" y="500738"/>
                </a:lnTo>
                <a:lnTo>
                  <a:pt x="776285" y="507888"/>
                </a:lnTo>
                <a:lnTo>
                  <a:pt x="774959" y="515303"/>
                </a:lnTo>
                <a:lnTo>
                  <a:pt x="773369" y="522188"/>
                </a:lnTo>
                <a:lnTo>
                  <a:pt x="771514" y="529074"/>
                </a:lnTo>
                <a:lnTo>
                  <a:pt x="769128" y="535959"/>
                </a:lnTo>
                <a:lnTo>
                  <a:pt x="766477" y="542580"/>
                </a:lnTo>
                <a:lnTo>
                  <a:pt x="763562" y="548936"/>
                </a:lnTo>
                <a:lnTo>
                  <a:pt x="760116" y="555291"/>
                </a:lnTo>
                <a:lnTo>
                  <a:pt x="756670" y="561382"/>
                </a:lnTo>
                <a:lnTo>
                  <a:pt x="752959" y="567208"/>
                </a:lnTo>
                <a:lnTo>
                  <a:pt x="748983" y="573034"/>
                </a:lnTo>
                <a:lnTo>
                  <a:pt x="744742" y="578596"/>
                </a:lnTo>
                <a:lnTo>
                  <a:pt x="739971" y="583892"/>
                </a:lnTo>
                <a:lnTo>
                  <a:pt x="735200" y="588659"/>
                </a:lnTo>
                <a:lnTo>
                  <a:pt x="730164" y="593691"/>
                </a:lnTo>
                <a:lnTo>
                  <a:pt x="724862" y="598458"/>
                </a:lnTo>
                <a:lnTo>
                  <a:pt x="719296" y="602695"/>
                </a:lnTo>
                <a:lnTo>
                  <a:pt x="713465" y="606667"/>
                </a:lnTo>
                <a:lnTo>
                  <a:pt x="707633" y="610639"/>
                </a:lnTo>
                <a:lnTo>
                  <a:pt x="701537" y="614082"/>
                </a:lnTo>
                <a:lnTo>
                  <a:pt x="695175" y="617260"/>
                </a:lnTo>
                <a:lnTo>
                  <a:pt x="688814" y="620173"/>
                </a:lnTo>
                <a:lnTo>
                  <a:pt x="681922" y="622821"/>
                </a:lnTo>
                <a:lnTo>
                  <a:pt x="675296" y="624940"/>
                </a:lnTo>
                <a:lnTo>
                  <a:pt x="668404" y="626794"/>
                </a:lnTo>
                <a:lnTo>
                  <a:pt x="661247" y="628912"/>
                </a:lnTo>
                <a:lnTo>
                  <a:pt x="654090" y="629971"/>
                </a:lnTo>
                <a:lnTo>
                  <a:pt x="646669" y="631031"/>
                </a:lnTo>
                <a:lnTo>
                  <a:pt x="639247" y="631560"/>
                </a:lnTo>
                <a:lnTo>
                  <a:pt x="631825" y="631825"/>
                </a:lnTo>
                <a:lnTo>
                  <a:pt x="624403" y="631560"/>
                </a:lnTo>
                <a:lnTo>
                  <a:pt x="616982" y="631031"/>
                </a:lnTo>
                <a:lnTo>
                  <a:pt x="609560" y="629971"/>
                </a:lnTo>
                <a:lnTo>
                  <a:pt x="602403" y="628912"/>
                </a:lnTo>
                <a:lnTo>
                  <a:pt x="595511" y="626794"/>
                </a:lnTo>
                <a:lnTo>
                  <a:pt x="588355" y="624940"/>
                </a:lnTo>
                <a:lnTo>
                  <a:pt x="581728" y="622821"/>
                </a:lnTo>
                <a:lnTo>
                  <a:pt x="575102" y="620173"/>
                </a:lnTo>
                <a:lnTo>
                  <a:pt x="568475" y="617260"/>
                </a:lnTo>
                <a:lnTo>
                  <a:pt x="562378" y="614082"/>
                </a:lnTo>
                <a:lnTo>
                  <a:pt x="556282" y="610639"/>
                </a:lnTo>
                <a:lnTo>
                  <a:pt x="550186" y="606667"/>
                </a:lnTo>
                <a:lnTo>
                  <a:pt x="544619" y="602695"/>
                </a:lnTo>
                <a:lnTo>
                  <a:pt x="539053" y="598458"/>
                </a:lnTo>
                <a:lnTo>
                  <a:pt x="533487" y="593691"/>
                </a:lnTo>
                <a:lnTo>
                  <a:pt x="528450" y="588659"/>
                </a:lnTo>
                <a:lnTo>
                  <a:pt x="523679" y="583892"/>
                </a:lnTo>
                <a:lnTo>
                  <a:pt x="519173" y="578596"/>
                </a:lnTo>
                <a:lnTo>
                  <a:pt x="514667" y="573034"/>
                </a:lnTo>
                <a:lnTo>
                  <a:pt x="510691" y="567208"/>
                </a:lnTo>
                <a:lnTo>
                  <a:pt x="506980" y="561382"/>
                </a:lnTo>
                <a:lnTo>
                  <a:pt x="503534" y="555291"/>
                </a:lnTo>
                <a:lnTo>
                  <a:pt x="500354" y="548936"/>
                </a:lnTo>
                <a:lnTo>
                  <a:pt x="497438" y="542580"/>
                </a:lnTo>
                <a:lnTo>
                  <a:pt x="494522" y="535959"/>
                </a:lnTo>
                <a:lnTo>
                  <a:pt x="492402" y="529074"/>
                </a:lnTo>
                <a:lnTo>
                  <a:pt x="490281" y="522188"/>
                </a:lnTo>
                <a:lnTo>
                  <a:pt x="488691" y="515303"/>
                </a:lnTo>
                <a:lnTo>
                  <a:pt x="487366" y="507888"/>
                </a:lnTo>
                <a:lnTo>
                  <a:pt x="486570" y="500738"/>
                </a:lnTo>
                <a:lnTo>
                  <a:pt x="486040" y="493058"/>
                </a:lnTo>
                <a:lnTo>
                  <a:pt x="485775" y="485643"/>
                </a:lnTo>
                <a:lnTo>
                  <a:pt x="486040" y="478228"/>
                </a:lnTo>
                <a:lnTo>
                  <a:pt x="486570" y="470813"/>
                </a:lnTo>
                <a:lnTo>
                  <a:pt x="487366" y="463663"/>
                </a:lnTo>
                <a:lnTo>
                  <a:pt x="488691" y="456247"/>
                </a:lnTo>
                <a:lnTo>
                  <a:pt x="490281" y="449097"/>
                </a:lnTo>
                <a:lnTo>
                  <a:pt x="492402" y="442477"/>
                </a:lnTo>
                <a:lnTo>
                  <a:pt x="494522" y="435326"/>
                </a:lnTo>
                <a:lnTo>
                  <a:pt x="497438" y="428971"/>
                </a:lnTo>
                <a:lnTo>
                  <a:pt x="500354" y="422615"/>
                </a:lnTo>
                <a:lnTo>
                  <a:pt x="503534" y="415994"/>
                </a:lnTo>
                <a:lnTo>
                  <a:pt x="506980" y="409903"/>
                </a:lnTo>
                <a:lnTo>
                  <a:pt x="510691" y="404077"/>
                </a:lnTo>
                <a:lnTo>
                  <a:pt x="514667" y="398251"/>
                </a:lnTo>
                <a:lnTo>
                  <a:pt x="519173" y="392955"/>
                </a:lnTo>
                <a:lnTo>
                  <a:pt x="523679" y="387658"/>
                </a:lnTo>
                <a:lnTo>
                  <a:pt x="528450" y="382362"/>
                </a:lnTo>
                <a:lnTo>
                  <a:pt x="533487" y="377595"/>
                </a:lnTo>
                <a:lnTo>
                  <a:pt x="539053" y="373093"/>
                </a:lnTo>
                <a:lnTo>
                  <a:pt x="544619" y="368856"/>
                </a:lnTo>
                <a:lnTo>
                  <a:pt x="550186" y="364619"/>
                </a:lnTo>
                <a:lnTo>
                  <a:pt x="556282" y="360646"/>
                </a:lnTo>
                <a:lnTo>
                  <a:pt x="562378" y="357204"/>
                </a:lnTo>
                <a:lnTo>
                  <a:pt x="568475" y="354026"/>
                </a:lnTo>
                <a:lnTo>
                  <a:pt x="575102" y="351377"/>
                </a:lnTo>
                <a:lnTo>
                  <a:pt x="581728" y="348729"/>
                </a:lnTo>
                <a:lnTo>
                  <a:pt x="588355" y="346081"/>
                </a:lnTo>
                <a:lnTo>
                  <a:pt x="595511" y="344227"/>
                </a:lnTo>
                <a:lnTo>
                  <a:pt x="602403" y="342638"/>
                </a:lnTo>
                <a:lnTo>
                  <a:pt x="609560" y="341314"/>
                </a:lnTo>
                <a:lnTo>
                  <a:pt x="616982" y="340520"/>
                </a:lnTo>
                <a:lnTo>
                  <a:pt x="624403" y="339990"/>
                </a:lnTo>
                <a:lnTo>
                  <a:pt x="631825" y="339725"/>
                </a:lnTo>
                <a:close/>
                <a:moveTo>
                  <a:pt x="992942" y="242814"/>
                </a:moveTo>
                <a:lnTo>
                  <a:pt x="989237" y="243079"/>
                </a:lnTo>
                <a:lnTo>
                  <a:pt x="985797" y="243608"/>
                </a:lnTo>
                <a:lnTo>
                  <a:pt x="981827" y="244137"/>
                </a:lnTo>
                <a:lnTo>
                  <a:pt x="978387" y="244930"/>
                </a:lnTo>
                <a:lnTo>
                  <a:pt x="974947" y="245988"/>
                </a:lnTo>
                <a:lnTo>
                  <a:pt x="971506" y="247046"/>
                </a:lnTo>
                <a:lnTo>
                  <a:pt x="968331" y="248369"/>
                </a:lnTo>
                <a:lnTo>
                  <a:pt x="964890" y="249956"/>
                </a:lnTo>
                <a:lnTo>
                  <a:pt x="961714" y="251543"/>
                </a:lnTo>
                <a:lnTo>
                  <a:pt x="958803" y="253395"/>
                </a:lnTo>
                <a:lnTo>
                  <a:pt x="955892" y="255246"/>
                </a:lnTo>
                <a:lnTo>
                  <a:pt x="952981" y="257362"/>
                </a:lnTo>
                <a:lnTo>
                  <a:pt x="950335" y="259478"/>
                </a:lnTo>
                <a:lnTo>
                  <a:pt x="947424" y="261594"/>
                </a:lnTo>
                <a:lnTo>
                  <a:pt x="945042" y="264239"/>
                </a:lnTo>
                <a:lnTo>
                  <a:pt x="942660" y="266620"/>
                </a:lnTo>
                <a:lnTo>
                  <a:pt x="940278" y="269265"/>
                </a:lnTo>
                <a:lnTo>
                  <a:pt x="938161" y="272174"/>
                </a:lnTo>
                <a:lnTo>
                  <a:pt x="936044" y="275084"/>
                </a:lnTo>
                <a:lnTo>
                  <a:pt x="934192" y="277993"/>
                </a:lnTo>
                <a:lnTo>
                  <a:pt x="932604" y="280903"/>
                </a:lnTo>
                <a:lnTo>
                  <a:pt x="931016" y="284077"/>
                </a:lnTo>
                <a:lnTo>
                  <a:pt x="929428" y="287251"/>
                </a:lnTo>
                <a:lnTo>
                  <a:pt x="927840" y="290425"/>
                </a:lnTo>
                <a:lnTo>
                  <a:pt x="926782" y="294128"/>
                </a:lnTo>
                <a:lnTo>
                  <a:pt x="925723" y="297567"/>
                </a:lnTo>
                <a:lnTo>
                  <a:pt x="924929" y="301005"/>
                </a:lnTo>
                <a:lnTo>
                  <a:pt x="924400" y="304444"/>
                </a:lnTo>
                <a:lnTo>
                  <a:pt x="923870" y="308147"/>
                </a:lnTo>
                <a:lnTo>
                  <a:pt x="923606" y="312114"/>
                </a:lnTo>
                <a:lnTo>
                  <a:pt x="923606" y="315817"/>
                </a:lnTo>
                <a:lnTo>
                  <a:pt x="923606" y="319520"/>
                </a:lnTo>
                <a:lnTo>
                  <a:pt x="923870" y="323223"/>
                </a:lnTo>
                <a:lnTo>
                  <a:pt x="924400" y="326662"/>
                </a:lnTo>
                <a:lnTo>
                  <a:pt x="924929" y="330630"/>
                </a:lnTo>
                <a:lnTo>
                  <a:pt x="925723" y="334068"/>
                </a:lnTo>
                <a:lnTo>
                  <a:pt x="926782" y="337242"/>
                </a:lnTo>
                <a:lnTo>
                  <a:pt x="927840" y="340681"/>
                </a:lnTo>
                <a:lnTo>
                  <a:pt x="929428" y="343855"/>
                </a:lnTo>
                <a:lnTo>
                  <a:pt x="931016" y="347293"/>
                </a:lnTo>
                <a:lnTo>
                  <a:pt x="932604" y="350467"/>
                </a:lnTo>
                <a:lnTo>
                  <a:pt x="934192" y="353377"/>
                </a:lnTo>
                <a:lnTo>
                  <a:pt x="936044" y="356286"/>
                </a:lnTo>
                <a:lnTo>
                  <a:pt x="938161" y="359196"/>
                </a:lnTo>
                <a:lnTo>
                  <a:pt x="940278" y="361841"/>
                </a:lnTo>
                <a:lnTo>
                  <a:pt x="942660" y="364486"/>
                </a:lnTo>
                <a:lnTo>
                  <a:pt x="945042" y="367131"/>
                </a:lnTo>
                <a:lnTo>
                  <a:pt x="947424" y="369512"/>
                </a:lnTo>
                <a:lnTo>
                  <a:pt x="950335" y="371892"/>
                </a:lnTo>
                <a:lnTo>
                  <a:pt x="952981" y="374008"/>
                </a:lnTo>
                <a:lnTo>
                  <a:pt x="955892" y="375860"/>
                </a:lnTo>
                <a:lnTo>
                  <a:pt x="958803" y="377711"/>
                </a:lnTo>
                <a:lnTo>
                  <a:pt x="961714" y="379563"/>
                </a:lnTo>
                <a:lnTo>
                  <a:pt x="964890" y="381150"/>
                </a:lnTo>
                <a:lnTo>
                  <a:pt x="968331" y="382472"/>
                </a:lnTo>
                <a:lnTo>
                  <a:pt x="971506" y="383795"/>
                </a:lnTo>
                <a:lnTo>
                  <a:pt x="974947" y="385117"/>
                </a:lnTo>
                <a:lnTo>
                  <a:pt x="978387" y="386175"/>
                </a:lnTo>
                <a:lnTo>
                  <a:pt x="981827" y="386969"/>
                </a:lnTo>
                <a:lnTo>
                  <a:pt x="985797" y="387498"/>
                </a:lnTo>
                <a:lnTo>
                  <a:pt x="989237" y="388027"/>
                </a:lnTo>
                <a:lnTo>
                  <a:pt x="992942" y="388291"/>
                </a:lnTo>
                <a:lnTo>
                  <a:pt x="996647" y="388291"/>
                </a:lnTo>
                <a:lnTo>
                  <a:pt x="1000352" y="388291"/>
                </a:lnTo>
                <a:lnTo>
                  <a:pt x="1004057" y="388027"/>
                </a:lnTo>
                <a:lnTo>
                  <a:pt x="1007762" y="387498"/>
                </a:lnTo>
                <a:lnTo>
                  <a:pt x="1011467" y="386969"/>
                </a:lnTo>
                <a:lnTo>
                  <a:pt x="1014908" y="386175"/>
                </a:lnTo>
                <a:lnTo>
                  <a:pt x="1018348" y="385117"/>
                </a:lnTo>
                <a:lnTo>
                  <a:pt x="1021524" y="383795"/>
                </a:lnTo>
                <a:lnTo>
                  <a:pt x="1025229" y="382472"/>
                </a:lnTo>
                <a:lnTo>
                  <a:pt x="1028405" y="381150"/>
                </a:lnTo>
                <a:lnTo>
                  <a:pt x="1031580" y="379563"/>
                </a:lnTo>
                <a:lnTo>
                  <a:pt x="1034491" y="377711"/>
                </a:lnTo>
                <a:lnTo>
                  <a:pt x="1037403" y="375860"/>
                </a:lnTo>
                <a:lnTo>
                  <a:pt x="1040314" y="374008"/>
                </a:lnTo>
                <a:lnTo>
                  <a:pt x="1043225" y="371892"/>
                </a:lnTo>
                <a:lnTo>
                  <a:pt x="1045871" y="369512"/>
                </a:lnTo>
                <a:lnTo>
                  <a:pt x="1048253" y="367131"/>
                </a:lnTo>
                <a:lnTo>
                  <a:pt x="1050635" y="364486"/>
                </a:lnTo>
                <a:lnTo>
                  <a:pt x="1053017" y="361841"/>
                </a:lnTo>
                <a:lnTo>
                  <a:pt x="1055134" y="359196"/>
                </a:lnTo>
                <a:lnTo>
                  <a:pt x="1057251" y="356286"/>
                </a:lnTo>
                <a:lnTo>
                  <a:pt x="1059103" y="353377"/>
                </a:lnTo>
                <a:lnTo>
                  <a:pt x="1060956" y="350467"/>
                </a:lnTo>
                <a:lnTo>
                  <a:pt x="1062544" y="347293"/>
                </a:lnTo>
                <a:lnTo>
                  <a:pt x="1064132" y="343855"/>
                </a:lnTo>
                <a:lnTo>
                  <a:pt x="1065455" y="340681"/>
                </a:lnTo>
                <a:lnTo>
                  <a:pt x="1066513" y="337242"/>
                </a:lnTo>
                <a:lnTo>
                  <a:pt x="1067572" y="334068"/>
                </a:lnTo>
                <a:lnTo>
                  <a:pt x="1068366" y="330630"/>
                </a:lnTo>
                <a:lnTo>
                  <a:pt x="1068895" y="326662"/>
                </a:lnTo>
                <a:lnTo>
                  <a:pt x="1069424" y="323223"/>
                </a:lnTo>
                <a:lnTo>
                  <a:pt x="1069689" y="319520"/>
                </a:lnTo>
                <a:lnTo>
                  <a:pt x="1069689" y="315817"/>
                </a:lnTo>
                <a:lnTo>
                  <a:pt x="1069689" y="312114"/>
                </a:lnTo>
                <a:lnTo>
                  <a:pt x="1069424" y="308147"/>
                </a:lnTo>
                <a:lnTo>
                  <a:pt x="1068895" y="304444"/>
                </a:lnTo>
                <a:lnTo>
                  <a:pt x="1068366" y="301005"/>
                </a:lnTo>
                <a:lnTo>
                  <a:pt x="1067572" y="297567"/>
                </a:lnTo>
                <a:lnTo>
                  <a:pt x="1066513" y="294128"/>
                </a:lnTo>
                <a:lnTo>
                  <a:pt x="1065455" y="290425"/>
                </a:lnTo>
                <a:lnTo>
                  <a:pt x="1064132" y="287251"/>
                </a:lnTo>
                <a:lnTo>
                  <a:pt x="1062544" y="284077"/>
                </a:lnTo>
                <a:lnTo>
                  <a:pt x="1060956" y="280903"/>
                </a:lnTo>
                <a:lnTo>
                  <a:pt x="1059103" y="277993"/>
                </a:lnTo>
                <a:lnTo>
                  <a:pt x="1057251" y="275084"/>
                </a:lnTo>
                <a:lnTo>
                  <a:pt x="1055134" y="272174"/>
                </a:lnTo>
                <a:lnTo>
                  <a:pt x="1053017" y="269265"/>
                </a:lnTo>
                <a:lnTo>
                  <a:pt x="1050635" y="266620"/>
                </a:lnTo>
                <a:lnTo>
                  <a:pt x="1048253" y="264239"/>
                </a:lnTo>
                <a:lnTo>
                  <a:pt x="1045871" y="261594"/>
                </a:lnTo>
                <a:lnTo>
                  <a:pt x="1043225" y="259478"/>
                </a:lnTo>
                <a:lnTo>
                  <a:pt x="1040314" y="257362"/>
                </a:lnTo>
                <a:lnTo>
                  <a:pt x="1037403" y="255246"/>
                </a:lnTo>
                <a:lnTo>
                  <a:pt x="1034491" y="253395"/>
                </a:lnTo>
                <a:lnTo>
                  <a:pt x="1031580" y="251543"/>
                </a:lnTo>
                <a:lnTo>
                  <a:pt x="1028405" y="249956"/>
                </a:lnTo>
                <a:lnTo>
                  <a:pt x="1025229" y="248369"/>
                </a:lnTo>
                <a:lnTo>
                  <a:pt x="1021524" y="247046"/>
                </a:lnTo>
                <a:lnTo>
                  <a:pt x="1018348" y="245988"/>
                </a:lnTo>
                <a:lnTo>
                  <a:pt x="1014908" y="244930"/>
                </a:lnTo>
                <a:lnTo>
                  <a:pt x="1011467" y="244137"/>
                </a:lnTo>
                <a:lnTo>
                  <a:pt x="1007762" y="243608"/>
                </a:lnTo>
                <a:lnTo>
                  <a:pt x="1004057" y="243079"/>
                </a:lnTo>
                <a:lnTo>
                  <a:pt x="1000352" y="242814"/>
                </a:lnTo>
                <a:lnTo>
                  <a:pt x="996647" y="242814"/>
                </a:lnTo>
                <a:lnTo>
                  <a:pt x="992942" y="242814"/>
                </a:lnTo>
                <a:close/>
                <a:moveTo>
                  <a:pt x="632233" y="242814"/>
                </a:moveTo>
                <a:lnTo>
                  <a:pt x="619795" y="243079"/>
                </a:lnTo>
                <a:lnTo>
                  <a:pt x="607357" y="243872"/>
                </a:lnTo>
                <a:lnTo>
                  <a:pt x="595183" y="245459"/>
                </a:lnTo>
                <a:lnTo>
                  <a:pt x="583274" y="247575"/>
                </a:lnTo>
                <a:lnTo>
                  <a:pt x="571365" y="250221"/>
                </a:lnTo>
                <a:lnTo>
                  <a:pt x="559986" y="253659"/>
                </a:lnTo>
                <a:lnTo>
                  <a:pt x="548606" y="257627"/>
                </a:lnTo>
                <a:lnTo>
                  <a:pt x="537756" y="261859"/>
                </a:lnTo>
                <a:lnTo>
                  <a:pt x="526905" y="266620"/>
                </a:lnTo>
                <a:lnTo>
                  <a:pt x="516055" y="272174"/>
                </a:lnTo>
                <a:lnTo>
                  <a:pt x="505998" y="277993"/>
                </a:lnTo>
                <a:lnTo>
                  <a:pt x="496207" y="284077"/>
                </a:lnTo>
                <a:lnTo>
                  <a:pt x="486679" y="291219"/>
                </a:lnTo>
                <a:lnTo>
                  <a:pt x="477417" y="298360"/>
                </a:lnTo>
                <a:lnTo>
                  <a:pt x="468684" y="305766"/>
                </a:lnTo>
                <a:lnTo>
                  <a:pt x="460480" y="313966"/>
                </a:lnTo>
                <a:lnTo>
                  <a:pt x="452276" y="322165"/>
                </a:lnTo>
                <a:lnTo>
                  <a:pt x="444601" y="331159"/>
                </a:lnTo>
                <a:lnTo>
                  <a:pt x="437191" y="340152"/>
                </a:lnTo>
                <a:lnTo>
                  <a:pt x="430575" y="349938"/>
                </a:lnTo>
                <a:lnTo>
                  <a:pt x="424224" y="359725"/>
                </a:lnTo>
                <a:lnTo>
                  <a:pt x="418401" y="369776"/>
                </a:lnTo>
                <a:lnTo>
                  <a:pt x="413109" y="380092"/>
                </a:lnTo>
                <a:lnTo>
                  <a:pt x="408080" y="390936"/>
                </a:lnTo>
                <a:lnTo>
                  <a:pt x="403846" y="402046"/>
                </a:lnTo>
                <a:lnTo>
                  <a:pt x="399876" y="413419"/>
                </a:lnTo>
                <a:lnTo>
                  <a:pt x="396701" y="424793"/>
                </a:lnTo>
                <a:lnTo>
                  <a:pt x="394054" y="436431"/>
                </a:lnTo>
                <a:lnTo>
                  <a:pt x="391937" y="448598"/>
                </a:lnTo>
                <a:lnTo>
                  <a:pt x="390349" y="460765"/>
                </a:lnTo>
                <a:lnTo>
                  <a:pt x="389291" y="472932"/>
                </a:lnTo>
                <a:lnTo>
                  <a:pt x="389026" y="485364"/>
                </a:lnTo>
                <a:lnTo>
                  <a:pt x="389291" y="498060"/>
                </a:lnTo>
                <a:lnTo>
                  <a:pt x="390349" y="510227"/>
                </a:lnTo>
                <a:lnTo>
                  <a:pt x="391937" y="522395"/>
                </a:lnTo>
                <a:lnTo>
                  <a:pt x="394054" y="534562"/>
                </a:lnTo>
                <a:lnTo>
                  <a:pt x="396701" y="546200"/>
                </a:lnTo>
                <a:lnTo>
                  <a:pt x="399876" y="557838"/>
                </a:lnTo>
                <a:lnTo>
                  <a:pt x="403846" y="568947"/>
                </a:lnTo>
                <a:lnTo>
                  <a:pt x="408080" y="580056"/>
                </a:lnTo>
                <a:lnTo>
                  <a:pt x="413109" y="590901"/>
                </a:lnTo>
                <a:lnTo>
                  <a:pt x="418401" y="601217"/>
                </a:lnTo>
                <a:lnTo>
                  <a:pt x="424224" y="611532"/>
                </a:lnTo>
                <a:lnTo>
                  <a:pt x="430575" y="621319"/>
                </a:lnTo>
                <a:lnTo>
                  <a:pt x="437191" y="630841"/>
                </a:lnTo>
                <a:lnTo>
                  <a:pt x="444601" y="640099"/>
                </a:lnTo>
                <a:lnTo>
                  <a:pt x="452276" y="648827"/>
                </a:lnTo>
                <a:lnTo>
                  <a:pt x="460480" y="657291"/>
                </a:lnTo>
                <a:lnTo>
                  <a:pt x="468684" y="665491"/>
                </a:lnTo>
                <a:lnTo>
                  <a:pt x="477417" y="672897"/>
                </a:lnTo>
                <a:lnTo>
                  <a:pt x="486679" y="680039"/>
                </a:lnTo>
                <a:lnTo>
                  <a:pt x="496207" y="687180"/>
                </a:lnTo>
                <a:lnTo>
                  <a:pt x="505998" y="693264"/>
                </a:lnTo>
                <a:lnTo>
                  <a:pt x="516055" y="699083"/>
                </a:lnTo>
                <a:lnTo>
                  <a:pt x="526905" y="704637"/>
                </a:lnTo>
                <a:lnTo>
                  <a:pt x="537756" y="709399"/>
                </a:lnTo>
                <a:lnTo>
                  <a:pt x="548606" y="713631"/>
                </a:lnTo>
                <a:lnTo>
                  <a:pt x="559986" y="717598"/>
                </a:lnTo>
                <a:lnTo>
                  <a:pt x="571365" y="721037"/>
                </a:lnTo>
                <a:lnTo>
                  <a:pt x="583274" y="723682"/>
                </a:lnTo>
                <a:lnTo>
                  <a:pt x="595183" y="725798"/>
                </a:lnTo>
                <a:lnTo>
                  <a:pt x="607357" y="727385"/>
                </a:lnTo>
                <a:lnTo>
                  <a:pt x="619795" y="728178"/>
                </a:lnTo>
                <a:lnTo>
                  <a:pt x="632233" y="728443"/>
                </a:lnTo>
                <a:lnTo>
                  <a:pt x="644672" y="728178"/>
                </a:lnTo>
                <a:lnTo>
                  <a:pt x="657110" y="727385"/>
                </a:lnTo>
                <a:lnTo>
                  <a:pt x="669283" y="725798"/>
                </a:lnTo>
                <a:lnTo>
                  <a:pt x="681192" y="723682"/>
                </a:lnTo>
                <a:lnTo>
                  <a:pt x="693101" y="721037"/>
                </a:lnTo>
                <a:lnTo>
                  <a:pt x="704746" y="717598"/>
                </a:lnTo>
                <a:lnTo>
                  <a:pt x="715861" y="713631"/>
                </a:lnTo>
                <a:lnTo>
                  <a:pt x="726976" y="709399"/>
                </a:lnTo>
                <a:lnTo>
                  <a:pt x="737561" y="704637"/>
                </a:lnTo>
                <a:lnTo>
                  <a:pt x="748147" y="699083"/>
                </a:lnTo>
                <a:lnTo>
                  <a:pt x="758204" y="693264"/>
                </a:lnTo>
                <a:lnTo>
                  <a:pt x="767995" y="687180"/>
                </a:lnTo>
                <a:lnTo>
                  <a:pt x="777523" y="680039"/>
                </a:lnTo>
                <a:lnTo>
                  <a:pt x="786785" y="672897"/>
                </a:lnTo>
                <a:lnTo>
                  <a:pt x="795518" y="665491"/>
                </a:lnTo>
                <a:lnTo>
                  <a:pt x="803987" y="657291"/>
                </a:lnTo>
                <a:lnTo>
                  <a:pt x="811926" y="648827"/>
                </a:lnTo>
                <a:lnTo>
                  <a:pt x="819866" y="640099"/>
                </a:lnTo>
                <a:lnTo>
                  <a:pt x="826746" y="630841"/>
                </a:lnTo>
                <a:lnTo>
                  <a:pt x="833627" y="621319"/>
                </a:lnTo>
                <a:lnTo>
                  <a:pt x="839978" y="611532"/>
                </a:lnTo>
                <a:lnTo>
                  <a:pt x="845801" y="601217"/>
                </a:lnTo>
                <a:lnTo>
                  <a:pt x="851094" y="590901"/>
                </a:lnTo>
                <a:lnTo>
                  <a:pt x="856122" y="580056"/>
                </a:lnTo>
                <a:lnTo>
                  <a:pt x="860356" y="568947"/>
                </a:lnTo>
                <a:lnTo>
                  <a:pt x="864061" y="557838"/>
                </a:lnTo>
                <a:lnTo>
                  <a:pt x="867501" y="546200"/>
                </a:lnTo>
                <a:lnTo>
                  <a:pt x="870148" y="534562"/>
                </a:lnTo>
                <a:lnTo>
                  <a:pt x="872265" y="522395"/>
                </a:lnTo>
                <a:lnTo>
                  <a:pt x="873853" y="510227"/>
                </a:lnTo>
                <a:lnTo>
                  <a:pt x="874911" y="498060"/>
                </a:lnTo>
                <a:lnTo>
                  <a:pt x="875176" y="485364"/>
                </a:lnTo>
                <a:lnTo>
                  <a:pt x="874911" y="472932"/>
                </a:lnTo>
                <a:lnTo>
                  <a:pt x="873853" y="460765"/>
                </a:lnTo>
                <a:lnTo>
                  <a:pt x="872265" y="448598"/>
                </a:lnTo>
                <a:lnTo>
                  <a:pt x="870148" y="436431"/>
                </a:lnTo>
                <a:lnTo>
                  <a:pt x="867501" y="424793"/>
                </a:lnTo>
                <a:lnTo>
                  <a:pt x="864061" y="413419"/>
                </a:lnTo>
                <a:lnTo>
                  <a:pt x="860356" y="402046"/>
                </a:lnTo>
                <a:lnTo>
                  <a:pt x="856122" y="390936"/>
                </a:lnTo>
                <a:lnTo>
                  <a:pt x="851094" y="380092"/>
                </a:lnTo>
                <a:lnTo>
                  <a:pt x="845801" y="369776"/>
                </a:lnTo>
                <a:lnTo>
                  <a:pt x="839978" y="359725"/>
                </a:lnTo>
                <a:lnTo>
                  <a:pt x="833627" y="349938"/>
                </a:lnTo>
                <a:lnTo>
                  <a:pt x="826746" y="340152"/>
                </a:lnTo>
                <a:lnTo>
                  <a:pt x="819866" y="331159"/>
                </a:lnTo>
                <a:lnTo>
                  <a:pt x="811926" y="322165"/>
                </a:lnTo>
                <a:lnTo>
                  <a:pt x="803987" y="313966"/>
                </a:lnTo>
                <a:lnTo>
                  <a:pt x="795518" y="305766"/>
                </a:lnTo>
                <a:lnTo>
                  <a:pt x="786785" y="298360"/>
                </a:lnTo>
                <a:lnTo>
                  <a:pt x="777523" y="291219"/>
                </a:lnTo>
                <a:lnTo>
                  <a:pt x="767995" y="284077"/>
                </a:lnTo>
                <a:lnTo>
                  <a:pt x="758204" y="277993"/>
                </a:lnTo>
                <a:lnTo>
                  <a:pt x="748147" y="272174"/>
                </a:lnTo>
                <a:lnTo>
                  <a:pt x="737561" y="266620"/>
                </a:lnTo>
                <a:lnTo>
                  <a:pt x="726976" y="261859"/>
                </a:lnTo>
                <a:lnTo>
                  <a:pt x="715861" y="257627"/>
                </a:lnTo>
                <a:lnTo>
                  <a:pt x="704746" y="253659"/>
                </a:lnTo>
                <a:lnTo>
                  <a:pt x="693101" y="250221"/>
                </a:lnTo>
                <a:lnTo>
                  <a:pt x="681192" y="247575"/>
                </a:lnTo>
                <a:lnTo>
                  <a:pt x="669283" y="245459"/>
                </a:lnTo>
                <a:lnTo>
                  <a:pt x="657110" y="243872"/>
                </a:lnTo>
                <a:lnTo>
                  <a:pt x="644672" y="243079"/>
                </a:lnTo>
                <a:lnTo>
                  <a:pt x="632233" y="242814"/>
                </a:lnTo>
                <a:close/>
                <a:moveTo>
                  <a:pt x="291902" y="0"/>
                </a:moveTo>
                <a:lnTo>
                  <a:pt x="389026" y="0"/>
                </a:lnTo>
                <a:lnTo>
                  <a:pt x="394054" y="265"/>
                </a:lnTo>
                <a:lnTo>
                  <a:pt x="398818" y="529"/>
                </a:lnTo>
                <a:lnTo>
                  <a:pt x="403846" y="1058"/>
                </a:lnTo>
                <a:lnTo>
                  <a:pt x="408610" y="1852"/>
                </a:lnTo>
                <a:lnTo>
                  <a:pt x="413373" y="2910"/>
                </a:lnTo>
                <a:lnTo>
                  <a:pt x="417872" y="4232"/>
                </a:lnTo>
                <a:lnTo>
                  <a:pt x="422636" y="5819"/>
                </a:lnTo>
                <a:lnTo>
                  <a:pt x="426870" y="7406"/>
                </a:lnTo>
                <a:lnTo>
                  <a:pt x="431104" y="9522"/>
                </a:lnTo>
                <a:lnTo>
                  <a:pt x="435339" y="11903"/>
                </a:lnTo>
                <a:lnTo>
                  <a:pt x="439308" y="14019"/>
                </a:lnTo>
                <a:lnTo>
                  <a:pt x="443543" y="16664"/>
                </a:lnTo>
                <a:lnTo>
                  <a:pt x="447248" y="19309"/>
                </a:lnTo>
                <a:lnTo>
                  <a:pt x="450953" y="21954"/>
                </a:lnTo>
                <a:lnTo>
                  <a:pt x="454393" y="25128"/>
                </a:lnTo>
                <a:lnTo>
                  <a:pt x="457569" y="28302"/>
                </a:lnTo>
                <a:lnTo>
                  <a:pt x="461009" y="31741"/>
                </a:lnTo>
                <a:lnTo>
                  <a:pt x="464185" y="35179"/>
                </a:lnTo>
                <a:lnTo>
                  <a:pt x="466831" y="38882"/>
                </a:lnTo>
                <a:lnTo>
                  <a:pt x="469478" y="42585"/>
                </a:lnTo>
                <a:lnTo>
                  <a:pt x="472124" y="46553"/>
                </a:lnTo>
                <a:lnTo>
                  <a:pt x="474241" y="50785"/>
                </a:lnTo>
                <a:lnTo>
                  <a:pt x="476358" y="55017"/>
                </a:lnTo>
                <a:lnTo>
                  <a:pt x="478476" y="59249"/>
                </a:lnTo>
                <a:lnTo>
                  <a:pt x="480328" y="63481"/>
                </a:lnTo>
                <a:lnTo>
                  <a:pt x="481916" y="68242"/>
                </a:lnTo>
                <a:lnTo>
                  <a:pt x="483239" y="72739"/>
                </a:lnTo>
                <a:lnTo>
                  <a:pt x="484298" y="77500"/>
                </a:lnTo>
                <a:lnTo>
                  <a:pt x="485092" y="82261"/>
                </a:lnTo>
                <a:lnTo>
                  <a:pt x="485621" y="87286"/>
                </a:lnTo>
                <a:lnTo>
                  <a:pt x="486150" y="92047"/>
                </a:lnTo>
                <a:lnTo>
                  <a:pt x="486150" y="97073"/>
                </a:lnTo>
                <a:lnTo>
                  <a:pt x="1069689" y="97073"/>
                </a:lnTo>
                <a:lnTo>
                  <a:pt x="1074717" y="97073"/>
                </a:lnTo>
                <a:lnTo>
                  <a:pt x="1079745" y="97602"/>
                </a:lnTo>
                <a:lnTo>
                  <a:pt x="1084509" y="98131"/>
                </a:lnTo>
                <a:lnTo>
                  <a:pt x="1089273" y="98925"/>
                </a:lnTo>
                <a:lnTo>
                  <a:pt x="1093772" y="99983"/>
                </a:lnTo>
                <a:lnTo>
                  <a:pt x="1098535" y="101305"/>
                </a:lnTo>
                <a:lnTo>
                  <a:pt x="1103034" y="102892"/>
                </a:lnTo>
                <a:lnTo>
                  <a:pt x="1107533" y="104744"/>
                </a:lnTo>
                <a:lnTo>
                  <a:pt x="1111767" y="106595"/>
                </a:lnTo>
                <a:lnTo>
                  <a:pt x="1115737" y="108711"/>
                </a:lnTo>
                <a:lnTo>
                  <a:pt x="1119971" y="111092"/>
                </a:lnTo>
                <a:lnTo>
                  <a:pt x="1123941" y="113737"/>
                </a:lnTo>
                <a:lnTo>
                  <a:pt x="1127646" y="116382"/>
                </a:lnTo>
                <a:lnTo>
                  <a:pt x="1131351" y="119027"/>
                </a:lnTo>
                <a:lnTo>
                  <a:pt x="1134791" y="122201"/>
                </a:lnTo>
                <a:lnTo>
                  <a:pt x="1138496" y="125639"/>
                </a:lnTo>
                <a:lnTo>
                  <a:pt x="1141672" y="128813"/>
                </a:lnTo>
                <a:lnTo>
                  <a:pt x="1144583" y="132252"/>
                </a:lnTo>
                <a:lnTo>
                  <a:pt x="1147494" y="135955"/>
                </a:lnTo>
                <a:lnTo>
                  <a:pt x="1150141" y="139658"/>
                </a:lnTo>
                <a:lnTo>
                  <a:pt x="1152522" y="143890"/>
                </a:lnTo>
                <a:lnTo>
                  <a:pt x="1155169" y="147858"/>
                </a:lnTo>
                <a:lnTo>
                  <a:pt x="1157286" y="152090"/>
                </a:lnTo>
                <a:lnTo>
                  <a:pt x="1159139" y="156322"/>
                </a:lnTo>
                <a:lnTo>
                  <a:pt x="1160991" y="160818"/>
                </a:lnTo>
                <a:lnTo>
                  <a:pt x="1162579" y="165315"/>
                </a:lnTo>
                <a:lnTo>
                  <a:pt x="1163902" y="169811"/>
                </a:lnTo>
                <a:lnTo>
                  <a:pt x="1164961" y="174573"/>
                </a:lnTo>
                <a:lnTo>
                  <a:pt x="1165755" y="179334"/>
                </a:lnTo>
                <a:lnTo>
                  <a:pt x="1166284" y="184359"/>
                </a:lnTo>
                <a:lnTo>
                  <a:pt x="1166813" y="189120"/>
                </a:lnTo>
                <a:lnTo>
                  <a:pt x="1166813" y="194146"/>
                </a:lnTo>
                <a:lnTo>
                  <a:pt x="1166813" y="777111"/>
                </a:lnTo>
                <a:lnTo>
                  <a:pt x="1166813" y="782137"/>
                </a:lnTo>
                <a:lnTo>
                  <a:pt x="1166284" y="786898"/>
                </a:lnTo>
                <a:lnTo>
                  <a:pt x="1165755" y="791924"/>
                </a:lnTo>
                <a:lnTo>
                  <a:pt x="1164961" y="796949"/>
                </a:lnTo>
                <a:lnTo>
                  <a:pt x="1163902" y="801446"/>
                </a:lnTo>
                <a:lnTo>
                  <a:pt x="1162579" y="805942"/>
                </a:lnTo>
                <a:lnTo>
                  <a:pt x="1160991" y="810439"/>
                </a:lnTo>
                <a:lnTo>
                  <a:pt x="1159139" y="815200"/>
                </a:lnTo>
                <a:lnTo>
                  <a:pt x="1157286" y="819432"/>
                </a:lnTo>
                <a:lnTo>
                  <a:pt x="1155169" y="823400"/>
                </a:lnTo>
                <a:lnTo>
                  <a:pt x="1152522" y="827632"/>
                </a:lnTo>
                <a:lnTo>
                  <a:pt x="1150141" y="831335"/>
                </a:lnTo>
                <a:lnTo>
                  <a:pt x="1147494" y="835567"/>
                </a:lnTo>
                <a:lnTo>
                  <a:pt x="1144583" y="839005"/>
                </a:lnTo>
                <a:lnTo>
                  <a:pt x="1141672" y="842708"/>
                </a:lnTo>
                <a:lnTo>
                  <a:pt x="1138496" y="845882"/>
                </a:lnTo>
                <a:lnTo>
                  <a:pt x="1134791" y="849056"/>
                </a:lnTo>
                <a:lnTo>
                  <a:pt x="1131351" y="852495"/>
                </a:lnTo>
                <a:lnTo>
                  <a:pt x="1127646" y="855140"/>
                </a:lnTo>
                <a:lnTo>
                  <a:pt x="1123941" y="858049"/>
                </a:lnTo>
                <a:lnTo>
                  <a:pt x="1119971" y="860430"/>
                </a:lnTo>
                <a:lnTo>
                  <a:pt x="1115737" y="862811"/>
                </a:lnTo>
                <a:lnTo>
                  <a:pt x="1111767" y="864927"/>
                </a:lnTo>
                <a:lnTo>
                  <a:pt x="1107533" y="866778"/>
                </a:lnTo>
                <a:lnTo>
                  <a:pt x="1103034" y="868630"/>
                </a:lnTo>
                <a:lnTo>
                  <a:pt x="1098535" y="870217"/>
                </a:lnTo>
                <a:lnTo>
                  <a:pt x="1093772" y="871539"/>
                </a:lnTo>
                <a:lnTo>
                  <a:pt x="1089273" y="872597"/>
                </a:lnTo>
                <a:lnTo>
                  <a:pt x="1084509" y="873655"/>
                </a:lnTo>
                <a:lnTo>
                  <a:pt x="1079745" y="874184"/>
                </a:lnTo>
                <a:lnTo>
                  <a:pt x="1074717" y="874449"/>
                </a:lnTo>
                <a:lnTo>
                  <a:pt x="1069689" y="874713"/>
                </a:lnTo>
                <a:lnTo>
                  <a:pt x="97124" y="874713"/>
                </a:lnTo>
                <a:lnTo>
                  <a:pt x="92361" y="874449"/>
                </a:lnTo>
                <a:lnTo>
                  <a:pt x="87332" y="874184"/>
                </a:lnTo>
                <a:lnTo>
                  <a:pt x="82304" y="873655"/>
                </a:lnTo>
                <a:lnTo>
                  <a:pt x="77541" y="872597"/>
                </a:lnTo>
                <a:lnTo>
                  <a:pt x="73042" y="871539"/>
                </a:lnTo>
                <a:lnTo>
                  <a:pt x="68543" y="870217"/>
                </a:lnTo>
                <a:lnTo>
                  <a:pt x="63779" y="868630"/>
                </a:lnTo>
                <a:lnTo>
                  <a:pt x="59545" y="866778"/>
                </a:lnTo>
                <a:lnTo>
                  <a:pt x="55311" y="864927"/>
                </a:lnTo>
                <a:lnTo>
                  <a:pt x="51076" y="862811"/>
                </a:lnTo>
                <a:lnTo>
                  <a:pt x="47107" y="860430"/>
                </a:lnTo>
                <a:lnTo>
                  <a:pt x="42872" y="858049"/>
                </a:lnTo>
                <a:lnTo>
                  <a:pt x="39167" y="855140"/>
                </a:lnTo>
                <a:lnTo>
                  <a:pt x="35462" y="852495"/>
                </a:lnTo>
                <a:lnTo>
                  <a:pt x="32022" y="849056"/>
                </a:lnTo>
                <a:lnTo>
                  <a:pt x="28846" y="845882"/>
                </a:lnTo>
                <a:lnTo>
                  <a:pt x="25406" y="842708"/>
                </a:lnTo>
                <a:lnTo>
                  <a:pt x="22230" y="839005"/>
                </a:lnTo>
                <a:lnTo>
                  <a:pt x="19319" y="835567"/>
                </a:lnTo>
                <a:lnTo>
                  <a:pt x="16673" y="831335"/>
                </a:lnTo>
                <a:lnTo>
                  <a:pt x="14291" y="827632"/>
                </a:lnTo>
                <a:lnTo>
                  <a:pt x="11909" y="823400"/>
                </a:lnTo>
                <a:lnTo>
                  <a:pt x="9792" y="819432"/>
                </a:lnTo>
                <a:lnTo>
                  <a:pt x="7675" y="815200"/>
                </a:lnTo>
                <a:lnTo>
                  <a:pt x="5822" y="810439"/>
                </a:lnTo>
                <a:lnTo>
                  <a:pt x="4499" y="805942"/>
                </a:lnTo>
                <a:lnTo>
                  <a:pt x="3176" y="801446"/>
                </a:lnTo>
                <a:lnTo>
                  <a:pt x="2117" y="796949"/>
                </a:lnTo>
                <a:lnTo>
                  <a:pt x="1059" y="791924"/>
                </a:lnTo>
                <a:lnTo>
                  <a:pt x="529" y="786898"/>
                </a:lnTo>
                <a:lnTo>
                  <a:pt x="265" y="782137"/>
                </a:lnTo>
                <a:lnTo>
                  <a:pt x="40" y="777875"/>
                </a:lnTo>
                <a:lnTo>
                  <a:pt x="0" y="777875"/>
                </a:lnTo>
                <a:lnTo>
                  <a:pt x="0" y="777111"/>
                </a:lnTo>
                <a:lnTo>
                  <a:pt x="0" y="194146"/>
                </a:lnTo>
                <a:lnTo>
                  <a:pt x="0" y="193675"/>
                </a:lnTo>
                <a:lnTo>
                  <a:pt x="25" y="193675"/>
                </a:lnTo>
                <a:lnTo>
                  <a:pt x="265" y="189120"/>
                </a:lnTo>
                <a:lnTo>
                  <a:pt x="529" y="184359"/>
                </a:lnTo>
                <a:lnTo>
                  <a:pt x="1059" y="179334"/>
                </a:lnTo>
                <a:lnTo>
                  <a:pt x="2117" y="174573"/>
                </a:lnTo>
                <a:lnTo>
                  <a:pt x="3176" y="169811"/>
                </a:lnTo>
                <a:lnTo>
                  <a:pt x="4499" y="165315"/>
                </a:lnTo>
                <a:lnTo>
                  <a:pt x="5822" y="160818"/>
                </a:lnTo>
                <a:lnTo>
                  <a:pt x="7675" y="156322"/>
                </a:lnTo>
                <a:lnTo>
                  <a:pt x="9792" y="152090"/>
                </a:lnTo>
                <a:lnTo>
                  <a:pt x="11909" y="147858"/>
                </a:lnTo>
                <a:lnTo>
                  <a:pt x="14291" y="143890"/>
                </a:lnTo>
                <a:lnTo>
                  <a:pt x="16673" y="139658"/>
                </a:lnTo>
                <a:lnTo>
                  <a:pt x="19319" y="135955"/>
                </a:lnTo>
                <a:lnTo>
                  <a:pt x="22230" y="132252"/>
                </a:lnTo>
                <a:lnTo>
                  <a:pt x="25406" y="128813"/>
                </a:lnTo>
                <a:lnTo>
                  <a:pt x="28846" y="125639"/>
                </a:lnTo>
                <a:lnTo>
                  <a:pt x="32022" y="122201"/>
                </a:lnTo>
                <a:lnTo>
                  <a:pt x="35462" y="119027"/>
                </a:lnTo>
                <a:lnTo>
                  <a:pt x="39167" y="116382"/>
                </a:lnTo>
                <a:lnTo>
                  <a:pt x="42872" y="113737"/>
                </a:lnTo>
                <a:lnTo>
                  <a:pt x="47107" y="111092"/>
                </a:lnTo>
                <a:lnTo>
                  <a:pt x="51076" y="108711"/>
                </a:lnTo>
                <a:lnTo>
                  <a:pt x="55311" y="106595"/>
                </a:lnTo>
                <a:lnTo>
                  <a:pt x="59545" y="104744"/>
                </a:lnTo>
                <a:lnTo>
                  <a:pt x="63779" y="102892"/>
                </a:lnTo>
                <a:lnTo>
                  <a:pt x="68543" y="101305"/>
                </a:lnTo>
                <a:lnTo>
                  <a:pt x="73042" y="99983"/>
                </a:lnTo>
                <a:lnTo>
                  <a:pt x="77541" y="98925"/>
                </a:lnTo>
                <a:lnTo>
                  <a:pt x="82304" y="98131"/>
                </a:lnTo>
                <a:lnTo>
                  <a:pt x="87332" y="97602"/>
                </a:lnTo>
                <a:lnTo>
                  <a:pt x="92361" y="97073"/>
                </a:lnTo>
                <a:lnTo>
                  <a:pt x="97124" y="97073"/>
                </a:lnTo>
                <a:lnTo>
                  <a:pt x="194513" y="97073"/>
                </a:lnTo>
                <a:lnTo>
                  <a:pt x="194778" y="92047"/>
                </a:lnTo>
                <a:lnTo>
                  <a:pt x="195042" y="87286"/>
                </a:lnTo>
                <a:lnTo>
                  <a:pt x="195836" y="82261"/>
                </a:lnTo>
                <a:lnTo>
                  <a:pt x="196630" y="77500"/>
                </a:lnTo>
                <a:lnTo>
                  <a:pt x="197953" y="72739"/>
                </a:lnTo>
                <a:lnTo>
                  <a:pt x="199277" y="68242"/>
                </a:lnTo>
                <a:lnTo>
                  <a:pt x="200600" y="63481"/>
                </a:lnTo>
                <a:lnTo>
                  <a:pt x="202452" y="59249"/>
                </a:lnTo>
                <a:lnTo>
                  <a:pt x="204305" y="55017"/>
                </a:lnTo>
                <a:lnTo>
                  <a:pt x="206422" y="50785"/>
                </a:lnTo>
                <a:lnTo>
                  <a:pt x="208804" y="46553"/>
                </a:lnTo>
                <a:lnTo>
                  <a:pt x="211186" y="42585"/>
                </a:lnTo>
                <a:lnTo>
                  <a:pt x="213832" y="38882"/>
                </a:lnTo>
                <a:lnTo>
                  <a:pt x="217008" y="35179"/>
                </a:lnTo>
                <a:lnTo>
                  <a:pt x="219919" y="31741"/>
                </a:lnTo>
                <a:lnTo>
                  <a:pt x="223095" y="28302"/>
                </a:lnTo>
                <a:lnTo>
                  <a:pt x="226535" y="25128"/>
                </a:lnTo>
                <a:lnTo>
                  <a:pt x="229975" y="21954"/>
                </a:lnTo>
                <a:lnTo>
                  <a:pt x="233680" y="19309"/>
                </a:lnTo>
                <a:lnTo>
                  <a:pt x="237650" y="16664"/>
                </a:lnTo>
                <a:lnTo>
                  <a:pt x="241355" y="14019"/>
                </a:lnTo>
                <a:lnTo>
                  <a:pt x="245589" y="11903"/>
                </a:lnTo>
                <a:lnTo>
                  <a:pt x="249559" y="9522"/>
                </a:lnTo>
                <a:lnTo>
                  <a:pt x="254058" y="7406"/>
                </a:lnTo>
                <a:lnTo>
                  <a:pt x="258557" y="5819"/>
                </a:lnTo>
                <a:lnTo>
                  <a:pt x="262791" y="4232"/>
                </a:lnTo>
                <a:lnTo>
                  <a:pt x="267555" y="2910"/>
                </a:lnTo>
                <a:lnTo>
                  <a:pt x="272054" y="1852"/>
                </a:lnTo>
                <a:lnTo>
                  <a:pt x="277082" y="1058"/>
                </a:lnTo>
                <a:lnTo>
                  <a:pt x="281845" y="529"/>
                </a:lnTo>
                <a:lnTo>
                  <a:pt x="286874" y="265"/>
                </a:lnTo>
                <a:lnTo>
                  <a:pt x="291902" y="0"/>
                </a:lnTo>
                <a:close/>
              </a:path>
            </a:pathLst>
          </a:custGeom>
          <a:solidFill>
            <a:srgbClr val="FFB718">
              <a:alpha val="70000"/>
            </a:srgb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5" name="电脑"/>
          <p:cNvSpPr/>
          <p:nvPr/>
        </p:nvSpPr>
        <p:spPr bwMode="auto">
          <a:xfrm>
            <a:off x="3945890" y="1376045"/>
            <a:ext cx="516890" cy="407035"/>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A6A6A6">
              <a:alpha val="70000"/>
            </a:srgbClr>
          </a:solidFill>
          <a:ln>
            <a:noFill/>
          </a:ln>
          <a:extLst>
            <a:ext uri="{91240B29-F687-4F45-9708-019B960494DF}">
              <a14:hiddenLine xmlns:a14="http://schemas.microsoft.com/office/drawing/2010/main" w="9525">
                <a:solidFill>
                  <a:srgbClr val="000000"/>
                </a:solidFill>
                <a:round/>
              </a14:hiddenLine>
            </a:ext>
          </a:extLst>
        </p:spPr>
        <p:txBody>
          <a:bodyPr bIns="36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6" name="耳机"/>
          <p:cNvSpPr/>
          <p:nvPr/>
        </p:nvSpPr>
        <p:spPr>
          <a:xfrm>
            <a:off x="6414135" y="1376045"/>
            <a:ext cx="516890" cy="407670"/>
          </a:xfrm>
          <a:custGeom>
            <a:avLst/>
            <a:gdLst>
              <a:gd name="connsiteX0" fmla="*/ 7294257 w 8709025"/>
              <a:gd name="connsiteY0" fmla="*/ 2608768 h 5641695"/>
              <a:gd name="connsiteX1" fmla="*/ 7365669 w 8709025"/>
              <a:gd name="connsiteY1" fmla="*/ 2634905 h 5641695"/>
              <a:gd name="connsiteX2" fmla="*/ 8297853 w 8709025"/>
              <a:gd name="connsiteY2" fmla="*/ 3895849 h 5641695"/>
              <a:gd name="connsiteX3" fmla="*/ 8305800 w 8709025"/>
              <a:gd name="connsiteY3" fmla="*/ 4053232 h 5641695"/>
              <a:gd name="connsiteX4" fmla="*/ 8297853 w 8709025"/>
              <a:gd name="connsiteY4" fmla="*/ 4210615 h 5641695"/>
              <a:gd name="connsiteX5" fmla="*/ 7365669 w 8709025"/>
              <a:gd name="connsiteY5" fmla="*/ 5471558 h 5641695"/>
              <a:gd name="connsiteX6" fmla="*/ 7294257 w 8709025"/>
              <a:gd name="connsiteY6" fmla="*/ 5497695 h 5641695"/>
              <a:gd name="connsiteX7" fmla="*/ 7393254 w 8709025"/>
              <a:gd name="connsiteY7" fmla="*/ 5482587 h 5641695"/>
              <a:gd name="connsiteX8" fmla="*/ 8550679 w 8709025"/>
              <a:gd name="connsiteY8" fmla="*/ 4202405 h 5641695"/>
              <a:gd name="connsiteX9" fmla="*/ 8558212 w 8709025"/>
              <a:gd name="connsiteY9" fmla="*/ 4053232 h 5641695"/>
              <a:gd name="connsiteX10" fmla="*/ 8550679 w 8709025"/>
              <a:gd name="connsiteY10" fmla="*/ 3904058 h 5641695"/>
              <a:gd name="connsiteX11" fmla="*/ 7393254 w 8709025"/>
              <a:gd name="connsiteY11" fmla="*/ 2623877 h 5641695"/>
              <a:gd name="connsiteX12" fmla="*/ 1414768 w 8709025"/>
              <a:gd name="connsiteY12" fmla="*/ 2608768 h 5641695"/>
              <a:gd name="connsiteX13" fmla="*/ 1315771 w 8709025"/>
              <a:gd name="connsiteY13" fmla="*/ 2623877 h 5641695"/>
              <a:gd name="connsiteX14" fmla="*/ 158346 w 8709025"/>
              <a:gd name="connsiteY14" fmla="*/ 3904058 h 5641695"/>
              <a:gd name="connsiteX15" fmla="*/ 150813 w 8709025"/>
              <a:gd name="connsiteY15" fmla="*/ 4053232 h 5641695"/>
              <a:gd name="connsiteX16" fmla="*/ 158346 w 8709025"/>
              <a:gd name="connsiteY16" fmla="*/ 4202405 h 5641695"/>
              <a:gd name="connsiteX17" fmla="*/ 1315771 w 8709025"/>
              <a:gd name="connsiteY17" fmla="*/ 5482587 h 5641695"/>
              <a:gd name="connsiteX18" fmla="*/ 1414768 w 8709025"/>
              <a:gd name="connsiteY18" fmla="*/ 5497695 h 5641695"/>
              <a:gd name="connsiteX19" fmla="*/ 1343356 w 8709025"/>
              <a:gd name="connsiteY19" fmla="*/ 5471558 h 5641695"/>
              <a:gd name="connsiteX20" fmla="*/ 411172 w 8709025"/>
              <a:gd name="connsiteY20" fmla="*/ 4210615 h 5641695"/>
              <a:gd name="connsiteX21" fmla="*/ 403225 w 8709025"/>
              <a:gd name="connsiteY21" fmla="*/ 4053232 h 5641695"/>
              <a:gd name="connsiteX22" fmla="*/ 411172 w 8709025"/>
              <a:gd name="connsiteY22" fmla="*/ 3895849 h 5641695"/>
              <a:gd name="connsiteX23" fmla="*/ 1343356 w 8709025"/>
              <a:gd name="connsiteY23" fmla="*/ 2634905 h 5641695"/>
              <a:gd name="connsiteX24" fmla="*/ 4354513 w 8709025"/>
              <a:gd name="connsiteY24" fmla="*/ 0 h 5641695"/>
              <a:gd name="connsiteX25" fmla="*/ 6995109 w 8709025"/>
              <a:gd name="connsiteY25" fmla="*/ 2382914 h 5641695"/>
              <a:gd name="connsiteX26" fmla="*/ 6999242 w 8709025"/>
              <a:gd name="connsiteY26" fmla="*/ 2464767 h 5641695"/>
              <a:gd name="connsiteX27" fmla="*/ 7120561 w 8709025"/>
              <a:gd name="connsiteY27" fmla="*/ 2464767 h 5641695"/>
              <a:gd name="connsiteX28" fmla="*/ 8709025 w 8709025"/>
              <a:gd name="connsiteY28" fmla="*/ 4053231 h 5641695"/>
              <a:gd name="connsiteX29" fmla="*/ 7120561 w 8709025"/>
              <a:gd name="connsiteY29" fmla="*/ 5641695 h 5641695"/>
              <a:gd name="connsiteX30" fmla="*/ 7008813 w 8709025"/>
              <a:gd name="connsiteY30" fmla="*/ 5641695 h 5641695"/>
              <a:gd name="connsiteX31" fmla="*/ 6945312 w 8709025"/>
              <a:gd name="connsiteY31" fmla="*/ 5641695 h 5641695"/>
              <a:gd name="connsiteX32" fmla="*/ 6453313 w 8709025"/>
              <a:gd name="connsiteY32" fmla="*/ 5641695 h 5641695"/>
              <a:gd name="connsiteX33" fmla="*/ 6453313 w 8709025"/>
              <a:gd name="connsiteY33" fmla="*/ 2833068 h 5641695"/>
              <a:gd name="connsiteX34" fmla="*/ 6452797 w 8709025"/>
              <a:gd name="connsiteY34" fmla="*/ 2833068 h 5641695"/>
              <a:gd name="connsiteX35" fmla="*/ 6452797 w 8709025"/>
              <a:gd name="connsiteY35" fmla="*/ 2745984 h 5641695"/>
              <a:gd name="connsiteX36" fmla="*/ 4354514 w 8709025"/>
              <a:gd name="connsiteY36" fmla="*/ 647700 h 5641695"/>
              <a:gd name="connsiteX37" fmla="*/ 2256231 w 8709025"/>
              <a:gd name="connsiteY37" fmla="*/ 2745984 h 5641695"/>
              <a:gd name="connsiteX38" fmla="*/ 2256231 w 8709025"/>
              <a:gd name="connsiteY38" fmla="*/ 2833068 h 5641695"/>
              <a:gd name="connsiteX39" fmla="*/ 2255713 w 8709025"/>
              <a:gd name="connsiteY39" fmla="*/ 2833068 h 5641695"/>
              <a:gd name="connsiteX40" fmla="*/ 2255713 w 8709025"/>
              <a:gd name="connsiteY40" fmla="*/ 5641695 h 5641695"/>
              <a:gd name="connsiteX41" fmla="*/ 1763713 w 8709025"/>
              <a:gd name="connsiteY41" fmla="*/ 5641695 h 5641695"/>
              <a:gd name="connsiteX42" fmla="*/ 1700213 w 8709025"/>
              <a:gd name="connsiteY42" fmla="*/ 5641695 h 5641695"/>
              <a:gd name="connsiteX43" fmla="*/ 1588464 w 8709025"/>
              <a:gd name="connsiteY43" fmla="*/ 5641695 h 5641695"/>
              <a:gd name="connsiteX44" fmla="*/ 0 w 8709025"/>
              <a:gd name="connsiteY44" fmla="*/ 4053231 h 5641695"/>
              <a:gd name="connsiteX45" fmla="*/ 1588464 w 8709025"/>
              <a:gd name="connsiteY45" fmla="*/ 2464767 h 5641695"/>
              <a:gd name="connsiteX46" fmla="*/ 1709784 w 8709025"/>
              <a:gd name="connsiteY46" fmla="*/ 2464767 h 5641695"/>
              <a:gd name="connsiteX47" fmla="*/ 1713917 w 8709025"/>
              <a:gd name="connsiteY47" fmla="*/ 2382913 h 5641695"/>
              <a:gd name="connsiteX48" fmla="*/ 4354513 w 8709025"/>
              <a:gd name="connsiteY48" fmla="*/ 0 h 56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8709025" h="5641695">
                <a:moveTo>
                  <a:pt x="7294257" y="2608768"/>
                </a:moveTo>
                <a:lnTo>
                  <a:pt x="7365669" y="2634905"/>
                </a:lnTo>
                <a:cubicBezTo>
                  <a:pt x="7872105" y="2849110"/>
                  <a:pt x="8240046" y="3326637"/>
                  <a:pt x="8297853" y="3895849"/>
                </a:cubicBezTo>
                <a:lnTo>
                  <a:pt x="8305800" y="4053232"/>
                </a:lnTo>
                <a:lnTo>
                  <a:pt x="8297853" y="4210615"/>
                </a:lnTo>
                <a:cubicBezTo>
                  <a:pt x="8240046" y="4779826"/>
                  <a:pt x="7872105" y="5257354"/>
                  <a:pt x="7365669" y="5471558"/>
                </a:cubicBezTo>
                <a:lnTo>
                  <a:pt x="7294257" y="5497695"/>
                </a:lnTo>
                <a:lnTo>
                  <a:pt x="7393254" y="5482587"/>
                </a:lnTo>
                <a:cubicBezTo>
                  <a:pt x="8010606" y="5356258"/>
                  <a:pt x="8485926" y="4840019"/>
                  <a:pt x="8550679" y="4202405"/>
                </a:cubicBezTo>
                <a:lnTo>
                  <a:pt x="8558212" y="4053232"/>
                </a:lnTo>
                <a:lnTo>
                  <a:pt x="8550679" y="3904058"/>
                </a:lnTo>
                <a:cubicBezTo>
                  <a:pt x="8485926" y="3266444"/>
                  <a:pt x="8010606" y="2750205"/>
                  <a:pt x="7393254" y="2623877"/>
                </a:cubicBezTo>
                <a:close/>
                <a:moveTo>
                  <a:pt x="1414768" y="2608768"/>
                </a:moveTo>
                <a:lnTo>
                  <a:pt x="1315771" y="2623877"/>
                </a:lnTo>
                <a:cubicBezTo>
                  <a:pt x="698419" y="2750205"/>
                  <a:pt x="223099" y="3266444"/>
                  <a:pt x="158346" y="3904058"/>
                </a:cubicBezTo>
                <a:lnTo>
                  <a:pt x="150813" y="4053232"/>
                </a:lnTo>
                <a:lnTo>
                  <a:pt x="158346" y="4202405"/>
                </a:lnTo>
                <a:cubicBezTo>
                  <a:pt x="223099" y="4840019"/>
                  <a:pt x="698419" y="5356258"/>
                  <a:pt x="1315771" y="5482587"/>
                </a:cubicBezTo>
                <a:lnTo>
                  <a:pt x="1414768" y="5497695"/>
                </a:lnTo>
                <a:lnTo>
                  <a:pt x="1343356" y="5471558"/>
                </a:lnTo>
                <a:cubicBezTo>
                  <a:pt x="836920" y="5257354"/>
                  <a:pt x="468979" y="4779826"/>
                  <a:pt x="411172" y="4210615"/>
                </a:cubicBezTo>
                <a:lnTo>
                  <a:pt x="403225" y="4053232"/>
                </a:lnTo>
                <a:lnTo>
                  <a:pt x="411172" y="3895849"/>
                </a:lnTo>
                <a:cubicBezTo>
                  <a:pt x="468979" y="3326637"/>
                  <a:pt x="836920" y="2849110"/>
                  <a:pt x="1343356" y="2634905"/>
                </a:cubicBezTo>
                <a:close/>
                <a:moveTo>
                  <a:pt x="4354513" y="0"/>
                </a:moveTo>
                <a:cubicBezTo>
                  <a:pt x="5728822" y="0"/>
                  <a:pt x="6859183" y="1044467"/>
                  <a:pt x="6995109" y="2382914"/>
                </a:cubicBezTo>
                <a:lnTo>
                  <a:pt x="6999242" y="2464767"/>
                </a:lnTo>
                <a:lnTo>
                  <a:pt x="7120561" y="2464767"/>
                </a:lnTo>
                <a:cubicBezTo>
                  <a:pt x="7997845" y="2464767"/>
                  <a:pt x="8709025" y="3175947"/>
                  <a:pt x="8709025" y="4053231"/>
                </a:cubicBezTo>
                <a:cubicBezTo>
                  <a:pt x="8709025" y="4930515"/>
                  <a:pt x="7997845" y="5641695"/>
                  <a:pt x="7120561" y="5641695"/>
                </a:cubicBezTo>
                <a:lnTo>
                  <a:pt x="7008813" y="5641695"/>
                </a:lnTo>
                <a:lnTo>
                  <a:pt x="6945312" y="5641695"/>
                </a:lnTo>
                <a:lnTo>
                  <a:pt x="6453313" y="5641695"/>
                </a:lnTo>
                <a:lnTo>
                  <a:pt x="6453313" y="2833068"/>
                </a:lnTo>
                <a:lnTo>
                  <a:pt x="6452797" y="2833068"/>
                </a:lnTo>
                <a:lnTo>
                  <a:pt x="6452797" y="2745984"/>
                </a:lnTo>
                <a:cubicBezTo>
                  <a:pt x="6452797" y="1587133"/>
                  <a:pt x="5513364" y="647700"/>
                  <a:pt x="4354514" y="647700"/>
                </a:cubicBezTo>
                <a:cubicBezTo>
                  <a:pt x="3195664" y="647700"/>
                  <a:pt x="2256231" y="1587133"/>
                  <a:pt x="2256231" y="2745984"/>
                </a:cubicBezTo>
                <a:lnTo>
                  <a:pt x="2256231" y="2833068"/>
                </a:lnTo>
                <a:lnTo>
                  <a:pt x="2255713" y="2833068"/>
                </a:lnTo>
                <a:lnTo>
                  <a:pt x="2255713" y="5641695"/>
                </a:lnTo>
                <a:lnTo>
                  <a:pt x="1763713" y="5641695"/>
                </a:lnTo>
                <a:lnTo>
                  <a:pt x="1700213" y="5641695"/>
                </a:lnTo>
                <a:lnTo>
                  <a:pt x="1588464" y="5641695"/>
                </a:lnTo>
                <a:cubicBezTo>
                  <a:pt x="711180" y="5641695"/>
                  <a:pt x="0" y="4930515"/>
                  <a:pt x="0" y="4053231"/>
                </a:cubicBezTo>
                <a:cubicBezTo>
                  <a:pt x="0" y="3175947"/>
                  <a:pt x="711180" y="2464767"/>
                  <a:pt x="1588464" y="2464767"/>
                </a:cubicBezTo>
                <a:lnTo>
                  <a:pt x="1709784" y="2464767"/>
                </a:lnTo>
                <a:lnTo>
                  <a:pt x="1713917" y="2382913"/>
                </a:lnTo>
                <a:cubicBezTo>
                  <a:pt x="1849844" y="1044467"/>
                  <a:pt x="2980205" y="0"/>
                  <a:pt x="4354513" y="0"/>
                </a:cubicBezTo>
                <a:close/>
              </a:path>
            </a:pathLst>
          </a:custGeom>
          <a:solidFill>
            <a:srgbClr val="FFB71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7" name="音量"/>
          <p:cNvSpPr/>
          <p:nvPr/>
        </p:nvSpPr>
        <p:spPr>
          <a:xfrm rot="5400000">
            <a:off x="8889365" y="1321435"/>
            <a:ext cx="407670" cy="516890"/>
          </a:xfrm>
          <a:custGeom>
            <a:avLst/>
            <a:gdLst>
              <a:gd name="connsiteX0" fmla="*/ 554464 w 1867751"/>
              <a:gd name="connsiteY0" fmla="*/ 1824949 h 2238118"/>
              <a:gd name="connsiteX1" fmla="*/ 554514 w 1867751"/>
              <a:gd name="connsiteY1" fmla="*/ 1824346 h 2238118"/>
              <a:gd name="connsiteX2" fmla="*/ 1313239 w 1867751"/>
              <a:gd name="connsiteY2" fmla="*/ 1824346 h 2238118"/>
              <a:gd name="connsiteX3" fmla="*/ 1313289 w 1867751"/>
              <a:gd name="connsiteY3" fmla="*/ 1824949 h 2238118"/>
              <a:gd name="connsiteX4" fmla="*/ 1146010 w 1867751"/>
              <a:gd name="connsiteY4" fmla="*/ 2206693 h 2238118"/>
              <a:gd name="connsiteX5" fmla="*/ 1098294 w 1867751"/>
              <a:gd name="connsiteY5" fmla="*/ 2238118 h 2238118"/>
              <a:gd name="connsiteX6" fmla="*/ 769458 w 1867751"/>
              <a:gd name="connsiteY6" fmla="*/ 2238118 h 2238118"/>
              <a:gd name="connsiteX7" fmla="*/ 721743 w 1867751"/>
              <a:gd name="connsiteY7" fmla="*/ 2206693 h 2238118"/>
              <a:gd name="connsiteX8" fmla="*/ 554464 w 1867751"/>
              <a:gd name="connsiteY8" fmla="*/ 1824949 h 2238118"/>
              <a:gd name="connsiteX9" fmla="*/ 334004 w 1867751"/>
              <a:gd name="connsiteY9" fmla="*/ 731923 h 2238118"/>
              <a:gd name="connsiteX10" fmla="*/ 384642 w 1867751"/>
              <a:gd name="connsiteY10" fmla="*/ 691647 h 2238118"/>
              <a:gd name="connsiteX11" fmla="*/ 922547 w 1867751"/>
              <a:gd name="connsiteY11" fmla="*/ 517213 h 2238118"/>
              <a:gd name="connsiteX12" fmla="*/ 1526274 w 1867751"/>
              <a:gd name="connsiteY12" fmla="*/ 710379 h 2238118"/>
              <a:gd name="connsiteX13" fmla="*/ 1533748 w 1867751"/>
              <a:gd name="connsiteY13" fmla="*/ 716786 h 2238118"/>
              <a:gd name="connsiteX14" fmla="*/ 1363934 w 1867751"/>
              <a:gd name="connsiteY14" fmla="*/ 905799 h 2238118"/>
              <a:gd name="connsiteX15" fmla="*/ 1354076 w 1867751"/>
              <a:gd name="connsiteY15" fmla="*/ 897219 h 2238118"/>
              <a:gd name="connsiteX16" fmla="*/ 929594 w 1867751"/>
              <a:gd name="connsiteY16" fmla="*/ 771106 h 2238118"/>
              <a:gd name="connsiteX17" fmla="*/ 595097 w 1867751"/>
              <a:gd name="connsiteY17" fmla="*/ 857258 h 2238118"/>
              <a:gd name="connsiteX18" fmla="*/ 526786 w 1867751"/>
              <a:gd name="connsiteY18" fmla="*/ 903047 h 2238118"/>
              <a:gd name="connsiteX19" fmla="*/ 1424 w 1867751"/>
              <a:gd name="connsiteY19" fmla="*/ 412534 h 2238118"/>
              <a:gd name="connsiteX20" fmla="*/ 16741 w 1867751"/>
              <a:gd name="connsiteY20" fmla="*/ 389976 h 2238118"/>
              <a:gd name="connsiteX21" fmla="*/ 926841 w 1867751"/>
              <a:gd name="connsiteY21" fmla="*/ 141 h 2238118"/>
              <a:gd name="connsiteX22" fmla="*/ 1842910 w 1867751"/>
              <a:gd name="connsiteY22" fmla="*/ 347686 h 2238118"/>
              <a:gd name="connsiteX23" fmla="*/ 1866328 w 1867751"/>
              <a:gd name="connsiteY23" fmla="*/ 376915 h 2238118"/>
              <a:gd name="connsiteX24" fmla="*/ 1695977 w 1867751"/>
              <a:gd name="connsiteY24" fmla="*/ 566526 h 2238118"/>
              <a:gd name="connsiteX25" fmla="*/ 1691512 w 1867751"/>
              <a:gd name="connsiteY25" fmla="*/ 558681 h 2238118"/>
              <a:gd name="connsiteX26" fmla="*/ 933888 w 1867751"/>
              <a:gd name="connsiteY26" fmla="*/ 254053 h 2238118"/>
              <a:gd name="connsiteX27" fmla="*/ 208115 w 1867751"/>
              <a:gd name="connsiteY27" fmla="*/ 551186 h 2238118"/>
              <a:gd name="connsiteX28" fmla="*/ 190588 w 1867751"/>
              <a:gd name="connsiteY28" fmla="*/ 580446 h 2238118"/>
              <a:gd name="connsiteX29" fmla="*/ 0 w 1867751"/>
              <a:gd name="connsiteY29" fmla="*/ 1119973 h 2238118"/>
              <a:gd name="connsiteX30" fmla="*/ 124 w 1867751"/>
              <a:gd name="connsiteY30" fmla="*/ 1119059 h 2238118"/>
              <a:gd name="connsiteX31" fmla="*/ 1867628 w 1867751"/>
              <a:gd name="connsiteY31" fmla="*/ 1119059 h 2238118"/>
              <a:gd name="connsiteX32" fmla="*/ 1867751 w 1867751"/>
              <a:gd name="connsiteY32" fmla="*/ 1119973 h 2238118"/>
              <a:gd name="connsiteX33" fmla="*/ 1456015 w 1867751"/>
              <a:gd name="connsiteY33" fmla="*/ 1697765 h 2238118"/>
              <a:gd name="connsiteX34" fmla="*/ 1338570 w 1867751"/>
              <a:gd name="connsiteY34" fmla="*/ 1745328 h 2238118"/>
              <a:gd name="connsiteX35" fmla="*/ 529182 w 1867751"/>
              <a:gd name="connsiteY35" fmla="*/ 1745328 h 2238118"/>
              <a:gd name="connsiteX36" fmla="*/ 411738 w 1867751"/>
              <a:gd name="connsiteY36" fmla="*/ 1697765 h 2238118"/>
              <a:gd name="connsiteX37" fmla="*/ 0 w 1867751"/>
              <a:gd name="connsiteY37" fmla="*/ 1119973 h 2238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67751" h="2238118">
                <a:moveTo>
                  <a:pt x="554464" y="1824949"/>
                </a:moveTo>
                <a:lnTo>
                  <a:pt x="554514" y="1824346"/>
                </a:lnTo>
                <a:lnTo>
                  <a:pt x="1313239" y="1824346"/>
                </a:lnTo>
                <a:lnTo>
                  <a:pt x="1313289" y="1824949"/>
                </a:lnTo>
                <a:cubicBezTo>
                  <a:pt x="1313289" y="1983858"/>
                  <a:pt x="1246934" y="2123962"/>
                  <a:pt x="1146010" y="2206693"/>
                </a:cubicBezTo>
                <a:lnTo>
                  <a:pt x="1098294" y="2238118"/>
                </a:lnTo>
                <a:lnTo>
                  <a:pt x="769458" y="2238118"/>
                </a:lnTo>
                <a:lnTo>
                  <a:pt x="721743" y="2206693"/>
                </a:lnTo>
                <a:cubicBezTo>
                  <a:pt x="620819" y="2123962"/>
                  <a:pt x="554464" y="1983858"/>
                  <a:pt x="554464" y="1824949"/>
                </a:cubicBezTo>
                <a:close/>
                <a:moveTo>
                  <a:pt x="334004" y="731923"/>
                </a:moveTo>
                <a:lnTo>
                  <a:pt x="384642" y="691647"/>
                </a:lnTo>
                <a:cubicBezTo>
                  <a:pt x="530212" y="586334"/>
                  <a:pt x="717326" y="521362"/>
                  <a:pt x="922547" y="517213"/>
                </a:cubicBezTo>
                <a:cubicBezTo>
                  <a:pt x="1154131" y="512531"/>
                  <a:pt x="1367270" y="586210"/>
                  <a:pt x="1526274" y="710379"/>
                </a:cubicBezTo>
                <a:lnTo>
                  <a:pt x="1533748" y="716786"/>
                </a:lnTo>
                <a:lnTo>
                  <a:pt x="1363934" y="905799"/>
                </a:lnTo>
                <a:lnTo>
                  <a:pt x="1354076" y="897219"/>
                </a:lnTo>
                <a:cubicBezTo>
                  <a:pt x="1242116" y="816308"/>
                  <a:pt x="1092320" y="768270"/>
                  <a:pt x="929594" y="771106"/>
                </a:cubicBezTo>
                <a:cubicBezTo>
                  <a:pt x="805243" y="773274"/>
                  <a:pt x="690256" y="804816"/>
                  <a:pt x="595097" y="857258"/>
                </a:cubicBezTo>
                <a:lnTo>
                  <a:pt x="526786" y="903047"/>
                </a:lnTo>
                <a:close/>
                <a:moveTo>
                  <a:pt x="1424" y="412534"/>
                </a:moveTo>
                <a:lnTo>
                  <a:pt x="16741" y="389976"/>
                </a:lnTo>
                <a:cubicBezTo>
                  <a:pt x="191151" y="162101"/>
                  <a:pt x="531915" y="5499"/>
                  <a:pt x="926841" y="141"/>
                </a:cubicBezTo>
                <a:cubicBezTo>
                  <a:pt x="1310393" y="-5063"/>
                  <a:pt x="1652306" y="133938"/>
                  <a:pt x="1842910" y="347686"/>
                </a:cubicBezTo>
                <a:lnTo>
                  <a:pt x="1866328" y="376915"/>
                </a:lnTo>
                <a:lnTo>
                  <a:pt x="1695977" y="566526"/>
                </a:lnTo>
                <a:lnTo>
                  <a:pt x="1691512" y="558681"/>
                </a:lnTo>
                <a:cubicBezTo>
                  <a:pt x="1571438" y="376327"/>
                  <a:pt x="1274252" y="250611"/>
                  <a:pt x="933888" y="254053"/>
                </a:cubicBezTo>
                <a:cubicBezTo>
                  <a:pt x="606169" y="257368"/>
                  <a:pt x="327145" y="379187"/>
                  <a:pt x="208115" y="551186"/>
                </a:cubicBezTo>
                <a:lnTo>
                  <a:pt x="190588" y="580446"/>
                </a:lnTo>
                <a:close/>
                <a:moveTo>
                  <a:pt x="0" y="1119973"/>
                </a:moveTo>
                <a:lnTo>
                  <a:pt x="124" y="1119059"/>
                </a:lnTo>
                <a:lnTo>
                  <a:pt x="1867628" y="1119059"/>
                </a:lnTo>
                <a:lnTo>
                  <a:pt x="1867751" y="1119973"/>
                </a:lnTo>
                <a:cubicBezTo>
                  <a:pt x="1867751" y="1360491"/>
                  <a:pt x="1704427" y="1572546"/>
                  <a:pt x="1456015" y="1697765"/>
                </a:cubicBezTo>
                <a:lnTo>
                  <a:pt x="1338570" y="1745328"/>
                </a:lnTo>
                <a:lnTo>
                  <a:pt x="529182" y="1745328"/>
                </a:lnTo>
                <a:lnTo>
                  <a:pt x="411738" y="1697765"/>
                </a:lnTo>
                <a:cubicBezTo>
                  <a:pt x="163325" y="1572546"/>
                  <a:pt x="0" y="1360491"/>
                  <a:pt x="0" y="1119973"/>
                </a:cubicBezTo>
                <a:close/>
              </a:path>
            </a:pathLst>
          </a:custGeom>
          <a:solidFill>
            <a:srgbClr val="A6A6A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9" name="电话"/>
          <p:cNvSpPr/>
          <p:nvPr/>
        </p:nvSpPr>
        <p:spPr bwMode="auto">
          <a:xfrm>
            <a:off x="1500505" y="3537585"/>
            <a:ext cx="516890" cy="408305"/>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rgbClr val="A6A6A6">
              <a:alpha val="70000"/>
            </a:srgb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rgbClr val="FFFFFF"/>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40" name="摄影机"/>
          <p:cNvSpPr/>
          <p:nvPr/>
        </p:nvSpPr>
        <p:spPr bwMode="auto">
          <a:xfrm>
            <a:off x="3926840" y="3537585"/>
            <a:ext cx="516890" cy="408305"/>
          </a:xfrm>
          <a:custGeom>
            <a:avLst/>
            <a:gdLst>
              <a:gd name="T0" fmla="*/ 293283150 w 6361"/>
              <a:gd name="T1" fmla="*/ 212252054 h 5554"/>
              <a:gd name="T2" fmla="*/ 271937028 w 6361"/>
              <a:gd name="T3" fmla="*/ 183646839 h 5554"/>
              <a:gd name="T4" fmla="*/ 259380679 w 6361"/>
              <a:gd name="T5" fmla="*/ 149392412 h 5554"/>
              <a:gd name="T6" fmla="*/ 257228008 w 6361"/>
              <a:gd name="T7" fmla="*/ 114868989 h 5554"/>
              <a:gd name="T8" fmla="*/ 265569159 w 6361"/>
              <a:gd name="T9" fmla="*/ 78731292 h 5554"/>
              <a:gd name="T10" fmla="*/ 283417341 w 6361"/>
              <a:gd name="T11" fmla="*/ 47615549 h 5554"/>
              <a:gd name="T12" fmla="*/ 306825990 w 6361"/>
              <a:gd name="T13" fmla="*/ 24749410 h 5554"/>
              <a:gd name="T14" fmla="*/ 338486246 w 6361"/>
              <a:gd name="T15" fmla="*/ 7532481 h 5554"/>
              <a:gd name="T16" fmla="*/ 374810322 w 6361"/>
              <a:gd name="T17" fmla="*/ 179430 h 5554"/>
              <a:gd name="T18" fmla="*/ 409250961 w 6361"/>
              <a:gd name="T19" fmla="*/ 3228249 h 5554"/>
              <a:gd name="T20" fmla="*/ 443063588 w 6361"/>
              <a:gd name="T21" fmla="*/ 16499507 h 5554"/>
              <a:gd name="T22" fmla="*/ 469163077 w 6361"/>
              <a:gd name="T23" fmla="*/ 36496258 h 5554"/>
              <a:gd name="T24" fmla="*/ 490509199 w 6361"/>
              <a:gd name="T25" fmla="*/ 65101474 h 5554"/>
              <a:gd name="T26" fmla="*/ 502976003 w 6361"/>
              <a:gd name="T27" fmla="*/ 99266035 h 5554"/>
              <a:gd name="T28" fmla="*/ 505128374 w 6361"/>
              <a:gd name="T29" fmla="*/ 133968888 h 5554"/>
              <a:gd name="T30" fmla="*/ 496877068 w 6361"/>
              <a:gd name="T31" fmla="*/ 169927155 h 5554"/>
              <a:gd name="T32" fmla="*/ 478939341 w 6361"/>
              <a:gd name="T33" fmla="*/ 201132763 h 5554"/>
              <a:gd name="T34" fmla="*/ 445395648 w 6361"/>
              <a:gd name="T35" fmla="*/ 230903827 h 5554"/>
              <a:gd name="T36" fmla="*/ 493737906 w 6361"/>
              <a:gd name="T37" fmla="*/ 469160405 h 5554"/>
              <a:gd name="T38" fmla="*/ 488894696 w 6361"/>
              <a:gd name="T39" fmla="*/ 485211485 h 5554"/>
              <a:gd name="T40" fmla="*/ 476069113 w 6361"/>
              <a:gd name="T41" fmla="*/ 495792785 h 5554"/>
              <a:gd name="T42" fmla="*/ 139825083 w 6361"/>
              <a:gd name="T43" fmla="*/ 497945051 h 5554"/>
              <a:gd name="T44" fmla="*/ 124398507 w 6361"/>
              <a:gd name="T45" fmla="*/ 491488553 h 5554"/>
              <a:gd name="T46" fmla="*/ 115070865 w 6361"/>
              <a:gd name="T47" fmla="*/ 477679303 h 5554"/>
              <a:gd name="T48" fmla="*/ 40539574 w 6361"/>
              <a:gd name="T49" fmla="*/ 287755397 h 5554"/>
              <a:gd name="T50" fmla="*/ 116954601 w 6361"/>
              <a:gd name="T51" fmla="*/ 251617700 h 5554"/>
              <a:gd name="T52" fmla="*/ 113187427 w 6361"/>
              <a:gd name="T53" fmla="*/ 235566620 h 5554"/>
              <a:gd name="T54" fmla="*/ 79912968 w 6361"/>
              <a:gd name="T55" fmla="*/ 200774202 h 5554"/>
              <a:gd name="T56" fmla="*/ 68881278 w 6361"/>
              <a:gd name="T57" fmla="*/ 161767117 h 5554"/>
              <a:gd name="T58" fmla="*/ 71661362 w 6361"/>
              <a:gd name="T59" fmla="*/ 134237884 h 5554"/>
              <a:gd name="T60" fmla="*/ 95608479 w 6361"/>
              <a:gd name="T61" fmla="*/ 92361411 h 5554"/>
              <a:gd name="T62" fmla="*/ 141887910 w 6361"/>
              <a:gd name="T63" fmla="*/ 67432870 h 5554"/>
              <a:gd name="T64" fmla="*/ 167449230 w 6361"/>
              <a:gd name="T65" fmla="*/ 65818896 h 5554"/>
              <a:gd name="T66" fmla="*/ 207898960 w 6361"/>
              <a:gd name="T67" fmla="*/ 78731292 h 5554"/>
              <a:gd name="T68" fmla="*/ 240904785 w 6361"/>
              <a:gd name="T69" fmla="*/ 113524010 h 5554"/>
              <a:gd name="T70" fmla="*/ 251846630 w 6361"/>
              <a:gd name="T71" fmla="*/ 152351665 h 5554"/>
              <a:gd name="T72" fmla="*/ 249156091 w 6361"/>
              <a:gd name="T73" fmla="*/ 180060028 h 5554"/>
              <a:gd name="T74" fmla="*/ 225119429 w 6361"/>
              <a:gd name="T75" fmla="*/ 221846936 h 5554"/>
              <a:gd name="T76" fmla="*/ 397950038 w 6361"/>
              <a:gd name="T77" fmla="*/ 210638079 h 5554"/>
              <a:gd name="T78" fmla="*/ 430955563 w 6361"/>
              <a:gd name="T79" fmla="*/ 196828531 h 5554"/>
              <a:gd name="T80" fmla="*/ 296332468 w 6361"/>
              <a:gd name="T81" fmla="*/ 101507867 h 5554"/>
              <a:gd name="T82" fmla="*/ 294717965 w 6361"/>
              <a:gd name="T83" fmla="*/ 140245956 h 5554"/>
              <a:gd name="T84" fmla="*/ 357679697 w 6361"/>
              <a:gd name="T85" fmla="*/ 39724507 h 5554"/>
              <a:gd name="T86" fmla="*/ 323777226 w 6361"/>
              <a:gd name="T87" fmla="*/ 57837988 h 5554"/>
              <a:gd name="T88" fmla="*/ 466831316 w 6361"/>
              <a:gd name="T89" fmla="*/ 144101762 h 5554"/>
              <a:gd name="T90" fmla="*/ 466831316 w 6361"/>
              <a:gd name="T91" fmla="*/ 104556685 h 5554"/>
              <a:gd name="T92" fmla="*/ 326198831 w 6361"/>
              <a:gd name="T93" fmla="*/ 192883159 h 5554"/>
              <a:gd name="T94" fmla="*/ 360908404 w 6361"/>
              <a:gd name="T95" fmla="*/ 209920658 h 5554"/>
              <a:gd name="T96" fmla="*/ 436068007 w 6361"/>
              <a:gd name="T97" fmla="*/ 55775587 h 5554"/>
              <a:gd name="T98" fmla="*/ 401178745 w 6361"/>
              <a:gd name="T99" fmla="*/ 38738089 h 5554"/>
              <a:gd name="T100" fmla="*/ 184400466 w 6361"/>
              <a:gd name="T101" fmla="*/ 217273708 h 5554"/>
              <a:gd name="T102" fmla="*/ 206194912 w 6361"/>
              <a:gd name="T103" fmla="*/ 202836603 h 5554"/>
              <a:gd name="T104" fmla="*/ 95698024 w 6361"/>
              <a:gd name="T105" fmla="*/ 154683062 h 5554"/>
              <a:gd name="T106" fmla="*/ 135340652 w 6361"/>
              <a:gd name="T107" fmla="*/ 159256290 h 5554"/>
              <a:gd name="T108" fmla="*/ 129690340 w 6361"/>
              <a:gd name="T109" fmla="*/ 100073322 h 5554"/>
              <a:gd name="T110" fmla="*/ 110317499 w 6361"/>
              <a:gd name="T111" fmla="*/ 116124403 h 5554"/>
              <a:gd name="T112" fmla="*/ 225119429 w 6361"/>
              <a:gd name="T113" fmla="*/ 157104323 h 5554"/>
              <a:gd name="T114" fmla="*/ 112828649 w 6361"/>
              <a:gd name="T115" fmla="*/ 201043197 h 5554"/>
              <a:gd name="T116" fmla="*/ 131842711 w 6361"/>
              <a:gd name="T117" fmla="*/ 215211307 h 5554"/>
              <a:gd name="T118" fmla="*/ 210320565 w 6361"/>
              <a:gd name="T119" fmla="*/ 115855407 h 5554"/>
              <a:gd name="T120" fmla="*/ 188795353 w 6361"/>
              <a:gd name="T121" fmla="*/ 98907474 h 55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361" h="5554">
                <a:moveTo>
                  <a:pt x="2311" y="2629"/>
                </a:moveTo>
                <a:lnTo>
                  <a:pt x="3634" y="2629"/>
                </a:lnTo>
                <a:lnTo>
                  <a:pt x="3584" y="2603"/>
                </a:lnTo>
                <a:lnTo>
                  <a:pt x="3535" y="2575"/>
                </a:lnTo>
                <a:lnTo>
                  <a:pt x="3487" y="2544"/>
                </a:lnTo>
                <a:lnTo>
                  <a:pt x="3441" y="2512"/>
                </a:lnTo>
                <a:lnTo>
                  <a:pt x="3396" y="2479"/>
                </a:lnTo>
                <a:lnTo>
                  <a:pt x="3352" y="2443"/>
                </a:lnTo>
                <a:lnTo>
                  <a:pt x="3311" y="2406"/>
                </a:lnTo>
                <a:lnTo>
                  <a:pt x="3270" y="2367"/>
                </a:lnTo>
                <a:lnTo>
                  <a:pt x="3247" y="2343"/>
                </a:lnTo>
                <a:lnTo>
                  <a:pt x="3224" y="2318"/>
                </a:lnTo>
                <a:lnTo>
                  <a:pt x="3202" y="2294"/>
                </a:lnTo>
                <a:lnTo>
                  <a:pt x="3181" y="2268"/>
                </a:lnTo>
                <a:lnTo>
                  <a:pt x="3160" y="2243"/>
                </a:lnTo>
                <a:lnTo>
                  <a:pt x="3139" y="2216"/>
                </a:lnTo>
                <a:lnTo>
                  <a:pt x="3120" y="2190"/>
                </a:lnTo>
                <a:lnTo>
                  <a:pt x="3101" y="2162"/>
                </a:lnTo>
                <a:lnTo>
                  <a:pt x="3083" y="2134"/>
                </a:lnTo>
                <a:lnTo>
                  <a:pt x="3065" y="2106"/>
                </a:lnTo>
                <a:lnTo>
                  <a:pt x="3048" y="2077"/>
                </a:lnTo>
                <a:lnTo>
                  <a:pt x="3032" y="2048"/>
                </a:lnTo>
                <a:lnTo>
                  <a:pt x="3016" y="2018"/>
                </a:lnTo>
                <a:lnTo>
                  <a:pt x="3001" y="1987"/>
                </a:lnTo>
                <a:lnTo>
                  <a:pt x="2986" y="1958"/>
                </a:lnTo>
                <a:lnTo>
                  <a:pt x="2973" y="1927"/>
                </a:lnTo>
                <a:lnTo>
                  <a:pt x="2961" y="1895"/>
                </a:lnTo>
                <a:lnTo>
                  <a:pt x="2948" y="1864"/>
                </a:lnTo>
                <a:lnTo>
                  <a:pt x="2937" y="1832"/>
                </a:lnTo>
                <a:lnTo>
                  <a:pt x="2926" y="1799"/>
                </a:lnTo>
                <a:lnTo>
                  <a:pt x="2917" y="1766"/>
                </a:lnTo>
                <a:lnTo>
                  <a:pt x="2907" y="1733"/>
                </a:lnTo>
                <a:lnTo>
                  <a:pt x="2900" y="1700"/>
                </a:lnTo>
                <a:lnTo>
                  <a:pt x="2892" y="1666"/>
                </a:lnTo>
                <a:lnTo>
                  <a:pt x="2886" y="1632"/>
                </a:lnTo>
                <a:lnTo>
                  <a:pt x="2880" y="1598"/>
                </a:lnTo>
                <a:lnTo>
                  <a:pt x="2875" y="1564"/>
                </a:lnTo>
                <a:lnTo>
                  <a:pt x="2871" y="1529"/>
                </a:lnTo>
                <a:lnTo>
                  <a:pt x="2868" y="1494"/>
                </a:lnTo>
                <a:lnTo>
                  <a:pt x="2866" y="1458"/>
                </a:lnTo>
                <a:lnTo>
                  <a:pt x="2865" y="1422"/>
                </a:lnTo>
                <a:lnTo>
                  <a:pt x="2864" y="1387"/>
                </a:lnTo>
                <a:lnTo>
                  <a:pt x="2865" y="1351"/>
                </a:lnTo>
                <a:lnTo>
                  <a:pt x="2866" y="1316"/>
                </a:lnTo>
                <a:lnTo>
                  <a:pt x="2868" y="1281"/>
                </a:lnTo>
                <a:lnTo>
                  <a:pt x="2871" y="1246"/>
                </a:lnTo>
                <a:lnTo>
                  <a:pt x="2875" y="1210"/>
                </a:lnTo>
                <a:lnTo>
                  <a:pt x="2880" y="1175"/>
                </a:lnTo>
                <a:lnTo>
                  <a:pt x="2886" y="1141"/>
                </a:lnTo>
                <a:lnTo>
                  <a:pt x="2892" y="1107"/>
                </a:lnTo>
                <a:lnTo>
                  <a:pt x="2900" y="1074"/>
                </a:lnTo>
                <a:lnTo>
                  <a:pt x="2907" y="1040"/>
                </a:lnTo>
                <a:lnTo>
                  <a:pt x="2917" y="1007"/>
                </a:lnTo>
                <a:lnTo>
                  <a:pt x="2926" y="975"/>
                </a:lnTo>
                <a:lnTo>
                  <a:pt x="2937" y="942"/>
                </a:lnTo>
                <a:lnTo>
                  <a:pt x="2948" y="910"/>
                </a:lnTo>
                <a:lnTo>
                  <a:pt x="2961" y="878"/>
                </a:lnTo>
                <a:lnTo>
                  <a:pt x="2973" y="848"/>
                </a:lnTo>
                <a:lnTo>
                  <a:pt x="2986" y="817"/>
                </a:lnTo>
                <a:lnTo>
                  <a:pt x="3001" y="786"/>
                </a:lnTo>
                <a:lnTo>
                  <a:pt x="3016" y="756"/>
                </a:lnTo>
                <a:lnTo>
                  <a:pt x="3032" y="726"/>
                </a:lnTo>
                <a:lnTo>
                  <a:pt x="3048" y="697"/>
                </a:lnTo>
                <a:lnTo>
                  <a:pt x="3065" y="668"/>
                </a:lnTo>
                <a:lnTo>
                  <a:pt x="3083" y="640"/>
                </a:lnTo>
                <a:lnTo>
                  <a:pt x="3101" y="612"/>
                </a:lnTo>
                <a:lnTo>
                  <a:pt x="3120" y="585"/>
                </a:lnTo>
                <a:lnTo>
                  <a:pt x="3139" y="558"/>
                </a:lnTo>
                <a:lnTo>
                  <a:pt x="3160" y="531"/>
                </a:lnTo>
                <a:lnTo>
                  <a:pt x="3181" y="505"/>
                </a:lnTo>
                <a:lnTo>
                  <a:pt x="3202" y="480"/>
                </a:lnTo>
                <a:lnTo>
                  <a:pt x="3224" y="455"/>
                </a:lnTo>
                <a:lnTo>
                  <a:pt x="3247" y="430"/>
                </a:lnTo>
                <a:lnTo>
                  <a:pt x="3270" y="407"/>
                </a:lnTo>
                <a:lnTo>
                  <a:pt x="3294" y="383"/>
                </a:lnTo>
                <a:lnTo>
                  <a:pt x="3318" y="361"/>
                </a:lnTo>
                <a:lnTo>
                  <a:pt x="3343" y="339"/>
                </a:lnTo>
                <a:lnTo>
                  <a:pt x="3368" y="317"/>
                </a:lnTo>
                <a:lnTo>
                  <a:pt x="3395" y="296"/>
                </a:lnTo>
                <a:lnTo>
                  <a:pt x="3421" y="276"/>
                </a:lnTo>
                <a:lnTo>
                  <a:pt x="3448" y="257"/>
                </a:lnTo>
                <a:lnTo>
                  <a:pt x="3476" y="238"/>
                </a:lnTo>
                <a:lnTo>
                  <a:pt x="3503" y="220"/>
                </a:lnTo>
                <a:lnTo>
                  <a:pt x="3531" y="201"/>
                </a:lnTo>
                <a:lnTo>
                  <a:pt x="3561" y="184"/>
                </a:lnTo>
                <a:lnTo>
                  <a:pt x="3590" y="168"/>
                </a:lnTo>
                <a:lnTo>
                  <a:pt x="3619" y="153"/>
                </a:lnTo>
                <a:lnTo>
                  <a:pt x="3649" y="138"/>
                </a:lnTo>
                <a:lnTo>
                  <a:pt x="3680" y="123"/>
                </a:lnTo>
                <a:lnTo>
                  <a:pt x="3711" y="110"/>
                </a:lnTo>
                <a:lnTo>
                  <a:pt x="3742" y="97"/>
                </a:lnTo>
                <a:lnTo>
                  <a:pt x="3774" y="84"/>
                </a:lnTo>
                <a:lnTo>
                  <a:pt x="3806" y="74"/>
                </a:lnTo>
                <a:lnTo>
                  <a:pt x="3839" y="63"/>
                </a:lnTo>
                <a:lnTo>
                  <a:pt x="3870" y="54"/>
                </a:lnTo>
                <a:lnTo>
                  <a:pt x="3903" y="44"/>
                </a:lnTo>
                <a:lnTo>
                  <a:pt x="3938" y="36"/>
                </a:lnTo>
                <a:lnTo>
                  <a:pt x="3971" y="29"/>
                </a:lnTo>
                <a:lnTo>
                  <a:pt x="4005" y="23"/>
                </a:lnTo>
                <a:lnTo>
                  <a:pt x="4039" y="16"/>
                </a:lnTo>
                <a:lnTo>
                  <a:pt x="4074" y="12"/>
                </a:lnTo>
                <a:lnTo>
                  <a:pt x="4109" y="8"/>
                </a:lnTo>
                <a:lnTo>
                  <a:pt x="4144" y="5"/>
                </a:lnTo>
                <a:lnTo>
                  <a:pt x="4179" y="2"/>
                </a:lnTo>
                <a:lnTo>
                  <a:pt x="4214" y="1"/>
                </a:lnTo>
                <a:lnTo>
                  <a:pt x="4250" y="0"/>
                </a:lnTo>
                <a:lnTo>
                  <a:pt x="4286" y="1"/>
                </a:lnTo>
                <a:lnTo>
                  <a:pt x="4322" y="2"/>
                </a:lnTo>
                <a:lnTo>
                  <a:pt x="4357" y="5"/>
                </a:lnTo>
                <a:lnTo>
                  <a:pt x="4392" y="8"/>
                </a:lnTo>
                <a:lnTo>
                  <a:pt x="4427" y="12"/>
                </a:lnTo>
                <a:lnTo>
                  <a:pt x="4461" y="16"/>
                </a:lnTo>
                <a:lnTo>
                  <a:pt x="4495" y="23"/>
                </a:lnTo>
                <a:lnTo>
                  <a:pt x="4529" y="29"/>
                </a:lnTo>
                <a:lnTo>
                  <a:pt x="4563" y="36"/>
                </a:lnTo>
                <a:lnTo>
                  <a:pt x="4596" y="44"/>
                </a:lnTo>
                <a:lnTo>
                  <a:pt x="4629" y="54"/>
                </a:lnTo>
                <a:lnTo>
                  <a:pt x="4662" y="63"/>
                </a:lnTo>
                <a:lnTo>
                  <a:pt x="4695" y="74"/>
                </a:lnTo>
                <a:lnTo>
                  <a:pt x="4727" y="84"/>
                </a:lnTo>
                <a:lnTo>
                  <a:pt x="4758" y="97"/>
                </a:lnTo>
                <a:lnTo>
                  <a:pt x="4790" y="110"/>
                </a:lnTo>
                <a:lnTo>
                  <a:pt x="4821" y="123"/>
                </a:lnTo>
                <a:lnTo>
                  <a:pt x="4851" y="138"/>
                </a:lnTo>
                <a:lnTo>
                  <a:pt x="4882" y="153"/>
                </a:lnTo>
                <a:lnTo>
                  <a:pt x="4911" y="168"/>
                </a:lnTo>
                <a:lnTo>
                  <a:pt x="4940" y="184"/>
                </a:lnTo>
                <a:lnTo>
                  <a:pt x="4969" y="201"/>
                </a:lnTo>
                <a:lnTo>
                  <a:pt x="4998" y="220"/>
                </a:lnTo>
                <a:lnTo>
                  <a:pt x="5025" y="238"/>
                </a:lnTo>
                <a:lnTo>
                  <a:pt x="5053" y="257"/>
                </a:lnTo>
                <a:lnTo>
                  <a:pt x="5079" y="276"/>
                </a:lnTo>
                <a:lnTo>
                  <a:pt x="5106" y="296"/>
                </a:lnTo>
                <a:lnTo>
                  <a:pt x="5132" y="317"/>
                </a:lnTo>
                <a:lnTo>
                  <a:pt x="5157" y="339"/>
                </a:lnTo>
                <a:lnTo>
                  <a:pt x="5183" y="361"/>
                </a:lnTo>
                <a:lnTo>
                  <a:pt x="5206" y="383"/>
                </a:lnTo>
                <a:lnTo>
                  <a:pt x="5231" y="407"/>
                </a:lnTo>
                <a:lnTo>
                  <a:pt x="5254" y="430"/>
                </a:lnTo>
                <a:lnTo>
                  <a:pt x="5276" y="455"/>
                </a:lnTo>
                <a:lnTo>
                  <a:pt x="5299" y="480"/>
                </a:lnTo>
                <a:lnTo>
                  <a:pt x="5320" y="505"/>
                </a:lnTo>
                <a:lnTo>
                  <a:pt x="5340" y="531"/>
                </a:lnTo>
                <a:lnTo>
                  <a:pt x="5360" y="558"/>
                </a:lnTo>
                <a:lnTo>
                  <a:pt x="5381" y="585"/>
                </a:lnTo>
                <a:lnTo>
                  <a:pt x="5400" y="612"/>
                </a:lnTo>
                <a:lnTo>
                  <a:pt x="5418" y="640"/>
                </a:lnTo>
                <a:lnTo>
                  <a:pt x="5436" y="668"/>
                </a:lnTo>
                <a:lnTo>
                  <a:pt x="5453" y="697"/>
                </a:lnTo>
                <a:lnTo>
                  <a:pt x="5469" y="726"/>
                </a:lnTo>
                <a:lnTo>
                  <a:pt x="5485" y="756"/>
                </a:lnTo>
                <a:lnTo>
                  <a:pt x="5500" y="786"/>
                </a:lnTo>
                <a:lnTo>
                  <a:pt x="5514" y="817"/>
                </a:lnTo>
                <a:lnTo>
                  <a:pt x="5527" y="848"/>
                </a:lnTo>
                <a:lnTo>
                  <a:pt x="5540" y="878"/>
                </a:lnTo>
                <a:lnTo>
                  <a:pt x="5552" y="910"/>
                </a:lnTo>
                <a:lnTo>
                  <a:pt x="5564" y="942"/>
                </a:lnTo>
                <a:lnTo>
                  <a:pt x="5574" y="975"/>
                </a:lnTo>
                <a:lnTo>
                  <a:pt x="5584" y="1007"/>
                </a:lnTo>
                <a:lnTo>
                  <a:pt x="5592" y="1040"/>
                </a:lnTo>
                <a:lnTo>
                  <a:pt x="5601" y="1074"/>
                </a:lnTo>
                <a:lnTo>
                  <a:pt x="5608" y="1107"/>
                </a:lnTo>
                <a:lnTo>
                  <a:pt x="5615" y="1141"/>
                </a:lnTo>
                <a:lnTo>
                  <a:pt x="5620" y="1175"/>
                </a:lnTo>
                <a:lnTo>
                  <a:pt x="5625" y="1210"/>
                </a:lnTo>
                <a:lnTo>
                  <a:pt x="5629" y="1246"/>
                </a:lnTo>
                <a:lnTo>
                  <a:pt x="5632" y="1281"/>
                </a:lnTo>
                <a:lnTo>
                  <a:pt x="5635" y="1316"/>
                </a:lnTo>
                <a:lnTo>
                  <a:pt x="5636" y="1351"/>
                </a:lnTo>
                <a:lnTo>
                  <a:pt x="5636" y="1387"/>
                </a:lnTo>
                <a:lnTo>
                  <a:pt x="5636" y="1422"/>
                </a:lnTo>
                <a:lnTo>
                  <a:pt x="5635" y="1458"/>
                </a:lnTo>
                <a:lnTo>
                  <a:pt x="5632" y="1494"/>
                </a:lnTo>
                <a:lnTo>
                  <a:pt x="5629" y="1529"/>
                </a:lnTo>
                <a:lnTo>
                  <a:pt x="5625" y="1564"/>
                </a:lnTo>
                <a:lnTo>
                  <a:pt x="5620" y="1598"/>
                </a:lnTo>
                <a:lnTo>
                  <a:pt x="5615" y="1632"/>
                </a:lnTo>
                <a:lnTo>
                  <a:pt x="5608" y="1666"/>
                </a:lnTo>
                <a:lnTo>
                  <a:pt x="5601" y="1700"/>
                </a:lnTo>
                <a:lnTo>
                  <a:pt x="5592" y="1733"/>
                </a:lnTo>
                <a:lnTo>
                  <a:pt x="5584" y="1766"/>
                </a:lnTo>
                <a:lnTo>
                  <a:pt x="5574" y="1799"/>
                </a:lnTo>
                <a:lnTo>
                  <a:pt x="5564" y="1832"/>
                </a:lnTo>
                <a:lnTo>
                  <a:pt x="5552" y="1864"/>
                </a:lnTo>
                <a:lnTo>
                  <a:pt x="5540" y="1895"/>
                </a:lnTo>
                <a:lnTo>
                  <a:pt x="5527" y="1927"/>
                </a:lnTo>
                <a:lnTo>
                  <a:pt x="5514" y="1958"/>
                </a:lnTo>
                <a:lnTo>
                  <a:pt x="5500" y="1987"/>
                </a:lnTo>
                <a:lnTo>
                  <a:pt x="5485" y="2018"/>
                </a:lnTo>
                <a:lnTo>
                  <a:pt x="5469" y="2048"/>
                </a:lnTo>
                <a:lnTo>
                  <a:pt x="5453" y="2077"/>
                </a:lnTo>
                <a:lnTo>
                  <a:pt x="5436" y="2106"/>
                </a:lnTo>
                <a:lnTo>
                  <a:pt x="5418" y="2134"/>
                </a:lnTo>
                <a:lnTo>
                  <a:pt x="5400" y="2162"/>
                </a:lnTo>
                <a:lnTo>
                  <a:pt x="5381" y="2190"/>
                </a:lnTo>
                <a:lnTo>
                  <a:pt x="5360" y="2216"/>
                </a:lnTo>
                <a:lnTo>
                  <a:pt x="5340" y="2243"/>
                </a:lnTo>
                <a:lnTo>
                  <a:pt x="5320" y="2268"/>
                </a:lnTo>
                <a:lnTo>
                  <a:pt x="5299" y="2294"/>
                </a:lnTo>
                <a:lnTo>
                  <a:pt x="5276" y="2318"/>
                </a:lnTo>
                <a:lnTo>
                  <a:pt x="5254" y="2343"/>
                </a:lnTo>
                <a:lnTo>
                  <a:pt x="5231" y="2367"/>
                </a:lnTo>
                <a:lnTo>
                  <a:pt x="5190" y="2406"/>
                </a:lnTo>
                <a:lnTo>
                  <a:pt x="5148" y="2443"/>
                </a:lnTo>
                <a:lnTo>
                  <a:pt x="5104" y="2479"/>
                </a:lnTo>
                <a:lnTo>
                  <a:pt x="5059" y="2512"/>
                </a:lnTo>
                <a:lnTo>
                  <a:pt x="5013" y="2544"/>
                </a:lnTo>
                <a:lnTo>
                  <a:pt x="4966" y="2575"/>
                </a:lnTo>
                <a:lnTo>
                  <a:pt x="4917" y="2603"/>
                </a:lnTo>
                <a:lnTo>
                  <a:pt x="4867" y="2629"/>
                </a:lnTo>
                <a:lnTo>
                  <a:pt x="5114" y="2629"/>
                </a:lnTo>
                <a:lnTo>
                  <a:pt x="5697" y="2231"/>
                </a:lnTo>
                <a:lnTo>
                  <a:pt x="5629" y="2131"/>
                </a:lnTo>
                <a:lnTo>
                  <a:pt x="5853" y="1978"/>
                </a:lnTo>
                <a:lnTo>
                  <a:pt x="6361" y="2721"/>
                </a:lnTo>
                <a:lnTo>
                  <a:pt x="6135" y="2875"/>
                </a:lnTo>
                <a:lnTo>
                  <a:pt x="6057" y="2760"/>
                </a:lnTo>
                <a:lnTo>
                  <a:pt x="5505" y="3136"/>
                </a:lnTo>
                <a:lnTo>
                  <a:pt x="5505" y="5232"/>
                </a:lnTo>
                <a:lnTo>
                  <a:pt x="5505" y="5249"/>
                </a:lnTo>
                <a:lnTo>
                  <a:pt x="5504" y="5265"/>
                </a:lnTo>
                <a:lnTo>
                  <a:pt x="5502" y="5281"/>
                </a:lnTo>
                <a:lnTo>
                  <a:pt x="5499" y="5296"/>
                </a:lnTo>
                <a:lnTo>
                  <a:pt x="5496" y="5312"/>
                </a:lnTo>
                <a:lnTo>
                  <a:pt x="5491" y="5327"/>
                </a:lnTo>
                <a:lnTo>
                  <a:pt x="5486" y="5342"/>
                </a:lnTo>
                <a:lnTo>
                  <a:pt x="5481" y="5357"/>
                </a:lnTo>
                <a:lnTo>
                  <a:pt x="5473" y="5371"/>
                </a:lnTo>
                <a:lnTo>
                  <a:pt x="5467" y="5385"/>
                </a:lnTo>
                <a:lnTo>
                  <a:pt x="5458" y="5399"/>
                </a:lnTo>
                <a:lnTo>
                  <a:pt x="5451" y="5411"/>
                </a:lnTo>
                <a:lnTo>
                  <a:pt x="5441" y="5424"/>
                </a:lnTo>
                <a:lnTo>
                  <a:pt x="5432" y="5437"/>
                </a:lnTo>
                <a:lnTo>
                  <a:pt x="5421" y="5449"/>
                </a:lnTo>
                <a:lnTo>
                  <a:pt x="5410" y="5459"/>
                </a:lnTo>
                <a:lnTo>
                  <a:pt x="5400" y="5470"/>
                </a:lnTo>
                <a:lnTo>
                  <a:pt x="5388" y="5481"/>
                </a:lnTo>
                <a:lnTo>
                  <a:pt x="5375" y="5490"/>
                </a:lnTo>
                <a:lnTo>
                  <a:pt x="5364" y="5499"/>
                </a:lnTo>
                <a:lnTo>
                  <a:pt x="5350" y="5507"/>
                </a:lnTo>
                <a:lnTo>
                  <a:pt x="5337" y="5515"/>
                </a:lnTo>
                <a:lnTo>
                  <a:pt x="5322" y="5522"/>
                </a:lnTo>
                <a:lnTo>
                  <a:pt x="5308" y="5529"/>
                </a:lnTo>
                <a:lnTo>
                  <a:pt x="5293" y="5535"/>
                </a:lnTo>
                <a:lnTo>
                  <a:pt x="5278" y="5540"/>
                </a:lnTo>
                <a:lnTo>
                  <a:pt x="5264" y="5544"/>
                </a:lnTo>
                <a:lnTo>
                  <a:pt x="5248" y="5548"/>
                </a:lnTo>
                <a:lnTo>
                  <a:pt x="5232" y="5551"/>
                </a:lnTo>
                <a:lnTo>
                  <a:pt x="5216" y="5553"/>
                </a:lnTo>
                <a:lnTo>
                  <a:pt x="5200" y="5554"/>
                </a:lnTo>
                <a:lnTo>
                  <a:pt x="5183" y="5554"/>
                </a:lnTo>
                <a:lnTo>
                  <a:pt x="1592" y="5554"/>
                </a:lnTo>
                <a:lnTo>
                  <a:pt x="1575" y="5554"/>
                </a:lnTo>
                <a:lnTo>
                  <a:pt x="1559" y="5553"/>
                </a:lnTo>
                <a:lnTo>
                  <a:pt x="1543" y="5551"/>
                </a:lnTo>
                <a:lnTo>
                  <a:pt x="1527" y="5548"/>
                </a:lnTo>
                <a:lnTo>
                  <a:pt x="1511" y="5544"/>
                </a:lnTo>
                <a:lnTo>
                  <a:pt x="1496" y="5540"/>
                </a:lnTo>
                <a:lnTo>
                  <a:pt x="1481" y="5535"/>
                </a:lnTo>
                <a:lnTo>
                  <a:pt x="1466" y="5529"/>
                </a:lnTo>
                <a:lnTo>
                  <a:pt x="1451" y="5522"/>
                </a:lnTo>
                <a:lnTo>
                  <a:pt x="1438" y="5515"/>
                </a:lnTo>
                <a:lnTo>
                  <a:pt x="1425" y="5507"/>
                </a:lnTo>
                <a:lnTo>
                  <a:pt x="1411" y="5499"/>
                </a:lnTo>
                <a:lnTo>
                  <a:pt x="1398" y="5490"/>
                </a:lnTo>
                <a:lnTo>
                  <a:pt x="1387" y="5481"/>
                </a:lnTo>
                <a:lnTo>
                  <a:pt x="1375" y="5470"/>
                </a:lnTo>
                <a:lnTo>
                  <a:pt x="1363" y="5459"/>
                </a:lnTo>
                <a:lnTo>
                  <a:pt x="1352" y="5449"/>
                </a:lnTo>
                <a:lnTo>
                  <a:pt x="1343" y="5437"/>
                </a:lnTo>
                <a:lnTo>
                  <a:pt x="1333" y="5424"/>
                </a:lnTo>
                <a:lnTo>
                  <a:pt x="1324" y="5411"/>
                </a:lnTo>
                <a:lnTo>
                  <a:pt x="1315" y="5399"/>
                </a:lnTo>
                <a:lnTo>
                  <a:pt x="1308" y="5385"/>
                </a:lnTo>
                <a:lnTo>
                  <a:pt x="1300" y="5371"/>
                </a:lnTo>
                <a:lnTo>
                  <a:pt x="1294" y="5357"/>
                </a:lnTo>
                <a:lnTo>
                  <a:pt x="1289" y="5342"/>
                </a:lnTo>
                <a:lnTo>
                  <a:pt x="1283" y="5327"/>
                </a:lnTo>
                <a:lnTo>
                  <a:pt x="1279" y="5312"/>
                </a:lnTo>
                <a:lnTo>
                  <a:pt x="1276" y="5296"/>
                </a:lnTo>
                <a:lnTo>
                  <a:pt x="1273" y="5281"/>
                </a:lnTo>
                <a:lnTo>
                  <a:pt x="1271" y="5265"/>
                </a:lnTo>
                <a:lnTo>
                  <a:pt x="1269" y="5249"/>
                </a:lnTo>
                <a:lnTo>
                  <a:pt x="1268" y="5232"/>
                </a:lnTo>
                <a:lnTo>
                  <a:pt x="1268" y="4543"/>
                </a:lnTo>
                <a:lnTo>
                  <a:pt x="452" y="4543"/>
                </a:lnTo>
                <a:lnTo>
                  <a:pt x="452" y="4694"/>
                </a:lnTo>
                <a:lnTo>
                  <a:pt x="0" y="4694"/>
                </a:lnTo>
                <a:lnTo>
                  <a:pt x="0" y="3209"/>
                </a:lnTo>
                <a:lnTo>
                  <a:pt x="452" y="3209"/>
                </a:lnTo>
                <a:lnTo>
                  <a:pt x="452" y="3371"/>
                </a:lnTo>
                <a:lnTo>
                  <a:pt x="1268" y="3371"/>
                </a:lnTo>
                <a:lnTo>
                  <a:pt x="1268" y="2952"/>
                </a:lnTo>
                <a:lnTo>
                  <a:pt x="1269" y="2933"/>
                </a:lnTo>
                <a:lnTo>
                  <a:pt x="1272" y="2913"/>
                </a:lnTo>
                <a:lnTo>
                  <a:pt x="1274" y="2894"/>
                </a:lnTo>
                <a:lnTo>
                  <a:pt x="1278" y="2876"/>
                </a:lnTo>
                <a:lnTo>
                  <a:pt x="1283" y="2858"/>
                </a:lnTo>
                <a:lnTo>
                  <a:pt x="1289" y="2840"/>
                </a:lnTo>
                <a:lnTo>
                  <a:pt x="1296" y="2823"/>
                </a:lnTo>
                <a:lnTo>
                  <a:pt x="1304" y="2806"/>
                </a:lnTo>
                <a:lnTo>
                  <a:pt x="1312" y="2790"/>
                </a:lnTo>
                <a:lnTo>
                  <a:pt x="1322" y="2775"/>
                </a:lnTo>
                <a:lnTo>
                  <a:pt x="1332" y="2760"/>
                </a:lnTo>
                <a:lnTo>
                  <a:pt x="1344" y="2745"/>
                </a:lnTo>
                <a:lnTo>
                  <a:pt x="1356" y="2731"/>
                </a:lnTo>
                <a:lnTo>
                  <a:pt x="1368" y="2719"/>
                </a:lnTo>
                <a:lnTo>
                  <a:pt x="1382" y="2707"/>
                </a:lnTo>
                <a:lnTo>
                  <a:pt x="1396" y="2695"/>
                </a:lnTo>
                <a:lnTo>
                  <a:pt x="1350" y="2675"/>
                </a:lnTo>
                <a:lnTo>
                  <a:pt x="1306" y="2652"/>
                </a:lnTo>
                <a:lnTo>
                  <a:pt x="1262" y="2627"/>
                </a:lnTo>
                <a:lnTo>
                  <a:pt x="1219" y="2600"/>
                </a:lnTo>
                <a:lnTo>
                  <a:pt x="1179" y="2572"/>
                </a:lnTo>
                <a:lnTo>
                  <a:pt x="1140" y="2541"/>
                </a:lnTo>
                <a:lnTo>
                  <a:pt x="1102" y="2508"/>
                </a:lnTo>
                <a:lnTo>
                  <a:pt x="1066" y="2474"/>
                </a:lnTo>
                <a:lnTo>
                  <a:pt x="1032" y="2439"/>
                </a:lnTo>
                <a:lnTo>
                  <a:pt x="1000" y="2401"/>
                </a:lnTo>
                <a:lnTo>
                  <a:pt x="970" y="2363"/>
                </a:lnTo>
                <a:lnTo>
                  <a:pt x="942" y="2323"/>
                </a:lnTo>
                <a:lnTo>
                  <a:pt x="915" y="2281"/>
                </a:lnTo>
                <a:lnTo>
                  <a:pt x="891" y="2239"/>
                </a:lnTo>
                <a:lnTo>
                  <a:pt x="868" y="2195"/>
                </a:lnTo>
                <a:lnTo>
                  <a:pt x="847" y="2149"/>
                </a:lnTo>
                <a:lnTo>
                  <a:pt x="829" y="2103"/>
                </a:lnTo>
                <a:lnTo>
                  <a:pt x="813" y="2056"/>
                </a:lnTo>
                <a:lnTo>
                  <a:pt x="799" y="2008"/>
                </a:lnTo>
                <a:lnTo>
                  <a:pt x="788" y="1958"/>
                </a:lnTo>
                <a:lnTo>
                  <a:pt x="783" y="1933"/>
                </a:lnTo>
                <a:lnTo>
                  <a:pt x="779" y="1908"/>
                </a:lnTo>
                <a:lnTo>
                  <a:pt x="776" y="1882"/>
                </a:lnTo>
                <a:lnTo>
                  <a:pt x="772" y="1857"/>
                </a:lnTo>
                <a:lnTo>
                  <a:pt x="770" y="1831"/>
                </a:lnTo>
                <a:lnTo>
                  <a:pt x="768" y="1804"/>
                </a:lnTo>
                <a:lnTo>
                  <a:pt x="767" y="1779"/>
                </a:lnTo>
                <a:lnTo>
                  <a:pt x="767" y="1752"/>
                </a:lnTo>
                <a:lnTo>
                  <a:pt x="767" y="1726"/>
                </a:lnTo>
                <a:lnTo>
                  <a:pt x="768" y="1699"/>
                </a:lnTo>
                <a:lnTo>
                  <a:pt x="770" y="1673"/>
                </a:lnTo>
                <a:lnTo>
                  <a:pt x="772" y="1648"/>
                </a:lnTo>
                <a:lnTo>
                  <a:pt x="776" y="1622"/>
                </a:lnTo>
                <a:lnTo>
                  <a:pt x="779" y="1597"/>
                </a:lnTo>
                <a:lnTo>
                  <a:pt x="783" y="1571"/>
                </a:lnTo>
                <a:lnTo>
                  <a:pt x="788" y="1546"/>
                </a:lnTo>
                <a:lnTo>
                  <a:pt x="799" y="1497"/>
                </a:lnTo>
                <a:lnTo>
                  <a:pt x="813" y="1449"/>
                </a:lnTo>
                <a:lnTo>
                  <a:pt x="829" y="1401"/>
                </a:lnTo>
                <a:lnTo>
                  <a:pt x="847" y="1354"/>
                </a:lnTo>
                <a:lnTo>
                  <a:pt x="868" y="1309"/>
                </a:lnTo>
                <a:lnTo>
                  <a:pt x="891" y="1266"/>
                </a:lnTo>
                <a:lnTo>
                  <a:pt x="915" y="1222"/>
                </a:lnTo>
                <a:lnTo>
                  <a:pt x="942" y="1181"/>
                </a:lnTo>
                <a:lnTo>
                  <a:pt x="970" y="1141"/>
                </a:lnTo>
                <a:lnTo>
                  <a:pt x="1000" y="1103"/>
                </a:lnTo>
                <a:lnTo>
                  <a:pt x="1032" y="1066"/>
                </a:lnTo>
                <a:lnTo>
                  <a:pt x="1066" y="1030"/>
                </a:lnTo>
                <a:lnTo>
                  <a:pt x="1101" y="997"/>
                </a:lnTo>
                <a:lnTo>
                  <a:pt x="1139" y="964"/>
                </a:lnTo>
                <a:lnTo>
                  <a:pt x="1177" y="934"/>
                </a:lnTo>
                <a:lnTo>
                  <a:pt x="1217" y="905"/>
                </a:lnTo>
                <a:lnTo>
                  <a:pt x="1259" y="878"/>
                </a:lnTo>
                <a:lnTo>
                  <a:pt x="1301" y="854"/>
                </a:lnTo>
                <a:lnTo>
                  <a:pt x="1346" y="832"/>
                </a:lnTo>
                <a:lnTo>
                  <a:pt x="1391" y="811"/>
                </a:lnTo>
                <a:lnTo>
                  <a:pt x="1438" y="793"/>
                </a:lnTo>
                <a:lnTo>
                  <a:pt x="1484" y="777"/>
                </a:lnTo>
                <a:lnTo>
                  <a:pt x="1533" y="763"/>
                </a:lnTo>
                <a:lnTo>
                  <a:pt x="1582" y="752"/>
                </a:lnTo>
                <a:lnTo>
                  <a:pt x="1608" y="746"/>
                </a:lnTo>
                <a:lnTo>
                  <a:pt x="1632" y="742"/>
                </a:lnTo>
                <a:lnTo>
                  <a:pt x="1658" y="739"/>
                </a:lnTo>
                <a:lnTo>
                  <a:pt x="1683" y="736"/>
                </a:lnTo>
                <a:lnTo>
                  <a:pt x="1710" y="734"/>
                </a:lnTo>
                <a:lnTo>
                  <a:pt x="1736" y="733"/>
                </a:lnTo>
                <a:lnTo>
                  <a:pt x="1762" y="732"/>
                </a:lnTo>
                <a:lnTo>
                  <a:pt x="1788" y="730"/>
                </a:lnTo>
                <a:lnTo>
                  <a:pt x="1814" y="732"/>
                </a:lnTo>
                <a:lnTo>
                  <a:pt x="1841" y="733"/>
                </a:lnTo>
                <a:lnTo>
                  <a:pt x="1867" y="734"/>
                </a:lnTo>
                <a:lnTo>
                  <a:pt x="1893" y="736"/>
                </a:lnTo>
                <a:lnTo>
                  <a:pt x="1919" y="739"/>
                </a:lnTo>
                <a:lnTo>
                  <a:pt x="1944" y="742"/>
                </a:lnTo>
                <a:lnTo>
                  <a:pt x="1969" y="746"/>
                </a:lnTo>
                <a:lnTo>
                  <a:pt x="1994" y="752"/>
                </a:lnTo>
                <a:lnTo>
                  <a:pt x="2043" y="763"/>
                </a:lnTo>
                <a:lnTo>
                  <a:pt x="2092" y="777"/>
                </a:lnTo>
                <a:lnTo>
                  <a:pt x="2139" y="793"/>
                </a:lnTo>
                <a:lnTo>
                  <a:pt x="2186" y="811"/>
                </a:lnTo>
                <a:lnTo>
                  <a:pt x="2230" y="832"/>
                </a:lnTo>
                <a:lnTo>
                  <a:pt x="2275" y="854"/>
                </a:lnTo>
                <a:lnTo>
                  <a:pt x="2318" y="878"/>
                </a:lnTo>
                <a:lnTo>
                  <a:pt x="2359" y="905"/>
                </a:lnTo>
                <a:lnTo>
                  <a:pt x="2399" y="934"/>
                </a:lnTo>
                <a:lnTo>
                  <a:pt x="2438" y="964"/>
                </a:lnTo>
                <a:lnTo>
                  <a:pt x="2475" y="997"/>
                </a:lnTo>
                <a:lnTo>
                  <a:pt x="2510" y="1030"/>
                </a:lnTo>
                <a:lnTo>
                  <a:pt x="2544" y="1066"/>
                </a:lnTo>
                <a:lnTo>
                  <a:pt x="2576" y="1103"/>
                </a:lnTo>
                <a:lnTo>
                  <a:pt x="2606" y="1141"/>
                </a:lnTo>
                <a:lnTo>
                  <a:pt x="2635" y="1181"/>
                </a:lnTo>
                <a:lnTo>
                  <a:pt x="2661" y="1222"/>
                </a:lnTo>
                <a:lnTo>
                  <a:pt x="2686" y="1266"/>
                </a:lnTo>
                <a:lnTo>
                  <a:pt x="2708" y="1309"/>
                </a:lnTo>
                <a:lnTo>
                  <a:pt x="2729" y="1354"/>
                </a:lnTo>
                <a:lnTo>
                  <a:pt x="2748" y="1401"/>
                </a:lnTo>
                <a:lnTo>
                  <a:pt x="2764" y="1449"/>
                </a:lnTo>
                <a:lnTo>
                  <a:pt x="2778" y="1497"/>
                </a:lnTo>
                <a:lnTo>
                  <a:pt x="2788" y="1546"/>
                </a:lnTo>
                <a:lnTo>
                  <a:pt x="2793" y="1571"/>
                </a:lnTo>
                <a:lnTo>
                  <a:pt x="2798" y="1597"/>
                </a:lnTo>
                <a:lnTo>
                  <a:pt x="2801" y="1622"/>
                </a:lnTo>
                <a:lnTo>
                  <a:pt x="2804" y="1648"/>
                </a:lnTo>
                <a:lnTo>
                  <a:pt x="2806" y="1673"/>
                </a:lnTo>
                <a:lnTo>
                  <a:pt x="2808" y="1699"/>
                </a:lnTo>
                <a:lnTo>
                  <a:pt x="2809" y="1726"/>
                </a:lnTo>
                <a:lnTo>
                  <a:pt x="2809" y="1752"/>
                </a:lnTo>
                <a:lnTo>
                  <a:pt x="2809" y="1779"/>
                </a:lnTo>
                <a:lnTo>
                  <a:pt x="2808" y="1804"/>
                </a:lnTo>
                <a:lnTo>
                  <a:pt x="2806" y="1831"/>
                </a:lnTo>
                <a:lnTo>
                  <a:pt x="2804" y="1857"/>
                </a:lnTo>
                <a:lnTo>
                  <a:pt x="2801" y="1882"/>
                </a:lnTo>
                <a:lnTo>
                  <a:pt x="2798" y="1908"/>
                </a:lnTo>
                <a:lnTo>
                  <a:pt x="2793" y="1933"/>
                </a:lnTo>
                <a:lnTo>
                  <a:pt x="2788" y="1958"/>
                </a:lnTo>
                <a:lnTo>
                  <a:pt x="2778" y="2008"/>
                </a:lnTo>
                <a:lnTo>
                  <a:pt x="2764" y="2056"/>
                </a:lnTo>
                <a:lnTo>
                  <a:pt x="2748" y="2103"/>
                </a:lnTo>
                <a:lnTo>
                  <a:pt x="2729" y="2149"/>
                </a:lnTo>
                <a:lnTo>
                  <a:pt x="2708" y="2195"/>
                </a:lnTo>
                <a:lnTo>
                  <a:pt x="2686" y="2239"/>
                </a:lnTo>
                <a:lnTo>
                  <a:pt x="2661" y="2281"/>
                </a:lnTo>
                <a:lnTo>
                  <a:pt x="2635" y="2323"/>
                </a:lnTo>
                <a:lnTo>
                  <a:pt x="2606" y="2363"/>
                </a:lnTo>
                <a:lnTo>
                  <a:pt x="2576" y="2401"/>
                </a:lnTo>
                <a:lnTo>
                  <a:pt x="2544" y="2439"/>
                </a:lnTo>
                <a:lnTo>
                  <a:pt x="2510" y="2474"/>
                </a:lnTo>
                <a:lnTo>
                  <a:pt x="2488" y="2496"/>
                </a:lnTo>
                <a:lnTo>
                  <a:pt x="2465" y="2517"/>
                </a:lnTo>
                <a:lnTo>
                  <a:pt x="2440" y="2538"/>
                </a:lnTo>
                <a:lnTo>
                  <a:pt x="2416" y="2558"/>
                </a:lnTo>
                <a:lnTo>
                  <a:pt x="2390" y="2577"/>
                </a:lnTo>
                <a:lnTo>
                  <a:pt x="2365" y="2595"/>
                </a:lnTo>
                <a:lnTo>
                  <a:pt x="2338" y="2612"/>
                </a:lnTo>
                <a:lnTo>
                  <a:pt x="2311" y="2629"/>
                </a:lnTo>
                <a:close/>
                <a:moveTo>
                  <a:pt x="4969" y="2053"/>
                </a:moveTo>
                <a:lnTo>
                  <a:pt x="4437" y="1746"/>
                </a:lnTo>
                <a:lnTo>
                  <a:pt x="4437" y="2349"/>
                </a:lnTo>
                <a:lnTo>
                  <a:pt x="4473" y="2341"/>
                </a:lnTo>
                <a:lnTo>
                  <a:pt x="4509" y="2332"/>
                </a:lnTo>
                <a:lnTo>
                  <a:pt x="4544" y="2322"/>
                </a:lnTo>
                <a:lnTo>
                  <a:pt x="4579" y="2310"/>
                </a:lnTo>
                <a:lnTo>
                  <a:pt x="4613" y="2297"/>
                </a:lnTo>
                <a:lnTo>
                  <a:pt x="4647" y="2283"/>
                </a:lnTo>
                <a:lnTo>
                  <a:pt x="4680" y="2267"/>
                </a:lnTo>
                <a:lnTo>
                  <a:pt x="4712" y="2251"/>
                </a:lnTo>
                <a:lnTo>
                  <a:pt x="4744" y="2233"/>
                </a:lnTo>
                <a:lnTo>
                  <a:pt x="4775" y="2214"/>
                </a:lnTo>
                <a:lnTo>
                  <a:pt x="4805" y="2195"/>
                </a:lnTo>
                <a:lnTo>
                  <a:pt x="4835" y="2174"/>
                </a:lnTo>
                <a:lnTo>
                  <a:pt x="4862" y="2151"/>
                </a:lnTo>
                <a:lnTo>
                  <a:pt x="4890" y="2129"/>
                </a:lnTo>
                <a:lnTo>
                  <a:pt x="4917" y="2105"/>
                </a:lnTo>
                <a:lnTo>
                  <a:pt x="4943" y="2080"/>
                </a:lnTo>
                <a:lnTo>
                  <a:pt x="4969" y="2053"/>
                </a:lnTo>
                <a:close/>
                <a:moveTo>
                  <a:pt x="3870" y="1419"/>
                </a:moveTo>
                <a:lnTo>
                  <a:pt x="3314" y="1098"/>
                </a:lnTo>
                <a:lnTo>
                  <a:pt x="3304" y="1132"/>
                </a:lnTo>
                <a:lnTo>
                  <a:pt x="3296" y="1167"/>
                </a:lnTo>
                <a:lnTo>
                  <a:pt x="3288" y="1203"/>
                </a:lnTo>
                <a:lnTo>
                  <a:pt x="3282" y="1239"/>
                </a:lnTo>
                <a:lnTo>
                  <a:pt x="3277" y="1275"/>
                </a:lnTo>
                <a:lnTo>
                  <a:pt x="3273" y="1312"/>
                </a:lnTo>
                <a:lnTo>
                  <a:pt x="3271" y="1349"/>
                </a:lnTo>
                <a:lnTo>
                  <a:pt x="3270" y="1387"/>
                </a:lnTo>
                <a:lnTo>
                  <a:pt x="3271" y="1432"/>
                </a:lnTo>
                <a:lnTo>
                  <a:pt x="3275" y="1477"/>
                </a:lnTo>
                <a:lnTo>
                  <a:pt x="3280" y="1520"/>
                </a:lnTo>
                <a:lnTo>
                  <a:pt x="3286" y="1564"/>
                </a:lnTo>
                <a:lnTo>
                  <a:pt x="3295" y="1606"/>
                </a:lnTo>
                <a:lnTo>
                  <a:pt x="3305" y="1648"/>
                </a:lnTo>
                <a:lnTo>
                  <a:pt x="3318" y="1689"/>
                </a:lnTo>
                <a:lnTo>
                  <a:pt x="3332" y="1730"/>
                </a:lnTo>
                <a:lnTo>
                  <a:pt x="3870" y="1419"/>
                </a:lnTo>
                <a:close/>
                <a:moveTo>
                  <a:pt x="3493" y="766"/>
                </a:moveTo>
                <a:lnTo>
                  <a:pt x="4060" y="1092"/>
                </a:lnTo>
                <a:lnTo>
                  <a:pt x="4060" y="426"/>
                </a:lnTo>
                <a:lnTo>
                  <a:pt x="4024" y="433"/>
                </a:lnTo>
                <a:lnTo>
                  <a:pt x="3988" y="443"/>
                </a:lnTo>
                <a:lnTo>
                  <a:pt x="3952" y="454"/>
                </a:lnTo>
                <a:lnTo>
                  <a:pt x="3918" y="465"/>
                </a:lnTo>
                <a:lnTo>
                  <a:pt x="3884" y="478"/>
                </a:lnTo>
                <a:lnTo>
                  <a:pt x="3850" y="492"/>
                </a:lnTo>
                <a:lnTo>
                  <a:pt x="3818" y="507"/>
                </a:lnTo>
                <a:lnTo>
                  <a:pt x="3786" y="524"/>
                </a:lnTo>
                <a:lnTo>
                  <a:pt x="3754" y="542"/>
                </a:lnTo>
                <a:lnTo>
                  <a:pt x="3725" y="560"/>
                </a:lnTo>
                <a:lnTo>
                  <a:pt x="3695" y="580"/>
                </a:lnTo>
                <a:lnTo>
                  <a:pt x="3665" y="601"/>
                </a:lnTo>
                <a:lnTo>
                  <a:pt x="3637" y="623"/>
                </a:lnTo>
                <a:lnTo>
                  <a:pt x="3610" y="645"/>
                </a:lnTo>
                <a:lnTo>
                  <a:pt x="3583" y="670"/>
                </a:lnTo>
                <a:lnTo>
                  <a:pt x="3558" y="694"/>
                </a:lnTo>
                <a:lnTo>
                  <a:pt x="3525" y="729"/>
                </a:lnTo>
                <a:lnTo>
                  <a:pt x="3493" y="766"/>
                </a:lnTo>
                <a:close/>
                <a:moveTo>
                  <a:pt x="4625" y="1419"/>
                </a:moveTo>
                <a:lnTo>
                  <a:pt x="5168" y="1732"/>
                </a:lnTo>
                <a:lnTo>
                  <a:pt x="5182" y="1692"/>
                </a:lnTo>
                <a:lnTo>
                  <a:pt x="5194" y="1650"/>
                </a:lnTo>
                <a:lnTo>
                  <a:pt x="5205" y="1607"/>
                </a:lnTo>
                <a:lnTo>
                  <a:pt x="5214" y="1565"/>
                </a:lnTo>
                <a:lnTo>
                  <a:pt x="5221" y="1521"/>
                </a:lnTo>
                <a:lnTo>
                  <a:pt x="5225" y="1477"/>
                </a:lnTo>
                <a:lnTo>
                  <a:pt x="5228" y="1432"/>
                </a:lnTo>
                <a:lnTo>
                  <a:pt x="5230" y="1387"/>
                </a:lnTo>
                <a:lnTo>
                  <a:pt x="5230" y="1349"/>
                </a:lnTo>
                <a:lnTo>
                  <a:pt x="5227" y="1312"/>
                </a:lnTo>
                <a:lnTo>
                  <a:pt x="5223" y="1274"/>
                </a:lnTo>
                <a:lnTo>
                  <a:pt x="5219" y="1238"/>
                </a:lnTo>
                <a:lnTo>
                  <a:pt x="5212" y="1201"/>
                </a:lnTo>
                <a:lnTo>
                  <a:pt x="5205" y="1166"/>
                </a:lnTo>
                <a:lnTo>
                  <a:pt x="5195" y="1131"/>
                </a:lnTo>
                <a:lnTo>
                  <a:pt x="5186" y="1096"/>
                </a:lnTo>
                <a:lnTo>
                  <a:pt x="4625" y="1419"/>
                </a:lnTo>
                <a:close/>
                <a:moveTo>
                  <a:pt x="4060" y="1746"/>
                </a:moveTo>
                <a:lnTo>
                  <a:pt x="3530" y="2051"/>
                </a:lnTo>
                <a:lnTo>
                  <a:pt x="3558" y="2080"/>
                </a:lnTo>
                <a:lnTo>
                  <a:pt x="3583" y="2105"/>
                </a:lnTo>
                <a:lnTo>
                  <a:pt x="3610" y="2128"/>
                </a:lnTo>
                <a:lnTo>
                  <a:pt x="3637" y="2151"/>
                </a:lnTo>
                <a:lnTo>
                  <a:pt x="3665" y="2173"/>
                </a:lnTo>
                <a:lnTo>
                  <a:pt x="3695" y="2194"/>
                </a:lnTo>
                <a:lnTo>
                  <a:pt x="3725" y="2214"/>
                </a:lnTo>
                <a:lnTo>
                  <a:pt x="3754" y="2232"/>
                </a:lnTo>
                <a:lnTo>
                  <a:pt x="3786" y="2250"/>
                </a:lnTo>
                <a:lnTo>
                  <a:pt x="3818" y="2266"/>
                </a:lnTo>
                <a:lnTo>
                  <a:pt x="3850" y="2282"/>
                </a:lnTo>
                <a:lnTo>
                  <a:pt x="3884" y="2296"/>
                </a:lnTo>
                <a:lnTo>
                  <a:pt x="3918" y="2309"/>
                </a:lnTo>
                <a:lnTo>
                  <a:pt x="3952" y="2321"/>
                </a:lnTo>
                <a:lnTo>
                  <a:pt x="3988" y="2331"/>
                </a:lnTo>
                <a:lnTo>
                  <a:pt x="4024" y="2341"/>
                </a:lnTo>
                <a:lnTo>
                  <a:pt x="4060" y="2348"/>
                </a:lnTo>
                <a:lnTo>
                  <a:pt x="4060" y="1746"/>
                </a:lnTo>
                <a:close/>
                <a:moveTo>
                  <a:pt x="4437" y="1092"/>
                </a:moveTo>
                <a:lnTo>
                  <a:pt x="5006" y="763"/>
                </a:lnTo>
                <a:lnTo>
                  <a:pt x="4975" y="728"/>
                </a:lnTo>
                <a:lnTo>
                  <a:pt x="4943" y="694"/>
                </a:lnTo>
                <a:lnTo>
                  <a:pt x="4917" y="669"/>
                </a:lnTo>
                <a:lnTo>
                  <a:pt x="4890" y="645"/>
                </a:lnTo>
                <a:lnTo>
                  <a:pt x="4862" y="622"/>
                </a:lnTo>
                <a:lnTo>
                  <a:pt x="4835" y="601"/>
                </a:lnTo>
                <a:lnTo>
                  <a:pt x="4805" y="579"/>
                </a:lnTo>
                <a:lnTo>
                  <a:pt x="4775" y="559"/>
                </a:lnTo>
                <a:lnTo>
                  <a:pt x="4744" y="541"/>
                </a:lnTo>
                <a:lnTo>
                  <a:pt x="4712" y="523"/>
                </a:lnTo>
                <a:lnTo>
                  <a:pt x="4680" y="506"/>
                </a:lnTo>
                <a:lnTo>
                  <a:pt x="4647" y="491"/>
                </a:lnTo>
                <a:lnTo>
                  <a:pt x="4613" y="477"/>
                </a:lnTo>
                <a:lnTo>
                  <a:pt x="4579" y="463"/>
                </a:lnTo>
                <a:lnTo>
                  <a:pt x="4544" y="453"/>
                </a:lnTo>
                <a:lnTo>
                  <a:pt x="4509" y="442"/>
                </a:lnTo>
                <a:lnTo>
                  <a:pt x="4473" y="432"/>
                </a:lnTo>
                <a:lnTo>
                  <a:pt x="4437" y="425"/>
                </a:lnTo>
                <a:lnTo>
                  <a:pt x="4437" y="1092"/>
                </a:lnTo>
                <a:close/>
                <a:moveTo>
                  <a:pt x="2318" y="2243"/>
                </a:moveTo>
                <a:lnTo>
                  <a:pt x="1925" y="2016"/>
                </a:lnTo>
                <a:lnTo>
                  <a:pt x="1925" y="2461"/>
                </a:lnTo>
                <a:lnTo>
                  <a:pt x="1953" y="2455"/>
                </a:lnTo>
                <a:lnTo>
                  <a:pt x="1979" y="2448"/>
                </a:lnTo>
                <a:lnTo>
                  <a:pt x="2005" y="2441"/>
                </a:lnTo>
                <a:lnTo>
                  <a:pt x="2030" y="2432"/>
                </a:lnTo>
                <a:lnTo>
                  <a:pt x="2056" y="2423"/>
                </a:lnTo>
                <a:lnTo>
                  <a:pt x="2080" y="2412"/>
                </a:lnTo>
                <a:lnTo>
                  <a:pt x="2105" y="2400"/>
                </a:lnTo>
                <a:lnTo>
                  <a:pt x="2128" y="2389"/>
                </a:lnTo>
                <a:lnTo>
                  <a:pt x="2152" y="2376"/>
                </a:lnTo>
                <a:lnTo>
                  <a:pt x="2175" y="2362"/>
                </a:lnTo>
                <a:lnTo>
                  <a:pt x="2196" y="2347"/>
                </a:lnTo>
                <a:lnTo>
                  <a:pt x="2219" y="2331"/>
                </a:lnTo>
                <a:lnTo>
                  <a:pt x="2239" y="2315"/>
                </a:lnTo>
                <a:lnTo>
                  <a:pt x="2260" y="2298"/>
                </a:lnTo>
                <a:lnTo>
                  <a:pt x="2279" y="2281"/>
                </a:lnTo>
                <a:lnTo>
                  <a:pt x="2299" y="2262"/>
                </a:lnTo>
                <a:lnTo>
                  <a:pt x="2318" y="2243"/>
                </a:lnTo>
                <a:close/>
                <a:moveTo>
                  <a:pt x="1509" y="1776"/>
                </a:moveTo>
                <a:lnTo>
                  <a:pt x="1098" y="1539"/>
                </a:lnTo>
                <a:lnTo>
                  <a:pt x="1092" y="1565"/>
                </a:lnTo>
                <a:lnTo>
                  <a:pt x="1084" y="1590"/>
                </a:lnTo>
                <a:lnTo>
                  <a:pt x="1079" y="1616"/>
                </a:lnTo>
                <a:lnTo>
                  <a:pt x="1075" y="1643"/>
                </a:lnTo>
                <a:lnTo>
                  <a:pt x="1072" y="1670"/>
                </a:lnTo>
                <a:lnTo>
                  <a:pt x="1068" y="1697"/>
                </a:lnTo>
                <a:lnTo>
                  <a:pt x="1067" y="1725"/>
                </a:lnTo>
                <a:lnTo>
                  <a:pt x="1066" y="1752"/>
                </a:lnTo>
                <a:lnTo>
                  <a:pt x="1067" y="1785"/>
                </a:lnTo>
                <a:lnTo>
                  <a:pt x="1069" y="1818"/>
                </a:lnTo>
                <a:lnTo>
                  <a:pt x="1074" y="1850"/>
                </a:lnTo>
                <a:lnTo>
                  <a:pt x="1078" y="1882"/>
                </a:lnTo>
                <a:lnTo>
                  <a:pt x="1084" y="1914"/>
                </a:lnTo>
                <a:lnTo>
                  <a:pt x="1093" y="1945"/>
                </a:lnTo>
                <a:lnTo>
                  <a:pt x="1101" y="1975"/>
                </a:lnTo>
                <a:lnTo>
                  <a:pt x="1112" y="2004"/>
                </a:lnTo>
                <a:lnTo>
                  <a:pt x="1509" y="1776"/>
                </a:lnTo>
                <a:close/>
                <a:moveTo>
                  <a:pt x="1230" y="1295"/>
                </a:moveTo>
                <a:lnTo>
                  <a:pt x="1647" y="1535"/>
                </a:lnTo>
                <a:lnTo>
                  <a:pt x="1647" y="1044"/>
                </a:lnTo>
                <a:lnTo>
                  <a:pt x="1621" y="1050"/>
                </a:lnTo>
                <a:lnTo>
                  <a:pt x="1595" y="1056"/>
                </a:lnTo>
                <a:lnTo>
                  <a:pt x="1569" y="1065"/>
                </a:lnTo>
                <a:lnTo>
                  <a:pt x="1544" y="1073"/>
                </a:lnTo>
                <a:lnTo>
                  <a:pt x="1519" y="1083"/>
                </a:lnTo>
                <a:lnTo>
                  <a:pt x="1494" y="1092"/>
                </a:lnTo>
                <a:lnTo>
                  <a:pt x="1470" y="1104"/>
                </a:lnTo>
                <a:lnTo>
                  <a:pt x="1446" y="1116"/>
                </a:lnTo>
                <a:lnTo>
                  <a:pt x="1424" y="1130"/>
                </a:lnTo>
                <a:lnTo>
                  <a:pt x="1400" y="1143"/>
                </a:lnTo>
                <a:lnTo>
                  <a:pt x="1379" y="1157"/>
                </a:lnTo>
                <a:lnTo>
                  <a:pt x="1358" y="1173"/>
                </a:lnTo>
                <a:lnTo>
                  <a:pt x="1337" y="1189"/>
                </a:lnTo>
                <a:lnTo>
                  <a:pt x="1316" y="1206"/>
                </a:lnTo>
                <a:lnTo>
                  <a:pt x="1297" y="1223"/>
                </a:lnTo>
                <a:lnTo>
                  <a:pt x="1278" y="1241"/>
                </a:lnTo>
                <a:lnTo>
                  <a:pt x="1254" y="1267"/>
                </a:lnTo>
                <a:lnTo>
                  <a:pt x="1230" y="1295"/>
                </a:lnTo>
                <a:close/>
                <a:moveTo>
                  <a:pt x="2064" y="1776"/>
                </a:moveTo>
                <a:lnTo>
                  <a:pt x="2464" y="2007"/>
                </a:lnTo>
                <a:lnTo>
                  <a:pt x="2474" y="1977"/>
                </a:lnTo>
                <a:lnTo>
                  <a:pt x="2484" y="1946"/>
                </a:lnTo>
                <a:lnTo>
                  <a:pt x="2491" y="1915"/>
                </a:lnTo>
                <a:lnTo>
                  <a:pt x="2498" y="1883"/>
                </a:lnTo>
                <a:lnTo>
                  <a:pt x="2503" y="1851"/>
                </a:lnTo>
                <a:lnTo>
                  <a:pt x="2507" y="1818"/>
                </a:lnTo>
                <a:lnTo>
                  <a:pt x="2509" y="1785"/>
                </a:lnTo>
                <a:lnTo>
                  <a:pt x="2510" y="1752"/>
                </a:lnTo>
                <a:lnTo>
                  <a:pt x="2509" y="1725"/>
                </a:lnTo>
                <a:lnTo>
                  <a:pt x="2508" y="1697"/>
                </a:lnTo>
                <a:lnTo>
                  <a:pt x="2505" y="1669"/>
                </a:lnTo>
                <a:lnTo>
                  <a:pt x="2502" y="1642"/>
                </a:lnTo>
                <a:lnTo>
                  <a:pt x="2497" y="1615"/>
                </a:lnTo>
                <a:lnTo>
                  <a:pt x="2491" y="1589"/>
                </a:lnTo>
                <a:lnTo>
                  <a:pt x="2485" y="1563"/>
                </a:lnTo>
                <a:lnTo>
                  <a:pt x="2477" y="1537"/>
                </a:lnTo>
                <a:lnTo>
                  <a:pt x="2064" y="1776"/>
                </a:lnTo>
                <a:close/>
                <a:moveTo>
                  <a:pt x="1647" y="2016"/>
                </a:moveTo>
                <a:lnTo>
                  <a:pt x="1258" y="2242"/>
                </a:lnTo>
                <a:lnTo>
                  <a:pt x="1278" y="2262"/>
                </a:lnTo>
                <a:lnTo>
                  <a:pt x="1297" y="2280"/>
                </a:lnTo>
                <a:lnTo>
                  <a:pt x="1316" y="2298"/>
                </a:lnTo>
                <a:lnTo>
                  <a:pt x="1337" y="2315"/>
                </a:lnTo>
                <a:lnTo>
                  <a:pt x="1358" y="2331"/>
                </a:lnTo>
                <a:lnTo>
                  <a:pt x="1379" y="2346"/>
                </a:lnTo>
                <a:lnTo>
                  <a:pt x="1400" y="2361"/>
                </a:lnTo>
                <a:lnTo>
                  <a:pt x="1424" y="2375"/>
                </a:lnTo>
                <a:lnTo>
                  <a:pt x="1446" y="2388"/>
                </a:lnTo>
                <a:lnTo>
                  <a:pt x="1470" y="2400"/>
                </a:lnTo>
                <a:lnTo>
                  <a:pt x="1494" y="2411"/>
                </a:lnTo>
                <a:lnTo>
                  <a:pt x="1519" y="2422"/>
                </a:lnTo>
                <a:lnTo>
                  <a:pt x="1544" y="2431"/>
                </a:lnTo>
                <a:lnTo>
                  <a:pt x="1569" y="2440"/>
                </a:lnTo>
                <a:lnTo>
                  <a:pt x="1595" y="2447"/>
                </a:lnTo>
                <a:lnTo>
                  <a:pt x="1621" y="2455"/>
                </a:lnTo>
                <a:lnTo>
                  <a:pt x="1647" y="2460"/>
                </a:lnTo>
                <a:lnTo>
                  <a:pt x="1647" y="2016"/>
                </a:lnTo>
                <a:close/>
                <a:moveTo>
                  <a:pt x="1925" y="1535"/>
                </a:moveTo>
                <a:lnTo>
                  <a:pt x="2345" y="1292"/>
                </a:lnTo>
                <a:lnTo>
                  <a:pt x="2322" y="1267"/>
                </a:lnTo>
                <a:lnTo>
                  <a:pt x="2299" y="1241"/>
                </a:lnTo>
                <a:lnTo>
                  <a:pt x="2279" y="1223"/>
                </a:lnTo>
                <a:lnTo>
                  <a:pt x="2260" y="1205"/>
                </a:lnTo>
                <a:lnTo>
                  <a:pt x="2239" y="1189"/>
                </a:lnTo>
                <a:lnTo>
                  <a:pt x="2219" y="1172"/>
                </a:lnTo>
                <a:lnTo>
                  <a:pt x="2196" y="1157"/>
                </a:lnTo>
                <a:lnTo>
                  <a:pt x="2175" y="1142"/>
                </a:lnTo>
                <a:lnTo>
                  <a:pt x="2152" y="1129"/>
                </a:lnTo>
                <a:lnTo>
                  <a:pt x="2128" y="1116"/>
                </a:lnTo>
                <a:lnTo>
                  <a:pt x="2105" y="1103"/>
                </a:lnTo>
                <a:lnTo>
                  <a:pt x="2080" y="1092"/>
                </a:lnTo>
                <a:lnTo>
                  <a:pt x="2056" y="1082"/>
                </a:lnTo>
                <a:lnTo>
                  <a:pt x="2030" y="1072"/>
                </a:lnTo>
                <a:lnTo>
                  <a:pt x="2005" y="1064"/>
                </a:lnTo>
                <a:lnTo>
                  <a:pt x="1979" y="1056"/>
                </a:lnTo>
                <a:lnTo>
                  <a:pt x="1953" y="1049"/>
                </a:lnTo>
                <a:lnTo>
                  <a:pt x="1925" y="1043"/>
                </a:lnTo>
                <a:lnTo>
                  <a:pt x="1925" y="1535"/>
                </a:lnTo>
                <a:close/>
              </a:path>
            </a:pathLst>
          </a:custGeom>
          <a:solidFill>
            <a:srgbClr val="FFB718">
              <a:alpha val="70000"/>
            </a:srgbClr>
          </a:solidFill>
          <a:ln>
            <a:noFill/>
          </a:ln>
          <a:extLst>
            <a:ext uri="{91240B29-F687-4F45-9708-019B960494DF}">
              <a14:hiddenLine xmlns:a14="http://schemas.microsoft.com/office/drawing/2010/main" w="9525">
                <a:solidFill>
                  <a:srgbClr val="000000"/>
                </a:solidFill>
                <a:round/>
              </a14:hiddenLine>
            </a:ext>
          </a:extLst>
        </p:spPr>
        <p:txBody>
          <a:bodyPr tIns="720000"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latin typeface="思源黑体 CN Normal" panose="020B0400000000000000" charset="-122"/>
              <a:ea typeface="思源黑体 CN Normal" panose="020B0400000000000000" charset="-122"/>
              <a:cs typeface="思源黑体 CN Normal" panose="020B0400000000000000" charset="-122"/>
            </a:endParaRPr>
          </a:p>
        </p:txBody>
      </p:sp>
      <p:sp>
        <p:nvSpPr>
          <p:cNvPr id="398" name="微软"/>
          <p:cNvSpPr/>
          <p:nvPr/>
        </p:nvSpPr>
        <p:spPr>
          <a:xfrm>
            <a:off x="6394450" y="3537585"/>
            <a:ext cx="516890" cy="408305"/>
          </a:xfrm>
          <a:custGeom>
            <a:avLst/>
            <a:gdLst>
              <a:gd name="connsiteX0" fmla="*/ 876522 w 1879600"/>
              <a:gd name="connsiteY0" fmla="*/ 1026915 h 1901723"/>
              <a:gd name="connsiteX1" fmla="*/ 1879600 w 1879600"/>
              <a:gd name="connsiteY1" fmla="*/ 1035310 h 1901723"/>
              <a:gd name="connsiteX2" fmla="*/ 1879600 w 1879600"/>
              <a:gd name="connsiteY2" fmla="*/ 1901723 h 1901723"/>
              <a:gd name="connsiteX3" fmla="*/ 876522 w 1879600"/>
              <a:gd name="connsiteY3" fmla="*/ 1775813 h 1901723"/>
              <a:gd name="connsiteX4" fmla="*/ 0 w 1879600"/>
              <a:gd name="connsiteY4" fmla="*/ 1014080 h 1901723"/>
              <a:gd name="connsiteX5" fmla="*/ 717549 w 1879600"/>
              <a:gd name="connsiteY5" fmla="*/ 1026818 h 1901723"/>
              <a:gd name="connsiteX6" fmla="*/ 717549 w 1879600"/>
              <a:gd name="connsiteY6" fmla="*/ 1753167 h 1901723"/>
              <a:gd name="connsiteX7" fmla="*/ 0 w 1879600"/>
              <a:gd name="connsiteY7" fmla="*/ 1642117 h 1901723"/>
              <a:gd name="connsiteX8" fmla="*/ 717549 w 1879600"/>
              <a:gd name="connsiteY8" fmla="*/ 159389 h 1901723"/>
              <a:gd name="connsiteX9" fmla="*/ 717549 w 1879600"/>
              <a:gd name="connsiteY9" fmla="*/ 883871 h 1901723"/>
              <a:gd name="connsiteX10" fmla="*/ 0 w 1879600"/>
              <a:gd name="connsiteY10" fmla="*/ 908194 h 1901723"/>
              <a:gd name="connsiteX11" fmla="*/ 0 w 1879600"/>
              <a:gd name="connsiteY11" fmla="*/ 256684 h 1901723"/>
              <a:gd name="connsiteX12" fmla="*/ 1879600 w 1879600"/>
              <a:gd name="connsiteY12" fmla="*/ 0 h 1901723"/>
              <a:gd name="connsiteX13" fmla="*/ 1879600 w 1879600"/>
              <a:gd name="connsiteY13" fmla="*/ 872112 h 1901723"/>
              <a:gd name="connsiteX14" fmla="*/ 879497 w 1879600"/>
              <a:gd name="connsiteY14" fmla="*/ 880660 h 1901723"/>
              <a:gd name="connsiteX15" fmla="*/ 876522 w 1879600"/>
              <a:gd name="connsiteY15" fmla="*/ 626314 h 1901723"/>
              <a:gd name="connsiteX16" fmla="*/ 876522 w 1879600"/>
              <a:gd name="connsiteY16" fmla="*/ 144511 h 1901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79600" h="1901723">
                <a:moveTo>
                  <a:pt x="876522" y="1026915"/>
                </a:moveTo>
                <a:lnTo>
                  <a:pt x="1879600" y="1035310"/>
                </a:lnTo>
                <a:lnTo>
                  <a:pt x="1879600" y="1901723"/>
                </a:lnTo>
                <a:lnTo>
                  <a:pt x="876522" y="1775813"/>
                </a:lnTo>
                <a:close/>
                <a:moveTo>
                  <a:pt x="0" y="1014080"/>
                </a:moveTo>
                <a:lnTo>
                  <a:pt x="717549" y="1026818"/>
                </a:lnTo>
                <a:lnTo>
                  <a:pt x="717549" y="1753167"/>
                </a:lnTo>
                <a:lnTo>
                  <a:pt x="0" y="1642117"/>
                </a:lnTo>
                <a:close/>
                <a:moveTo>
                  <a:pt x="717549" y="159389"/>
                </a:moveTo>
                <a:lnTo>
                  <a:pt x="717549" y="883871"/>
                </a:lnTo>
                <a:lnTo>
                  <a:pt x="0" y="908194"/>
                </a:lnTo>
                <a:lnTo>
                  <a:pt x="0" y="256684"/>
                </a:lnTo>
                <a:close/>
                <a:moveTo>
                  <a:pt x="1879600" y="0"/>
                </a:moveTo>
                <a:lnTo>
                  <a:pt x="1879600" y="872112"/>
                </a:lnTo>
                <a:lnTo>
                  <a:pt x="879497" y="880660"/>
                </a:lnTo>
                <a:lnTo>
                  <a:pt x="876522" y="626314"/>
                </a:lnTo>
                <a:lnTo>
                  <a:pt x="876522" y="144511"/>
                </a:lnTo>
                <a:close/>
              </a:path>
            </a:pathLst>
          </a:custGeom>
          <a:solidFill>
            <a:srgbClr val="A6A6A6">
              <a:alpha val="7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黑体 CN Normal" panose="020B0400000000000000" charset="-122"/>
              <a:ea typeface="思源黑体 CN Normal" panose="020B0400000000000000" charset="-122"/>
              <a:cs typeface="思源黑体 CN Normal" panose="020B0400000000000000" charset="-122"/>
            </a:endParaRPr>
          </a:p>
        </p:txBody>
      </p:sp>
      <p:sp>
        <p:nvSpPr>
          <p:cNvPr id="352" name="信号"/>
          <p:cNvSpPr/>
          <p:nvPr/>
        </p:nvSpPr>
        <p:spPr>
          <a:xfrm>
            <a:off x="8815705" y="3537585"/>
            <a:ext cx="536575" cy="408305"/>
          </a:xfrm>
          <a:custGeom>
            <a:avLst/>
            <a:gdLst/>
            <a:ahLst/>
            <a:cxnLst/>
            <a:rect l="l" t="t" r="r" b="b"/>
            <a:pathLst>
              <a:path w="1366582" h="1042046">
                <a:moveTo>
                  <a:pt x="37022" y="792087"/>
                </a:moveTo>
                <a:lnTo>
                  <a:pt x="185104" y="792087"/>
                </a:lnTo>
                <a:cubicBezTo>
                  <a:pt x="205551" y="792087"/>
                  <a:pt x="222126" y="808662"/>
                  <a:pt x="222126" y="829109"/>
                </a:cubicBezTo>
                <a:lnTo>
                  <a:pt x="222126" y="1005022"/>
                </a:lnTo>
                <a:cubicBezTo>
                  <a:pt x="222126" y="1025469"/>
                  <a:pt x="205551" y="1042044"/>
                  <a:pt x="185104" y="1042044"/>
                </a:cubicBezTo>
                <a:lnTo>
                  <a:pt x="37022" y="1042044"/>
                </a:lnTo>
                <a:cubicBezTo>
                  <a:pt x="16575" y="1042044"/>
                  <a:pt x="0" y="1025469"/>
                  <a:pt x="0" y="1005022"/>
                </a:cubicBezTo>
                <a:lnTo>
                  <a:pt x="0" y="829109"/>
                </a:lnTo>
                <a:cubicBezTo>
                  <a:pt x="0" y="808662"/>
                  <a:pt x="16575" y="792087"/>
                  <a:pt x="37022" y="792087"/>
                </a:cubicBezTo>
                <a:close/>
                <a:moveTo>
                  <a:pt x="308442" y="614561"/>
                </a:moveTo>
                <a:lnTo>
                  <a:pt x="456524" y="614561"/>
                </a:lnTo>
                <a:cubicBezTo>
                  <a:pt x="476971" y="614561"/>
                  <a:pt x="493546" y="631136"/>
                  <a:pt x="493546" y="651583"/>
                </a:cubicBezTo>
                <a:lnTo>
                  <a:pt x="493546" y="1005023"/>
                </a:lnTo>
                <a:cubicBezTo>
                  <a:pt x="493546" y="1025470"/>
                  <a:pt x="476971" y="1042045"/>
                  <a:pt x="456524" y="1042045"/>
                </a:cubicBezTo>
                <a:lnTo>
                  <a:pt x="308442" y="1042045"/>
                </a:lnTo>
                <a:cubicBezTo>
                  <a:pt x="287995" y="1042045"/>
                  <a:pt x="271420" y="1025470"/>
                  <a:pt x="271420" y="1005023"/>
                </a:cubicBezTo>
                <a:lnTo>
                  <a:pt x="271420" y="651583"/>
                </a:lnTo>
                <a:cubicBezTo>
                  <a:pt x="271420" y="631136"/>
                  <a:pt x="287995" y="614561"/>
                  <a:pt x="308442" y="614561"/>
                </a:cubicBezTo>
                <a:close/>
                <a:moveTo>
                  <a:pt x="583127" y="432047"/>
                </a:moveTo>
                <a:lnTo>
                  <a:pt x="744271" y="432047"/>
                </a:lnTo>
                <a:cubicBezTo>
                  <a:pt x="766521" y="432047"/>
                  <a:pt x="784558" y="450084"/>
                  <a:pt x="784558" y="472334"/>
                </a:cubicBezTo>
                <a:lnTo>
                  <a:pt x="784558" y="1001758"/>
                </a:lnTo>
                <a:cubicBezTo>
                  <a:pt x="784558" y="1024008"/>
                  <a:pt x="766521" y="1042045"/>
                  <a:pt x="744271" y="1042045"/>
                </a:cubicBezTo>
                <a:lnTo>
                  <a:pt x="583127" y="1042045"/>
                </a:lnTo>
                <a:cubicBezTo>
                  <a:pt x="560877" y="1042045"/>
                  <a:pt x="542840" y="1024008"/>
                  <a:pt x="542840" y="1001758"/>
                </a:cubicBezTo>
                <a:lnTo>
                  <a:pt x="542840" y="472334"/>
                </a:lnTo>
                <a:cubicBezTo>
                  <a:pt x="542840" y="450084"/>
                  <a:pt x="560877" y="432047"/>
                  <a:pt x="583127" y="432047"/>
                </a:cubicBezTo>
                <a:close/>
                <a:moveTo>
                  <a:pt x="874139" y="210194"/>
                </a:moveTo>
                <a:lnTo>
                  <a:pt x="1035283" y="210194"/>
                </a:lnTo>
                <a:cubicBezTo>
                  <a:pt x="1057533" y="210194"/>
                  <a:pt x="1075570" y="228231"/>
                  <a:pt x="1075570" y="250481"/>
                </a:cubicBezTo>
                <a:lnTo>
                  <a:pt x="1075570" y="1001758"/>
                </a:lnTo>
                <a:cubicBezTo>
                  <a:pt x="1075570" y="1024008"/>
                  <a:pt x="1057533" y="1042045"/>
                  <a:pt x="1035283" y="1042045"/>
                </a:cubicBezTo>
                <a:lnTo>
                  <a:pt x="874139" y="1042045"/>
                </a:lnTo>
                <a:cubicBezTo>
                  <a:pt x="851889" y="1042045"/>
                  <a:pt x="833852" y="1024008"/>
                  <a:pt x="833852" y="1001758"/>
                </a:cubicBezTo>
                <a:lnTo>
                  <a:pt x="833852" y="250481"/>
                </a:lnTo>
                <a:cubicBezTo>
                  <a:pt x="833852" y="228231"/>
                  <a:pt x="851889" y="210194"/>
                  <a:pt x="874139" y="210194"/>
                </a:cubicBezTo>
                <a:close/>
                <a:moveTo>
                  <a:pt x="1165151" y="0"/>
                </a:moveTo>
                <a:lnTo>
                  <a:pt x="1326295" y="0"/>
                </a:lnTo>
                <a:cubicBezTo>
                  <a:pt x="1348545" y="0"/>
                  <a:pt x="1366582" y="18037"/>
                  <a:pt x="1366582" y="40287"/>
                </a:cubicBezTo>
                <a:lnTo>
                  <a:pt x="1366582" y="1001759"/>
                </a:lnTo>
                <a:cubicBezTo>
                  <a:pt x="1366582" y="1024009"/>
                  <a:pt x="1348545" y="1042046"/>
                  <a:pt x="1326295" y="1042046"/>
                </a:cubicBezTo>
                <a:lnTo>
                  <a:pt x="1165151" y="1042046"/>
                </a:lnTo>
                <a:cubicBezTo>
                  <a:pt x="1142901" y="1042046"/>
                  <a:pt x="1124864" y="1024009"/>
                  <a:pt x="1124864" y="1001759"/>
                </a:cubicBezTo>
                <a:lnTo>
                  <a:pt x="1124864" y="40287"/>
                </a:lnTo>
                <a:cubicBezTo>
                  <a:pt x="1124864" y="18037"/>
                  <a:pt x="1142901" y="0"/>
                  <a:pt x="1165151" y="0"/>
                </a:cubicBezTo>
                <a:close/>
              </a:path>
            </a:pathLst>
          </a:custGeom>
          <a:solidFill>
            <a:srgbClr val="FFB718">
              <a:alpha val="7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latin typeface="思源黑体 CN Normal" panose="020B0400000000000000" charset="-122"/>
              <a:ea typeface="思源黑体 CN Normal" panose="020B0400000000000000" charset="-122"/>
              <a:cs typeface="思源黑体 CN Normal" panose="020B0400000000000000" charset="-122"/>
            </a:endParaRPr>
          </a:p>
        </p:txBody>
      </p:sp>
      <p:pic>
        <p:nvPicPr>
          <p:cNvPr id="23" name="图片 22" descr="形状 2"/>
          <p:cNvPicPr>
            <a:picLocks noChangeAspect="1"/>
          </p:cNvPicPr>
          <p:nvPr/>
        </p:nvPicPr>
        <p:blipFill>
          <a:blip r:embed="rId3"/>
          <a:stretch>
            <a:fillRect/>
          </a:stretch>
        </p:blipFill>
        <p:spPr>
          <a:xfrm flipH="1">
            <a:off x="10053955" y="5347335"/>
            <a:ext cx="734060" cy="1137285"/>
          </a:xfrm>
          <a:prstGeom prst="rect">
            <a:avLst/>
          </a:prstGeom>
        </p:spPr>
      </p:pic>
      <p:grpSp>
        <p:nvGrpSpPr>
          <p:cNvPr id="38" name="组合 37"/>
          <p:cNvGrpSpPr/>
          <p:nvPr/>
        </p:nvGrpSpPr>
        <p:grpSpPr>
          <a:xfrm>
            <a:off x="3256280" y="1849120"/>
            <a:ext cx="2075815" cy="1257300"/>
            <a:chOff x="5021" y="2816"/>
            <a:chExt cx="3269" cy="1980"/>
          </a:xfrm>
        </p:grpSpPr>
        <p:sp>
          <p:nvSpPr>
            <p:cNvPr id="41"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43"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45" name="组合 44"/>
          <p:cNvGrpSpPr/>
          <p:nvPr/>
        </p:nvGrpSpPr>
        <p:grpSpPr>
          <a:xfrm>
            <a:off x="848360" y="1849120"/>
            <a:ext cx="2075815" cy="1257300"/>
            <a:chOff x="5021" y="2816"/>
            <a:chExt cx="3269" cy="1980"/>
          </a:xfrm>
        </p:grpSpPr>
        <p:sp>
          <p:nvSpPr>
            <p:cNvPr id="49"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50"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51" name="组合 50"/>
          <p:cNvGrpSpPr/>
          <p:nvPr/>
        </p:nvGrpSpPr>
        <p:grpSpPr>
          <a:xfrm>
            <a:off x="5614670" y="1849120"/>
            <a:ext cx="2075815" cy="1257300"/>
            <a:chOff x="5021" y="2816"/>
            <a:chExt cx="3269" cy="1980"/>
          </a:xfrm>
        </p:grpSpPr>
        <p:sp>
          <p:nvSpPr>
            <p:cNvPr id="52"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53"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54" name="组合 53"/>
          <p:cNvGrpSpPr/>
          <p:nvPr/>
        </p:nvGrpSpPr>
        <p:grpSpPr>
          <a:xfrm>
            <a:off x="8046085" y="1849120"/>
            <a:ext cx="2075815" cy="1257300"/>
            <a:chOff x="5021" y="2816"/>
            <a:chExt cx="3269" cy="1980"/>
          </a:xfrm>
        </p:grpSpPr>
        <p:sp>
          <p:nvSpPr>
            <p:cNvPr id="55"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56"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57" name="组合 56"/>
          <p:cNvGrpSpPr/>
          <p:nvPr/>
        </p:nvGrpSpPr>
        <p:grpSpPr>
          <a:xfrm>
            <a:off x="796290" y="4078605"/>
            <a:ext cx="2075815" cy="1257300"/>
            <a:chOff x="5021" y="2816"/>
            <a:chExt cx="3269" cy="1980"/>
          </a:xfrm>
        </p:grpSpPr>
        <p:sp>
          <p:nvSpPr>
            <p:cNvPr id="58"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59"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60" name="组合 59"/>
          <p:cNvGrpSpPr/>
          <p:nvPr/>
        </p:nvGrpSpPr>
        <p:grpSpPr>
          <a:xfrm>
            <a:off x="3222625" y="4078605"/>
            <a:ext cx="2075815" cy="1257300"/>
            <a:chOff x="5021" y="2816"/>
            <a:chExt cx="3269" cy="1980"/>
          </a:xfrm>
        </p:grpSpPr>
        <p:sp>
          <p:nvSpPr>
            <p:cNvPr id="61"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62"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64" name="组合 63"/>
          <p:cNvGrpSpPr/>
          <p:nvPr/>
        </p:nvGrpSpPr>
        <p:grpSpPr>
          <a:xfrm>
            <a:off x="5534025" y="4078605"/>
            <a:ext cx="2075815" cy="1257300"/>
            <a:chOff x="5021" y="2816"/>
            <a:chExt cx="3269" cy="1980"/>
          </a:xfrm>
        </p:grpSpPr>
        <p:sp>
          <p:nvSpPr>
            <p:cNvPr id="65"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66"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67" name="组合 66"/>
          <p:cNvGrpSpPr/>
          <p:nvPr/>
        </p:nvGrpSpPr>
        <p:grpSpPr>
          <a:xfrm>
            <a:off x="8365490" y="4078605"/>
            <a:ext cx="2075815" cy="1257300"/>
            <a:chOff x="5021" y="2816"/>
            <a:chExt cx="3269" cy="1980"/>
          </a:xfrm>
        </p:grpSpPr>
        <p:sp>
          <p:nvSpPr>
            <p:cNvPr id="68"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70"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71" name="组合 70"/>
          <p:cNvGrpSpPr/>
          <p:nvPr/>
        </p:nvGrpSpPr>
        <p:grpSpPr>
          <a:xfrm>
            <a:off x="396875" y="204470"/>
            <a:ext cx="1664335" cy="306070"/>
            <a:chOff x="13571" y="280"/>
            <a:chExt cx="2621" cy="482"/>
          </a:xfrm>
        </p:grpSpPr>
        <p:sp>
          <p:nvSpPr>
            <p:cNvPr id="72"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73" name="图片 72" descr="矩形 6 拷贝"/>
            <p:cNvPicPr>
              <a:picLocks noChangeAspect="1"/>
            </p:cNvPicPr>
            <p:nvPr/>
          </p:nvPicPr>
          <p:blipFill>
            <a:blip r:embed="rId4"/>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blinds(horizontal)">
                                      <p:cBhvr>
                                        <p:cTn id="10" dur="500"/>
                                        <p:tgtEl>
                                          <p:spTgt spid="2050"/>
                                        </p:tgtEl>
                                      </p:cBhvr>
                                    </p:animEffect>
                                  </p:childTnLst>
                                </p:cTn>
                              </p:par>
                              <p:par>
                                <p:cTn id="11" presetID="3" presetClass="entr" presetSubtype="1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blinds(horizontal)">
                                      <p:cBhvr>
                                        <p:cTn id="13" dur="500"/>
                                        <p:tgtEl>
                                          <p:spTgt spid="4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blinds(horizontal)">
                                      <p:cBhvr>
                                        <p:cTn id="18" dur="500"/>
                                        <p:tgtEl>
                                          <p:spTgt spid="35"/>
                                        </p:tgtEl>
                                      </p:cBhvr>
                                    </p:animEffect>
                                  </p:childTnLst>
                                </p:cTn>
                              </p:par>
                              <p:par>
                                <p:cTn id="19" presetID="3" presetClass="entr" presetSubtype="1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blinds(horizontal)">
                                      <p:cBhvr>
                                        <p:cTn id="21" dur="500"/>
                                        <p:tgtEl>
                                          <p:spTgt spid="3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blinds(horizontal)">
                                      <p:cBhvr>
                                        <p:cTn id="24" dur="500"/>
                                        <p:tgtEl>
                                          <p:spTgt spid="42"/>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blinds(horizontal)">
                                      <p:cBhvr>
                                        <p:cTn id="29" dur="500"/>
                                        <p:tgtEl>
                                          <p:spTgt spid="48"/>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linds(horizontal)">
                                      <p:cBhvr>
                                        <p:cTn id="32" dur="500"/>
                                        <p:tgtEl>
                                          <p:spTgt spid="36"/>
                                        </p:tgtEl>
                                      </p:cBhvr>
                                    </p:animEffect>
                                  </p:childTnLst>
                                </p:cTn>
                              </p:par>
                              <p:par>
                                <p:cTn id="33" presetID="3" presetClass="entr" presetSubtype="10"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blinds(horizontal)">
                                      <p:cBhvr>
                                        <p:cTn id="35" dur="500"/>
                                        <p:tgtEl>
                                          <p:spTgt spid="5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blinds(horizontal)">
                                      <p:cBhvr>
                                        <p:cTn id="40" dur="500"/>
                                        <p:tgtEl>
                                          <p:spTgt spid="37"/>
                                        </p:tgtEl>
                                      </p:cBhvr>
                                    </p:animEffect>
                                  </p:childTnLst>
                                </p:cTn>
                              </p:par>
                              <p:par>
                                <p:cTn id="41" presetID="3" presetClass="entr" presetSubtype="10" fill="hold" nodeType="with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blinds(horizontal)">
                                      <p:cBhvr>
                                        <p:cTn id="43" dur="500"/>
                                        <p:tgtEl>
                                          <p:spTgt spid="54"/>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blinds(horizontal)">
                                      <p:cBhvr>
                                        <p:cTn id="46" dur="500"/>
                                        <p:tgtEl>
                                          <p:spTgt spid="63"/>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blinds(horizontal)">
                                      <p:cBhvr>
                                        <p:cTn id="51" dur="500"/>
                                        <p:tgtEl>
                                          <p:spTgt spid="39"/>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blinds(horizontal)">
                                      <p:cBhvr>
                                        <p:cTn id="54" dur="500"/>
                                        <p:tgtEl>
                                          <p:spTgt spid="21"/>
                                        </p:tgtEl>
                                      </p:cBhvr>
                                    </p:animEffect>
                                  </p:childTnLst>
                                </p:cTn>
                              </p:par>
                              <p:par>
                                <p:cTn id="55" presetID="3" presetClass="entr" presetSubtype="10" fill="hold" nodeType="withEffect">
                                  <p:stCondLst>
                                    <p:cond delay="0"/>
                                  </p:stCondLst>
                                  <p:childTnLst>
                                    <p:set>
                                      <p:cBhvr>
                                        <p:cTn id="56" dur="1" fill="hold">
                                          <p:stCondLst>
                                            <p:cond delay="0"/>
                                          </p:stCondLst>
                                        </p:cTn>
                                        <p:tgtEl>
                                          <p:spTgt spid="57"/>
                                        </p:tgtEl>
                                        <p:attrNameLst>
                                          <p:attrName>style.visibility</p:attrName>
                                        </p:attrNameLst>
                                      </p:cBhvr>
                                      <p:to>
                                        <p:strVal val="visible"/>
                                      </p:to>
                                    </p:set>
                                    <p:animEffect transition="in" filter="blinds(horizontal)">
                                      <p:cBhvr>
                                        <p:cTn id="57" dur="500"/>
                                        <p:tgtEl>
                                          <p:spTgt spid="5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blinds(horizontal)">
                                      <p:cBhvr>
                                        <p:cTn id="62" dur="500"/>
                                        <p:tgtEl>
                                          <p:spTgt spid="40"/>
                                        </p:tgtEl>
                                      </p:cBhvr>
                                    </p:animEffect>
                                  </p:childTnLst>
                                </p:cTn>
                              </p:par>
                              <p:par>
                                <p:cTn id="63" presetID="3" presetClass="entr" presetSubtype="10" fill="hold" nodeType="withEffect">
                                  <p:stCondLst>
                                    <p:cond delay="0"/>
                                  </p:stCondLst>
                                  <p:childTnLst>
                                    <p:set>
                                      <p:cBhvr>
                                        <p:cTn id="64" dur="1" fill="hold">
                                          <p:stCondLst>
                                            <p:cond delay="0"/>
                                          </p:stCondLst>
                                        </p:cTn>
                                        <p:tgtEl>
                                          <p:spTgt spid="60"/>
                                        </p:tgtEl>
                                        <p:attrNameLst>
                                          <p:attrName>style.visibility</p:attrName>
                                        </p:attrNameLst>
                                      </p:cBhvr>
                                      <p:to>
                                        <p:strVal val="visible"/>
                                      </p:to>
                                    </p:set>
                                    <p:animEffect transition="in" filter="blinds(horizontal)">
                                      <p:cBhvr>
                                        <p:cTn id="65" dur="500"/>
                                        <p:tgtEl>
                                          <p:spTgt spid="60"/>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69"/>
                                        </p:tgtEl>
                                        <p:attrNameLst>
                                          <p:attrName>style.visibility</p:attrName>
                                        </p:attrNameLst>
                                      </p:cBhvr>
                                      <p:to>
                                        <p:strVal val="visible"/>
                                      </p:to>
                                    </p:set>
                                    <p:animEffect transition="in" filter="blinds(horizontal)">
                                      <p:cBhvr>
                                        <p:cTn id="68" dur="500"/>
                                        <p:tgtEl>
                                          <p:spTgt spid="69"/>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398"/>
                                        </p:tgtEl>
                                        <p:attrNameLst>
                                          <p:attrName>style.visibility</p:attrName>
                                        </p:attrNameLst>
                                      </p:cBhvr>
                                      <p:to>
                                        <p:strVal val="visible"/>
                                      </p:to>
                                    </p:set>
                                    <p:animEffect transition="in" filter="blinds(horizontal)">
                                      <p:cBhvr>
                                        <p:cTn id="73" dur="500"/>
                                        <p:tgtEl>
                                          <p:spTgt spid="398"/>
                                        </p:tgtEl>
                                      </p:cBhvr>
                                    </p:animEffect>
                                  </p:childTnLst>
                                </p:cTn>
                              </p:par>
                              <p:par>
                                <p:cTn id="74" presetID="3" presetClass="entr" presetSubtype="10" fill="hold" nodeType="with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blinds(horizontal)">
                                      <p:cBhvr>
                                        <p:cTn id="76" dur="500"/>
                                        <p:tgtEl>
                                          <p:spTgt spid="64"/>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81"/>
                                        </p:tgtEl>
                                        <p:attrNameLst>
                                          <p:attrName>style.visibility</p:attrName>
                                        </p:attrNameLst>
                                      </p:cBhvr>
                                      <p:to>
                                        <p:strVal val="visible"/>
                                      </p:to>
                                    </p:set>
                                    <p:animEffect transition="in" filter="blinds(horizontal)">
                                      <p:cBhvr>
                                        <p:cTn id="79" dur="500"/>
                                        <p:tgtEl>
                                          <p:spTgt spid="81"/>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blinds(horizontal)">
                                      <p:cBhvr>
                                        <p:cTn id="84" dur="500"/>
                                        <p:tgtEl>
                                          <p:spTgt spid="27"/>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352"/>
                                        </p:tgtEl>
                                        <p:attrNameLst>
                                          <p:attrName>style.visibility</p:attrName>
                                        </p:attrNameLst>
                                      </p:cBhvr>
                                      <p:to>
                                        <p:strVal val="visible"/>
                                      </p:to>
                                    </p:set>
                                    <p:animEffect transition="in" filter="blinds(horizontal)">
                                      <p:cBhvr>
                                        <p:cTn id="87" dur="500"/>
                                        <p:tgtEl>
                                          <p:spTgt spid="352"/>
                                        </p:tgtEl>
                                      </p:cBhvr>
                                    </p:animEffect>
                                  </p:childTnLst>
                                </p:cTn>
                              </p:par>
                              <p:par>
                                <p:cTn id="88" presetID="3" presetClass="entr" presetSubtype="10" fill="hold" nodeType="withEffect">
                                  <p:stCondLst>
                                    <p:cond delay="0"/>
                                  </p:stCondLst>
                                  <p:childTnLst>
                                    <p:set>
                                      <p:cBhvr>
                                        <p:cTn id="89" dur="1" fill="hold">
                                          <p:stCondLst>
                                            <p:cond delay="0"/>
                                          </p:stCondLst>
                                        </p:cTn>
                                        <p:tgtEl>
                                          <p:spTgt spid="67"/>
                                        </p:tgtEl>
                                        <p:attrNameLst>
                                          <p:attrName>style.visibility</p:attrName>
                                        </p:attrNameLst>
                                      </p:cBhvr>
                                      <p:to>
                                        <p:strVal val="visible"/>
                                      </p:to>
                                    </p:set>
                                    <p:animEffect transition="in" filter="blinds(horizontal)">
                                      <p:cBhvr>
                                        <p:cTn id="90"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42" grpId="0" animBg="1"/>
      <p:bldP spid="48" grpId="0" animBg="1"/>
      <p:bldP spid="63" grpId="0" animBg="1"/>
      <p:bldP spid="69" grpId="0" animBg="1"/>
      <p:bldP spid="81" grpId="0" animBg="1"/>
      <p:bldP spid="21" grpId="0" animBg="1"/>
      <p:bldP spid="27" grpId="0" animBg="1"/>
      <p:bldP spid="2050" grpId="0" animBg="1"/>
      <p:bldP spid="35" grpId="0" animBg="1"/>
      <p:bldP spid="36" grpId="0" animBg="1"/>
      <p:bldP spid="37" grpId="0" animBg="1"/>
      <p:bldP spid="39" grpId="0" animBg="1"/>
      <p:bldP spid="40" grpId="0" animBg="1"/>
      <p:bldP spid="398" grpId="0" animBg="1"/>
      <p:bldP spid="35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5" name="图片 4" descr="形状 2"/>
          <p:cNvPicPr>
            <a:picLocks noChangeAspect="1"/>
          </p:cNvPicPr>
          <p:nvPr/>
        </p:nvPicPr>
        <p:blipFill>
          <a:blip r:embed="rId3"/>
          <a:stretch>
            <a:fillRect/>
          </a:stretch>
        </p:blipFill>
        <p:spPr>
          <a:xfrm>
            <a:off x="-20955" y="3784600"/>
            <a:ext cx="3108960" cy="2700020"/>
          </a:xfrm>
          <a:prstGeom prst="rect">
            <a:avLst/>
          </a:prstGeom>
        </p:spPr>
      </p:pic>
      <p:pic>
        <p:nvPicPr>
          <p:cNvPr id="6" name="图片 5" descr="形状 3 拷贝"/>
          <p:cNvPicPr>
            <a:picLocks noChangeAspect="1"/>
          </p:cNvPicPr>
          <p:nvPr/>
        </p:nvPicPr>
        <p:blipFill>
          <a:blip r:embed="rId4"/>
          <a:stretch>
            <a:fillRect/>
          </a:stretch>
        </p:blipFill>
        <p:spPr>
          <a:xfrm>
            <a:off x="-20955" y="4772660"/>
            <a:ext cx="3907790" cy="1711960"/>
          </a:xfrm>
          <a:prstGeom prst="rect">
            <a:avLst/>
          </a:prstGeom>
        </p:spPr>
      </p:pic>
      <p:pic>
        <p:nvPicPr>
          <p:cNvPr id="8" name="图片 7" descr="矩形 11"/>
          <p:cNvPicPr>
            <a:picLocks noChangeAspect="1"/>
          </p:cNvPicPr>
          <p:nvPr/>
        </p:nvPicPr>
        <p:blipFill>
          <a:blip r:embed="rId5"/>
          <a:stretch>
            <a:fillRect/>
          </a:stretch>
        </p:blipFill>
        <p:spPr>
          <a:xfrm>
            <a:off x="5447030" y="5666105"/>
            <a:ext cx="1054100" cy="818515"/>
          </a:xfrm>
          <a:prstGeom prst="rect">
            <a:avLst/>
          </a:prstGeom>
        </p:spPr>
      </p:pic>
      <p:grpSp>
        <p:nvGrpSpPr>
          <p:cNvPr id="18" name="组合 30"/>
          <p:cNvGrpSpPr/>
          <p:nvPr/>
        </p:nvGrpSpPr>
        <p:grpSpPr>
          <a:xfrm>
            <a:off x="1344295" y="1493520"/>
            <a:ext cx="1078865" cy="1025525"/>
            <a:chOff x="0" y="0"/>
            <a:chExt cx="831692" cy="792088"/>
          </a:xfrm>
        </p:grpSpPr>
        <p:sp>
          <p:nvSpPr>
            <p:cNvPr id="19" name="正五边形 5"/>
            <p:cNvSpPr>
              <a:spLocks noChangeArrowheads="1"/>
            </p:cNvSpPr>
            <p:nvPr/>
          </p:nvSpPr>
          <p:spPr bwMode="auto">
            <a:xfrm>
              <a:off x="0" y="0"/>
              <a:ext cx="831692" cy="792088"/>
            </a:xfrm>
            <a:prstGeom prst="pentagon">
              <a:avLst/>
            </a:prstGeom>
            <a:solidFill>
              <a:srgbClr val="FFFFFF"/>
            </a:solidFill>
            <a:ln w="25400">
              <a:solidFill>
                <a:srgbClr val="404040"/>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CN Normal" panose="020B0400000000000000" charset="-122"/>
                <a:ea typeface="思源黑体 CN Normal" panose="020B0400000000000000" charset="-122"/>
                <a:cs typeface="思源黑体 CN Normal" panose="020B0400000000000000" charset="-122"/>
                <a:sym typeface="宋体" panose="02010600030101010101" pitchFamily="2" charset="-122"/>
              </a:endParaRPr>
            </a:p>
          </p:txBody>
        </p:sp>
        <p:sp>
          <p:nvSpPr>
            <p:cNvPr id="20" name="Freeform 72"/>
            <p:cNvSpPr>
              <a:spLocks noEditPoints="1"/>
            </p:cNvSpPr>
            <p:nvPr/>
          </p:nvSpPr>
          <p:spPr bwMode="auto">
            <a:xfrm>
              <a:off x="194807" y="196084"/>
              <a:ext cx="485110" cy="485984"/>
            </a:xfrm>
            <a:custGeom>
              <a:avLst/>
              <a:gdLst>
                <a:gd name="T0" fmla="*/ 469490874 w 411"/>
                <a:gd name="T1" fmla="*/ 275495129 h 412"/>
                <a:gd name="T2" fmla="*/ 395653827 w 411"/>
                <a:gd name="T3" fmla="*/ 306106223 h 412"/>
                <a:gd name="T4" fmla="*/ 346893781 w 411"/>
                <a:gd name="T5" fmla="*/ 257407559 h 412"/>
                <a:gd name="T6" fmla="*/ 394261054 w 411"/>
                <a:gd name="T7" fmla="*/ 148878603 h 412"/>
                <a:gd name="T8" fmla="*/ 245194187 w 411"/>
                <a:gd name="T9" fmla="*/ 0 h 412"/>
                <a:gd name="T10" fmla="*/ 94734547 w 411"/>
                <a:gd name="T11" fmla="*/ 148878603 h 412"/>
                <a:gd name="T12" fmla="*/ 161605367 w 411"/>
                <a:gd name="T13" fmla="*/ 272712517 h 412"/>
                <a:gd name="T14" fmla="*/ 133741640 w 411"/>
                <a:gd name="T15" fmla="*/ 370109844 h 412"/>
                <a:gd name="T16" fmla="*/ 103092367 w 411"/>
                <a:gd name="T17" fmla="*/ 365936515 h 412"/>
                <a:gd name="T18" fmla="*/ 0 w 411"/>
                <a:gd name="T19" fmla="*/ 468899067 h 412"/>
                <a:gd name="T20" fmla="*/ 103092367 w 411"/>
                <a:gd name="T21" fmla="*/ 573253515 h 412"/>
                <a:gd name="T22" fmla="*/ 207578687 w 411"/>
                <a:gd name="T23" fmla="*/ 468899067 h 412"/>
                <a:gd name="T24" fmla="*/ 153246367 w 411"/>
                <a:gd name="T25" fmla="*/ 378458860 h 412"/>
                <a:gd name="T26" fmla="*/ 181108914 w 411"/>
                <a:gd name="T27" fmla="*/ 283844145 h 412"/>
                <a:gd name="T28" fmla="*/ 245194187 w 411"/>
                <a:gd name="T29" fmla="*/ 297758386 h 412"/>
                <a:gd name="T30" fmla="*/ 331568554 w 411"/>
                <a:gd name="T31" fmla="*/ 271321800 h 412"/>
                <a:gd name="T32" fmla="*/ 383115327 w 411"/>
                <a:gd name="T33" fmla="*/ 322803076 h 412"/>
                <a:gd name="T34" fmla="*/ 365004554 w 411"/>
                <a:gd name="T35" fmla="*/ 379849577 h 412"/>
                <a:gd name="T36" fmla="*/ 469490874 w 411"/>
                <a:gd name="T37" fmla="*/ 482813308 h 412"/>
                <a:gd name="T38" fmla="*/ 572583241 w 411"/>
                <a:gd name="T39" fmla="*/ 379849577 h 412"/>
                <a:gd name="T40" fmla="*/ 469490874 w 411"/>
                <a:gd name="T41" fmla="*/ 275495129 h 412"/>
                <a:gd name="T42" fmla="*/ 186681187 w 411"/>
                <a:gd name="T43" fmla="*/ 468899067 h 412"/>
                <a:gd name="T44" fmla="*/ 103092367 w 411"/>
                <a:gd name="T45" fmla="*/ 552382154 h 412"/>
                <a:gd name="T46" fmla="*/ 19503547 w 411"/>
                <a:gd name="T47" fmla="*/ 468899067 h 412"/>
                <a:gd name="T48" fmla="*/ 103092367 w 411"/>
                <a:gd name="T49" fmla="*/ 386806697 h 412"/>
                <a:gd name="T50" fmla="*/ 186681187 w 411"/>
                <a:gd name="T51" fmla="*/ 468899067 h 412"/>
                <a:gd name="T52" fmla="*/ 115630867 w 411"/>
                <a:gd name="T53" fmla="*/ 148878603 h 412"/>
                <a:gd name="T54" fmla="*/ 245194187 w 411"/>
                <a:gd name="T55" fmla="*/ 19479465 h 412"/>
                <a:gd name="T56" fmla="*/ 373363554 w 411"/>
                <a:gd name="T57" fmla="*/ 148878603 h 412"/>
                <a:gd name="T58" fmla="*/ 245194187 w 411"/>
                <a:gd name="T59" fmla="*/ 278278921 h 412"/>
                <a:gd name="T60" fmla="*/ 115630867 w 411"/>
                <a:gd name="T61" fmla="*/ 148878603 h 412"/>
                <a:gd name="T62" fmla="*/ 469490874 w 411"/>
                <a:gd name="T63" fmla="*/ 461941947 h 412"/>
                <a:gd name="T64" fmla="*/ 385902054 w 411"/>
                <a:gd name="T65" fmla="*/ 379849577 h 412"/>
                <a:gd name="T66" fmla="*/ 469490874 w 411"/>
                <a:gd name="T67" fmla="*/ 296366490 h 412"/>
                <a:gd name="T68" fmla="*/ 553079695 w 411"/>
                <a:gd name="T69" fmla="*/ 379849577 h 412"/>
                <a:gd name="T70" fmla="*/ 469490874 w 411"/>
                <a:gd name="T71" fmla="*/ 461941947 h 41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11"/>
                <a:gd name="T109" fmla="*/ 0 h 412"/>
                <a:gd name="T110" fmla="*/ 411 w 411"/>
                <a:gd name="T111" fmla="*/ 412 h 41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B718"/>
            </a:solidFill>
            <a:ln>
              <a:noFill/>
            </a:ln>
            <a:extLst>
              <a:ext uri="{91240B29-F687-4F45-9708-019B960494DF}">
                <a14:hiddenLine xmlns:a14="http://schemas.microsoft.com/office/drawing/2010/main" w="9525">
                  <a:solidFill>
                    <a:srgbClr val="000000"/>
                  </a:solidFill>
                  <a:round/>
                </a14:hiddenLine>
              </a:ext>
            </a:extLst>
          </p:spPr>
          <p:txBody>
            <a:bodyPr lIns="68571" tIns="34286" rIns="68571" bIns="34286"/>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nvGrpSpPr>
          <p:cNvPr id="36" name="组合 12"/>
          <p:cNvGrpSpPr/>
          <p:nvPr/>
        </p:nvGrpSpPr>
        <p:grpSpPr>
          <a:xfrm>
            <a:off x="8081010" y="3058795"/>
            <a:ext cx="1078865" cy="1025525"/>
            <a:chOff x="0" y="0"/>
            <a:chExt cx="831692" cy="792088"/>
          </a:xfrm>
        </p:grpSpPr>
        <p:sp>
          <p:nvSpPr>
            <p:cNvPr id="37" name="正五边形 10"/>
            <p:cNvSpPr>
              <a:spLocks noChangeArrowheads="1"/>
            </p:cNvSpPr>
            <p:nvPr/>
          </p:nvSpPr>
          <p:spPr bwMode="auto">
            <a:xfrm>
              <a:off x="0" y="0"/>
              <a:ext cx="831692" cy="792088"/>
            </a:xfrm>
            <a:prstGeom prst="pentagon">
              <a:avLst/>
            </a:prstGeom>
            <a:noFill/>
            <a:ln w="25400">
              <a:solidFill>
                <a:srgbClr val="404040"/>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CN Normal" panose="020B0400000000000000" charset="-122"/>
                <a:ea typeface="思源黑体 CN Normal" panose="020B0400000000000000" charset="-122"/>
                <a:cs typeface="思源黑体 CN Normal" panose="020B0400000000000000" charset="-122"/>
                <a:sym typeface="宋体" panose="02010600030101010101" pitchFamily="2" charset="-122"/>
              </a:endParaRPr>
            </a:p>
          </p:txBody>
        </p:sp>
        <p:sp>
          <p:nvSpPr>
            <p:cNvPr id="38" name="Freeform 13"/>
            <p:cNvSpPr>
              <a:spLocks noEditPoints="1"/>
            </p:cNvSpPr>
            <p:nvPr/>
          </p:nvSpPr>
          <p:spPr bwMode="auto">
            <a:xfrm>
              <a:off x="284457" y="207649"/>
              <a:ext cx="262778" cy="484369"/>
            </a:xfrm>
            <a:custGeom>
              <a:avLst/>
              <a:gdLst>
                <a:gd name="T0" fmla="*/ 9279079 w 122"/>
                <a:gd name="T1" fmla="*/ 301232310 h 225"/>
                <a:gd name="T2" fmla="*/ 64951398 w 122"/>
                <a:gd name="T3" fmla="*/ 356844330 h 225"/>
                <a:gd name="T4" fmla="*/ 78870017 w 122"/>
                <a:gd name="T5" fmla="*/ 352209457 h 225"/>
                <a:gd name="T6" fmla="*/ 552083654 w 122"/>
                <a:gd name="T7" fmla="*/ 194643144 h 225"/>
                <a:gd name="T8" fmla="*/ 552083654 w 122"/>
                <a:gd name="T9" fmla="*/ 139031125 h 225"/>
                <a:gd name="T10" fmla="*/ 487132256 w 122"/>
                <a:gd name="T11" fmla="*/ 106589166 h 225"/>
                <a:gd name="T12" fmla="*/ 13918618 w 122"/>
                <a:gd name="T13" fmla="*/ 264157631 h 225"/>
                <a:gd name="T14" fmla="*/ 501050875 w 122"/>
                <a:gd name="T15" fmla="*/ 129761379 h 225"/>
                <a:gd name="T16" fmla="*/ 528888111 w 122"/>
                <a:gd name="T17" fmla="*/ 162201185 h 225"/>
                <a:gd name="T18" fmla="*/ 514969493 w 122"/>
                <a:gd name="T19" fmla="*/ 194643144 h 225"/>
                <a:gd name="T20" fmla="*/ 64951398 w 122"/>
                <a:gd name="T21" fmla="*/ 329037244 h 225"/>
                <a:gd name="T22" fmla="*/ 41753701 w 122"/>
                <a:gd name="T23" fmla="*/ 310499904 h 225"/>
                <a:gd name="T24" fmla="*/ 37114162 w 122"/>
                <a:gd name="T25" fmla="*/ 273425224 h 225"/>
                <a:gd name="T26" fmla="*/ 491771796 w 122"/>
                <a:gd name="T27" fmla="*/ 129761379 h 225"/>
                <a:gd name="T28" fmla="*/ 64951398 w 122"/>
                <a:gd name="T29" fmla="*/ 199275865 h 225"/>
                <a:gd name="T30" fmla="*/ 306198834 w 122"/>
                <a:gd name="T31" fmla="*/ 129761379 h 225"/>
                <a:gd name="T32" fmla="*/ 338673456 w 122"/>
                <a:gd name="T33" fmla="*/ 46344426 h 225"/>
                <a:gd name="T34" fmla="*/ 41753701 w 122"/>
                <a:gd name="T35" fmla="*/ 78784232 h 225"/>
                <a:gd name="T36" fmla="*/ 13918618 w 122"/>
                <a:gd name="T37" fmla="*/ 162201185 h 225"/>
                <a:gd name="T38" fmla="*/ 283001136 w 122"/>
                <a:gd name="T39" fmla="*/ 37074680 h 225"/>
                <a:gd name="T40" fmla="*/ 310838373 w 122"/>
                <a:gd name="T41" fmla="*/ 55612019 h 225"/>
                <a:gd name="T42" fmla="*/ 301559294 w 122"/>
                <a:gd name="T43" fmla="*/ 101956445 h 225"/>
                <a:gd name="T44" fmla="*/ 64951398 w 122"/>
                <a:gd name="T45" fmla="*/ 171470932 h 225"/>
                <a:gd name="T46" fmla="*/ 37114162 w 122"/>
                <a:gd name="T47" fmla="*/ 139031125 h 225"/>
                <a:gd name="T48" fmla="*/ 556723194 w 122"/>
                <a:gd name="T49" fmla="*/ 468068369 h 225"/>
                <a:gd name="T50" fmla="*/ 487132256 w 122"/>
                <a:gd name="T51" fmla="*/ 417091222 h 225"/>
                <a:gd name="T52" fmla="*/ 334033916 w 122"/>
                <a:gd name="T53" fmla="*/ 509777921 h 225"/>
                <a:gd name="T54" fmla="*/ 255163900 w 122"/>
                <a:gd name="T55" fmla="*/ 639539300 h 225"/>
                <a:gd name="T56" fmla="*/ 245886975 w 122"/>
                <a:gd name="T57" fmla="*/ 458798622 h 225"/>
                <a:gd name="T58" fmla="*/ 552083654 w 122"/>
                <a:gd name="T59" fmla="*/ 352209457 h 225"/>
                <a:gd name="T60" fmla="*/ 552083654 w 122"/>
                <a:gd name="T61" fmla="*/ 296597437 h 225"/>
                <a:gd name="T62" fmla="*/ 41753701 w 122"/>
                <a:gd name="T63" fmla="*/ 393919009 h 225"/>
                <a:gd name="T64" fmla="*/ 4639539 w 122"/>
                <a:gd name="T65" fmla="*/ 449531029 h 225"/>
                <a:gd name="T66" fmla="*/ 13918618 w 122"/>
                <a:gd name="T67" fmla="*/ 472703242 h 225"/>
                <a:gd name="T68" fmla="*/ 51032780 w 122"/>
                <a:gd name="T69" fmla="*/ 509777921 h 225"/>
                <a:gd name="T70" fmla="*/ 129902797 w 122"/>
                <a:gd name="T71" fmla="*/ 560755068 h 225"/>
                <a:gd name="T72" fmla="*/ 78870017 w 122"/>
                <a:gd name="T73" fmla="*/ 639539300 h 225"/>
                <a:gd name="T74" fmla="*/ 185575116 w 122"/>
                <a:gd name="T75" fmla="*/ 968576544 h 225"/>
                <a:gd name="T76" fmla="*/ 245886975 w 122"/>
                <a:gd name="T77" fmla="*/ 1042725903 h 225"/>
                <a:gd name="T78" fmla="*/ 403624854 w 122"/>
                <a:gd name="T79" fmla="*/ 991748757 h 225"/>
                <a:gd name="T80" fmla="*/ 510329953 w 122"/>
                <a:gd name="T81" fmla="*/ 866620098 h 225"/>
                <a:gd name="T82" fmla="*/ 459297173 w 122"/>
                <a:gd name="T83" fmla="*/ 639539300 h 225"/>
                <a:gd name="T84" fmla="*/ 482492717 w 122"/>
                <a:gd name="T85" fmla="*/ 542217728 h 225"/>
                <a:gd name="T86" fmla="*/ 556723194 w 122"/>
                <a:gd name="T87" fmla="*/ 468068369 h 225"/>
                <a:gd name="T88" fmla="*/ 218049738 w 122"/>
                <a:gd name="T89" fmla="*/ 468068369 h 225"/>
                <a:gd name="T90" fmla="*/ 227328817 w 122"/>
                <a:gd name="T91" fmla="*/ 639539300 h 225"/>
                <a:gd name="T92" fmla="*/ 162377419 w 122"/>
                <a:gd name="T93" fmla="*/ 560755068 h 225"/>
                <a:gd name="T94" fmla="*/ 111344639 w 122"/>
                <a:gd name="T95" fmla="*/ 500508175 h 225"/>
                <a:gd name="T96" fmla="*/ 55672319 w 122"/>
                <a:gd name="T97" fmla="*/ 481970835 h 225"/>
                <a:gd name="T98" fmla="*/ 37114162 w 122"/>
                <a:gd name="T99" fmla="*/ 449531029 h 225"/>
                <a:gd name="T100" fmla="*/ 37114162 w 122"/>
                <a:gd name="T101" fmla="*/ 430993689 h 225"/>
                <a:gd name="T102" fmla="*/ 55672319 w 122"/>
                <a:gd name="T103" fmla="*/ 417091222 h 225"/>
                <a:gd name="T104" fmla="*/ 111344639 w 122"/>
                <a:gd name="T105" fmla="*/ 398553882 h 225"/>
                <a:gd name="T106" fmla="*/ 501050875 w 122"/>
                <a:gd name="T107" fmla="*/ 287329844 h 225"/>
                <a:gd name="T108" fmla="*/ 528888111 w 122"/>
                <a:gd name="T109" fmla="*/ 319769650 h 225"/>
                <a:gd name="T110" fmla="*/ 514969493 w 122"/>
                <a:gd name="T111" fmla="*/ 352209457 h 225"/>
                <a:gd name="T112" fmla="*/ 199491580 w 122"/>
                <a:gd name="T113" fmla="*/ 454165902 h 225"/>
                <a:gd name="T114" fmla="*/ 477855331 w 122"/>
                <a:gd name="T115" fmla="*/ 514410642 h 225"/>
                <a:gd name="T116" fmla="*/ 426820397 w 122"/>
                <a:gd name="T117" fmla="*/ 639539300 h 225"/>
                <a:gd name="T118" fmla="*/ 361871153 w 122"/>
                <a:gd name="T119" fmla="*/ 509777921 h 225"/>
                <a:gd name="T120" fmla="*/ 491771796 w 122"/>
                <a:gd name="T121" fmla="*/ 444896156 h 225"/>
                <a:gd name="T122" fmla="*/ 528888111 w 122"/>
                <a:gd name="T123" fmla="*/ 477335962 h 2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2"/>
                <a:gd name="T187" fmla="*/ 0 h 225"/>
                <a:gd name="T188" fmla="*/ 122 w 122"/>
                <a:gd name="T189" fmla="*/ 225 h 2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B718"/>
            </a:solidFill>
            <a:ln>
              <a:noFill/>
            </a:ln>
            <a:extLst>
              <a:ext uri="{91240B29-F687-4F45-9708-019B960494DF}">
                <a14:hiddenLine xmlns:a14="http://schemas.microsoft.com/office/drawing/2010/main" w="9525">
                  <a:solidFill>
                    <a:srgbClr val="000000"/>
                  </a:solidFill>
                  <a:round/>
                </a14:hiddenLine>
              </a:ext>
            </a:extLst>
          </p:spPr>
          <p:txBody>
            <a:bodyPr lIns="68571" tIns="34286" rIns="68571" bIns="34286"/>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nvGrpSpPr>
          <p:cNvPr id="39" name="组合 16"/>
          <p:cNvGrpSpPr/>
          <p:nvPr/>
        </p:nvGrpSpPr>
        <p:grpSpPr>
          <a:xfrm>
            <a:off x="5829300" y="1549400"/>
            <a:ext cx="1078865" cy="1027430"/>
            <a:chOff x="0" y="0"/>
            <a:chExt cx="831692" cy="792088"/>
          </a:xfrm>
        </p:grpSpPr>
        <p:sp>
          <p:nvSpPr>
            <p:cNvPr id="49" name="正五边形 9"/>
            <p:cNvSpPr>
              <a:spLocks noChangeArrowheads="1"/>
            </p:cNvSpPr>
            <p:nvPr/>
          </p:nvSpPr>
          <p:spPr bwMode="auto">
            <a:xfrm>
              <a:off x="0" y="0"/>
              <a:ext cx="831692" cy="792088"/>
            </a:xfrm>
            <a:prstGeom prst="pentagon">
              <a:avLst/>
            </a:prstGeom>
            <a:noFill/>
            <a:ln w="25400">
              <a:solidFill>
                <a:srgbClr val="404040"/>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CN Normal" panose="020B0400000000000000" charset="-122"/>
                <a:ea typeface="思源黑体 CN Normal" panose="020B0400000000000000" charset="-122"/>
                <a:cs typeface="思源黑体 CN Normal" panose="020B0400000000000000" charset="-122"/>
                <a:sym typeface="宋体" panose="02010600030101010101" pitchFamily="2" charset="-122"/>
              </a:endParaRPr>
            </a:p>
          </p:txBody>
        </p:sp>
        <p:sp>
          <p:nvSpPr>
            <p:cNvPr id="50" name="Freeform 78"/>
            <p:cNvSpPr>
              <a:spLocks noEditPoints="1"/>
            </p:cNvSpPr>
            <p:nvPr/>
          </p:nvSpPr>
          <p:spPr bwMode="auto">
            <a:xfrm>
              <a:off x="221768" y="250987"/>
              <a:ext cx="409671" cy="409565"/>
            </a:xfrm>
            <a:custGeom>
              <a:avLst/>
              <a:gdLst>
                <a:gd name="T0" fmla="*/ 242527593 w 347"/>
                <a:gd name="T1" fmla="*/ 0 h 347"/>
                <a:gd name="T2" fmla="*/ 0 w 347"/>
                <a:gd name="T3" fmla="*/ 242402285 h 347"/>
                <a:gd name="T4" fmla="*/ 242527593 w 347"/>
                <a:gd name="T5" fmla="*/ 483410632 h 347"/>
                <a:gd name="T6" fmla="*/ 483660888 w 347"/>
                <a:gd name="T7" fmla="*/ 242402285 h 347"/>
                <a:gd name="T8" fmla="*/ 242527593 w 347"/>
                <a:gd name="T9" fmla="*/ 0 h 347"/>
                <a:gd name="T10" fmla="*/ 462753500 w 347"/>
                <a:gd name="T11" fmla="*/ 231256687 h 347"/>
                <a:gd name="T12" fmla="*/ 394455323 w 347"/>
                <a:gd name="T13" fmla="*/ 231256687 h 347"/>
                <a:gd name="T14" fmla="*/ 321975433 w 347"/>
                <a:gd name="T15" fmla="*/ 36221126 h 347"/>
                <a:gd name="T16" fmla="*/ 462753500 w 347"/>
                <a:gd name="T17" fmla="*/ 231256687 h 347"/>
                <a:gd name="T18" fmla="*/ 242527593 w 347"/>
                <a:gd name="T19" fmla="*/ 462513374 h 347"/>
                <a:gd name="T20" fmla="*/ 204893350 w 347"/>
                <a:gd name="T21" fmla="*/ 252153945 h 347"/>
                <a:gd name="T22" fmla="*/ 278767539 w 347"/>
                <a:gd name="T23" fmla="*/ 252153945 h 347"/>
                <a:gd name="T24" fmla="*/ 242527593 w 347"/>
                <a:gd name="T25" fmla="*/ 462513374 h 347"/>
                <a:gd name="T26" fmla="*/ 204893350 w 347"/>
                <a:gd name="T27" fmla="*/ 231256687 h 347"/>
                <a:gd name="T28" fmla="*/ 242527593 w 347"/>
                <a:gd name="T29" fmla="*/ 20897257 h 347"/>
                <a:gd name="T30" fmla="*/ 242527593 w 347"/>
                <a:gd name="T31" fmla="*/ 20897257 h 347"/>
                <a:gd name="T32" fmla="*/ 278767539 w 347"/>
                <a:gd name="T33" fmla="*/ 231256687 h 347"/>
                <a:gd name="T34" fmla="*/ 204893350 w 347"/>
                <a:gd name="T35" fmla="*/ 231256687 h 347"/>
                <a:gd name="T36" fmla="*/ 213256777 w 347"/>
                <a:gd name="T37" fmla="*/ 26469466 h 347"/>
                <a:gd name="T38" fmla="*/ 185380260 w 347"/>
                <a:gd name="T39" fmla="*/ 231256687 h 347"/>
                <a:gd name="T40" fmla="*/ 110112953 w 347"/>
                <a:gd name="T41" fmla="*/ 231256687 h 347"/>
                <a:gd name="T42" fmla="*/ 213256777 w 347"/>
                <a:gd name="T43" fmla="*/ 26469466 h 347"/>
                <a:gd name="T44" fmla="*/ 185380260 w 347"/>
                <a:gd name="T45" fmla="*/ 252153945 h 347"/>
                <a:gd name="T46" fmla="*/ 213256777 w 347"/>
                <a:gd name="T47" fmla="*/ 458335103 h 347"/>
                <a:gd name="T48" fmla="*/ 110112953 w 347"/>
                <a:gd name="T49" fmla="*/ 252153945 h 347"/>
                <a:gd name="T50" fmla="*/ 185380260 w 347"/>
                <a:gd name="T51" fmla="*/ 252153945 h 347"/>
                <a:gd name="T52" fmla="*/ 270404111 w 347"/>
                <a:gd name="T53" fmla="*/ 458335103 h 347"/>
                <a:gd name="T54" fmla="*/ 299674927 w 347"/>
                <a:gd name="T55" fmla="*/ 252153945 h 347"/>
                <a:gd name="T56" fmla="*/ 373547935 w 347"/>
                <a:gd name="T57" fmla="*/ 252153945 h 347"/>
                <a:gd name="T58" fmla="*/ 270404111 w 347"/>
                <a:gd name="T59" fmla="*/ 458335103 h 347"/>
                <a:gd name="T60" fmla="*/ 299674927 w 347"/>
                <a:gd name="T61" fmla="*/ 231256687 h 347"/>
                <a:gd name="T62" fmla="*/ 270404111 w 347"/>
                <a:gd name="T63" fmla="*/ 26469466 h 347"/>
                <a:gd name="T64" fmla="*/ 373547935 w 347"/>
                <a:gd name="T65" fmla="*/ 231256687 h 347"/>
                <a:gd name="T66" fmla="*/ 299674927 w 347"/>
                <a:gd name="T67" fmla="*/ 231256687 h 347"/>
                <a:gd name="T68" fmla="*/ 163078573 w 347"/>
                <a:gd name="T69" fmla="*/ 36221126 h 347"/>
                <a:gd name="T70" fmla="*/ 89205565 w 347"/>
                <a:gd name="T71" fmla="*/ 231256687 h 347"/>
                <a:gd name="T72" fmla="*/ 20907388 w 347"/>
                <a:gd name="T73" fmla="*/ 231256687 h 347"/>
                <a:gd name="T74" fmla="*/ 163078573 w 347"/>
                <a:gd name="T75" fmla="*/ 36221126 h 347"/>
                <a:gd name="T76" fmla="*/ 20907388 w 347"/>
                <a:gd name="T77" fmla="*/ 252153945 h 347"/>
                <a:gd name="T78" fmla="*/ 89205565 w 347"/>
                <a:gd name="T79" fmla="*/ 252153945 h 347"/>
                <a:gd name="T80" fmla="*/ 163078573 w 347"/>
                <a:gd name="T81" fmla="*/ 448582263 h 347"/>
                <a:gd name="T82" fmla="*/ 20907388 w 347"/>
                <a:gd name="T83" fmla="*/ 252153945 h 347"/>
                <a:gd name="T84" fmla="*/ 321975433 w 347"/>
                <a:gd name="T85" fmla="*/ 448582263 h 347"/>
                <a:gd name="T86" fmla="*/ 394455323 w 347"/>
                <a:gd name="T87" fmla="*/ 252153945 h 347"/>
                <a:gd name="T88" fmla="*/ 462753500 w 347"/>
                <a:gd name="T89" fmla="*/ 252153945 h 347"/>
                <a:gd name="T90" fmla="*/ 321975433 w 347"/>
                <a:gd name="T91" fmla="*/ 448582263 h 3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47"/>
                <a:gd name="T139" fmla="*/ 0 h 347"/>
                <a:gd name="T140" fmla="*/ 347 w 347"/>
                <a:gd name="T141" fmla="*/ 347 h 34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47" h="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rgbClr val="FFB718"/>
            </a:solidFill>
            <a:ln w="9525">
              <a:solidFill>
                <a:srgbClr val="FFB718"/>
              </a:solidFill>
              <a:round/>
            </a:ln>
          </p:spPr>
          <p:txBody>
            <a:bodyPr lIns="68571" tIns="34286" rIns="68571" bIns="34286"/>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grpSp>
        <p:nvGrpSpPr>
          <p:cNvPr id="51" name="组合 17"/>
          <p:cNvGrpSpPr/>
          <p:nvPr/>
        </p:nvGrpSpPr>
        <p:grpSpPr>
          <a:xfrm>
            <a:off x="3584575" y="3049905"/>
            <a:ext cx="1078865" cy="1025525"/>
            <a:chOff x="0" y="0"/>
            <a:chExt cx="831692" cy="792088"/>
          </a:xfrm>
        </p:grpSpPr>
        <p:sp>
          <p:nvSpPr>
            <p:cNvPr id="52" name="正五边形 8"/>
            <p:cNvSpPr>
              <a:spLocks noChangeArrowheads="1"/>
            </p:cNvSpPr>
            <p:nvPr/>
          </p:nvSpPr>
          <p:spPr bwMode="auto">
            <a:xfrm>
              <a:off x="0" y="0"/>
              <a:ext cx="831692" cy="792088"/>
            </a:xfrm>
            <a:prstGeom prst="pentagon">
              <a:avLst/>
            </a:prstGeom>
            <a:noFill/>
            <a:ln w="25400">
              <a:solidFill>
                <a:srgbClr val="404040"/>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思源黑体 CN Normal" panose="020B0400000000000000" charset="-122"/>
                <a:ea typeface="思源黑体 CN Normal" panose="020B0400000000000000" charset="-122"/>
                <a:cs typeface="思源黑体 CN Normal" panose="020B0400000000000000" charset="-122"/>
                <a:sym typeface="宋体" panose="02010600030101010101" pitchFamily="2" charset="-122"/>
              </a:endParaRPr>
            </a:p>
          </p:txBody>
        </p:sp>
        <p:sp>
          <p:nvSpPr>
            <p:cNvPr id="53" name="Freeform 77"/>
            <p:cNvSpPr>
              <a:spLocks noEditPoints="1"/>
            </p:cNvSpPr>
            <p:nvPr/>
          </p:nvSpPr>
          <p:spPr bwMode="auto">
            <a:xfrm>
              <a:off x="172291" y="282760"/>
              <a:ext cx="487109" cy="334145"/>
            </a:xfrm>
            <a:custGeom>
              <a:avLst/>
              <a:gdLst>
                <a:gd name="T0" fmla="*/ 472967506 w 413"/>
                <a:gd name="T1" fmla="*/ 394533148 h 283"/>
                <a:gd name="T2" fmla="*/ 101548663 w 413"/>
                <a:gd name="T3" fmla="*/ 394533148 h 283"/>
                <a:gd name="T4" fmla="*/ 100158102 w 413"/>
                <a:gd name="T5" fmla="*/ 394533148 h 283"/>
                <a:gd name="T6" fmla="*/ 0 w 413"/>
                <a:gd name="T7" fmla="*/ 291368536 h 283"/>
                <a:gd name="T8" fmla="*/ 97375802 w 413"/>
                <a:gd name="T9" fmla="*/ 188205105 h 283"/>
                <a:gd name="T10" fmla="*/ 91811201 w 413"/>
                <a:gd name="T11" fmla="*/ 149170357 h 283"/>
                <a:gd name="T12" fmla="*/ 240656614 w 413"/>
                <a:gd name="T13" fmla="*/ 0 h 283"/>
                <a:gd name="T14" fmla="*/ 379764566 w 413"/>
                <a:gd name="T15" fmla="*/ 96193615 h 283"/>
                <a:gd name="T16" fmla="*/ 379764566 w 413"/>
                <a:gd name="T17" fmla="*/ 96193615 h 283"/>
                <a:gd name="T18" fmla="*/ 481313229 w 413"/>
                <a:gd name="T19" fmla="*/ 188205105 h 283"/>
                <a:gd name="T20" fmla="*/ 574516169 w 413"/>
                <a:gd name="T21" fmla="*/ 291368536 h 283"/>
                <a:gd name="T22" fmla="*/ 474358067 w 413"/>
                <a:gd name="T23" fmla="*/ 394533148 h 283"/>
                <a:gd name="T24" fmla="*/ 472967506 w 413"/>
                <a:gd name="T25" fmla="*/ 394533148 h 283"/>
                <a:gd name="T26" fmla="*/ 101548663 w 413"/>
                <a:gd name="T27" fmla="*/ 373621339 h 283"/>
                <a:gd name="T28" fmla="*/ 471575766 w 413"/>
                <a:gd name="T29" fmla="*/ 373621339 h 283"/>
                <a:gd name="T30" fmla="*/ 472967506 w 413"/>
                <a:gd name="T31" fmla="*/ 373621339 h 283"/>
                <a:gd name="T32" fmla="*/ 553649505 w 413"/>
                <a:gd name="T33" fmla="*/ 291368536 h 283"/>
                <a:gd name="T34" fmla="*/ 471575766 w 413"/>
                <a:gd name="T35" fmla="*/ 209116915 h 283"/>
                <a:gd name="T36" fmla="*/ 461838304 w 413"/>
                <a:gd name="T37" fmla="*/ 197963792 h 283"/>
                <a:gd name="T38" fmla="*/ 379764566 w 413"/>
                <a:gd name="T39" fmla="*/ 115710989 h 283"/>
                <a:gd name="T40" fmla="*/ 372809404 w 413"/>
                <a:gd name="T41" fmla="*/ 117105425 h 283"/>
                <a:gd name="T42" fmla="*/ 363071942 w 413"/>
                <a:gd name="T43" fmla="*/ 110134428 h 283"/>
                <a:gd name="T44" fmla="*/ 240656614 w 413"/>
                <a:gd name="T45" fmla="*/ 20911810 h 283"/>
                <a:gd name="T46" fmla="*/ 112677865 w 413"/>
                <a:gd name="T47" fmla="*/ 149170357 h 283"/>
                <a:gd name="T48" fmla="*/ 121023587 w 413"/>
                <a:gd name="T49" fmla="*/ 195174921 h 283"/>
                <a:gd name="T50" fmla="*/ 119633027 w 413"/>
                <a:gd name="T51" fmla="*/ 204933608 h 283"/>
                <a:gd name="T52" fmla="*/ 109895565 w 413"/>
                <a:gd name="T53" fmla="*/ 209116915 h 283"/>
                <a:gd name="T54" fmla="*/ 101548663 w 413"/>
                <a:gd name="T55" fmla="*/ 209116915 h 283"/>
                <a:gd name="T56" fmla="*/ 19474924 w 413"/>
                <a:gd name="T57" fmla="*/ 291368536 h 283"/>
                <a:gd name="T58" fmla="*/ 101548663 w 413"/>
                <a:gd name="T59" fmla="*/ 373621339 h 283"/>
                <a:gd name="T60" fmla="*/ 101548663 w 413"/>
                <a:gd name="T61" fmla="*/ 373621339 h 2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13"/>
                <a:gd name="T94" fmla="*/ 0 h 283"/>
                <a:gd name="T95" fmla="*/ 413 w 413"/>
                <a:gd name="T96" fmla="*/ 283 h 28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rgbClr val="FFB718"/>
            </a:solidFill>
            <a:ln>
              <a:noFill/>
            </a:ln>
            <a:extLst>
              <a:ext uri="{91240B29-F687-4F45-9708-019B960494DF}">
                <a14:hiddenLine xmlns:a14="http://schemas.microsoft.com/office/drawing/2010/main" w="9525">
                  <a:solidFill>
                    <a:srgbClr val="000000"/>
                  </a:solidFill>
                  <a:round/>
                </a14:hiddenLine>
              </a:ext>
            </a:extLst>
          </p:spPr>
          <p:txBody>
            <a:bodyPr lIns="68571" tIns="34286" rIns="68571" bIns="34286"/>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思源黑体 CN Normal" panose="020B0400000000000000" charset="-122"/>
                <a:ea typeface="思源黑体 CN Normal" panose="020B0400000000000000" charset="-122"/>
                <a:cs typeface="思源黑体 CN Normal" panose="020B0400000000000000" charset="-122"/>
              </a:endParaRPr>
            </a:p>
          </p:txBody>
        </p:sp>
      </p:grpSp>
      <p:cxnSp>
        <p:nvCxnSpPr>
          <p:cNvPr id="54" name="直接连接符 19"/>
          <p:cNvCxnSpPr>
            <a:cxnSpLocks noChangeShapeType="1"/>
            <a:stCxn id="19" idx="4"/>
            <a:endCxn id="52" idx="1"/>
          </p:cNvCxnSpPr>
          <p:nvPr/>
        </p:nvCxnSpPr>
        <p:spPr bwMode="auto">
          <a:xfrm>
            <a:off x="2217420" y="2519045"/>
            <a:ext cx="1367155" cy="922655"/>
          </a:xfrm>
          <a:prstGeom prst="line">
            <a:avLst/>
          </a:prstGeom>
          <a:noFill/>
          <a:ln w="9525">
            <a:solidFill>
              <a:schemeClr val="accent4">
                <a:lumMod val="10000"/>
              </a:schemeClr>
            </a:solidFill>
            <a:prstDash val="dash"/>
            <a:round/>
          </a:ln>
          <a:extLst>
            <a:ext uri="{909E8E84-426E-40DD-AFC4-6F175D3DCCD1}">
              <a14:hiddenFill xmlns:a14="http://schemas.microsoft.com/office/drawing/2010/main">
                <a:noFill/>
              </a14:hiddenFill>
            </a:ext>
          </a:extLst>
        </p:spPr>
      </p:cxnSp>
      <p:cxnSp>
        <p:nvCxnSpPr>
          <p:cNvPr id="55" name="直接连接符 21"/>
          <p:cNvCxnSpPr>
            <a:cxnSpLocks noChangeShapeType="1"/>
            <a:stCxn id="49" idx="2"/>
            <a:endCxn id="52" idx="5"/>
          </p:cNvCxnSpPr>
          <p:nvPr/>
        </p:nvCxnSpPr>
        <p:spPr bwMode="auto">
          <a:xfrm flipH="1">
            <a:off x="4663440" y="2576830"/>
            <a:ext cx="1371600" cy="864870"/>
          </a:xfrm>
          <a:prstGeom prst="line">
            <a:avLst/>
          </a:prstGeom>
          <a:noFill/>
          <a:ln w="9525">
            <a:solidFill>
              <a:schemeClr val="accent4">
                <a:lumMod val="10000"/>
              </a:schemeClr>
            </a:solidFill>
            <a:prstDash val="dash"/>
            <a:round/>
          </a:ln>
          <a:extLst>
            <a:ext uri="{909E8E84-426E-40DD-AFC4-6F175D3DCCD1}">
              <a14:hiddenFill xmlns:a14="http://schemas.microsoft.com/office/drawing/2010/main">
                <a:noFill/>
              </a14:hiddenFill>
            </a:ext>
          </a:extLst>
        </p:spPr>
      </p:cxnSp>
      <p:cxnSp>
        <p:nvCxnSpPr>
          <p:cNvPr id="56" name="直接连接符 24"/>
          <p:cNvCxnSpPr>
            <a:cxnSpLocks noChangeShapeType="1"/>
            <a:stCxn id="37" idx="1"/>
            <a:endCxn id="49" idx="4"/>
          </p:cNvCxnSpPr>
          <p:nvPr/>
        </p:nvCxnSpPr>
        <p:spPr bwMode="auto">
          <a:xfrm flipH="1" flipV="1">
            <a:off x="6702425" y="2576830"/>
            <a:ext cx="1378585" cy="873760"/>
          </a:xfrm>
          <a:prstGeom prst="line">
            <a:avLst/>
          </a:prstGeom>
          <a:noFill/>
          <a:ln w="9525">
            <a:solidFill>
              <a:schemeClr val="accent4">
                <a:lumMod val="10000"/>
              </a:schemeClr>
            </a:solidFill>
            <a:prstDash val="dash"/>
            <a:round/>
          </a:ln>
          <a:extLst>
            <a:ext uri="{909E8E84-426E-40DD-AFC4-6F175D3DCCD1}">
              <a14:hiddenFill xmlns:a14="http://schemas.microsoft.com/office/drawing/2010/main">
                <a:noFill/>
              </a14:hiddenFill>
            </a:ext>
          </a:extLst>
        </p:spPr>
      </p:cxnSp>
      <p:grpSp>
        <p:nvGrpSpPr>
          <p:cNvPr id="61" name="组合 60"/>
          <p:cNvGrpSpPr/>
          <p:nvPr/>
        </p:nvGrpSpPr>
        <p:grpSpPr>
          <a:xfrm>
            <a:off x="895350" y="2942590"/>
            <a:ext cx="2075815" cy="1257300"/>
            <a:chOff x="5021" y="2816"/>
            <a:chExt cx="3269" cy="1980"/>
          </a:xfrm>
        </p:grpSpPr>
        <p:sp>
          <p:nvSpPr>
            <p:cNvPr id="62"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63"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64" name="组合 63"/>
          <p:cNvGrpSpPr/>
          <p:nvPr/>
        </p:nvGrpSpPr>
        <p:grpSpPr>
          <a:xfrm>
            <a:off x="3191510" y="1368425"/>
            <a:ext cx="2075815" cy="1257300"/>
            <a:chOff x="5021" y="2816"/>
            <a:chExt cx="3269" cy="1980"/>
          </a:xfrm>
        </p:grpSpPr>
        <p:sp>
          <p:nvSpPr>
            <p:cNvPr id="65"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66"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67" name="组合 66"/>
          <p:cNvGrpSpPr/>
          <p:nvPr/>
        </p:nvGrpSpPr>
        <p:grpSpPr>
          <a:xfrm>
            <a:off x="5344795" y="3228975"/>
            <a:ext cx="2075815" cy="1257300"/>
            <a:chOff x="5021" y="2816"/>
            <a:chExt cx="3269" cy="1980"/>
          </a:xfrm>
        </p:grpSpPr>
        <p:sp>
          <p:nvSpPr>
            <p:cNvPr id="68"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69"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70" name="组合 69"/>
          <p:cNvGrpSpPr/>
          <p:nvPr/>
        </p:nvGrpSpPr>
        <p:grpSpPr>
          <a:xfrm>
            <a:off x="7660005" y="1493520"/>
            <a:ext cx="2075815" cy="1257300"/>
            <a:chOff x="5021" y="2816"/>
            <a:chExt cx="3269" cy="1980"/>
          </a:xfrm>
        </p:grpSpPr>
        <p:sp>
          <p:nvSpPr>
            <p:cNvPr id="71" name="TextBox 6"/>
            <p:cNvSpPr txBox="1"/>
            <p:nvPr/>
          </p:nvSpPr>
          <p:spPr>
            <a:xfrm>
              <a:off x="5021" y="2816"/>
              <a:ext cx="3269" cy="531"/>
            </a:xfrm>
            <a:prstGeom prst="rect">
              <a:avLst/>
            </a:prstGeom>
            <a:noFill/>
          </p:spPr>
          <p:txBody>
            <a:bodyPr wrap="square" rtlCol="0">
              <a:spAutoFit/>
            </a:bodyPr>
            <a:lstStyle/>
            <a:p>
              <a:pPr algn="ctr"/>
              <a:r>
                <a:rPr lang="zh-CN" altLang="en-US" sz="16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输入您的标题</a:t>
              </a:r>
            </a:p>
          </p:txBody>
        </p:sp>
        <p:sp>
          <p:nvSpPr>
            <p:cNvPr id="72" name="TextBox 9"/>
            <p:cNvSpPr txBox="1"/>
            <p:nvPr/>
          </p:nvSpPr>
          <p:spPr>
            <a:xfrm>
              <a:off x="5381" y="3267"/>
              <a:ext cx="2444" cy="1529"/>
            </a:xfrm>
            <a:prstGeom prst="rect">
              <a:avLst/>
            </a:prstGeom>
          </p:spPr>
          <p:txBody>
            <a:bodyPr wrap="square">
              <a:spAutoFit/>
            </a:bodyPr>
            <a:lstStyle>
              <a:defPPr>
                <a:defRPr lang="zh-CN"/>
              </a:defPPr>
              <a:lvl1pPr defTabSz="457200">
                <a:lnSpc>
                  <a:spcPct val="130000"/>
                </a:lnSpc>
                <a:defRPr sz="1200">
                  <a:solidFill>
                    <a:schemeClr val="bg1">
                      <a:lumMod val="50000"/>
                    </a:schemeClr>
                  </a:solidFill>
                  <a:latin typeface="思源黑体 CN Normal" panose="020B0400000000000000" pitchFamily="34" charset="-128"/>
                  <a:ea typeface="思源黑体 CN Normal" panose="020B0400000000000000" pitchFamily="34" charset="-128"/>
                </a:defRPr>
              </a:lvl1pPr>
            </a:lstStyle>
            <a:p>
              <a:pPr algn="ctr"/>
              <a:r>
                <a:rPr lang="zh-CN" altLang="en-US" sz="1100"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字魂59号-创粗黑" panose="00000500000000000000" pitchFamily="2" charset="-122"/>
                </a:rPr>
                <a:t>您的内容打在这里，或者通过复制您的文本后，在此框中选择粘贴。</a:t>
              </a:r>
            </a:p>
          </p:txBody>
        </p:sp>
      </p:grpSp>
      <p:grpSp>
        <p:nvGrpSpPr>
          <p:cNvPr id="73" name="组合 72"/>
          <p:cNvGrpSpPr/>
          <p:nvPr/>
        </p:nvGrpSpPr>
        <p:grpSpPr>
          <a:xfrm>
            <a:off x="396875" y="204470"/>
            <a:ext cx="1664335" cy="306070"/>
            <a:chOff x="13571" y="280"/>
            <a:chExt cx="2621" cy="482"/>
          </a:xfrm>
        </p:grpSpPr>
        <p:sp>
          <p:nvSpPr>
            <p:cNvPr id="74" name="TextBox 5"/>
            <p:cNvSpPr txBox="1"/>
            <p:nvPr/>
          </p:nvSpPr>
          <p:spPr>
            <a:xfrm>
              <a:off x="13944" y="280"/>
              <a:ext cx="2248" cy="483"/>
            </a:xfrm>
            <a:prstGeom prst="rect">
              <a:avLst/>
            </a:prstGeom>
            <a:noFill/>
          </p:spPr>
          <p:txBody>
            <a:bodyPr wrap="none" rtlCol="0">
              <a:spAutoFit/>
            </a:bodyPr>
            <a:lstStyle/>
            <a:p>
              <a:pPr algn="l"/>
              <a:r>
                <a:rPr lang="zh-CN" altLang="en-US" sz="1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mn-ea"/>
                </a:rPr>
                <a:t>请输入您的标题</a:t>
              </a:r>
              <a:endParaRPr lang="zh-CN" altLang="en-US" sz="1400" b="1" dirty="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mn-ea"/>
              </a:endParaRPr>
            </a:p>
          </p:txBody>
        </p:sp>
        <p:pic>
          <p:nvPicPr>
            <p:cNvPr id="75" name="图片 74" descr="矩形 6 拷贝"/>
            <p:cNvPicPr>
              <a:picLocks noChangeAspect="1"/>
            </p:cNvPicPr>
            <p:nvPr/>
          </p:nvPicPr>
          <p:blipFill>
            <a:blip r:embed="rId6"/>
            <a:stretch>
              <a:fillRect/>
            </a:stretch>
          </p:blipFill>
          <p:spPr>
            <a:xfrm flipH="1">
              <a:off x="13571" y="388"/>
              <a:ext cx="266" cy="267"/>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par>
                                <p:cTn id="8" presetID="22" presetClass="entr" presetSubtype="4" fill="hold"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down)">
                                      <p:cBhvr>
                                        <p:cTn id="10" dur="500"/>
                                        <p:tgtEl>
                                          <p:spTgt spid="6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barn(inVertical)">
                                      <p:cBhvr>
                                        <p:cTn id="15" dur="500"/>
                                        <p:tgtEl>
                                          <p:spTgt spid="5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wipe(down)">
                                      <p:cBhvr>
                                        <p:cTn id="20" dur="500"/>
                                        <p:tgtEl>
                                          <p:spTgt spid="51"/>
                                        </p:tgtEl>
                                      </p:cBhvr>
                                    </p:animEffect>
                                  </p:childTnLst>
                                </p:cTn>
                              </p:par>
                              <p:par>
                                <p:cTn id="21" presetID="22" presetClass="entr" presetSubtype="4"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wipe(down)">
                                      <p:cBhvr>
                                        <p:cTn id="23" dur="500"/>
                                        <p:tgtEl>
                                          <p:spTgt spid="6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barn(inVertical)">
                                      <p:cBhvr>
                                        <p:cTn id="28" dur="500"/>
                                        <p:tgtEl>
                                          <p:spTgt spid="5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wipe(down)">
                                      <p:cBhvr>
                                        <p:cTn id="33" dur="500"/>
                                        <p:tgtEl>
                                          <p:spTgt spid="39"/>
                                        </p:tgtEl>
                                      </p:cBhvr>
                                    </p:animEffect>
                                  </p:childTnLst>
                                </p:cTn>
                              </p:par>
                              <p:par>
                                <p:cTn id="34" presetID="22" presetClass="entr" presetSubtype="4" fill="hold" nodeType="with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wipe(down)">
                                      <p:cBhvr>
                                        <p:cTn id="36" dur="500"/>
                                        <p:tgtEl>
                                          <p:spTgt spid="67"/>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56"/>
                                        </p:tgtEl>
                                        <p:attrNameLst>
                                          <p:attrName>style.visibility</p:attrName>
                                        </p:attrNameLst>
                                      </p:cBhvr>
                                      <p:to>
                                        <p:strVal val="visible"/>
                                      </p:to>
                                    </p:set>
                                    <p:animEffect transition="in" filter="barn(inVertical)">
                                      <p:cBhvr>
                                        <p:cTn id="41" dur="500"/>
                                        <p:tgtEl>
                                          <p:spTgt spid="5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70"/>
                                        </p:tgtEl>
                                        <p:attrNameLst>
                                          <p:attrName>style.visibility</p:attrName>
                                        </p:attrNameLst>
                                      </p:cBhvr>
                                      <p:to>
                                        <p:strVal val="visible"/>
                                      </p:to>
                                    </p:set>
                                    <p:animEffect transition="in" filter="wipe(down)">
                                      <p:cBhvr>
                                        <p:cTn id="46" dur="500"/>
                                        <p:tgtEl>
                                          <p:spTgt spid="70"/>
                                        </p:tgtEl>
                                      </p:cBhvr>
                                    </p:animEffect>
                                  </p:childTnLst>
                                </p:cTn>
                              </p:par>
                              <p:par>
                                <p:cTn id="47" presetID="22" presetClass="entr" presetSubtype="4"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down)">
                                      <p:cBhvr>
                                        <p:cTn id="4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1" name="组合 10"/>
          <p:cNvGrpSpPr/>
          <p:nvPr/>
        </p:nvGrpSpPr>
        <p:grpSpPr>
          <a:xfrm>
            <a:off x="1905" y="901700"/>
            <a:ext cx="2165350" cy="4554220"/>
            <a:chOff x="3" y="1420"/>
            <a:chExt cx="3410" cy="7172"/>
          </a:xfrm>
        </p:grpSpPr>
        <p:pic>
          <p:nvPicPr>
            <p:cNvPr id="2" name="图片 1" descr="形状 4 拷贝 2"/>
            <p:cNvPicPr>
              <a:picLocks noChangeAspect="1"/>
            </p:cNvPicPr>
            <p:nvPr/>
          </p:nvPicPr>
          <p:blipFill>
            <a:blip r:embed="rId3"/>
            <a:srcRect t="11946" b="21986"/>
            <a:stretch>
              <a:fillRect/>
            </a:stretch>
          </p:blipFill>
          <p:spPr>
            <a:xfrm>
              <a:off x="3" y="1420"/>
              <a:ext cx="3411" cy="7173"/>
            </a:xfrm>
            <a:prstGeom prst="rect">
              <a:avLst/>
            </a:prstGeom>
          </p:spPr>
        </p:pic>
        <p:pic>
          <p:nvPicPr>
            <p:cNvPr id="3" name="图片 2" descr="形状 4"/>
            <p:cNvPicPr>
              <a:picLocks noChangeAspect="1"/>
            </p:cNvPicPr>
            <p:nvPr/>
          </p:nvPicPr>
          <p:blipFill>
            <a:blip r:embed="rId4"/>
            <a:srcRect t="17770" b="26313"/>
            <a:stretch>
              <a:fillRect/>
            </a:stretch>
          </p:blipFill>
          <p:spPr>
            <a:xfrm>
              <a:off x="3" y="2256"/>
              <a:ext cx="2641" cy="5727"/>
            </a:xfrm>
            <a:prstGeom prst="rect">
              <a:avLst/>
            </a:prstGeom>
          </p:spPr>
        </p:pic>
      </p:grpSp>
      <p:grpSp>
        <p:nvGrpSpPr>
          <p:cNvPr id="17" name="组合 16"/>
          <p:cNvGrpSpPr/>
          <p:nvPr/>
        </p:nvGrpSpPr>
        <p:grpSpPr>
          <a:xfrm>
            <a:off x="4789170" y="2065655"/>
            <a:ext cx="3952875" cy="1634490"/>
            <a:chOff x="5046" y="3582"/>
            <a:chExt cx="6225" cy="2574"/>
          </a:xfrm>
        </p:grpSpPr>
        <p:sp>
          <p:nvSpPr>
            <p:cNvPr id="4" name="文本框 3"/>
            <p:cNvSpPr txBox="1"/>
            <p:nvPr/>
          </p:nvSpPr>
          <p:spPr>
            <a:xfrm>
              <a:off x="5046" y="3582"/>
              <a:ext cx="1101" cy="1016"/>
            </a:xfrm>
            <a:prstGeom prst="rect">
              <a:avLst/>
            </a:prstGeom>
            <a:noFill/>
          </p:spPr>
          <p:txBody>
            <a:bodyPr wrap="square" rtlCol="0">
              <a:spAutoFit/>
            </a:bodyPr>
            <a:lstStyle/>
            <a:p>
              <a:r>
                <a:rPr lang="en-US" altLang="zh-CN" sz="36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03</a:t>
              </a:r>
            </a:p>
          </p:txBody>
        </p:sp>
        <p:sp>
          <p:nvSpPr>
            <p:cNvPr id="7" name="文本框 6"/>
            <p:cNvSpPr txBox="1"/>
            <p:nvPr/>
          </p:nvSpPr>
          <p:spPr>
            <a:xfrm>
              <a:off x="5046" y="4598"/>
              <a:ext cx="4702" cy="725"/>
            </a:xfrm>
            <a:prstGeom prst="rect">
              <a:avLst/>
            </a:prstGeom>
            <a:noFill/>
          </p:spPr>
          <p:txBody>
            <a:bodyPr wrap="square" rtlCol="0">
              <a:spAutoFit/>
            </a:bodyPr>
            <a:lstStyle/>
            <a:p>
              <a:pPr algn="l"/>
              <a:r>
                <a:rPr lang="zh-CN" altLang="en-US" sz="240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rPr>
                <a:t>请输入您的标题内容</a:t>
              </a:r>
            </a:p>
          </p:txBody>
        </p:sp>
        <p:sp>
          <p:nvSpPr>
            <p:cNvPr id="9" name="文本框 8"/>
            <p:cNvSpPr txBox="1"/>
            <p:nvPr/>
          </p:nvSpPr>
          <p:spPr>
            <a:xfrm>
              <a:off x="5046" y="5334"/>
              <a:ext cx="6225" cy="822"/>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400" dirty="0">
                  <a:solidFill>
                    <a:schemeClr val="tx1">
                      <a:lumMod val="75000"/>
                      <a:lumOff val="2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a:t>
              </a:r>
            </a:p>
          </p:txBody>
        </p:sp>
      </p:grpSp>
      <p:cxnSp>
        <p:nvCxnSpPr>
          <p:cNvPr id="18" name="直接连接符 17"/>
          <p:cNvCxnSpPr/>
          <p:nvPr/>
        </p:nvCxnSpPr>
        <p:spPr>
          <a:xfrm>
            <a:off x="2375535" y="3171190"/>
            <a:ext cx="1800000" cy="0"/>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500"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ppt_x</p:attrName>
                                        </p:attrNameLst>
                                      </p:cBhvr>
                                      <p:tavLst>
                                        <p:tav tm="0">
                                          <p:val>
                                            <p:strVal val="#ppt_x-.2"/>
                                          </p:val>
                                        </p:tav>
                                        <p:tav tm="100000">
                                          <p:val>
                                            <p:strVal val="#ppt_x"/>
                                          </p:val>
                                        </p:tav>
                                      </p:tavLst>
                                    </p:anim>
                                    <p:anim calcmode="lin" valueType="num">
                                      <p:cBhvr>
                                        <p:cTn id="13"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arn(inVertical)">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1295</Words>
  <Application>Microsoft Office PowerPoint</Application>
  <PresentationFormat>自定义</PresentationFormat>
  <Paragraphs>138</Paragraphs>
  <Slides>15</Slides>
  <Notes>15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Calibri</vt:lpstr>
      <vt:lpstr>Arial</vt:lpstr>
      <vt:lpstr>思源黑体 CN Normal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6</cp:revision>
  <dcterms:created xsi:type="dcterms:W3CDTF">2019-06-24T08:08:00Z</dcterms:created>
  <dcterms:modified xsi:type="dcterms:W3CDTF">2021-01-06T03:22:41Z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