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61" r:id="rId4"/>
    <p:sldId id="362" r:id="rId5"/>
    <p:sldId id="363" r:id="rId6"/>
    <p:sldId id="375" r:id="rId7"/>
    <p:sldId id="364" r:id="rId8"/>
    <p:sldId id="365" r:id="rId9"/>
    <p:sldId id="376" r:id="rId10"/>
    <p:sldId id="366" r:id="rId11"/>
    <p:sldId id="367" r:id="rId12"/>
    <p:sldId id="377" r:id="rId13"/>
    <p:sldId id="368" r:id="rId14"/>
    <p:sldId id="372" r:id="rId15"/>
    <p:sldId id="374" r:id="rId16"/>
  </p:sldIdLst>
  <p:sldSz cx="10801350" cy="6480175"/>
  <p:notesSz cx="6858000" cy="9144000"/>
  <p:embeddedFontLs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4A9"/>
    <a:srgbClr val="8A8B8F"/>
    <a:srgbClr val="404040"/>
    <a:srgbClr val="2D6E56"/>
    <a:srgbClr val="FF9817"/>
    <a:srgbClr val="A6A6A6"/>
    <a:srgbClr val="F79515"/>
    <a:srgbClr val="3CB19B"/>
    <a:srgbClr val="3CB1AA"/>
    <a:srgbClr val="61A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26"/>
      </p:cViewPr>
      <p:guideLst>
        <p:guide orient="horz" pos="2041"/>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v>
                </c:pt>
              </c:strCache>
            </c:strRef>
          </c:tx>
          <c:spPr>
            <a:solidFill>
              <a:schemeClr val="accent3">
                <a:lumMod val="60000"/>
                <a:lumOff val="40000"/>
              </a:schemeClr>
            </a:solidFill>
            <a:ln>
              <a:noFill/>
            </a:ln>
            <a:effectLst/>
          </c:spPr>
          <c:invertIfNegative val="0"/>
          <c:cat>
            <c:numRef>
              <c:f>Sheet1!$A$2:$A$4</c:f>
              <c:numCache>
                <c:formatCode>General</c:formatCode>
                <c:ptCount val="3"/>
                <c:pt idx="0">
                  <c:v>2012</c:v>
                </c:pt>
                <c:pt idx="1">
                  <c:v>2014</c:v>
                </c:pt>
                <c:pt idx="2">
                  <c:v>2018</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C564-4EEE-851C-DFF2895B3F05}"/>
            </c:ext>
          </c:extLst>
        </c:ser>
        <c:ser>
          <c:idx val="1"/>
          <c:order val="1"/>
          <c:tx>
            <c:strRef>
              <c:f>Sheet1!$C$1</c:f>
              <c:strCache>
                <c:ptCount val="1"/>
                <c:pt idx="0">
                  <c:v>B</c:v>
                </c:pt>
              </c:strCache>
            </c:strRef>
          </c:tx>
          <c:spPr>
            <a:solidFill>
              <a:schemeClr val="bg1">
                <a:lumMod val="75000"/>
              </a:schemeClr>
            </a:solidFill>
            <a:ln>
              <a:noFill/>
            </a:ln>
            <a:effectLst/>
          </c:spPr>
          <c:invertIfNegative val="0"/>
          <c:cat>
            <c:numRef>
              <c:f>Sheet1!$A$2:$A$4</c:f>
              <c:numCache>
                <c:formatCode>General</c:formatCode>
                <c:ptCount val="3"/>
                <c:pt idx="0">
                  <c:v>2012</c:v>
                </c:pt>
                <c:pt idx="1">
                  <c:v>2014</c:v>
                </c:pt>
                <c:pt idx="2">
                  <c:v>2018</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C564-4EEE-851C-DFF2895B3F05}"/>
            </c:ext>
          </c:extLst>
        </c:ser>
        <c:dLbls>
          <c:showLegendKey val="0"/>
          <c:showVal val="0"/>
          <c:showCatName val="0"/>
          <c:showSerName val="0"/>
          <c:showPercent val="0"/>
          <c:showBubbleSize val="0"/>
        </c:dLbls>
        <c:gapWidth val="182"/>
        <c:axId val="193540272"/>
        <c:axId val="320083136"/>
      </c:barChart>
      <c:catAx>
        <c:axId val="19354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320083136"/>
        <c:crosses val="autoZero"/>
        <c:auto val="1"/>
        <c:lblAlgn val="ctr"/>
        <c:lblOffset val="100"/>
        <c:noMultiLvlLbl val="0"/>
      </c:catAx>
      <c:valAx>
        <c:axId val="3200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1935402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29" name="文本框 28"/>
          <p:cNvSpPr txBox="1"/>
          <p:nvPr/>
        </p:nvSpPr>
        <p:spPr>
          <a:xfrm>
            <a:off x="4124960" y="1979930"/>
            <a:ext cx="2552065" cy="460375"/>
          </a:xfrm>
          <a:prstGeom prst="rect">
            <a:avLst/>
          </a:prstGeom>
          <a:noFill/>
        </p:spPr>
        <p:txBody>
          <a:bodyPr wrap="square" rtlCol="0">
            <a:spAutoFit/>
          </a:bodyPr>
          <a:lstStyle/>
          <a:p>
            <a:r>
              <a:rPr lang="en-US" altLang="zh-CN"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202X-202X</a:t>
            </a:r>
            <a:r>
              <a:rPr lang="zh-CN" altLang="en-US"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年度</a:t>
            </a:r>
          </a:p>
        </p:txBody>
      </p:sp>
      <p:sp>
        <p:nvSpPr>
          <p:cNvPr id="18" name="文本框 17"/>
          <p:cNvSpPr txBox="1"/>
          <p:nvPr/>
        </p:nvSpPr>
        <p:spPr>
          <a:xfrm>
            <a:off x="3720783" y="2632075"/>
            <a:ext cx="3360420" cy="583565"/>
          </a:xfrm>
          <a:prstGeom prst="rect">
            <a:avLst/>
          </a:prstGeom>
          <a:noFill/>
        </p:spPr>
        <p:txBody>
          <a:bodyPr wrap="square" rtlCol="0">
            <a:spAutoFit/>
          </a:bodyPr>
          <a:lstStyle/>
          <a:p>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年终总结</a:t>
            </a:r>
            <a:r>
              <a:rPr lang="en-US" altLang="zh-CN"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PPT</a:t>
            </a:r>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模板</a:t>
            </a:r>
            <a:endPar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0" name="文本框 29"/>
          <p:cNvSpPr txBox="1"/>
          <p:nvPr/>
        </p:nvSpPr>
        <p:spPr>
          <a:xfrm>
            <a:off x="3468529" y="3331884"/>
            <a:ext cx="3763010" cy="368300"/>
          </a:xfrm>
          <a:prstGeom prst="rect">
            <a:avLst/>
          </a:prstGeom>
          <a:noFill/>
        </p:spPr>
        <p:txBody>
          <a:bodyPr wrap="square" rtlCol="0">
            <a:spAutoFit/>
          </a:bodyPr>
          <a:lstStyle/>
          <a:p>
            <a:r>
              <a:rPr lang="zh-CN" altLang="en-US">
                <a:solidFill>
                  <a:srgbClr val="2D6E56"/>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a:solidFill>
                  <a:srgbClr val="2D6E56"/>
                </a:solidFill>
                <a:latin typeface="思源黑体 CN Normal" panose="020B0400000000000000" charset="-122"/>
                <a:ea typeface="思源黑体 CN Normal" panose="020B0400000000000000" charset="-122"/>
                <a:cs typeface="思源黑体 CN Normal" panose="020B0400000000000000" charset="-122"/>
              </a:rPr>
              <a:t>xiazaii    </a:t>
            </a:r>
            <a:r>
              <a:rPr lang="zh-CN" altLang="en-US">
                <a:solidFill>
                  <a:srgbClr val="2D6E56"/>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rgbClr val="2D6E56"/>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1" name="箭头1"/>
          <p:cNvSpPr>
            <a:spLocks noChangeAspect="1"/>
          </p:cNvSpPr>
          <p:nvPr/>
        </p:nvSpPr>
        <p:spPr bwMode="auto">
          <a:xfrm>
            <a:off x="5357495" y="1928495"/>
            <a:ext cx="1496695" cy="172339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algn="ctr" defTabSz="1219200">
              <a:lnSpc>
                <a:spcPct val="120000"/>
              </a:lnSpc>
              <a:spcBef>
                <a:spcPts val="450"/>
              </a:spcBef>
              <a:spcAft>
                <a:spcPts val="450"/>
              </a:spcAft>
              <a:defRPr/>
            </a:pPr>
            <a:endParaRPr lang="en-US" sz="21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箭头4"/>
          <p:cNvSpPr>
            <a:spLocks noChangeAspect="1"/>
          </p:cNvSpPr>
          <p:nvPr/>
        </p:nvSpPr>
        <p:spPr bwMode="auto">
          <a:xfrm>
            <a:off x="3811905" y="1929765"/>
            <a:ext cx="1698625" cy="1572895"/>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dirty="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箭头3"/>
          <p:cNvSpPr>
            <a:spLocks noChangeAspect="1"/>
          </p:cNvSpPr>
          <p:nvPr/>
        </p:nvSpPr>
        <p:spPr bwMode="auto">
          <a:xfrm>
            <a:off x="3816985" y="3350260"/>
            <a:ext cx="1539240" cy="1620520"/>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4" name="箭头2"/>
          <p:cNvSpPr>
            <a:spLocks noChangeAspect="1"/>
          </p:cNvSpPr>
          <p:nvPr/>
        </p:nvSpPr>
        <p:spPr bwMode="auto">
          <a:xfrm>
            <a:off x="5207000" y="3502660"/>
            <a:ext cx="1645285" cy="1464310"/>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7160" indent="-137160" defTabSz="1219200">
              <a:lnSpc>
                <a:spcPct val="120000"/>
              </a:lnSpc>
              <a:spcBef>
                <a:spcPts val="450"/>
              </a:spcBef>
              <a:spcAft>
                <a:spcPts val="450"/>
              </a:spcAft>
              <a:buFont typeface="Arial" panose="020B0604020202020204" pitchFamily="34" charset="0"/>
              <a:buChar char="•"/>
              <a:defRPr/>
            </a:pPr>
            <a:endParaRPr lang="en-US" sz="106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5" name="Freeform 54"/>
          <p:cNvSpPr>
            <a:spLocks noEditPoints="1"/>
          </p:cNvSpPr>
          <p:nvPr/>
        </p:nvSpPr>
        <p:spPr bwMode="auto">
          <a:xfrm>
            <a:off x="5913755" y="4114800"/>
            <a:ext cx="231775" cy="42926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26" name="组合 25"/>
          <p:cNvGrpSpPr/>
          <p:nvPr/>
        </p:nvGrpSpPr>
        <p:grpSpPr>
          <a:xfrm>
            <a:off x="6029960" y="2542540"/>
            <a:ext cx="432435" cy="349885"/>
            <a:chOff x="5337176" y="1504950"/>
            <a:chExt cx="215900" cy="174626"/>
          </a:xfrm>
          <a:solidFill>
            <a:schemeClr val="bg1"/>
          </a:solidFill>
        </p:grpSpPr>
        <p:sp>
          <p:nvSpPr>
            <p:cNvPr id="27"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8"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0" name="组合 29"/>
          <p:cNvGrpSpPr/>
          <p:nvPr/>
        </p:nvGrpSpPr>
        <p:grpSpPr>
          <a:xfrm>
            <a:off x="4237355" y="3992245"/>
            <a:ext cx="432435" cy="378460"/>
            <a:chOff x="4902201" y="1906588"/>
            <a:chExt cx="215900" cy="188913"/>
          </a:xfrm>
          <a:solidFill>
            <a:schemeClr val="bg1"/>
          </a:solidFill>
        </p:grpSpPr>
        <p:sp>
          <p:nvSpPr>
            <p:cNvPr id="31"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6"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9" name="组合 38"/>
          <p:cNvGrpSpPr/>
          <p:nvPr/>
        </p:nvGrpSpPr>
        <p:grpSpPr>
          <a:xfrm>
            <a:off x="4344670" y="2427605"/>
            <a:ext cx="432435" cy="416560"/>
            <a:chOff x="4903788" y="1471613"/>
            <a:chExt cx="215900" cy="207963"/>
          </a:xfrm>
          <a:solidFill>
            <a:schemeClr val="bg1"/>
          </a:solidFill>
        </p:grpSpPr>
        <p:sp>
          <p:nvSpPr>
            <p:cNvPr id="40"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0" name="组合 49"/>
          <p:cNvGrpSpPr/>
          <p:nvPr/>
        </p:nvGrpSpPr>
        <p:grpSpPr>
          <a:xfrm>
            <a:off x="617855" y="2085975"/>
            <a:ext cx="3045460" cy="817245"/>
            <a:chOff x="1353" y="3214"/>
            <a:chExt cx="4796" cy="1287"/>
          </a:xfrm>
        </p:grpSpPr>
        <p:sp>
          <p:nvSpPr>
            <p:cNvPr id="47" name="文本框 46"/>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8" name="组合 57"/>
          <p:cNvGrpSpPr/>
          <p:nvPr/>
        </p:nvGrpSpPr>
        <p:grpSpPr>
          <a:xfrm>
            <a:off x="512445" y="3674110"/>
            <a:ext cx="3045460" cy="816610"/>
            <a:chOff x="1353" y="3214"/>
            <a:chExt cx="4796" cy="1286"/>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9" name="文本框 68"/>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89140" y="209550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3" name="组合 82"/>
          <p:cNvGrpSpPr/>
          <p:nvPr/>
        </p:nvGrpSpPr>
        <p:grpSpPr>
          <a:xfrm>
            <a:off x="7172960" y="3683000"/>
            <a:ext cx="2853690" cy="807720"/>
            <a:chOff x="11616" y="3424"/>
            <a:chExt cx="4494" cy="1272"/>
          </a:xfrm>
        </p:grpSpPr>
        <p:sp>
          <p:nvSpPr>
            <p:cNvPr id="84" name="文本框 83"/>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85" name="文本框 84"/>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7" name="组合 86"/>
          <p:cNvGrpSpPr/>
          <p:nvPr/>
        </p:nvGrpSpPr>
        <p:grpSpPr>
          <a:xfrm>
            <a:off x="8593455" y="483235"/>
            <a:ext cx="1664335" cy="306070"/>
            <a:chOff x="13571" y="280"/>
            <a:chExt cx="2621" cy="482"/>
          </a:xfrm>
        </p:grpSpPr>
        <p:sp>
          <p:nvSpPr>
            <p:cNvPr id="88"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9" name="图片 88"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500"/>
                                        <p:tgtEl>
                                          <p:spTgt spid="82"/>
                                        </p:tgtEl>
                                      </p:cBhvr>
                                    </p:animEffect>
                                  </p:childTnLst>
                                </p:cTn>
                              </p:par>
                              <p:par>
                                <p:cTn id="16" presetID="22" presetClass="entr" presetSubtype="4"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par>
                                <p:cTn id="36" presetID="14"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par>
                                <p:cTn id="42" presetID="14" presetClass="entr" presetSubtype="1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 name="组合 3"/>
          <p:cNvGrpSpPr/>
          <p:nvPr/>
        </p:nvGrpSpPr>
        <p:grpSpPr>
          <a:xfrm>
            <a:off x="3535045" y="1403985"/>
            <a:ext cx="1814195" cy="2551430"/>
            <a:chOff x="3301603" y="1549004"/>
            <a:chExt cx="1243013" cy="1749028"/>
          </a:xfrm>
          <a:solidFill>
            <a:schemeClr val="bg1">
              <a:lumMod val="75000"/>
            </a:scheme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矩形 24"/>
            <p:cNvSpPr>
              <a:spLocks noChangeArrowheads="1"/>
            </p:cNvSpPr>
            <p:nvPr/>
          </p:nvSpPr>
          <p:spPr bwMode="auto">
            <a:xfrm>
              <a:off x="3499247" y="1790700"/>
              <a:ext cx="431528" cy="400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grpSp>
      <p:grpSp>
        <p:nvGrpSpPr>
          <p:cNvPr id="2" name="组合 1"/>
          <p:cNvGrpSpPr/>
          <p:nvPr/>
        </p:nvGrpSpPr>
        <p:grpSpPr>
          <a:xfrm>
            <a:off x="4732020" y="1403985"/>
            <a:ext cx="2552065" cy="1812290"/>
            <a:chOff x="4082654" y="1538288"/>
            <a:chExt cx="1749028" cy="1241822"/>
          </a:xfrm>
          <a:solidFill>
            <a:schemeClr val="accent3">
              <a:lumMod val="60000"/>
              <a:lumOff val="40000"/>
            </a:scheme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矩形 25"/>
            <p:cNvSpPr>
              <a:spLocks noChangeArrowheads="1"/>
            </p:cNvSpPr>
            <p:nvPr/>
          </p:nvSpPr>
          <p:spPr bwMode="auto">
            <a:xfrm>
              <a:off x="5272250" y="1728787"/>
              <a:ext cx="463588" cy="3998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grpSp>
      <p:grpSp>
        <p:nvGrpSpPr>
          <p:cNvPr id="11" name="组合 10"/>
          <p:cNvGrpSpPr/>
          <p:nvPr/>
        </p:nvGrpSpPr>
        <p:grpSpPr>
          <a:xfrm>
            <a:off x="5469890" y="2611755"/>
            <a:ext cx="1814195" cy="2553335"/>
            <a:chOff x="4599385" y="2316957"/>
            <a:chExt cx="1243013" cy="1750219"/>
          </a:xfrm>
          <a:solidFill>
            <a:schemeClr val="bg1">
              <a:lumMod val="75000"/>
            </a:scheme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26"/>
            <p:cNvSpPr>
              <a:spLocks noChangeArrowheads="1"/>
            </p:cNvSpPr>
            <p:nvPr/>
          </p:nvSpPr>
          <p:spPr bwMode="auto">
            <a:xfrm>
              <a:off x="5272088" y="3558778"/>
              <a:ext cx="471604" cy="4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grpSp>
      <p:grpSp>
        <p:nvGrpSpPr>
          <p:cNvPr id="14" name="组合 13"/>
          <p:cNvGrpSpPr/>
          <p:nvPr/>
        </p:nvGrpSpPr>
        <p:grpSpPr>
          <a:xfrm>
            <a:off x="3535045" y="3352165"/>
            <a:ext cx="2553970" cy="1812925"/>
            <a:chOff x="3313510" y="2836069"/>
            <a:chExt cx="1750219" cy="1241822"/>
          </a:xfrm>
          <a:solidFill>
            <a:schemeClr val="accent3">
              <a:lumMod val="60000"/>
              <a:lumOff val="40000"/>
            </a:schemeClr>
          </a:solidFill>
        </p:grpSpPr>
        <p:sp>
          <p:nvSpPr>
            <p:cNvPr id="16"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7" name="矩形 27"/>
            <p:cNvSpPr>
              <a:spLocks noChangeArrowheads="1"/>
            </p:cNvSpPr>
            <p:nvPr/>
          </p:nvSpPr>
          <p:spPr bwMode="auto">
            <a:xfrm>
              <a:off x="3467100" y="3499247"/>
              <a:ext cx="463588" cy="3997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grpSp>
      <p:grpSp>
        <p:nvGrpSpPr>
          <p:cNvPr id="20" name="组合 19"/>
          <p:cNvGrpSpPr/>
          <p:nvPr/>
        </p:nvGrpSpPr>
        <p:grpSpPr>
          <a:xfrm>
            <a:off x="731520" y="1682115"/>
            <a:ext cx="2331720" cy="1013460"/>
            <a:chOff x="1146" y="2649"/>
            <a:chExt cx="3672" cy="1596"/>
          </a:xfrm>
        </p:grpSpPr>
        <p:sp>
          <p:nvSpPr>
            <p:cNvPr id="47" name="文本框 46"/>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21" name="组合 20"/>
          <p:cNvGrpSpPr/>
          <p:nvPr/>
        </p:nvGrpSpPr>
        <p:grpSpPr>
          <a:xfrm>
            <a:off x="731520" y="3993515"/>
            <a:ext cx="2331720" cy="1013460"/>
            <a:chOff x="1146" y="2649"/>
            <a:chExt cx="3672" cy="1596"/>
          </a:xfrm>
        </p:grpSpPr>
        <p:sp>
          <p:nvSpPr>
            <p:cNvPr id="23" name="文本框 22"/>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4" name="文本框 23"/>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8" name="组合 37"/>
          <p:cNvGrpSpPr/>
          <p:nvPr/>
        </p:nvGrpSpPr>
        <p:grpSpPr>
          <a:xfrm>
            <a:off x="7609840" y="1682115"/>
            <a:ext cx="2331720" cy="1013460"/>
            <a:chOff x="11449" y="2939"/>
            <a:chExt cx="3672" cy="1596"/>
          </a:xfrm>
        </p:grpSpPr>
        <p:sp>
          <p:nvSpPr>
            <p:cNvPr id="36" name="文本框 35"/>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7" name="文本框 36"/>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9" name="组合 38"/>
          <p:cNvGrpSpPr/>
          <p:nvPr/>
        </p:nvGrpSpPr>
        <p:grpSpPr>
          <a:xfrm>
            <a:off x="7610475" y="3890645"/>
            <a:ext cx="2331720" cy="1013460"/>
            <a:chOff x="11449" y="2939"/>
            <a:chExt cx="3672" cy="1596"/>
          </a:xfrm>
        </p:grpSpPr>
        <p:sp>
          <p:nvSpPr>
            <p:cNvPr id="40" name="文本框 39"/>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1" name="文本框 40"/>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42"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nodeType="withEffect">
                                  <p:stCondLst>
                                    <p:cond delay="0"/>
                                  </p:stCondLst>
                                  <p:childTnLst>
                                    <p:set>
                                      <p:cBhvr>
                                        <p:cTn id="12" dur="500"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90"/>
                                          </p:val>
                                        </p:tav>
                                        <p:tav tm="100000">
                                          <p:val>
                                            <p:fltVal val="0"/>
                                          </p:val>
                                        </p:tav>
                                      </p:tavLst>
                                    </p:anim>
                                    <p:animEffect transition="in" filter="fade">
                                      <p:cBhvr>
                                        <p:cTn id="16" dur="500"/>
                                        <p:tgtEl>
                                          <p:spTgt spid="14"/>
                                        </p:tgtEl>
                                      </p:cBhvr>
                                    </p:animEffect>
                                  </p:childTnLst>
                                </p:cTn>
                              </p:par>
                              <p:par>
                                <p:cTn id="17" presetID="31" presetClass="entr" presetSubtype="0" fill="hold" nodeType="withEffect">
                                  <p:stCondLst>
                                    <p:cond delay="0"/>
                                  </p:stCondLst>
                                  <p:childTnLst>
                                    <p:set>
                                      <p:cBhvr>
                                        <p:cTn id="18" dur="500"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90"/>
                                          </p:val>
                                        </p:tav>
                                        <p:tav tm="100000">
                                          <p:val>
                                            <p:fltVal val="0"/>
                                          </p:val>
                                        </p:tav>
                                      </p:tavLst>
                                    </p:anim>
                                    <p:animEffect transition="in" filter="fade">
                                      <p:cBhvr>
                                        <p:cTn id="22" dur="500"/>
                                        <p:tgtEl>
                                          <p:spTgt spid="11"/>
                                        </p:tgtEl>
                                      </p:cBhvr>
                                    </p:animEffect>
                                  </p:childTnLst>
                                </p:cTn>
                              </p:par>
                              <p:par>
                                <p:cTn id="23" presetID="31" presetClass="entr" presetSubtype="0" fill="hold" nodeType="withEffect">
                                  <p:stCondLst>
                                    <p:cond delay="0"/>
                                  </p:stCondLst>
                                  <p:childTnLst>
                                    <p:set>
                                      <p:cBhvr>
                                        <p:cTn id="24" dur="500"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50" name="菱形 149"/>
          <p:cNvSpPr/>
          <p:nvPr/>
        </p:nvSpPr>
        <p:spPr>
          <a:xfrm>
            <a:off x="8645525" y="1023620"/>
            <a:ext cx="1199515" cy="119824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A</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3" name="菱形 152"/>
          <p:cNvSpPr/>
          <p:nvPr/>
        </p:nvSpPr>
        <p:spPr>
          <a:xfrm>
            <a:off x="8645525" y="3965575"/>
            <a:ext cx="1199515" cy="119951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C</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6" name="菱形 155"/>
          <p:cNvSpPr/>
          <p:nvPr/>
        </p:nvSpPr>
        <p:spPr>
          <a:xfrm>
            <a:off x="1142365" y="2586355"/>
            <a:ext cx="1199515" cy="1198245"/>
          </a:xfrm>
          <a:prstGeom prst="diamond">
            <a:avLst/>
          </a:prstGeom>
          <a:solidFill>
            <a:schemeClr val="bg1">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B</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7" name="文本框 17"/>
          <p:cNvSpPr txBox="1"/>
          <p:nvPr/>
        </p:nvSpPr>
        <p:spPr>
          <a:xfrm>
            <a:off x="2582545" y="1334770"/>
            <a:ext cx="568706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8" name="文本框 22"/>
          <p:cNvSpPr txBox="1"/>
          <p:nvPr/>
        </p:nvSpPr>
        <p:spPr>
          <a:xfrm>
            <a:off x="2717165" y="4274820"/>
            <a:ext cx="541782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9" name="文本框 23"/>
          <p:cNvSpPr txBox="1"/>
          <p:nvPr/>
        </p:nvSpPr>
        <p:spPr>
          <a:xfrm>
            <a:off x="2590800" y="2873375"/>
            <a:ext cx="5671185"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06" name="组合 105"/>
          <p:cNvGrpSpPr/>
          <p:nvPr/>
        </p:nvGrpSpPr>
        <p:grpSpPr>
          <a:xfrm>
            <a:off x="8593455" y="483235"/>
            <a:ext cx="1664335" cy="306070"/>
            <a:chOff x="13571" y="280"/>
            <a:chExt cx="2621" cy="482"/>
          </a:xfrm>
        </p:grpSpPr>
        <p:sp>
          <p:nvSpPr>
            <p:cNvPr id="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wipe(down)">
                                      <p:cBhvr>
                                        <p:cTn id="15" dur="500"/>
                                        <p:tgtEl>
                                          <p:spTgt spid="15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down)">
                                      <p:cBhvr>
                                        <p:cTn id="18" dur="5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down)">
                                      <p:cBhvr>
                                        <p:cTn id="23" dur="500"/>
                                        <p:tgtEl>
                                          <p:spTgt spid="1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wipe(down)">
                                      <p:cBhvr>
                                        <p:cTn id="2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3" grpId="0" animBg="1"/>
      <p:bldP spid="156" grpId="0" animBg="1"/>
      <p:bldP spid="157" grpId="0"/>
      <p:bldP spid="158" grpId="0"/>
      <p:bldP spid="1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39" name="组合 40"/>
          <p:cNvGrpSpPr/>
          <p:nvPr/>
        </p:nvGrpSpPr>
        <p:grpSpPr>
          <a:xfrm>
            <a:off x="5925185" y="1353185"/>
            <a:ext cx="800100" cy="800100"/>
            <a:chOff x="6568487" y="1762689"/>
            <a:chExt cx="869714" cy="869714"/>
          </a:xfrm>
        </p:grpSpPr>
        <p:sp>
          <p:nvSpPr>
            <p:cNvPr id="40" name="椭圆 39"/>
            <p:cNvSpPr/>
            <p:nvPr/>
          </p:nvSpPr>
          <p:spPr>
            <a:xfrm>
              <a:off x="6568487" y="176268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2" name="组合 39"/>
          <p:cNvGrpSpPr/>
          <p:nvPr/>
        </p:nvGrpSpPr>
        <p:grpSpPr>
          <a:xfrm>
            <a:off x="6760210" y="2799715"/>
            <a:ext cx="800100" cy="800100"/>
            <a:chOff x="7475830" y="3334254"/>
            <a:chExt cx="869714" cy="869714"/>
          </a:xfrm>
        </p:grpSpPr>
        <p:sp>
          <p:nvSpPr>
            <p:cNvPr id="43" name="椭圆 42"/>
            <p:cNvSpPr/>
            <p:nvPr/>
          </p:nvSpPr>
          <p:spPr>
            <a:xfrm>
              <a:off x="7475830" y="3334254"/>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5" name="组合 38"/>
          <p:cNvGrpSpPr/>
          <p:nvPr/>
        </p:nvGrpSpPr>
        <p:grpSpPr>
          <a:xfrm>
            <a:off x="5925185" y="4245610"/>
            <a:ext cx="800100" cy="800100"/>
            <a:chOff x="6568486" y="4905819"/>
            <a:chExt cx="869714" cy="869714"/>
          </a:xfrm>
        </p:grpSpPr>
        <p:sp>
          <p:nvSpPr>
            <p:cNvPr id="46" name="椭圆 45"/>
            <p:cNvSpPr/>
            <p:nvPr/>
          </p:nvSpPr>
          <p:spPr>
            <a:xfrm>
              <a:off x="6568486" y="490581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8" name="组合 43"/>
          <p:cNvGrpSpPr/>
          <p:nvPr/>
        </p:nvGrpSpPr>
        <p:grpSpPr>
          <a:xfrm>
            <a:off x="4255135" y="4245610"/>
            <a:ext cx="800100" cy="800100"/>
            <a:chOff x="4753800" y="4905819"/>
            <a:chExt cx="869714" cy="869714"/>
          </a:xfrm>
        </p:grpSpPr>
        <p:sp>
          <p:nvSpPr>
            <p:cNvPr id="49" name="椭圆 48"/>
            <p:cNvSpPr/>
            <p:nvPr/>
          </p:nvSpPr>
          <p:spPr>
            <a:xfrm>
              <a:off x="4753800" y="490581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1" name="组合 42"/>
          <p:cNvGrpSpPr/>
          <p:nvPr/>
        </p:nvGrpSpPr>
        <p:grpSpPr>
          <a:xfrm>
            <a:off x="3420110" y="2799715"/>
            <a:ext cx="800100" cy="800100"/>
            <a:chOff x="3846456" y="3334254"/>
            <a:chExt cx="869714" cy="869714"/>
          </a:xfrm>
        </p:grpSpPr>
        <p:sp>
          <p:nvSpPr>
            <p:cNvPr id="52" name="椭圆 51"/>
            <p:cNvSpPr/>
            <p:nvPr/>
          </p:nvSpPr>
          <p:spPr>
            <a:xfrm>
              <a:off x="3846456" y="3334254"/>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4" name="组合 41"/>
          <p:cNvGrpSpPr/>
          <p:nvPr/>
        </p:nvGrpSpPr>
        <p:grpSpPr>
          <a:xfrm>
            <a:off x="4255135" y="1353185"/>
            <a:ext cx="800100" cy="800100"/>
            <a:chOff x="4753799" y="1762689"/>
            <a:chExt cx="869714" cy="869714"/>
          </a:xfrm>
        </p:grpSpPr>
        <p:sp>
          <p:nvSpPr>
            <p:cNvPr id="55" name="椭圆 54"/>
            <p:cNvSpPr/>
            <p:nvPr/>
          </p:nvSpPr>
          <p:spPr>
            <a:xfrm>
              <a:off x="4753799" y="176268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9" name="组合 58"/>
          <p:cNvGrpSpPr/>
          <p:nvPr/>
        </p:nvGrpSpPr>
        <p:grpSpPr>
          <a:xfrm>
            <a:off x="923290" y="1353185"/>
            <a:ext cx="3045460" cy="817245"/>
            <a:chOff x="1353" y="3214"/>
            <a:chExt cx="4796" cy="1287"/>
          </a:xfrm>
        </p:grpSpPr>
        <p:sp>
          <p:nvSpPr>
            <p:cNvPr id="60" name="文本框 59"/>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1" name="文本框 60"/>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2" name="组合 61"/>
          <p:cNvGrpSpPr/>
          <p:nvPr/>
        </p:nvGrpSpPr>
        <p:grpSpPr>
          <a:xfrm>
            <a:off x="374650" y="2799715"/>
            <a:ext cx="3045460" cy="817245"/>
            <a:chOff x="1353" y="3214"/>
            <a:chExt cx="4796" cy="1287"/>
          </a:xfrm>
        </p:grpSpPr>
        <p:sp>
          <p:nvSpPr>
            <p:cNvPr id="63" name="文本框 62"/>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4" name="文本框 63"/>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5" name="组合 64"/>
          <p:cNvGrpSpPr/>
          <p:nvPr/>
        </p:nvGrpSpPr>
        <p:grpSpPr>
          <a:xfrm>
            <a:off x="956945" y="4211955"/>
            <a:ext cx="3045460" cy="817245"/>
            <a:chOff x="1353" y="3214"/>
            <a:chExt cx="4796" cy="1287"/>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7" name="文本框 66"/>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91045" y="1345565"/>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8" name="组合 67"/>
          <p:cNvGrpSpPr/>
          <p:nvPr/>
        </p:nvGrpSpPr>
        <p:grpSpPr>
          <a:xfrm>
            <a:off x="7620000" y="2836545"/>
            <a:ext cx="2853690" cy="807720"/>
            <a:chOff x="11616" y="3424"/>
            <a:chExt cx="4494" cy="1272"/>
          </a:xfrm>
        </p:grpSpPr>
        <p:sp>
          <p:nvSpPr>
            <p:cNvPr id="69" name="文本框 68"/>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0" name="文本框 69"/>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1" name="组合 70"/>
          <p:cNvGrpSpPr/>
          <p:nvPr/>
        </p:nvGrpSpPr>
        <p:grpSpPr>
          <a:xfrm>
            <a:off x="6976110" y="4167505"/>
            <a:ext cx="2853690" cy="807720"/>
            <a:chOff x="11616" y="3424"/>
            <a:chExt cx="4494" cy="1272"/>
          </a:xfrm>
        </p:grpSpPr>
        <p:sp>
          <p:nvSpPr>
            <p:cNvPr id="72" name="文本框 71"/>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3" name="文本框 72"/>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4"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par>
                                <p:cTn id="31" presetID="22" presetClass="entr" presetSubtype="4"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4"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down)">
                                      <p:cBhvr>
                                        <p:cTn id="36" dur="500"/>
                                        <p:tgtEl>
                                          <p:spTgt spid="82"/>
                                        </p:tgtEl>
                                      </p:cBhvr>
                                    </p:animEffect>
                                  </p:childTnLst>
                                </p:cTn>
                              </p:par>
                              <p:par>
                                <p:cTn id="37" presetID="22" presetClass="entr" presetSubtype="4"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par>
                                <p:cTn id="40" presetID="22" presetClass="entr" presetSubtype="4"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down)">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29" name="文本框 28"/>
          <p:cNvSpPr txBox="1"/>
          <p:nvPr/>
        </p:nvSpPr>
        <p:spPr>
          <a:xfrm>
            <a:off x="4124960" y="1979930"/>
            <a:ext cx="2552065" cy="460375"/>
          </a:xfrm>
          <a:prstGeom prst="rect">
            <a:avLst/>
          </a:prstGeom>
          <a:noFill/>
        </p:spPr>
        <p:txBody>
          <a:bodyPr wrap="square" rtlCol="0">
            <a:spAutoFit/>
          </a:bodyPr>
          <a:lstStyle/>
          <a:p>
            <a:r>
              <a:rPr lang="en-US" altLang="zh-CN"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202X-202X</a:t>
            </a:r>
            <a:r>
              <a:rPr lang="zh-CN" altLang="en-US"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年度</a:t>
            </a:r>
          </a:p>
        </p:txBody>
      </p:sp>
      <p:sp>
        <p:nvSpPr>
          <p:cNvPr id="18" name="文本框 17"/>
          <p:cNvSpPr txBox="1"/>
          <p:nvPr/>
        </p:nvSpPr>
        <p:spPr>
          <a:xfrm>
            <a:off x="4073843" y="2632075"/>
            <a:ext cx="2654300" cy="583565"/>
          </a:xfrm>
          <a:prstGeom prst="rect">
            <a:avLst/>
          </a:prstGeom>
          <a:noFill/>
        </p:spPr>
        <p:txBody>
          <a:bodyPr wrap="square" rtlCol="0">
            <a:spAutoFit/>
          </a:bodyPr>
          <a:lstStyle/>
          <a:p>
            <a:r>
              <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感谢您的观看</a:t>
            </a:r>
          </a:p>
        </p:txBody>
      </p:sp>
      <p:sp>
        <p:nvSpPr>
          <p:cNvPr id="30" name="文本框 29"/>
          <p:cNvSpPr txBox="1"/>
          <p:nvPr/>
        </p:nvSpPr>
        <p:spPr>
          <a:xfrm>
            <a:off x="3456459" y="3312095"/>
            <a:ext cx="3763010" cy="368300"/>
          </a:xfrm>
          <a:prstGeom prst="rect">
            <a:avLst/>
          </a:prstGeom>
          <a:noFill/>
        </p:spPr>
        <p:txBody>
          <a:bodyPr wrap="square" rtlCol="0">
            <a:spAutoFit/>
          </a:bodyPr>
          <a:lstStyle/>
          <a:p>
            <a:r>
              <a:rPr lang="zh-CN" altLang="en-US">
                <a:solidFill>
                  <a:srgbClr val="2D6E56"/>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a:solidFill>
                  <a:srgbClr val="2D6E56"/>
                </a:solidFill>
                <a:latin typeface="思源黑体 CN Normal" panose="020B0400000000000000" charset="-122"/>
                <a:ea typeface="思源黑体 CN Normal" panose="020B0400000000000000" charset="-122"/>
                <a:cs typeface="思源黑体 CN Normal" panose="020B0400000000000000" charset="-122"/>
              </a:rPr>
              <a:t>xiazaii    </a:t>
            </a:r>
            <a:r>
              <a:rPr lang="zh-CN" altLang="en-US">
                <a:solidFill>
                  <a:srgbClr val="2D6E56"/>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rgbClr val="2D6E56"/>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pic>
        <p:nvPicPr>
          <p:cNvPr id="2" name="图片 1" descr="矢量智能对象"/>
          <p:cNvPicPr>
            <a:picLocks noChangeAspect="1"/>
          </p:cNvPicPr>
          <p:nvPr/>
        </p:nvPicPr>
        <p:blipFill>
          <a:blip r:embed="rId7"/>
          <a:stretch>
            <a:fillRect/>
          </a:stretch>
        </p:blipFill>
        <p:spPr>
          <a:xfrm>
            <a:off x="8620125" y="4446905"/>
            <a:ext cx="2005330" cy="1632585"/>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1" name="文本框 10"/>
          <p:cNvSpPr txBox="1"/>
          <p:nvPr/>
        </p:nvSpPr>
        <p:spPr>
          <a:xfrm>
            <a:off x="1670685" y="2406015"/>
            <a:ext cx="736600" cy="1221105"/>
          </a:xfrm>
          <a:prstGeom prst="rect">
            <a:avLst/>
          </a:prstGeom>
          <a:noFill/>
        </p:spPr>
        <p:txBody>
          <a:bodyPr vert="eaVert" wrap="square" rtlCol="0">
            <a:spAutoFit/>
          </a:bodyPr>
          <a:lstStyle/>
          <a:p>
            <a:r>
              <a:rPr lang="zh-CN" altLang="en-US"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22" name="组合 21"/>
          <p:cNvGrpSpPr/>
          <p:nvPr/>
        </p:nvGrpSpPr>
        <p:grpSpPr>
          <a:xfrm>
            <a:off x="3347085" y="1343660"/>
            <a:ext cx="741680" cy="3350260"/>
            <a:chOff x="6062" y="2111"/>
            <a:chExt cx="1168" cy="5276"/>
          </a:xfrm>
        </p:grpSpPr>
        <p:grpSp>
          <p:nvGrpSpPr>
            <p:cNvPr id="16" name="组合 15"/>
            <p:cNvGrpSpPr/>
            <p:nvPr/>
          </p:nvGrpSpPr>
          <p:grpSpPr>
            <a:xfrm>
              <a:off x="6062" y="2111"/>
              <a:ext cx="1168" cy="1168"/>
              <a:chOff x="6061" y="2111"/>
              <a:chExt cx="1168" cy="1168"/>
            </a:xfrm>
          </p:grpSpPr>
          <p:pic>
            <p:nvPicPr>
              <p:cNvPr id="3" name="图片 2" descr="椭圆 3 拷贝 2"/>
              <p:cNvPicPr>
                <a:picLocks noChangeAspect="1"/>
              </p:cNvPicPr>
              <p:nvPr/>
            </p:nvPicPr>
            <p:blipFill>
              <a:blip r:embed="rId8"/>
              <a:stretch>
                <a:fillRect/>
              </a:stretch>
            </p:blipFill>
            <p:spPr>
              <a:xfrm>
                <a:off x="6061" y="2111"/>
                <a:ext cx="1169" cy="1169"/>
              </a:xfrm>
              <a:prstGeom prst="rect">
                <a:avLst/>
              </a:prstGeom>
            </p:spPr>
          </p:pic>
          <p:sp>
            <p:nvSpPr>
              <p:cNvPr id="12" name="文本框 11"/>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sp>
          <p:nvSpPr>
            <p:cNvPr id="13" name="文本框 12"/>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3" name="组合 22"/>
          <p:cNvGrpSpPr/>
          <p:nvPr/>
        </p:nvGrpSpPr>
        <p:grpSpPr>
          <a:xfrm>
            <a:off x="4614545" y="1343025"/>
            <a:ext cx="742315" cy="3350260"/>
            <a:chOff x="6062" y="2111"/>
            <a:chExt cx="1169" cy="5276"/>
          </a:xfrm>
        </p:grpSpPr>
        <p:grpSp>
          <p:nvGrpSpPr>
            <p:cNvPr id="24" name="组合 23"/>
            <p:cNvGrpSpPr/>
            <p:nvPr/>
          </p:nvGrpSpPr>
          <p:grpSpPr>
            <a:xfrm>
              <a:off x="6062" y="2111"/>
              <a:ext cx="1169" cy="1169"/>
              <a:chOff x="6061" y="2111"/>
              <a:chExt cx="1169" cy="1169"/>
            </a:xfrm>
          </p:grpSpPr>
          <p:pic>
            <p:nvPicPr>
              <p:cNvPr id="25" name="图片 24" descr="椭圆 3 拷贝 2"/>
              <p:cNvPicPr>
                <a:picLocks noChangeAspect="1"/>
              </p:cNvPicPr>
              <p:nvPr/>
            </p:nvPicPr>
            <p:blipFill>
              <a:blip r:embed="rId8"/>
              <a:stretch>
                <a:fillRect/>
              </a:stretch>
            </p:blipFill>
            <p:spPr>
              <a:xfrm>
                <a:off x="6061" y="2111"/>
                <a:ext cx="1169" cy="1169"/>
              </a:xfrm>
              <a:prstGeom prst="rect">
                <a:avLst/>
              </a:prstGeom>
            </p:spPr>
          </p:pic>
          <p:sp>
            <p:nvSpPr>
              <p:cNvPr id="26" name="文本框 25"/>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sp>
          <p:nvSpPr>
            <p:cNvPr id="27" name="文本框 26"/>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8" name="组合 27"/>
          <p:cNvGrpSpPr/>
          <p:nvPr/>
        </p:nvGrpSpPr>
        <p:grpSpPr>
          <a:xfrm>
            <a:off x="5882005" y="1341755"/>
            <a:ext cx="742315" cy="3350260"/>
            <a:chOff x="6062" y="2111"/>
            <a:chExt cx="1169" cy="5276"/>
          </a:xfrm>
        </p:grpSpPr>
        <p:grpSp>
          <p:nvGrpSpPr>
            <p:cNvPr id="31" name="组合 30"/>
            <p:cNvGrpSpPr/>
            <p:nvPr/>
          </p:nvGrpSpPr>
          <p:grpSpPr>
            <a:xfrm>
              <a:off x="6062" y="2111"/>
              <a:ext cx="1169" cy="1169"/>
              <a:chOff x="6061" y="2111"/>
              <a:chExt cx="1169" cy="1169"/>
            </a:xfrm>
          </p:grpSpPr>
          <p:pic>
            <p:nvPicPr>
              <p:cNvPr id="32" name="图片 31" descr="椭圆 3 拷贝 2"/>
              <p:cNvPicPr>
                <a:picLocks noChangeAspect="1"/>
              </p:cNvPicPr>
              <p:nvPr/>
            </p:nvPicPr>
            <p:blipFill>
              <a:blip r:embed="rId8"/>
              <a:stretch>
                <a:fillRect/>
              </a:stretch>
            </p:blipFill>
            <p:spPr>
              <a:xfrm>
                <a:off x="6061" y="2111"/>
                <a:ext cx="1169" cy="1169"/>
              </a:xfrm>
              <a:prstGeom prst="rect">
                <a:avLst/>
              </a:prstGeom>
            </p:spPr>
          </p:pic>
          <p:sp>
            <p:nvSpPr>
              <p:cNvPr id="33" name="文本框 32"/>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sp>
          <p:nvSpPr>
            <p:cNvPr id="34" name="文本框 33"/>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35" name="组合 34"/>
          <p:cNvGrpSpPr/>
          <p:nvPr/>
        </p:nvGrpSpPr>
        <p:grpSpPr>
          <a:xfrm>
            <a:off x="7149465" y="1342390"/>
            <a:ext cx="742315" cy="3350260"/>
            <a:chOff x="6062" y="2111"/>
            <a:chExt cx="1169" cy="5276"/>
          </a:xfrm>
        </p:grpSpPr>
        <p:grpSp>
          <p:nvGrpSpPr>
            <p:cNvPr id="36" name="组合 35"/>
            <p:cNvGrpSpPr/>
            <p:nvPr/>
          </p:nvGrpSpPr>
          <p:grpSpPr>
            <a:xfrm>
              <a:off x="6062" y="2111"/>
              <a:ext cx="1169" cy="1169"/>
              <a:chOff x="6061" y="2111"/>
              <a:chExt cx="1169" cy="1169"/>
            </a:xfrm>
          </p:grpSpPr>
          <p:pic>
            <p:nvPicPr>
              <p:cNvPr id="37" name="图片 36" descr="椭圆 3 拷贝 2"/>
              <p:cNvPicPr>
                <a:picLocks noChangeAspect="1"/>
              </p:cNvPicPr>
              <p:nvPr/>
            </p:nvPicPr>
            <p:blipFill>
              <a:blip r:embed="rId8"/>
              <a:stretch>
                <a:fillRect/>
              </a:stretch>
            </p:blipFill>
            <p:spPr>
              <a:xfrm>
                <a:off x="6061" y="2111"/>
                <a:ext cx="1169" cy="1169"/>
              </a:xfrm>
              <a:prstGeom prst="rect">
                <a:avLst/>
              </a:prstGeom>
            </p:spPr>
          </p:pic>
          <p:sp>
            <p:nvSpPr>
              <p:cNvPr id="38" name="文本框 37"/>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sp>
          <p:nvSpPr>
            <p:cNvPr id="39" name="文本框 38"/>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文本框 27"/>
          <p:cNvSpPr txBox="1"/>
          <p:nvPr/>
        </p:nvSpPr>
        <p:spPr>
          <a:xfrm>
            <a:off x="1544955" y="158877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bwMode="auto">
          <a:xfrm>
            <a:off x="1164590" y="120523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标题内容一</a:t>
            </a:r>
          </a:p>
        </p:txBody>
      </p:sp>
      <p:sp>
        <p:nvSpPr>
          <p:cNvPr id="12" name="文本框 15"/>
          <p:cNvSpPr txBox="1"/>
          <p:nvPr/>
        </p:nvSpPr>
        <p:spPr>
          <a:xfrm>
            <a:off x="1544955" y="3102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3" name="矩形 12"/>
          <p:cNvSpPr/>
          <p:nvPr/>
        </p:nvSpPr>
        <p:spPr bwMode="auto">
          <a:xfrm>
            <a:off x="1164590" y="2724785"/>
            <a:ext cx="1743075" cy="383540"/>
          </a:xfrm>
          <a:prstGeom prst="rect">
            <a:avLst/>
          </a:prstGeom>
          <a:solidFill>
            <a:schemeClr val="bg1">
              <a:lumMod val="75000"/>
            </a:schemeClr>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标题内容二</a:t>
            </a:r>
          </a:p>
        </p:txBody>
      </p:sp>
      <p:sp>
        <p:nvSpPr>
          <p:cNvPr id="16" name="文本框 24"/>
          <p:cNvSpPr txBox="1"/>
          <p:nvPr/>
        </p:nvSpPr>
        <p:spPr>
          <a:xfrm>
            <a:off x="1544955" y="4626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8" name="矩形 17"/>
          <p:cNvSpPr/>
          <p:nvPr/>
        </p:nvSpPr>
        <p:spPr bwMode="auto">
          <a:xfrm>
            <a:off x="1164590" y="423926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标题内容三</a:t>
            </a:r>
          </a:p>
        </p:txBody>
      </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ppt_x</p:attrName>
                                        </p:attrNameLst>
                                      </p:cBhvr>
                                      <p:tavLst>
                                        <p:tav tm="0">
                                          <p:val>
                                            <p:strVal val="#ppt_x-.2"/>
                                          </p:val>
                                        </p:tav>
                                        <p:tav tm="100000">
                                          <p:val>
                                            <p:strVal val="#ppt_x"/>
                                          </p:val>
                                        </p:tav>
                                      </p:tavLst>
                                    </p:anim>
                                    <p:anim calcmode="lin" valueType="num">
                                      <p:cBhvr>
                                        <p:cTn id="3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Shape 15569"/>
          <p:cNvSpPr/>
          <p:nvPr/>
        </p:nvSpPr>
        <p:spPr>
          <a:xfrm>
            <a:off x="1469390"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 name="Shape 15571"/>
          <p:cNvSpPr/>
          <p:nvPr/>
        </p:nvSpPr>
        <p:spPr>
          <a:xfrm>
            <a:off x="1469390"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0%</a:t>
            </a:r>
          </a:p>
        </p:txBody>
      </p:sp>
      <p:sp>
        <p:nvSpPr>
          <p:cNvPr id="9" name="Shape 15574"/>
          <p:cNvSpPr/>
          <p:nvPr/>
        </p:nvSpPr>
        <p:spPr>
          <a:xfrm rot="10800000">
            <a:off x="2277745"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1" name="Shape 15577"/>
          <p:cNvSpPr/>
          <p:nvPr/>
        </p:nvSpPr>
        <p:spPr>
          <a:xfrm>
            <a:off x="443420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2" name="Shape 15579"/>
          <p:cNvSpPr/>
          <p:nvPr/>
        </p:nvSpPr>
        <p:spPr>
          <a:xfrm>
            <a:off x="443420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p>
        </p:txBody>
      </p:sp>
      <p:sp>
        <p:nvSpPr>
          <p:cNvPr id="16" name="Shape 15582"/>
          <p:cNvSpPr/>
          <p:nvPr/>
        </p:nvSpPr>
        <p:spPr>
          <a:xfrm rot="10800000">
            <a:off x="5242560" y="3296920"/>
            <a:ext cx="250190" cy="275590"/>
          </a:xfrm>
          <a:prstGeom prst="triangle">
            <a:avLst/>
          </a:prstGeom>
          <a:solidFill>
            <a:schemeClr val="bg1">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7" name="Shape 15584"/>
          <p:cNvSpPr/>
          <p:nvPr/>
        </p:nvSpPr>
        <p:spPr>
          <a:xfrm>
            <a:off x="739965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8" name="Shape 15586"/>
          <p:cNvSpPr/>
          <p:nvPr/>
        </p:nvSpPr>
        <p:spPr>
          <a:xfrm>
            <a:off x="739965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3%</a:t>
            </a:r>
          </a:p>
        </p:txBody>
      </p:sp>
      <p:sp>
        <p:nvSpPr>
          <p:cNvPr id="21" name="Shape 15589"/>
          <p:cNvSpPr/>
          <p:nvPr/>
        </p:nvSpPr>
        <p:spPr>
          <a:xfrm rot="10800000">
            <a:off x="8208010"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nvGrpSpPr>
          <p:cNvPr id="29" name="组合 28"/>
          <p:cNvGrpSpPr/>
          <p:nvPr/>
        </p:nvGrpSpPr>
        <p:grpSpPr>
          <a:xfrm>
            <a:off x="1236980" y="3907155"/>
            <a:ext cx="2331720" cy="1073785"/>
            <a:chOff x="1906" y="6234"/>
            <a:chExt cx="3672" cy="1691"/>
          </a:xfrm>
        </p:grpSpPr>
        <p:sp>
          <p:nvSpPr>
            <p:cNvPr id="27" name="文本框 2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8" name="文本框 27"/>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0" name="组合 29"/>
          <p:cNvGrpSpPr/>
          <p:nvPr/>
        </p:nvGrpSpPr>
        <p:grpSpPr>
          <a:xfrm>
            <a:off x="4202430" y="3907155"/>
            <a:ext cx="2331720" cy="1073785"/>
            <a:chOff x="1906" y="6234"/>
            <a:chExt cx="3672" cy="1691"/>
          </a:xfrm>
        </p:grpSpPr>
        <p:sp>
          <p:nvSpPr>
            <p:cNvPr id="31" name="文本框 3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2" name="文本框 3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3" name="组合 32"/>
          <p:cNvGrpSpPr/>
          <p:nvPr/>
        </p:nvGrpSpPr>
        <p:grpSpPr>
          <a:xfrm>
            <a:off x="7167880" y="3907155"/>
            <a:ext cx="2331720" cy="1073785"/>
            <a:chOff x="1906" y="6234"/>
            <a:chExt cx="3672" cy="1691"/>
          </a:xfrm>
        </p:grpSpPr>
        <p:sp>
          <p:nvSpPr>
            <p:cNvPr id="34" name="文本框 33"/>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5" name="文本框 3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3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9" name="圆角矩形 6"/>
          <p:cNvSpPr/>
          <p:nvPr/>
        </p:nvSpPr>
        <p:spPr>
          <a:xfrm rot="2700000">
            <a:off x="2382520"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圆角矩形 7"/>
          <p:cNvSpPr/>
          <p:nvPr/>
        </p:nvSpPr>
        <p:spPr>
          <a:xfrm rot="2700000">
            <a:off x="4674235" y="2546350"/>
            <a:ext cx="1387475" cy="1387475"/>
          </a:xfrm>
          <a:prstGeom prst="roundRect">
            <a:avLst>
              <a:gd name="adj" fmla="val 6319"/>
            </a:avLst>
          </a:prstGeom>
          <a:solidFill>
            <a:srgbClr val="D0E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1" name="圆角矩形 8"/>
          <p:cNvSpPr/>
          <p:nvPr/>
        </p:nvSpPr>
        <p:spPr>
          <a:xfrm rot="2700000">
            <a:off x="6956425"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3" name="任意多边形 10"/>
          <p:cNvSpPr/>
          <p:nvPr/>
        </p:nvSpPr>
        <p:spPr>
          <a:xfrm flipV="1">
            <a:off x="2270760"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任意多边形 11"/>
          <p:cNvSpPr/>
          <p:nvPr/>
        </p:nvSpPr>
        <p:spPr>
          <a:xfrm>
            <a:off x="4562475" y="163131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 name="任意多边形 12"/>
          <p:cNvSpPr/>
          <p:nvPr/>
        </p:nvSpPr>
        <p:spPr>
          <a:xfrm flipV="1">
            <a:off x="6823075"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2" name="组合 31"/>
          <p:cNvGrpSpPr/>
          <p:nvPr/>
        </p:nvGrpSpPr>
        <p:grpSpPr>
          <a:xfrm>
            <a:off x="2738120" y="2913380"/>
            <a:ext cx="675640" cy="675640"/>
            <a:chOff x="6162378" y="2904530"/>
            <a:chExt cx="348258" cy="348258"/>
          </a:xfrm>
          <a:solidFill>
            <a:schemeClr val="bg1"/>
          </a:solidFill>
        </p:grpSpPr>
        <p:sp>
          <p:nvSpPr>
            <p:cNvPr id="33"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4"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5"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7" name="Group 58"/>
          <p:cNvGrpSpPr/>
          <p:nvPr/>
        </p:nvGrpSpPr>
        <p:grpSpPr>
          <a:xfrm>
            <a:off x="5081905" y="2961005"/>
            <a:ext cx="570865" cy="535940"/>
            <a:chOff x="10074275" y="1647825"/>
            <a:chExt cx="464344" cy="435769"/>
          </a:xfrm>
          <a:solidFill>
            <a:schemeClr val="bg1"/>
          </a:solidFill>
        </p:grpSpPr>
        <p:sp>
          <p:nvSpPr>
            <p:cNvPr id="38"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0"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1"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2"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3"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4"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5"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6"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47" name="组合 46"/>
          <p:cNvGrpSpPr/>
          <p:nvPr/>
        </p:nvGrpSpPr>
        <p:grpSpPr>
          <a:xfrm>
            <a:off x="7327900" y="2946400"/>
            <a:ext cx="644525" cy="565150"/>
            <a:chOff x="1239739" y="2232422"/>
            <a:chExt cx="348258" cy="305396"/>
          </a:xfrm>
          <a:solidFill>
            <a:schemeClr val="bg1"/>
          </a:solidFill>
        </p:grpSpPr>
        <p:sp>
          <p:nvSpPr>
            <p:cNvPr id="48"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9"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5" name="组合 4"/>
          <p:cNvGrpSpPr/>
          <p:nvPr/>
        </p:nvGrpSpPr>
        <p:grpSpPr>
          <a:xfrm>
            <a:off x="1847215" y="1006475"/>
            <a:ext cx="2331720" cy="1073785"/>
            <a:chOff x="1906" y="6234"/>
            <a:chExt cx="3672" cy="1691"/>
          </a:xfrm>
        </p:grpSpPr>
        <p:sp>
          <p:nvSpPr>
            <p:cNvPr id="16" name="文本框 15"/>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7" name="文本框 16"/>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4192905" y="4417695"/>
            <a:ext cx="2331720" cy="1073785"/>
            <a:chOff x="1906" y="6234"/>
            <a:chExt cx="3672" cy="1691"/>
          </a:xfrm>
        </p:grpSpPr>
        <p:sp>
          <p:nvSpPr>
            <p:cNvPr id="51" name="文本框 50"/>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3" name="组合 52"/>
          <p:cNvGrpSpPr/>
          <p:nvPr/>
        </p:nvGrpSpPr>
        <p:grpSpPr>
          <a:xfrm>
            <a:off x="6483985" y="1006475"/>
            <a:ext cx="2331720" cy="1073785"/>
            <a:chOff x="1906" y="6234"/>
            <a:chExt cx="3672" cy="1691"/>
          </a:xfrm>
        </p:grpSpPr>
        <p:sp>
          <p:nvSpPr>
            <p:cNvPr id="54" name="文本框 53"/>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5" name="文本框 5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down)">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P spid="11" grpId="0" animBg="1"/>
      <p:bldP spid="13" grpId="0" bldLvl="0" animBg="1"/>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aphicFrame>
        <p:nvGraphicFramePr>
          <p:cNvPr id="5" name="图表 4"/>
          <p:cNvGraphicFramePr/>
          <p:nvPr/>
        </p:nvGraphicFramePr>
        <p:xfrm>
          <a:off x="4661535" y="1247140"/>
          <a:ext cx="5508625" cy="4077970"/>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组合 42"/>
          <p:cNvGrpSpPr/>
          <p:nvPr/>
        </p:nvGrpSpPr>
        <p:grpSpPr>
          <a:xfrm>
            <a:off x="727710" y="1459230"/>
            <a:ext cx="3593465" cy="817245"/>
            <a:chOff x="1121" y="2298"/>
            <a:chExt cx="5659" cy="1287"/>
          </a:xfrm>
        </p:grpSpPr>
        <p:sp>
          <p:nvSpPr>
            <p:cNvPr id="41" name="文本框 4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2" name="文本框 4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7" name="组合 46"/>
          <p:cNvGrpSpPr/>
          <p:nvPr/>
        </p:nvGrpSpPr>
        <p:grpSpPr>
          <a:xfrm>
            <a:off x="728980" y="2771775"/>
            <a:ext cx="3593465" cy="817245"/>
            <a:chOff x="1121" y="2298"/>
            <a:chExt cx="5659" cy="1287"/>
          </a:xfrm>
        </p:grpSpPr>
        <p:sp>
          <p:nvSpPr>
            <p:cNvPr id="48" name="文本框 47"/>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9" name="文本框 48"/>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730250" y="4084320"/>
            <a:ext cx="3593465" cy="817245"/>
            <a:chOff x="1121" y="2298"/>
            <a:chExt cx="5659" cy="1287"/>
          </a:xfrm>
        </p:grpSpPr>
        <p:sp>
          <p:nvSpPr>
            <p:cNvPr id="51" name="文本框 5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8"/>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par>
                                <p:cTn id="10" presetID="29"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ppt_x</p:attrName>
                                        </p:attrNameLst>
                                      </p:cBhvr>
                                      <p:tavLst>
                                        <p:tav tm="0">
                                          <p:val>
                                            <p:strVal val="#ppt_x-.2"/>
                                          </p:val>
                                        </p:tav>
                                        <p:tav tm="100000">
                                          <p:val>
                                            <p:strVal val="#ppt_x"/>
                                          </p:val>
                                        </p:tav>
                                      </p:tavLst>
                                    </p:anim>
                                    <p:anim calcmode="lin" valueType="num">
                                      <p:cBhvr>
                                        <p:cTn id="1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
                                        </p:tgtEl>
                                      </p:cBhvr>
                                    </p:animEffect>
                                  </p:childTnLst>
                                </p:cTn>
                              </p:par>
                              <p:par>
                                <p:cTn id="15" presetID="29"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ppt_x</p:attrName>
                                        </p:attrNameLst>
                                      </p:cBhvr>
                                      <p:tavLst>
                                        <p:tav tm="0">
                                          <p:val>
                                            <p:strVal val="#ppt_x-.2"/>
                                          </p:val>
                                        </p:tav>
                                        <p:tav tm="100000">
                                          <p:val>
                                            <p:strVal val="#ppt_x"/>
                                          </p:val>
                                        </p:tav>
                                      </p:tavLst>
                                    </p:anim>
                                    <p:anim calcmode="lin" valueType="num">
                                      <p:cBhvr>
                                        <p:cTn id="18"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自定义</PresentationFormat>
  <Paragraphs>115</Paragraphs>
  <Slides>15</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Calibri</vt:lpstr>
      <vt:lpstr>Arial</vt:lpstr>
      <vt:lpstr>思源黑体 CN Normal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2016-01-27T00:56:00Z</dcterms:created>
  <dcterms:modified xsi:type="dcterms:W3CDTF">2021-01-06T03:22:54Z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