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267" r:id="rId5"/>
    <p:sldId id="266" r:id="rId6"/>
    <p:sldId id="268" r:id="rId7"/>
    <p:sldId id="269" r:id="rId8"/>
    <p:sldId id="270" r:id="rId9"/>
    <p:sldId id="262" r:id="rId10"/>
    <p:sldId id="272" r:id="rId11"/>
    <p:sldId id="273" r:id="rId12"/>
    <p:sldId id="271" r:id="rId13"/>
    <p:sldId id="263" r:id="rId14"/>
    <p:sldId id="274" r:id="rId15"/>
    <p:sldId id="275" r:id="rId16"/>
    <p:sldId id="276" r:id="rId17"/>
    <p:sldId id="277" r:id="rId18"/>
    <p:sldId id="264" r:id="rId19"/>
    <p:sldId id="278" r:id="rId20"/>
    <p:sldId id="279" r:id="rId21"/>
    <p:sldId id="265" r:id="rId22"/>
    <p:sldId id="280" r:id="rId23"/>
    <p:sldId id="281" r:id="rId24"/>
    <p:sldId id="282" r:id="rId25"/>
    <p:sldId id="283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0E8"/>
    <a:srgbClr val="F57FB0"/>
    <a:srgbClr val="54BEB7"/>
    <a:srgbClr val="F26C72"/>
    <a:srgbClr val="F793BB"/>
    <a:srgbClr val="FC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3" autoAdjust="0"/>
    <p:restoredTop sz="94660"/>
  </p:normalViewPr>
  <p:slideViewPr>
    <p:cSldViewPr>
      <p:cViewPr>
        <p:scale>
          <a:sx n="50" d="100"/>
          <a:sy n="50" d="100"/>
        </p:scale>
        <p:origin x="-306" y="-15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12048803717299E-2"/>
          <c:y val="4.5679375255250301E-2"/>
          <c:w val="0.80177543032945797"/>
          <c:h val="0.661972623111148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rgbClr val="6BC0E8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6BC0E8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CC-4E4D-BCEA-70F54AB43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rgbClr val="F57FB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F57FB0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CC-4E4D-BCEA-70F54AB43E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0134912"/>
        <c:axId val="660661376"/>
      </c:lineChart>
      <c:catAx>
        <c:axId val="66013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60661376"/>
        <c:crosses val="autoZero"/>
        <c:auto val="1"/>
        <c:lblAlgn val="ctr"/>
        <c:lblOffset val="100"/>
        <c:noMultiLvlLbl val="0"/>
      </c:catAx>
      <c:valAx>
        <c:axId val="660661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013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84B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D-4091-8973-A5FC2DC269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7D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2D-4091-8973-A5FC2DC269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2D-4091-8973-A5FC2DC269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841792"/>
        <c:axId val="44265472"/>
      </c:barChart>
      <c:catAx>
        <c:axId val="4384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4265472"/>
        <c:crosses val="autoZero"/>
        <c:auto val="1"/>
        <c:lblAlgn val="ctr"/>
        <c:lblOffset val="100"/>
        <c:noMultiLvlLbl val="0"/>
      </c:catAx>
      <c:valAx>
        <c:axId val="4426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384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10155375756398"/>
          <c:y val="0.18787273337246699"/>
          <c:w val="0.40927557490323502"/>
          <c:h val="0.613913438720870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78D2E"/>
            </a:solidFill>
            <a:ln>
              <a:noFill/>
            </a:ln>
          </c:spPr>
          <c:dPt>
            <c:idx val="0"/>
            <c:bubble3D val="0"/>
            <c:spPr>
              <a:solidFill>
                <a:srgbClr val="F57FB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C4-4217-94AE-9C9F5159F1B0}"/>
              </c:ext>
            </c:extLst>
          </c:dPt>
          <c:dPt>
            <c:idx val="1"/>
            <c:bubble3D val="0"/>
            <c:spPr>
              <a:solidFill>
                <a:srgbClr val="6BC0E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C4-4217-94AE-9C9F5159F1B0}"/>
              </c:ext>
            </c:extLst>
          </c:dPt>
          <c:dPt>
            <c:idx val="2"/>
            <c:bubble3D val="0"/>
            <c:spPr>
              <a:solidFill>
                <a:srgbClr val="F26C7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C4-4217-94AE-9C9F5159F1B0}"/>
              </c:ext>
            </c:extLst>
          </c:dPt>
          <c:dPt>
            <c:idx val="3"/>
            <c:bubble3D val="0"/>
            <c:spPr>
              <a:solidFill>
                <a:srgbClr val="54BE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C4-4217-94AE-9C9F5159F1B0}"/>
              </c:ext>
            </c:extLst>
          </c:dPt>
          <c:dLbls>
            <c:dLbl>
              <c:idx val="0"/>
              <c:layout>
                <c:manualLayout>
                  <c:x val="0.117242388736988"/>
                  <c:y val="1.41825501922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4-4217-94AE-9C9F5159F1B0}"/>
                </c:ext>
              </c:extLst>
            </c:dLbl>
            <c:dLbl>
              <c:idx val="1"/>
              <c:layout>
                <c:manualLayout>
                  <c:x val="-7.5640250798056793E-2"/>
                  <c:y val="7.658577103824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C4-4217-94AE-9C9F5159F1B0}"/>
                </c:ext>
              </c:extLst>
            </c:dLbl>
            <c:dLbl>
              <c:idx val="2"/>
              <c:layout>
                <c:manualLayout>
                  <c:x val="-6.9967231988202497E-2"/>
                  <c:y val="-6.240322084598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C4-4217-94AE-9C9F5159F1B0}"/>
                </c:ext>
              </c:extLst>
            </c:dLbl>
            <c:dLbl>
              <c:idx val="3"/>
              <c:layout>
                <c:manualLayout>
                  <c:x val="-1.3237043889660001E-2"/>
                  <c:y val="-0.104950871422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C4-4217-94AE-9C9F5159F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C4-4217-94AE-9C9F5159F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735531823743305E-2"/>
          <c:y val="0.80976152544382995"/>
          <c:w val="0.86548630118923897"/>
          <c:h val="0.1618025730942949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 b="1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9FF71-ED84-4CB3-B88D-9B7A513474B2}" type="doc">
      <dgm:prSet loTypeId="urn:microsoft.com/office/officeart/2005/8/layout/cycle4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F9524C5-4D17-4521-A71E-B0521B03F1D8}">
      <dgm:prSet phldrT="[文本]" custT="1"/>
      <dgm:spPr>
        <a:solidFill>
          <a:srgbClr val="F57FB0"/>
        </a:solidFill>
      </dgm:spPr>
      <dgm:t>
        <a:bodyPr/>
        <a:lstStyle/>
        <a:p>
          <a:pPr algn="l"/>
          <a:r>
            <a:rPr lang="zh-CN" altLang="en-US" sz="1600" b="1" spc="30" baseline="0" dirty="0">
              <a:latin typeface="+mn-lt"/>
              <a:ea typeface="+mn-ea"/>
              <a:cs typeface="+mn-ea"/>
              <a:sym typeface="+mn-lt"/>
            </a:rPr>
            <a:t>添加标题</a:t>
          </a: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E929F071-14A2-415D-A68C-7063C66299E8}" type="parTrans" cxnId="{8A843F13-9A78-4F93-8BCC-6F0DE71BDEC9}">
      <dgm:prSet/>
      <dgm:spPr/>
      <dgm:t>
        <a:bodyPr/>
        <a:lstStyle/>
        <a:p>
          <a:endParaRPr lang="zh-CN" altLang="en-US" sz="1600"/>
        </a:p>
      </dgm:t>
    </dgm:pt>
    <dgm:pt modelId="{E5A131F2-0CB6-454A-94A3-4F8122DC4A15}" type="sibTrans" cxnId="{8A843F13-9A78-4F93-8BCC-6F0DE71BDEC9}">
      <dgm:prSet/>
      <dgm:spPr/>
      <dgm:t>
        <a:bodyPr/>
        <a:lstStyle/>
        <a:p>
          <a:endParaRPr lang="zh-CN" altLang="en-US" sz="1600"/>
        </a:p>
      </dgm:t>
    </dgm:pt>
    <dgm:pt modelId="{670F9126-9F4F-4111-8430-860B6A110434}">
      <dgm:prSet phldrT="[文本]" custT="1"/>
      <dgm:spPr>
        <a:solidFill>
          <a:srgbClr val="F26C72"/>
        </a:solidFill>
      </dgm:spPr>
      <dgm:t>
        <a:bodyPr/>
        <a:lstStyle/>
        <a:p>
          <a:pPr algn="r"/>
          <a:r>
            <a:rPr lang="en-US" altLang="zh-CN" sz="1600" b="1" spc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Add a title</a:t>
          </a:r>
          <a:endParaRPr lang="zh-CN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C293B7AC-3FAC-4F80-B2EA-E6AAFA53E6CA}" type="parTrans" cxnId="{237A4E3E-E7EF-4BDC-A9F0-96EEEE78F7AC}">
      <dgm:prSet/>
      <dgm:spPr/>
      <dgm:t>
        <a:bodyPr/>
        <a:lstStyle/>
        <a:p>
          <a:endParaRPr lang="zh-CN" altLang="en-US" sz="1600"/>
        </a:p>
      </dgm:t>
    </dgm:pt>
    <dgm:pt modelId="{88255BA1-0295-4040-9AC5-085E69204A6D}" type="sibTrans" cxnId="{237A4E3E-E7EF-4BDC-A9F0-96EEEE78F7AC}">
      <dgm:prSet/>
      <dgm:spPr/>
      <dgm:t>
        <a:bodyPr/>
        <a:lstStyle/>
        <a:p>
          <a:endParaRPr lang="zh-CN" altLang="en-US" sz="1600"/>
        </a:p>
      </dgm:t>
    </dgm:pt>
    <dgm:pt modelId="{F38329E6-B2B6-4B75-B1A8-CD600E1B52E8}">
      <dgm:prSet phldrT="[文本]" custT="1"/>
      <dgm:spPr>
        <a:solidFill>
          <a:srgbClr val="6BC0E8"/>
        </a:solidFill>
      </dgm:spPr>
      <dgm:t>
        <a:bodyPr/>
        <a:lstStyle/>
        <a:p>
          <a:pPr algn="r"/>
          <a:r>
            <a:rPr lang="zh-CN" altLang="en-US" sz="1600" b="1" spc="30" baseline="0" dirty="0">
              <a:latin typeface="+mn-lt"/>
              <a:ea typeface="+mn-ea"/>
              <a:cs typeface="+mn-ea"/>
              <a:sym typeface="+mn-lt"/>
            </a:rPr>
            <a:t>添加标题</a:t>
          </a:r>
        </a:p>
      </dgm:t>
    </dgm:pt>
    <dgm:pt modelId="{D38134CB-4330-4DDE-BDDD-14432F60BA83}" type="parTrans" cxnId="{357412EF-D66F-4438-8F2D-6974BF5FFC5F}">
      <dgm:prSet/>
      <dgm:spPr/>
      <dgm:t>
        <a:bodyPr/>
        <a:lstStyle/>
        <a:p>
          <a:endParaRPr lang="zh-CN" altLang="en-US" sz="1600"/>
        </a:p>
      </dgm:t>
    </dgm:pt>
    <dgm:pt modelId="{02741B52-93C7-410B-9B16-6E4367B96146}" type="sibTrans" cxnId="{357412EF-D66F-4438-8F2D-6974BF5FFC5F}">
      <dgm:prSet/>
      <dgm:spPr/>
      <dgm:t>
        <a:bodyPr/>
        <a:lstStyle/>
        <a:p>
          <a:endParaRPr lang="zh-CN" altLang="en-US" sz="1600"/>
        </a:p>
      </dgm:t>
    </dgm:pt>
    <dgm:pt modelId="{1C0C074A-0867-46AE-BAAD-DF9721ACA11D}">
      <dgm:prSet phldrT="[文本]" custT="1"/>
      <dgm:spPr>
        <a:solidFill>
          <a:srgbClr val="54BEB7"/>
        </a:solidFill>
      </dgm:spPr>
      <dgm:t>
        <a:bodyPr/>
        <a:lstStyle/>
        <a:p>
          <a:pPr algn="l"/>
          <a:r>
            <a:rPr lang="en-US" altLang="zh-CN" sz="1600" b="1" spc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Add a title</a:t>
          </a:r>
          <a:endParaRPr lang="zh-CN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202C5093-DCEC-4F27-BAEB-B4E887731D1E}" type="parTrans" cxnId="{F6FECFA0-E4A0-4C06-9634-ED8EEA751560}">
      <dgm:prSet/>
      <dgm:spPr/>
      <dgm:t>
        <a:bodyPr/>
        <a:lstStyle/>
        <a:p>
          <a:endParaRPr lang="zh-CN" altLang="en-US" sz="1600"/>
        </a:p>
      </dgm:t>
    </dgm:pt>
    <dgm:pt modelId="{610E0DD0-63F5-4E60-968B-FF9C1C8ED6A8}" type="sibTrans" cxnId="{F6FECFA0-E4A0-4C06-9634-ED8EEA751560}">
      <dgm:prSet/>
      <dgm:spPr/>
      <dgm:t>
        <a:bodyPr/>
        <a:lstStyle/>
        <a:p>
          <a:endParaRPr lang="zh-CN" altLang="en-US" sz="1600"/>
        </a:p>
      </dgm:t>
    </dgm:pt>
    <dgm:pt modelId="{17A57B0C-12E1-46DA-81FC-EB7D3944D795}">
      <dgm:prSet phldrT="[文本]" custT="1"/>
      <dgm:spPr>
        <a:ln>
          <a:solidFill>
            <a:srgbClr val="54BEB7"/>
          </a:solidFill>
        </a:ln>
      </dgm:spPr>
      <dgm:t>
        <a:bodyPr/>
        <a:lstStyle/>
        <a:p>
          <a:r>
            <a:rPr lang="en-US" altLang="zh-CN" sz="1600" b="1" spc="1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Add content</a:t>
          </a:r>
          <a:endParaRPr lang="zh-CN" altLang="en-US" sz="16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2A959B15-7843-46D5-8D86-9ED773F96C43}" type="parTrans" cxnId="{ECEC3C14-C76B-4F45-9140-9329C90AD67A}">
      <dgm:prSet/>
      <dgm:spPr/>
      <dgm:t>
        <a:bodyPr/>
        <a:lstStyle/>
        <a:p>
          <a:endParaRPr lang="zh-CN" altLang="en-US" sz="1600"/>
        </a:p>
      </dgm:t>
    </dgm:pt>
    <dgm:pt modelId="{1DDAF9FF-2685-4D2A-A56A-5BD7F7669CD8}" type="sibTrans" cxnId="{ECEC3C14-C76B-4F45-9140-9329C90AD67A}">
      <dgm:prSet/>
      <dgm:spPr/>
      <dgm:t>
        <a:bodyPr/>
        <a:lstStyle/>
        <a:p>
          <a:endParaRPr lang="zh-CN" altLang="en-US" sz="1600"/>
        </a:p>
      </dgm:t>
    </dgm:pt>
    <dgm:pt modelId="{9702BA1D-4DF6-4DB9-9C23-09DE10B2F3F7}">
      <dgm:prSet phldrT="[文本]" custT="1"/>
      <dgm:spPr>
        <a:ln>
          <a:solidFill>
            <a:srgbClr val="F57FB0"/>
          </a:solidFill>
        </a:ln>
      </dgm:spPr>
      <dgm:t>
        <a:bodyPr/>
        <a:lstStyle/>
        <a:p>
          <a:endParaRPr lang="zh-CN" altLang="en-US" sz="16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344EECAF-7C18-4A55-A7F5-9CAAB9C59E06}" type="parTrans" cxnId="{7548AFB2-3D15-433B-A4D9-5D44AAD297D2}">
      <dgm:prSet/>
      <dgm:spPr/>
      <dgm:t>
        <a:bodyPr/>
        <a:lstStyle/>
        <a:p>
          <a:endParaRPr lang="zh-CN" altLang="en-US" sz="1600"/>
        </a:p>
      </dgm:t>
    </dgm:pt>
    <dgm:pt modelId="{BE92EECF-35DD-443E-BE47-526440954AAA}" type="sibTrans" cxnId="{7548AFB2-3D15-433B-A4D9-5D44AAD297D2}">
      <dgm:prSet/>
      <dgm:spPr/>
      <dgm:t>
        <a:bodyPr/>
        <a:lstStyle/>
        <a:p>
          <a:endParaRPr lang="zh-CN" altLang="en-US" sz="1600"/>
        </a:p>
      </dgm:t>
    </dgm:pt>
    <dgm:pt modelId="{C677B6AF-638D-4690-8B1F-C85F66BE2838}">
      <dgm:prSet phldrT="[文本]" custT="1"/>
      <dgm:spPr>
        <a:ln>
          <a:solidFill>
            <a:srgbClr val="F57FB0"/>
          </a:solidFill>
        </a:ln>
      </dgm:spPr>
      <dgm:t>
        <a:bodyPr/>
        <a:lstStyle/>
        <a:p>
          <a:r>
            <a: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添加内容</a:t>
          </a:r>
        </a:p>
      </dgm:t>
    </dgm:pt>
    <dgm:pt modelId="{FC947AED-985C-46F2-8F96-637E5627F7EF}" type="parTrans" cxnId="{469CC73A-B56E-4E54-A242-1D4E1F242BE2}">
      <dgm:prSet/>
      <dgm:spPr/>
      <dgm:t>
        <a:bodyPr/>
        <a:lstStyle/>
        <a:p>
          <a:endParaRPr lang="zh-CN" altLang="en-US" sz="1600"/>
        </a:p>
      </dgm:t>
    </dgm:pt>
    <dgm:pt modelId="{5085AE10-10B2-4EA3-AC7C-3E834F697B6D}" type="sibTrans" cxnId="{469CC73A-B56E-4E54-A242-1D4E1F242BE2}">
      <dgm:prSet/>
      <dgm:spPr/>
      <dgm:t>
        <a:bodyPr/>
        <a:lstStyle/>
        <a:p>
          <a:endParaRPr lang="zh-CN" altLang="en-US" sz="1600"/>
        </a:p>
      </dgm:t>
    </dgm:pt>
    <dgm:pt modelId="{FA657E14-33BB-47E6-88A4-F41D7D5FB728}">
      <dgm:prSet phldrT="[文本]" custT="1"/>
      <dgm:spPr>
        <a:ln>
          <a:solidFill>
            <a:srgbClr val="F26C72"/>
          </a:solidFill>
        </a:ln>
      </dgm:spPr>
      <dgm:t>
        <a:bodyPr/>
        <a:lstStyle/>
        <a:p>
          <a:r>
            <a:rPr lang="en-US" altLang="zh-CN" sz="1600" b="1" spc="1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Add content</a:t>
          </a:r>
          <a:endParaRPr lang="zh-CN" altLang="en-US" sz="16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B5CA46AC-019A-4969-B123-7CC5E4B75199}" type="parTrans" cxnId="{318B00D9-9C20-47AC-AFC2-12642EC9C275}">
      <dgm:prSet/>
      <dgm:spPr/>
      <dgm:t>
        <a:bodyPr/>
        <a:lstStyle/>
        <a:p>
          <a:endParaRPr lang="zh-CN" altLang="en-US" sz="1600"/>
        </a:p>
      </dgm:t>
    </dgm:pt>
    <dgm:pt modelId="{87B1E9A2-BFEE-4F54-9E38-7621F3094F7A}" type="sibTrans" cxnId="{318B00D9-9C20-47AC-AFC2-12642EC9C275}">
      <dgm:prSet/>
      <dgm:spPr/>
      <dgm:t>
        <a:bodyPr/>
        <a:lstStyle/>
        <a:p>
          <a:endParaRPr lang="zh-CN" altLang="en-US" sz="1600"/>
        </a:p>
      </dgm:t>
    </dgm:pt>
    <dgm:pt modelId="{B2937C1E-814B-4D36-B4E1-5DFC1E50875F}">
      <dgm:prSet phldrT="[文本]" custT="1"/>
      <dgm:spPr>
        <a:ln>
          <a:solidFill>
            <a:srgbClr val="6BC0E8"/>
          </a:solidFill>
        </a:ln>
      </dgm:spPr>
      <dgm:t>
        <a:bodyPr/>
        <a:lstStyle/>
        <a:p>
          <a:r>
            <a: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添加内容</a:t>
          </a:r>
          <a:endParaRPr lang="zh-CN" altLang="en-US" sz="16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8B707517-C4D0-4DA1-B62B-3EFB7491E7F8}" type="parTrans" cxnId="{970449A3-0CAF-4938-BD01-AFB63198E113}">
      <dgm:prSet/>
      <dgm:spPr/>
      <dgm:t>
        <a:bodyPr/>
        <a:lstStyle/>
        <a:p>
          <a:endParaRPr lang="zh-CN" altLang="en-US" sz="1600"/>
        </a:p>
      </dgm:t>
    </dgm:pt>
    <dgm:pt modelId="{4A39603C-479A-4D96-8285-6C561CF93298}" type="sibTrans" cxnId="{970449A3-0CAF-4938-BD01-AFB63198E113}">
      <dgm:prSet/>
      <dgm:spPr/>
      <dgm:t>
        <a:bodyPr/>
        <a:lstStyle/>
        <a:p>
          <a:endParaRPr lang="zh-CN" altLang="en-US" sz="1600"/>
        </a:p>
      </dgm:t>
    </dgm:pt>
    <dgm:pt modelId="{D79277FE-023B-4378-BE88-977C92E089AE}">
      <dgm:prSet phldrT="[文本]" custT="1"/>
      <dgm:spPr>
        <a:ln>
          <a:solidFill>
            <a:srgbClr val="6BC0E8"/>
          </a:solidFill>
        </a:ln>
      </dgm:spPr>
      <dgm:t>
        <a:bodyPr/>
        <a:lstStyle/>
        <a:p>
          <a:endParaRPr lang="zh-CN" altLang="en-US" sz="16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32C2F9F6-598C-4442-9A88-7E36B067C320}" type="parTrans" cxnId="{B0268BE8-0A29-48C4-8F5E-9D3424A9DB48}">
      <dgm:prSet/>
      <dgm:spPr/>
      <dgm:t>
        <a:bodyPr/>
        <a:lstStyle/>
        <a:p>
          <a:endParaRPr lang="zh-CN" altLang="en-US" sz="1600"/>
        </a:p>
      </dgm:t>
    </dgm:pt>
    <dgm:pt modelId="{F94C15A1-FE0E-481D-85DF-0AC4CC06F0C6}" type="sibTrans" cxnId="{B0268BE8-0A29-48C4-8F5E-9D3424A9DB48}">
      <dgm:prSet/>
      <dgm:spPr/>
      <dgm:t>
        <a:bodyPr/>
        <a:lstStyle/>
        <a:p>
          <a:endParaRPr lang="zh-CN" altLang="en-US" sz="1600"/>
        </a:p>
      </dgm:t>
    </dgm:pt>
    <dgm:pt modelId="{3918A220-CD0F-42F0-BFD2-5E2A6537ABEB}">
      <dgm:prSet phldrT="[文本]" custT="1"/>
      <dgm:spPr>
        <a:ln>
          <a:solidFill>
            <a:srgbClr val="54BEB7"/>
          </a:solidFill>
        </a:ln>
      </dgm:spPr>
      <dgm:t>
        <a:bodyPr/>
        <a:lstStyle/>
        <a:p>
          <a:endParaRPr lang="zh-CN" altLang="en-US" sz="16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88C0E947-3832-40F3-B493-F3ACF97E25A4}" type="parTrans" cxnId="{F247C62E-2507-4D3C-9232-19950A2411BD}">
      <dgm:prSet/>
      <dgm:spPr/>
      <dgm:t>
        <a:bodyPr/>
        <a:lstStyle/>
        <a:p>
          <a:endParaRPr lang="zh-CN" altLang="en-US" sz="1600"/>
        </a:p>
      </dgm:t>
    </dgm:pt>
    <dgm:pt modelId="{01FA8F30-138A-4C80-A474-65FF3725C0A2}" type="sibTrans" cxnId="{F247C62E-2507-4D3C-9232-19950A2411BD}">
      <dgm:prSet/>
      <dgm:spPr/>
      <dgm:t>
        <a:bodyPr/>
        <a:lstStyle/>
        <a:p>
          <a:endParaRPr lang="zh-CN" altLang="en-US" sz="1600"/>
        </a:p>
      </dgm:t>
    </dgm:pt>
    <dgm:pt modelId="{ED2D3156-6E0C-4A16-B68F-A7689A1A7D1D}">
      <dgm:prSet phldrT="[文本]" custT="1"/>
      <dgm:spPr>
        <a:ln>
          <a:solidFill>
            <a:srgbClr val="F26C72"/>
          </a:solidFill>
        </a:ln>
      </dgm:spPr>
      <dgm:t>
        <a:bodyPr/>
        <a:lstStyle/>
        <a:p>
          <a:endParaRPr lang="zh-CN" altLang="en-US" sz="16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EA22F8AE-F122-4970-8C62-EAD49D688E87}" type="parTrans" cxnId="{2A4B3BCA-6323-4C9B-BC14-7B240EE6ED2D}">
      <dgm:prSet/>
      <dgm:spPr/>
      <dgm:t>
        <a:bodyPr/>
        <a:lstStyle/>
        <a:p>
          <a:endParaRPr lang="zh-CN" altLang="en-US" sz="1600"/>
        </a:p>
      </dgm:t>
    </dgm:pt>
    <dgm:pt modelId="{ABA4CA7B-05FF-4DCB-BFEA-75BE18D9025D}" type="sibTrans" cxnId="{2A4B3BCA-6323-4C9B-BC14-7B240EE6ED2D}">
      <dgm:prSet/>
      <dgm:spPr/>
      <dgm:t>
        <a:bodyPr/>
        <a:lstStyle/>
        <a:p>
          <a:endParaRPr lang="zh-CN" altLang="en-US" sz="1600"/>
        </a:p>
      </dgm:t>
    </dgm:pt>
    <dgm:pt modelId="{0C67F0E4-6231-4B7C-B663-847F6A33FA24}" type="pres">
      <dgm:prSet presAssocID="{01B9FF71-ED84-4CB3-B88D-9B7A513474B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7B39CED-C807-49CA-AA98-1E63DFED66FE}" type="pres">
      <dgm:prSet presAssocID="{01B9FF71-ED84-4CB3-B88D-9B7A513474B2}" presName="children" presStyleCnt="0"/>
      <dgm:spPr/>
    </dgm:pt>
    <dgm:pt modelId="{5FCCDF64-1BE2-4C3B-951A-DE1D943E2BED}" type="pres">
      <dgm:prSet presAssocID="{01B9FF71-ED84-4CB3-B88D-9B7A513474B2}" presName="child1group" presStyleCnt="0"/>
      <dgm:spPr/>
    </dgm:pt>
    <dgm:pt modelId="{CB6ED897-BA72-46D1-B768-9B451C352614}" type="pres">
      <dgm:prSet presAssocID="{01B9FF71-ED84-4CB3-B88D-9B7A513474B2}" presName="child1" presStyleLbl="bgAcc1" presStyleIdx="0" presStyleCnt="4"/>
      <dgm:spPr/>
    </dgm:pt>
    <dgm:pt modelId="{369F63E2-DE9F-4573-8D18-12CB748C23FE}" type="pres">
      <dgm:prSet presAssocID="{01B9FF71-ED84-4CB3-B88D-9B7A513474B2}" presName="child1Text" presStyleLbl="bgAcc1" presStyleIdx="0" presStyleCnt="4">
        <dgm:presLayoutVars>
          <dgm:bulletEnabled val="1"/>
        </dgm:presLayoutVars>
      </dgm:prSet>
      <dgm:spPr/>
    </dgm:pt>
    <dgm:pt modelId="{3A6E0B35-4EBD-47A8-BB3A-8AEECA884A00}" type="pres">
      <dgm:prSet presAssocID="{01B9FF71-ED84-4CB3-B88D-9B7A513474B2}" presName="child2group" presStyleCnt="0"/>
      <dgm:spPr/>
    </dgm:pt>
    <dgm:pt modelId="{7D94316D-6B7C-4757-B8B7-716E3B96E523}" type="pres">
      <dgm:prSet presAssocID="{01B9FF71-ED84-4CB3-B88D-9B7A513474B2}" presName="child2" presStyleLbl="bgAcc1" presStyleIdx="1" presStyleCnt="4"/>
      <dgm:spPr/>
    </dgm:pt>
    <dgm:pt modelId="{5CDB2A9D-D346-4B35-93DF-7E06E7624793}" type="pres">
      <dgm:prSet presAssocID="{01B9FF71-ED84-4CB3-B88D-9B7A513474B2}" presName="child2Text" presStyleLbl="bgAcc1" presStyleIdx="1" presStyleCnt="4">
        <dgm:presLayoutVars>
          <dgm:bulletEnabled val="1"/>
        </dgm:presLayoutVars>
      </dgm:prSet>
      <dgm:spPr/>
    </dgm:pt>
    <dgm:pt modelId="{59E4766E-59F5-46AA-8B70-B1934EA82482}" type="pres">
      <dgm:prSet presAssocID="{01B9FF71-ED84-4CB3-B88D-9B7A513474B2}" presName="child3group" presStyleCnt="0"/>
      <dgm:spPr/>
    </dgm:pt>
    <dgm:pt modelId="{87C1AB61-91C3-46CF-BC4A-51A9EF6CDB51}" type="pres">
      <dgm:prSet presAssocID="{01B9FF71-ED84-4CB3-B88D-9B7A513474B2}" presName="child3" presStyleLbl="bgAcc1" presStyleIdx="2" presStyleCnt="4"/>
      <dgm:spPr/>
    </dgm:pt>
    <dgm:pt modelId="{8CCD2E5E-03DA-4D0B-BDDE-9F0FCCF433EA}" type="pres">
      <dgm:prSet presAssocID="{01B9FF71-ED84-4CB3-B88D-9B7A513474B2}" presName="child3Text" presStyleLbl="bgAcc1" presStyleIdx="2" presStyleCnt="4">
        <dgm:presLayoutVars>
          <dgm:bulletEnabled val="1"/>
        </dgm:presLayoutVars>
      </dgm:prSet>
      <dgm:spPr/>
    </dgm:pt>
    <dgm:pt modelId="{6FDDC27B-CAB7-43E4-927C-0835F0E26AC4}" type="pres">
      <dgm:prSet presAssocID="{01B9FF71-ED84-4CB3-B88D-9B7A513474B2}" presName="child4group" presStyleCnt="0"/>
      <dgm:spPr/>
    </dgm:pt>
    <dgm:pt modelId="{0CB6A097-8455-4FB5-B048-42278F1D8199}" type="pres">
      <dgm:prSet presAssocID="{01B9FF71-ED84-4CB3-B88D-9B7A513474B2}" presName="child4" presStyleLbl="bgAcc1" presStyleIdx="3" presStyleCnt="4"/>
      <dgm:spPr/>
    </dgm:pt>
    <dgm:pt modelId="{D4B24855-A4ED-447E-BD49-C0C5A248A654}" type="pres">
      <dgm:prSet presAssocID="{01B9FF71-ED84-4CB3-B88D-9B7A513474B2}" presName="child4Text" presStyleLbl="bgAcc1" presStyleIdx="3" presStyleCnt="4">
        <dgm:presLayoutVars>
          <dgm:bulletEnabled val="1"/>
        </dgm:presLayoutVars>
      </dgm:prSet>
      <dgm:spPr/>
    </dgm:pt>
    <dgm:pt modelId="{07FEE29D-44B2-4004-B09B-094EEE45F5FE}" type="pres">
      <dgm:prSet presAssocID="{01B9FF71-ED84-4CB3-B88D-9B7A513474B2}" presName="childPlaceholder" presStyleCnt="0"/>
      <dgm:spPr/>
    </dgm:pt>
    <dgm:pt modelId="{B3C425D2-E119-4C0E-8546-F38C6DC5A1F0}" type="pres">
      <dgm:prSet presAssocID="{01B9FF71-ED84-4CB3-B88D-9B7A513474B2}" presName="circle" presStyleCnt="0"/>
      <dgm:spPr/>
    </dgm:pt>
    <dgm:pt modelId="{801DC670-6713-4145-8934-5D4DBC9D4454}" type="pres">
      <dgm:prSet presAssocID="{01B9FF71-ED84-4CB3-B88D-9B7A513474B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FF11DB9-2E55-4C57-AFFF-06E0251BCE7C}" type="pres">
      <dgm:prSet presAssocID="{01B9FF71-ED84-4CB3-B88D-9B7A513474B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1B73589-60EA-4ED3-A780-51439EEA74FB}" type="pres">
      <dgm:prSet presAssocID="{01B9FF71-ED84-4CB3-B88D-9B7A513474B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FC4EA25-59C1-4E00-B1BF-0719AA0AD407}" type="pres">
      <dgm:prSet presAssocID="{01B9FF71-ED84-4CB3-B88D-9B7A513474B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89A4958-A661-4ED8-9ECC-8E9AB76D6BFB}" type="pres">
      <dgm:prSet presAssocID="{01B9FF71-ED84-4CB3-B88D-9B7A513474B2}" presName="quadrantPlaceholder" presStyleCnt="0"/>
      <dgm:spPr/>
    </dgm:pt>
    <dgm:pt modelId="{03D03A18-B22B-4FC8-B85B-1CA6FCC408E5}" type="pres">
      <dgm:prSet presAssocID="{01B9FF71-ED84-4CB3-B88D-9B7A513474B2}" presName="center1" presStyleLbl="fgShp" presStyleIdx="0" presStyleCnt="2"/>
      <dgm:spPr>
        <a:solidFill>
          <a:schemeClr val="bg1"/>
        </a:solidFill>
        <a:ln>
          <a:noFill/>
        </a:ln>
      </dgm:spPr>
    </dgm:pt>
    <dgm:pt modelId="{6D549ED2-8477-4876-8184-134190060446}" type="pres">
      <dgm:prSet presAssocID="{01B9FF71-ED84-4CB3-B88D-9B7A513474B2}" presName="center2" presStyleLbl="fgShp" presStyleIdx="1" presStyleCnt="2"/>
      <dgm:spPr>
        <a:solidFill>
          <a:schemeClr val="bg1"/>
        </a:solidFill>
        <a:ln>
          <a:noFill/>
        </a:ln>
      </dgm:spPr>
    </dgm:pt>
  </dgm:ptLst>
  <dgm:cxnLst>
    <dgm:cxn modelId="{85606D07-DF90-4F1E-A4CE-4D1E3430CA6D}" type="presOf" srcId="{B2937C1E-814B-4D36-B4E1-5DFC1E50875F}" destId="{8CCD2E5E-03DA-4D0B-BDDE-9F0FCCF433EA}" srcOrd="1" destOrd="1" presId="urn:microsoft.com/office/officeart/2005/8/layout/cycle4#1"/>
    <dgm:cxn modelId="{7C9A830E-3A96-4A97-887A-90BB72BFA3F9}" type="presOf" srcId="{D79277FE-023B-4378-BE88-977C92E089AE}" destId="{87C1AB61-91C3-46CF-BC4A-51A9EF6CDB51}" srcOrd="0" destOrd="0" presId="urn:microsoft.com/office/officeart/2005/8/layout/cycle4#1"/>
    <dgm:cxn modelId="{8A843F13-9A78-4F93-8BCC-6F0DE71BDEC9}" srcId="{01B9FF71-ED84-4CB3-B88D-9B7A513474B2}" destId="{4F9524C5-4D17-4521-A71E-B0521B03F1D8}" srcOrd="0" destOrd="0" parTransId="{E929F071-14A2-415D-A68C-7063C66299E8}" sibTransId="{E5A131F2-0CB6-454A-94A3-4F8122DC4A15}"/>
    <dgm:cxn modelId="{ECEC3C14-C76B-4F45-9140-9329C90AD67A}" srcId="{1C0C074A-0867-46AE-BAAD-DF9721ACA11D}" destId="{17A57B0C-12E1-46DA-81FC-EB7D3944D795}" srcOrd="1" destOrd="0" parTransId="{2A959B15-7843-46D5-8D86-9ED773F96C43}" sibTransId="{1DDAF9FF-2685-4D2A-A56A-5BD7F7669CD8}"/>
    <dgm:cxn modelId="{C04F6014-F84D-4824-A21B-13158AAA3B71}" type="presOf" srcId="{D79277FE-023B-4378-BE88-977C92E089AE}" destId="{8CCD2E5E-03DA-4D0B-BDDE-9F0FCCF433EA}" srcOrd="1" destOrd="0" presId="urn:microsoft.com/office/officeart/2005/8/layout/cycle4#1"/>
    <dgm:cxn modelId="{E3C3D618-AA80-41D0-8D95-1154F4F1DAE6}" type="presOf" srcId="{4F9524C5-4D17-4521-A71E-B0521B03F1D8}" destId="{801DC670-6713-4145-8934-5D4DBC9D4454}" srcOrd="0" destOrd="0" presId="urn:microsoft.com/office/officeart/2005/8/layout/cycle4#1"/>
    <dgm:cxn modelId="{65DD1C24-5DF7-44EA-A447-87CA7B8D6121}" type="presOf" srcId="{1C0C074A-0867-46AE-BAAD-DF9721ACA11D}" destId="{1FC4EA25-59C1-4E00-B1BF-0719AA0AD407}" srcOrd="0" destOrd="0" presId="urn:microsoft.com/office/officeart/2005/8/layout/cycle4#1"/>
    <dgm:cxn modelId="{478EBC29-B9F3-453A-A83D-CFCE6840ED5E}" type="presOf" srcId="{B2937C1E-814B-4D36-B4E1-5DFC1E50875F}" destId="{87C1AB61-91C3-46CF-BC4A-51A9EF6CDB51}" srcOrd="0" destOrd="1" presId="urn:microsoft.com/office/officeart/2005/8/layout/cycle4#1"/>
    <dgm:cxn modelId="{A1EE932A-F882-4008-9AE2-1C30795CDA83}" type="presOf" srcId="{670F9126-9F4F-4111-8430-860B6A110434}" destId="{BFF11DB9-2E55-4C57-AFFF-06E0251BCE7C}" srcOrd="0" destOrd="0" presId="urn:microsoft.com/office/officeart/2005/8/layout/cycle4#1"/>
    <dgm:cxn modelId="{D8A3752C-8637-4833-919F-938E33D888B7}" type="presOf" srcId="{3918A220-CD0F-42F0-BFD2-5E2A6537ABEB}" destId="{0CB6A097-8455-4FB5-B048-42278F1D8199}" srcOrd="0" destOrd="0" presId="urn:microsoft.com/office/officeart/2005/8/layout/cycle4#1"/>
    <dgm:cxn modelId="{F247C62E-2507-4D3C-9232-19950A2411BD}" srcId="{1C0C074A-0867-46AE-BAAD-DF9721ACA11D}" destId="{3918A220-CD0F-42F0-BFD2-5E2A6537ABEB}" srcOrd="0" destOrd="0" parTransId="{88C0E947-3832-40F3-B493-F3ACF97E25A4}" sibTransId="{01FA8F30-138A-4C80-A474-65FF3725C0A2}"/>
    <dgm:cxn modelId="{C403AD37-144D-4C64-AD92-D2D2858B44EA}" type="presOf" srcId="{17A57B0C-12E1-46DA-81FC-EB7D3944D795}" destId="{0CB6A097-8455-4FB5-B048-42278F1D8199}" srcOrd="0" destOrd="1" presId="urn:microsoft.com/office/officeart/2005/8/layout/cycle4#1"/>
    <dgm:cxn modelId="{469CC73A-B56E-4E54-A242-1D4E1F242BE2}" srcId="{4F9524C5-4D17-4521-A71E-B0521B03F1D8}" destId="{C677B6AF-638D-4690-8B1F-C85F66BE2838}" srcOrd="1" destOrd="0" parTransId="{FC947AED-985C-46F2-8F96-637E5627F7EF}" sibTransId="{5085AE10-10B2-4EA3-AC7C-3E834F697B6D}"/>
    <dgm:cxn modelId="{237A4E3E-E7EF-4BDC-A9F0-96EEEE78F7AC}" srcId="{01B9FF71-ED84-4CB3-B88D-9B7A513474B2}" destId="{670F9126-9F4F-4111-8430-860B6A110434}" srcOrd="1" destOrd="0" parTransId="{C293B7AC-3FAC-4F80-B2EA-E6AAFA53E6CA}" sibTransId="{88255BA1-0295-4040-9AC5-085E69204A6D}"/>
    <dgm:cxn modelId="{120B9849-75C7-4748-8840-835DF572C19C}" type="presOf" srcId="{9702BA1D-4DF6-4DB9-9C23-09DE10B2F3F7}" destId="{CB6ED897-BA72-46D1-B768-9B451C352614}" srcOrd="0" destOrd="0" presId="urn:microsoft.com/office/officeart/2005/8/layout/cycle4#1"/>
    <dgm:cxn modelId="{EAD60855-1A8F-4FAF-90B1-1055079B42B4}" type="presOf" srcId="{01B9FF71-ED84-4CB3-B88D-9B7A513474B2}" destId="{0C67F0E4-6231-4B7C-B663-847F6A33FA24}" srcOrd="0" destOrd="0" presId="urn:microsoft.com/office/officeart/2005/8/layout/cycle4#1"/>
    <dgm:cxn modelId="{11B4BD7E-1AF4-4426-85D6-69D5187E1832}" type="presOf" srcId="{ED2D3156-6E0C-4A16-B68F-A7689A1A7D1D}" destId="{5CDB2A9D-D346-4B35-93DF-7E06E7624793}" srcOrd="1" destOrd="0" presId="urn:microsoft.com/office/officeart/2005/8/layout/cycle4#1"/>
    <dgm:cxn modelId="{E7FE7393-A07B-4F22-9089-659CF5C99CEA}" type="presOf" srcId="{F38329E6-B2B6-4B75-B1A8-CD600E1B52E8}" destId="{61B73589-60EA-4ED3-A780-51439EEA74FB}" srcOrd="0" destOrd="0" presId="urn:microsoft.com/office/officeart/2005/8/layout/cycle4#1"/>
    <dgm:cxn modelId="{DB50709F-41BE-41CD-9A35-AB9B379501B2}" type="presOf" srcId="{FA657E14-33BB-47E6-88A4-F41D7D5FB728}" destId="{5CDB2A9D-D346-4B35-93DF-7E06E7624793}" srcOrd="1" destOrd="1" presId="urn:microsoft.com/office/officeart/2005/8/layout/cycle4#1"/>
    <dgm:cxn modelId="{F6FECFA0-E4A0-4C06-9634-ED8EEA751560}" srcId="{01B9FF71-ED84-4CB3-B88D-9B7A513474B2}" destId="{1C0C074A-0867-46AE-BAAD-DF9721ACA11D}" srcOrd="3" destOrd="0" parTransId="{202C5093-DCEC-4F27-BAEB-B4E887731D1E}" sibTransId="{610E0DD0-63F5-4E60-968B-FF9C1C8ED6A8}"/>
    <dgm:cxn modelId="{970449A3-0CAF-4938-BD01-AFB63198E113}" srcId="{F38329E6-B2B6-4B75-B1A8-CD600E1B52E8}" destId="{B2937C1E-814B-4D36-B4E1-5DFC1E50875F}" srcOrd="1" destOrd="0" parTransId="{8B707517-C4D0-4DA1-B62B-3EFB7491E7F8}" sibTransId="{4A39603C-479A-4D96-8285-6C561CF93298}"/>
    <dgm:cxn modelId="{7403A6A3-F69F-4F1B-B14A-A827362AB04C}" type="presOf" srcId="{17A57B0C-12E1-46DA-81FC-EB7D3944D795}" destId="{D4B24855-A4ED-447E-BD49-C0C5A248A654}" srcOrd="1" destOrd="1" presId="urn:microsoft.com/office/officeart/2005/8/layout/cycle4#1"/>
    <dgm:cxn modelId="{C89E6EAA-EC27-4888-AED4-618927CAD36F}" type="presOf" srcId="{3918A220-CD0F-42F0-BFD2-5E2A6537ABEB}" destId="{D4B24855-A4ED-447E-BD49-C0C5A248A654}" srcOrd="1" destOrd="0" presId="urn:microsoft.com/office/officeart/2005/8/layout/cycle4#1"/>
    <dgm:cxn modelId="{08F856B0-9AA6-4E2C-9ACB-9F9C851530DE}" type="presOf" srcId="{9702BA1D-4DF6-4DB9-9C23-09DE10B2F3F7}" destId="{369F63E2-DE9F-4573-8D18-12CB748C23FE}" srcOrd="1" destOrd="0" presId="urn:microsoft.com/office/officeart/2005/8/layout/cycle4#1"/>
    <dgm:cxn modelId="{7548AFB2-3D15-433B-A4D9-5D44AAD297D2}" srcId="{4F9524C5-4D17-4521-A71E-B0521B03F1D8}" destId="{9702BA1D-4DF6-4DB9-9C23-09DE10B2F3F7}" srcOrd="0" destOrd="0" parTransId="{344EECAF-7C18-4A55-A7F5-9CAAB9C59E06}" sibTransId="{BE92EECF-35DD-443E-BE47-526440954AAA}"/>
    <dgm:cxn modelId="{55E84DB6-2EC3-47E2-85DF-2870296CA04C}" type="presOf" srcId="{ED2D3156-6E0C-4A16-B68F-A7689A1A7D1D}" destId="{7D94316D-6B7C-4757-B8B7-716E3B96E523}" srcOrd="0" destOrd="0" presId="urn:microsoft.com/office/officeart/2005/8/layout/cycle4#1"/>
    <dgm:cxn modelId="{FB5F8CC2-B96B-4C71-9763-3219F3653DCA}" type="presOf" srcId="{C677B6AF-638D-4690-8B1F-C85F66BE2838}" destId="{CB6ED897-BA72-46D1-B768-9B451C352614}" srcOrd="0" destOrd="1" presId="urn:microsoft.com/office/officeart/2005/8/layout/cycle4#1"/>
    <dgm:cxn modelId="{2A4B3BCA-6323-4C9B-BC14-7B240EE6ED2D}" srcId="{670F9126-9F4F-4111-8430-860B6A110434}" destId="{ED2D3156-6E0C-4A16-B68F-A7689A1A7D1D}" srcOrd="0" destOrd="0" parTransId="{EA22F8AE-F122-4970-8C62-EAD49D688E87}" sibTransId="{ABA4CA7B-05FF-4DCB-BFEA-75BE18D9025D}"/>
    <dgm:cxn modelId="{318B00D9-9C20-47AC-AFC2-12642EC9C275}" srcId="{670F9126-9F4F-4111-8430-860B6A110434}" destId="{FA657E14-33BB-47E6-88A4-F41D7D5FB728}" srcOrd="1" destOrd="0" parTransId="{B5CA46AC-019A-4969-B123-7CC5E4B75199}" sibTransId="{87B1E9A2-BFEE-4F54-9E38-7621F3094F7A}"/>
    <dgm:cxn modelId="{A9CCF7E2-9D16-4727-AE77-87D1ECB068B7}" type="presOf" srcId="{C677B6AF-638D-4690-8B1F-C85F66BE2838}" destId="{369F63E2-DE9F-4573-8D18-12CB748C23FE}" srcOrd="1" destOrd="1" presId="urn:microsoft.com/office/officeart/2005/8/layout/cycle4#1"/>
    <dgm:cxn modelId="{B0268BE8-0A29-48C4-8F5E-9D3424A9DB48}" srcId="{F38329E6-B2B6-4B75-B1A8-CD600E1B52E8}" destId="{D79277FE-023B-4378-BE88-977C92E089AE}" srcOrd="0" destOrd="0" parTransId="{32C2F9F6-598C-4442-9A88-7E36B067C320}" sibTransId="{F94C15A1-FE0E-481D-85DF-0AC4CC06F0C6}"/>
    <dgm:cxn modelId="{357412EF-D66F-4438-8F2D-6974BF5FFC5F}" srcId="{01B9FF71-ED84-4CB3-B88D-9B7A513474B2}" destId="{F38329E6-B2B6-4B75-B1A8-CD600E1B52E8}" srcOrd="2" destOrd="0" parTransId="{D38134CB-4330-4DDE-BDDD-14432F60BA83}" sibTransId="{02741B52-93C7-410B-9B16-6E4367B96146}"/>
    <dgm:cxn modelId="{970D85F1-AB28-4854-A79C-EF4481303AAB}" type="presOf" srcId="{FA657E14-33BB-47E6-88A4-F41D7D5FB728}" destId="{7D94316D-6B7C-4757-B8B7-716E3B96E523}" srcOrd="0" destOrd="1" presId="urn:microsoft.com/office/officeart/2005/8/layout/cycle4#1"/>
    <dgm:cxn modelId="{99750AAC-D247-4139-8CCD-5E4907C529BC}" type="presParOf" srcId="{0C67F0E4-6231-4B7C-B663-847F6A33FA24}" destId="{A7B39CED-C807-49CA-AA98-1E63DFED66FE}" srcOrd="0" destOrd="0" presId="urn:microsoft.com/office/officeart/2005/8/layout/cycle4#1"/>
    <dgm:cxn modelId="{5FA1F2BE-B01E-4B13-AF90-BA45413EB999}" type="presParOf" srcId="{A7B39CED-C807-49CA-AA98-1E63DFED66FE}" destId="{5FCCDF64-1BE2-4C3B-951A-DE1D943E2BED}" srcOrd="0" destOrd="0" presId="urn:microsoft.com/office/officeart/2005/8/layout/cycle4#1"/>
    <dgm:cxn modelId="{BAF05ACD-F57C-4D43-83ED-F4FAB7D626FE}" type="presParOf" srcId="{5FCCDF64-1BE2-4C3B-951A-DE1D943E2BED}" destId="{CB6ED897-BA72-46D1-B768-9B451C352614}" srcOrd="0" destOrd="0" presId="urn:microsoft.com/office/officeart/2005/8/layout/cycle4#1"/>
    <dgm:cxn modelId="{28B9C820-A378-41B7-8AA8-21147D031B41}" type="presParOf" srcId="{5FCCDF64-1BE2-4C3B-951A-DE1D943E2BED}" destId="{369F63E2-DE9F-4573-8D18-12CB748C23FE}" srcOrd="1" destOrd="0" presId="urn:microsoft.com/office/officeart/2005/8/layout/cycle4#1"/>
    <dgm:cxn modelId="{E91199EB-A673-4A3C-AAD6-878CDA6A7E3C}" type="presParOf" srcId="{A7B39CED-C807-49CA-AA98-1E63DFED66FE}" destId="{3A6E0B35-4EBD-47A8-BB3A-8AEECA884A00}" srcOrd="1" destOrd="0" presId="urn:microsoft.com/office/officeart/2005/8/layout/cycle4#1"/>
    <dgm:cxn modelId="{6D9109B6-B610-4E9F-9ED8-944451045474}" type="presParOf" srcId="{3A6E0B35-4EBD-47A8-BB3A-8AEECA884A00}" destId="{7D94316D-6B7C-4757-B8B7-716E3B96E523}" srcOrd="0" destOrd="0" presId="urn:microsoft.com/office/officeart/2005/8/layout/cycle4#1"/>
    <dgm:cxn modelId="{EA1F1144-3A20-407D-8652-868BD90F587C}" type="presParOf" srcId="{3A6E0B35-4EBD-47A8-BB3A-8AEECA884A00}" destId="{5CDB2A9D-D346-4B35-93DF-7E06E7624793}" srcOrd="1" destOrd="0" presId="urn:microsoft.com/office/officeart/2005/8/layout/cycle4#1"/>
    <dgm:cxn modelId="{D02BC0D6-EE2E-484E-ADFE-A8753822E2C1}" type="presParOf" srcId="{A7B39CED-C807-49CA-AA98-1E63DFED66FE}" destId="{59E4766E-59F5-46AA-8B70-B1934EA82482}" srcOrd="2" destOrd="0" presId="urn:microsoft.com/office/officeart/2005/8/layout/cycle4#1"/>
    <dgm:cxn modelId="{496C3B79-1454-4C5A-9320-647AC7371F64}" type="presParOf" srcId="{59E4766E-59F5-46AA-8B70-B1934EA82482}" destId="{87C1AB61-91C3-46CF-BC4A-51A9EF6CDB51}" srcOrd="0" destOrd="0" presId="urn:microsoft.com/office/officeart/2005/8/layout/cycle4#1"/>
    <dgm:cxn modelId="{9AE8B3D5-F061-4B25-9359-97B8DBE4F951}" type="presParOf" srcId="{59E4766E-59F5-46AA-8B70-B1934EA82482}" destId="{8CCD2E5E-03DA-4D0B-BDDE-9F0FCCF433EA}" srcOrd="1" destOrd="0" presId="urn:microsoft.com/office/officeart/2005/8/layout/cycle4#1"/>
    <dgm:cxn modelId="{59C1AF13-EDD5-49B2-AB92-1117A1FD68CC}" type="presParOf" srcId="{A7B39CED-C807-49CA-AA98-1E63DFED66FE}" destId="{6FDDC27B-CAB7-43E4-927C-0835F0E26AC4}" srcOrd="3" destOrd="0" presId="urn:microsoft.com/office/officeart/2005/8/layout/cycle4#1"/>
    <dgm:cxn modelId="{88742302-8266-4519-8040-8A97329A410F}" type="presParOf" srcId="{6FDDC27B-CAB7-43E4-927C-0835F0E26AC4}" destId="{0CB6A097-8455-4FB5-B048-42278F1D8199}" srcOrd="0" destOrd="0" presId="urn:microsoft.com/office/officeart/2005/8/layout/cycle4#1"/>
    <dgm:cxn modelId="{861603F2-C5FF-4E92-B195-138688432B00}" type="presParOf" srcId="{6FDDC27B-CAB7-43E4-927C-0835F0E26AC4}" destId="{D4B24855-A4ED-447E-BD49-C0C5A248A654}" srcOrd="1" destOrd="0" presId="urn:microsoft.com/office/officeart/2005/8/layout/cycle4#1"/>
    <dgm:cxn modelId="{A620ED2C-5B49-4EE2-8AF3-975C4CEDF64A}" type="presParOf" srcId="{A7B39CED-C807-49CA-AA98-1E63DFED66FE}" destId="{07FEE29D-44B2-4004-B09B-094EEE45F5FE}" srcOrd="4" destOrd="0" presId="urn:microsoft.com/office/officeart/2005/8/layout/cycle4#1"/>
    <dgm:cxn modelId="{8CF84716-7896-4A9F-AADF-677105C80807}" type="presParOf" srcId="{0C67F0E4-6231-4B7C-B663-847F6A33FA24}" destId="{B3C425D2-E119-4C0E-8546-F38C6DC5A1F0}" srcOrd="1" destOrd="0" presId="urn:microsoft.com/office/officeart/2005/8/layout/cycle4#1"/>
    <dgm:cxn modelId="{7A06602B-0868-465A-8986-FD8B310D81E5}" type="presParOf" srcId="{B3C425D2-E119-4C0E-8546-F38C6DC5A1F0}" destId="{801DC670-6713-4145-8934-5D4DBC9D4454}" srcOrd="0" destOrd="0" presId="urn:microsoft.com/office/officeart/2005/8/layout/cycle4#1"/>
    <dgm:cxn modelId="{F7B278FA-2F21-495F-B537-A281F6611161}" type="presParOf" srcId="{B3C425D2-E119-4C0E-8546-F38C6DC5A1F0}" destId="{BFF11DB9-2E55-4C57-AFFF-06E0251BCE7C}" srcOrd="1" destOrd="0" presId="urn:microsoft.com/office/officeart/2005/8/layout/cycle4#1"/>
    <dgm:cxn modelId="{CCB74AC8-02BA-4351-B43B-DADA5329202D}" type="presParOf" srcId="{B3C425D2-E119-4C0E-8546-F38C6DC5A1F0}" destId="{61B73589-60EA-4ED3-A780-51439EEA74FB}" srcOrd="2" destOrd="0" presId="urn:microsoft.com/office/officeart/2005/8/layout/cycle4#1"/>
    <dgm:cxn modelId="{F51A785A-3C75-4D19-8CF4-0DF57ED339EC}" type="presParOf" srcId="{B3C425D2-E119-4C0E-8546-F38C6DC5A1F0}" destId="{1FC4EA25-59C1-4E00-B1BF-0719AA0AD407}" srcOrd="3" destOrd="0" presId="urn:microsoft.com/office/officeart/2005/8/layout/cycle4#1"/>
    <dgm:cxn modelId="{59ECE89A-D88F-4783-BDE2-958F5AD5FA35}" type="presParOf" srcId="{B3C425D2-E119-4C0E-8546-F38C6DC5A1F0}" destId="{389A4958-A661-4ED8-9ECC-8E9AB76D6BFB}" srcOrd="4" destOrd="0" presId="urn:microsoft.com/office/officeart/2005/8/layout/cycle4#1"/>
    <dgm:cxn modelId="{5E5C83FC-CCA8-447C-94D3-C3193EA16F25}" type="presParOf" srcId="{0C67F0E4-6231-4B7C-B663-847F6A33FA24}" destId="{03D03A18-B22B-4FC8-B85B-1CA6FCC408E5}" srcOrd="2" destOrd="0" presId="urn:microsoft.com/office/officeart/2005/8/layout/cycle4#1"/>
    <dgm:cxn modelId="{642D5A47-718D-48C2-8EE1-021DE65DBCD8}" type="presParOf" srcId="{0C67F0E4-6231-4B7C-B663-847F6A33FA24}" destId="{6D549ED2-8477-4876-8184-13419006044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3CA59-E96E-4A51-8407-0D042DA131F7}" type="doc">
      <dgm:prSet loTypeId="urn:microsoft.com/office/officeart/2008/layout/HorizontalMultiLevelHierarchy#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98EE382B-8317-4366-A4BB-7600F5F42648}">
      <dgm:prSet phldrT="[文本]" custT="1"/>
      <dgm:spPr>
        <a:solidFill>
          <a:srgbClr val="F57FB0"/>
        </a:solidFill>
      </dgm:spPr>
      <dgm:t>
        <a:bodyPr/>
        <a:lstStyle/>
        <a:p>
          <a:endParaRPr lang="zh-CN" altLang="en-US" sz="2000" b="1" spc="110" baseline="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6BC5BF06-F579-4C1B-9776-5B38DB06CEBB}" type="parTrans" cxnId="{86E85F7E-BE98-4BC5-B407-E6ADEA4C0CFF}">
      <dgm:prSet/>
      <dgm:spPr/>
      <dgm:t>
        <a:bodyPr/>
        <a:lstStyle/>
        <a:p>
          <a:endParaRPr lang="zh-CN" altLang="en-US" sz="1600"/>
        </a:p>
      </dgm:t>
    </dgm:pt>
    <dgm:pt modelId="{AAA36AE5-291E-481F-8411-D6DDAC6E7161}" type="sibTrans" cxnId="{86E85F7E-BE98-4BC5-B407-E6ADEA4C0CFF}">
      <dgm:prSet/>
      <dgm:spPr/>
      <dgm:t>
        <a:bodyPr/>
        <a:lstStyle/>
        <a:p>
          <a:endParaRPr lang="zh-CN" altLang="en-US" sz="1600"/>
        </a:p>
      </dgm:t>
    </dgm:pt>
    <dgm:pt modelId="{29F99EB4-91FB-46FF-A666-03EE11A36587}">
      <dgm:prSet phldrT="[文本]" custT="1"/>
      <dgm:spPr>
        <a:solidFill>
          <a:srgbClr val="6BC0E8"/>
        </a:solidFill>
      </dgm:spPr>
      <dgm:t>
        <a:bodyPr/>
        <a:lstStyle/>
        <a:p>
          <a:r>
            <a: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点击添加内容</a:t>
          </a:r>
        </a:p>
      </dgm:t>
    </dgm:pt>
    <dgm:pt modelId="{0B59B060-AF52-4715-AA95-A1A58440D725}" type="parTrans" cxnId="{B28EE93A-DE95-4EDC-9BE5-F86E9F15918C}">
      <dgm:prSet custT="1"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zh-CN" altLang="en-US" sz="400"/>
        </a:p>
      </dgm:t>
    </dgm:pt>
    <dgm:pt modelId="{784E9937-0D44-42C9-8818-433CF683174F}" type="sibTrans" cxnId="{B28EE93A-DE95-4EDC-9BE5-F86E9F15918C}">
      <dgm:prSet/>
      <dgm:spPr/>
      <dgm:t>
        <a:bodyPr/>
        <a:lstStyle/>
        <a:p>
          <a:endParaRPr lang="zh-CN" altLang="en-US" sz="1600"/>
        </a:p>
      </dgm:t>
    </dgm:pt>
    <dgm:pt modelId="{9C61A653-1F6B-45BF-A3C8-8935D48D20F5}">
      <dgm:prSet phldrT="[文本]" custT="1"/>
      <dgm:spPr>
        <a:solidFill>
          <a:srgbClr val="6BC0E8"/>
        </a:solidFill>
      </dgm:spPr>
      <dgm:t>
        <a:bodyPr/>
        <a:lstStyle/>
        <a:p>
          <a:r>
            <a:rPr lang="en-US" altLang="zh-CN" sz="1600" b="1" spc="10" baseline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Add content</a:t>
          </a:r>
          <a:endParaRPr lang="zh-CN" altLang="en-US" sz="1600" b="1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48A78859-7D60-41AA-B02A-01C804CCE7AF}" type="parTrans" cxnId="{7B2AB337-AC76-4A49-8B60-6FC5456B67F0}">
      <dgm:prSet custT="1"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zh-CN" altLang="en-US" sz="400"/>
        </a:p>
      </dgm:t>
    </dgm:pt>
    <dgm:pt modelId="{FBFE4850-4CE5-4BD9-88B5-ACB2C18F9234}" type="sibTrans" cxnId="{7B2AB337-AC76-4A49-8B60-6FC5456B67F0}">
      <dgm:prSet/>
      <dgm:spPr/>
      <dgm:t>
        <a:bodyPr/>
        <a:lstStyle/>
        <a:p>
          <a:endParaRPr lang="zh-CN" altLang="en-US" sz="1600"/>
        </a:p>
      </dgm:t>
    </dgm:pt>
    <dgm:pt modelId="{CF4AB1CC-B8F6-4011-96FD-4F14992F9AC2}">
      <dgm:prSet phldrT="[文本]" custT="1"/>
      <dgm:spPr>
        <a:solidFill>
          <a:srgbClr val="6BC0E8"/>
        </a:solidFill>
      </dgm:spPr>
      <dgm:t>
        <a:bodyPr/>
        <a:lstStyle/>
        <a:p>
          <a:r>
            <a: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点击添加内容</a:t>
          </a:r>
        </a:p>
      </dgm:t>
    </dgm:pt>
    <dgm:pt modelId="{9BAAC82B-3A25-41EC-9D8A-6A3FAC8EDCDF}" type="parTrans" cxnId="{4C4AE677-86C1-47A8-A3D3-D6E4C35C32B3}">
      <dgm:prSet custT="1"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zh-CN" altLang="en-US" sz="400"/>
        </a:p>
      </dgm:t>
    </dgm:pt>
    <dgm:pt modelId="{5A0141A7-B310-4652-8374-580F184DD519}" type="sibTrans" cxnId="{4C4AE677-86C1-47A8-A3D3-D6E4C35C32B3}">
      <dgm:prSet/>
      <dgm:spPr/>
      <dgm:t>
        <a:bodyPr/>
        <a:lstStyle/>
        <a:p>
          <a:endParaRPr lang="zh-CN" altLang="en-US" sz="1600"/>
        </a:p>
      </dgm:t>
    </dgm:pt>
    <dgm:pt modelId="{F90F45FB-24A2-4113-A5E0-063757EF8152}" type="pres">
      <dgm:prSet presAssocID="{9AB3CA59-E96E-4A51-8407-0D042DA131F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AFF942-AF0D-4BA0-914A-98AE9A0B22ED}" type="pres">
      <dgm:prSet presAssocID="{98EE382B-8317-4366-A4BB-7600F5F42648}" presName="root1" presStyleCnt="0"/>
      <dgm:spPr/>
    </dgm:pt>
    <dgm:pt modelId="{FBA1D8E3-B212-40A4-9367-F5B80382E11F}" type="pres">
      <dgm:prSet presAssocID="{98EE382B-8317-4366-A4BB-7600F5F42648}" presName="LevelOneTextNode" presStyleLbl="node0" presStyleIdx="0" presStyleCnt="1">
        <dgm:presLayoutVars>
          <dgm:chPref val="3"/>
        </dgm:presLayoutVars>
      </dgm:prSet>
      <dgm:spPr/>
    </dgm:pt>
    <dgm:pt modelId="{4192E778-BDA4-44F2-ADC9-1101F3BB498D}" type="pres">
      <dgm:prSet presAssocID="{98EE382B-8317-4366-A4BB-7600F5F42648}" presName="level2hierChild" presStyleCnt="0"/>
      <dgm:spPr/>
    </dgm:pt>
    <dgm:pt modelId="{EFD6EA81-108C-4404-B3BE-DED838D72A94}" type="pres">
      <dgm:prSet presAssocID="{0B59B060-AF52-4715-AA95-A1A58440D725}" presName="conn2-1" presStyleLbl="parChTrans1D2" presStyleIdx="0" presStyleCnt="3"/>
      <dgm:spPr/>
    </dgm:pt>
    <dgm:pt modelId="{C1474064-A0C3-41AD-8B02-78360F534617}" type="pres">
      <dgm:prSet presAssocID="{0B59B060-AF52-4715-AA95-A1A58440D725}" presName="connTx" presStyleLbl="parChTrans1D2" presStyleIdx="0" presStyleCnt="3"/>
      <dgm:spPr/>
    </dgm:pt>
    <dgm:pt modelId="{852A1EDB-1D3E-4384-86AD-9BEA2AA673D9}" type="pres">
      <dgm:prSet presAssocID="{29F99EB4-91FB-46FF-A666-03EE11A36587}" presName="root2" presStyleCnt="0"/>
      <dgm:spPr/>
    </dgm:pt>
    <dgm:pt modelId="{DB573871-A674-4273-8830-F03050226792}" type="pres">
      <dgm:prSet presAssocID="{29F99EB4-91FB-46FF-A666-03EE11A36587}" presName="LevelTwoTextNode" presStyleLbl="node2" presStyleIdx="0" presStyleCnt="3">
        <dgm:presLayoutVars>
          <dgm:chPref val="3"/>
        </dgm:presLayoutVars>
      </dgm:prSet>
      <dgm:spPr/>
    </dgm:pt>
    <dgm:pt modelId="{A9F4509B-9C4E-4AE5-88F8-CBE322B26861}" type="pres">
      <dgm:prSet presAssocID="{29F99EB4-91FB-46FF-A666-03EE11A36587}" presName="level3hierChild" presStyleCnt="0"/>
      <dgm:spPr/>
    </dgm:pt>
    <dgm:pt modelId="{7A9A4601-A49B-4AC0-B106-F566AA2B3F7F}" type="pres">
      <dgm:prSet presAssocID="{48A78859-7D60-41AA-B02A-01C804CCE7AF}" presName="conn2-1" presStyleLbl="parChTrans1D2" presStyleIdx="1" presStyleCnt="3"/>
      <dgm:spPr/>
    </dgm:pt>
    <dgm:pt modelId="{0CA1DF54-A73F-4976-9AE8-34960E66F091}" type="pres">
      <dgm:prSet presAssocID="{48A78859-7D60-41AA-B02A-01C804CCE7AF}" presName="connTx" presStyleLbl="parChTrans1D2" presStyleIdx="1" presStyleCnt="3"/>
      <dgm:spPr/>
    </dgm:pt>
    <dgm:pt modelId="{A8D09188-D839-4132-8C5E-BCC87E93EE62}" type="pres">
      <dgm:prSet presAssocID="{9C61A653-1F6B-45BF-A3C8-8935D48D20F5}" presName="root2" presStyleCnt="0"/>
      <dgm:spPr/>
    </dgm:pt>
    <dgm:pt modelId="{8819E659-93F6-4A4C-9A75-2CB74E769F7A}" type="pres">
      <dgm:prSet presAssocID="{9C61A653-1F6B-45BF-A3C8-8935D48D20F5}" presName="LevelTwoTextNode" presStyleLbl="node2" presStyleIdx="1" presStyleCnt="3">
        <dgm:presLayoutVars>
          <dgm:chPref val="3"/>
        </dgm:presLayoutVars>
      </dgm:prSet>
      <dgm:spPr/>
    </dgm:pt>
    <dgm:pt modelId="{7F974027-6F88-4284-9A20-15496962C9C1}" type="pres">
      <dgm:prSet presAssocID="{9C61A653-1F6B-45BF-A3C8-8935D48D20F5}" presName="level3hierChild" presStyleCnt="0"/>
      <dgm:spPr/>
    </dgm:pt>
    <dgm:pt modelId="{402788B0-960A-4BD5-89ED-BF08D8DDE226}" type="pres">
      <dgm:prSet presAssocID="{9BAAC82B-3A25-41EC-9D8A-6A3FAC8EDCDF}" presName="conn2-1" presStyleLbl="parChTrans1D2" presStyleIdx="2" presStyleCnt="3"/>
      <dgm:spPr/>
    </dgm:pt>
    <dgm:pt modelId="{0F196CDD-0F77-4F1E-9BB2-BE2BE8E3C512}" type="pres">
      <dgm:prSet presAssocID="{9BAAC82B-3A25-41EC-9D8A-6A3FAC8EDCDF}" presName="connTx" presStyleLbl="parChTrans1D2" presStyleIdx="2" presStyleCnt="3"/>
      <dgm:spPr/>
    </dgm:pt>
    <dgm:pt modelId="{1D81258F-D55F-4AF3-8585-072C1525A24F}" type="pres">
      <dgm:prSet presAssocID="{CF4AB1CC-B8F6-4011-96FD-4F14992F9AC2}" presName="root2" presStyleCnt="0"/>
      <dgm:spPr/>
    </dgm:pt>
    <dgm:pt modelId="{DABAD4C4-0E3F-4F0D-92DA-1D069C1BE552}" type="pres">
      <dgm:prSet presAssocID="{CF4AB1CC-B8F6-4011-96FD-4F14992F9AC2}" presName="LevelTwoTextNode" presStyleLbl="node2" presStyleIdx="2" presStyleCnt="3">
        <dgm:presLayoutVars>
          <dgm:chPref val="3"/>
        </dgm:presLayoutVars>
      </dgm:prSet>
      <dgm:spPr/>
    </dgm:pt>
    <dgm:pt modelId="{756196BE-650E-4A6D-AF9D-FCEC08C71CBF}" type="pres">
      <dgm:prSet presAssocID="{CF4AB1CC-B8F6-4011-96FD-4F14992F9AC2}" presName="level3hierChild" presStyleCnt="0"/>
      <dgm:spPr/>
    </dgm:pt>
  </dgm:ptLst>
  <dgm:cxnLst>
    <dgm:cxn modelId="{627D7807-579D-4B5B-965E-6C2CD69F39F3}" type="presOf" srcId="{9AB3CA59-E96E-4A51-8407-0D042DA131F7}" destId="{F90F45FB-24A2-4113-A5E0-063757EF8152}" srcOrd="0" destOrd="0" presId="urn:microsoft.com/office/officeart/2008/layout/HorizontalMultiLevelHierarchy#1"/>
    <dgm:cxn modelId="{55C8CC1A-39D5-47B0-9226-07D7275CE25C}" type="presOf" srcId="{98EE382B-8317-4366-A4BB-7600F5F42648}" destId="{FBA1D8E3-B212-40A4-9367-F5B80382E11F}" srcOrd="0" destOrd="0" presId="urn:microsoft.com/office/officeart/2008/layout/HorizontalMultiLevelHierarchy#1"/>
    <dgm:cxn modelId="{D4FE781C-B142-4D1A-BCF3-5EC15D265739}" type="presOf" srcId="{48A78859-7D60-41AA-B02A-01C804CCE7AF}" destId="{0CA1DF54-A73F-4976-9AE8-34960E66F091}" srcOrd="1" destOrd="0" presId="urn:microsoft.com/office/officeart/2008/layout/HorizontalMultiLevelHierarchy#1"/>
    <dgm:cxn modelId="{0947542D-6B00-4CC2-AD78-22C656216B00}" type="presOf" srcId="{0B59B060-AF52-4715-AA95-A1A58440D725}" destId="{C1474064-A0C3-41AD-8B02-78360F534617}" srcOrd="1" destOrd="0" presId="urn:microsoft.com/office/officeart/2008/layout/HorizontalMultiLevelHierarchy#1"/>
    <dgm:cxn modelId="{3A31F530-5C52-424D-8496-FD5580FAA72E}" type="presOf" srcId="{CF4AB1CC-B8F6-4011-96FD-4F14992F9AC2}" destId="{DABAD4C4-0E3F-4F0D-92DA-1D069C1BE552}" srcOrd="0" destOrd="0" presId="urn:microsoft.com/office/officeart/2008/layout/HorizontalMultiLevelHierarchy#1"/>
    <dgm:cxn modelId="{7B2AB337-AC76-4A49-8B60-6FC5456B67F0}" srcId="{98EE382B-8317-4366-A4BB-7600F5F42648}" destId="{9C61A653-1F6B-45BF-A3C8-8935D48D20F5}" srcOrd="1" destOrd="0" parTransId="{48A78859-7D60-41AA-B02A-01C804CCE7AF}" sibTransId="{FBFE4850-4CE5-4BD9-88B5-ACB2C18F9234}"/>
    <dgm:cxn modelId="{B28EE93A-DE95-4EDC-9BE5-F86E9F15918C}" srcId="{98EE382B-8317-4366-A4BB-7600F5F42648}" destId="{29F99EB4-91FB-46FF-A666-03EE11A36587}" srcOrd="0" destOrd="0" parTransId="{0B59B060-AF52-4715-AA95-A1A58440D725}" sibTransId="{784E9937-0D44-42C9-8818-433CF683174F}"/>
    <dgm:cxn modelId="{0BFC8B3C-E68D-4E2E-917C-4D082ACF6512}" type="presOf" srcId="{9BAAC82B-3A25-41EC-9D8A-6A3FAC8EDCDF}" destId="{402788B0-960A-4BD5-89ED-BF08D8DDE226}" srcOrd="0" destOrd="0" presId="urn:microsoft.com/office/officeart/2008/layout/HorizontalMultiLevelHierarchy#1"/>
    <dgm:cxn modelId="{D1019E4B-6465-4CDF-8274-35AD8740CC63}" type="presOf" srcId="{48A78859-7D60-41AA-B02A-01C804CCE7AF}" destId="{7A9A4601-A49B-4AC0-B106-F566AA2B3F7F}" srcOrd="0" destOrd="0" presId="urn:microsoft.com/office/officeart/2008/layout/HorizontalMultiLevelHierarchy#1"/>
    <dgm:cxn modelId="{4C4AE677-86C1-47A8-A3D3-D6E4C35C32B3}" srcId="{98EE382B-8317-4366-A4BB-7600F5F42648}" destId="{CF4AB1CC-B8F6-4011-96FD-4F14992F9AC2}" srcOrd="2" destOrd="0" parTransId="{9BAAC82B-3A25-41EC-9D8A-6A3FAC8EDCDF}" sibTransId="{5A0141A7-B310-4652-8374-580F184DD519}"/>
    <dgm:cxn modelId="{86E85F7E-BE98-4BC5-B407-E6ADEA4C0CFF}" srcId="{9AB3CA59-E96E-4A51-8407-0D042DA131F7}" destId="{98EE382B-8317-4366-A4BB-7600F5F42648}" srcOrd="0" destOrd="0" parTransId="{6BC5BF06-F579-4C1B-9776-5B38DB06CEBB}" sibTransId="{AAA36AE5-291E-481F-8411-D6DDAC6E7161}"/>
    <dgm:cxn modelId="{02D44987-A487-44A4-BF5B-D6EAF5F9A695}" type="presOf" srcId="{9C61A653-1F6B-45BF-A3C8-8935D48D20F5}" destId="{8819E659-93F6-4A4C-9A75-2CB74E769F7A}" srcOrd="0" destOrd="0" presId="urn:microsoft.com/office/officeart/2008/layout/HorizontalMultiLevelHierarchy#1"/>
    <dgm:cxn modelId="{9223E39C-BBE2-40FF-84C5-37269A921C4F}" type="presOf" srcId="{0B59B060-AF52-4715-AA95-A1A58440D725}" destId="{EFD6EA81-108C-4404-B3BE-DED838D72A94}" srcOrd="0" destOrd="0" presId="urn:microsoft.com/office/officeart/2008/layout/HorizontalMultiLevelHierarchy#1"/>
    <dgm:cxn modelId="{9ACDAABA-3F09-41E9-ABD8-E28D0C58572E}" type="presOf" srcId="{9BAAC82B-3A25-41EC-9D8A-6A3FAC8EDCDF}" destId="{0F196CDD-0F77-4F1E-9BB2-BE2BE8E3C512}" srcOrd="1" destOrd="0" presId="urn:microsoft.com/office/officeart/2008/layout/HorizontalMultiLevelHierarchy#1"/>
    <dgm:cxn modelId="{3D4F05C2-7DDB-4DDD-95B3-6A534F823014}" type="presOf" srcId="{29F99EB4-91FB-46FF-A666-03EE11A36587}" destId="{DB573871-A674-4273-8830-F03050226792}" srcOrd="0" destOrd="0" presId="urn:microsoft.com/office/officeart/2008/layout/HorizontalMultiLevelHierarchy#1"/>
    <dgm:cxn modelId="{6D317547-AD7B-48F2-826E-06D00BED4D1D}" type="presParOf" srcId="{F90F45FB-24A2-4113-A5E0-063757EF8152}" destId="{FBAFF942-AF0D-4BA0-914A-98AE9A0B22ED}" srcOrd="0" destOrd="0" presId="urn:microsoft.com/office/officeart/2008/layout/HorizontalMultiLevelHierarchy#1"/>
    <dgm:cxn modelId="{F0B7A48E-29C9-4B6E-AE78-F08739F2930C}" type="presParOf" srcId="{FBAFF942-AF0D-4BA0-914A-98AE9A0B22ED}" destId="{FBA1D8E3-B212-40A4-9367-F5B80382E11F}" srcOrd="0" destOrd="0" presId="urn:microsoft.com/office/officeart/2008/layout/HorizontalMultiLevelHierarchy#1"/>
    <dgm:cxn modelId="{5CD629D6-6D4C-465F-ACA7-8F4A64EC009F}" type="presParOf" srcId="{FBAFF942-AF0D-4BA0-914A-98AE9A0B22ED}" destId="{4192E778-BDA4-44F2-ADC9-1101F3BB498D}" srcOrd="1" destOrd="0" presId="urn:microsoft.com/office/officeart/2008/layout/HorizontalMultiLevelHierarchy#1"/>
    <dgm:cxn modelId="{668DC954-6E4C-4257-B356-43F593A8F9B9}" type="presParOf" srcId="{4192E778-BDA4-44F2-ADC9-1101F3BB498D}" destId="{EFD6EA81-108C-4404-B3BE-DED838D72A94}" srcOrd="0" destOrd="0" presId="urn:microsoft.com/office/officeart/2008/layout/HorizontalMultiLevelHierarchy#1"/>
    <dgm:cxn modelId="{D9686826-E5F5-4509-9815-74BCFE59819F}" type="presParOf" srcId="{EFD6EA81-108C-4404-B3BE-DED838D72A94}" destId="{C1474064-A0C3-41AD-8B02-78360F534617}" srcOrd="0" destOrd="0" presId="urn:microsoft.com/office/officeart/2008/layout/HorizontalMultiLevelHierarchy#1"/>
    <dgm:cxn modelId="{FCCFF32E-4C83-4BC4-AE4D-C48E9C098BFE}" type="presParOf" srcId="{4192E778-BDA4-44F2-ADC9-1101F3BB498D}" destId="{852A1EDB-1D3E-4384-86AD-9BEA2AA673D9}" srcOrd="1" destOrd="0" presId="urn:microsoft.com/office/officeart/2008/layout/HorizontalMultiLevelHierarchy#1"/>
    <dgm:cxn modelId="{C3055C76-D53F-4AA7-A3E1-308073E6F824}" type="presParOf" srcId="{852A1EDB-1D3E-4384-86AD-9BEA2AA673D9}" destId="{DB573871-A674-4273-8830-F03050226792}" srcOrd="0" destOrd="0" presId="urn:microsoft.com/office/officeart/2008/layout/HorizontalMultiLevelHierarchy#1"/>
    <dgm:cxn modelId="{B8C48461-64F1-47EC-96DC-14266F16A4BC}" type="presParOf" srcId="{852A1EDB-1D3E-4384-86AD-9BEA2AA673D9}" destId="{A9F4509B-9C4E-4AE5-88F8-CBE322B26861}" srcOrd="1" destOrd="0" presId="urn:microsoft.com/office/officeart/2008/layout/HorizontalMultiLevelHierarchy#1"/>
    <dgm:cxn modelId="{F8ECBFB9-1FF2-482F-BE1B-1EB7B5B9EB9C}" type="presParOf" srcId="{4192E778-BDA4-44F2-ADC9-1101F3BB498D}" destId="{7A9A4601-A49B-4AC0-B106-F566AA2B3F7F}" srcOrd="2" destOrd="0" presId="urn:microsoft.com/office/officeart/2008/layout/HorizontalMultiLevelHierarchy#1"/>
    <dgm:cxn modelId="{88816CFF-7FE4-4291-9EB0-B4B2A0DACC02}" type="presParOf" srcId="{7A9A4601-A49B-4AC0-B106-F566AA2B3F7F}" destId="{0CA1DF54-A73F-4976-9AE8-34960E66F091}" srcOrd="0" destOrd="0" presId="urn:microsoft.com/office/officeart/2008/layout/HorizontalMultiLevelHierarchy#1"/>
    <dgm:cxn modelId="{103105AC-A7E2-4918-8F94-796D3ACC1375}" type="presParOf" srcId="{4192E778-BDA4-44F2-ADC9-1101F3BB498D}" destId="{A8D09188-D839-4132-8C5E-BCC87E93EE62}" srcOrd="3" destOrd="0" presId="urn:microsoft.com/office/officeart/2008/layout/HorizontalMultiLevelHierarchy#1"/>
    <dgm:cxn modelId="{5C41E217-E0B7-4203-83ED-B755ED255933}" type="presParOf" srcId="{A8D09188-D839-4132-8C5E-BCC87E93EE62}" destId="{8819E659-93F6-4A4C-9A75-2CB74E769F7A}" srcOrd="0" destOrd="0" presId="urn:microsoft.com/office/officeart/2008/layout/HorizontalMultiLevelHierarchy#1"/>
    <dgm:cxn modelId="{A823E508-10FA-4046-AB09-B4DFB9AE4411}" type="presParOf" srcId="{A8D09188-D839-4132-8C5E-BCC87E93EE62}" destId="{7F974027-6F88-4284-9A20-15496962C9C1}" srcOrd="1" destOrd="0" presId="urn:microsoft.com/office/officeart/2008/layout/HorizontalMultiLevelHierarchy#1"/>
    <dgm:cxn modelId="{B486E075-5A4E-4577-84F2-BCDBE3D172A9}" type="presParOf" srcId="{4192E778-BDA4-44F2-ADC9-1101F3BB498D}" destId="{402788B0-960A-4BD5-89ED-BF08D8DDE226}" srcOrd="4" destOrd="0" presId="urn:microsoft.com/office/officeart/2008/layout/HorizontalMultiLevelHierarchy#1"/>
    <dgm:cxn modelId="{B9A3003A-E570-47FA-B668-2ECFDEF9E4AB}" type="presParOf" srcId="{402788B0-960A-4BD5-89ED-BF08D8DDE226}" destId="{0F196CDD-0F77-4F1E-9BB2-BE2BE8E3C512}" srcOrd="0" destOrd="0" presId="urn:microsoft.com/office/officeart/2008/layout/HorizontalMultiLevelHierarchy#1"/>
    <dgm:cxn modelId="{3DFE6CB1-C1EA-40C8-A953-983F29DBEAB6}" type="presParOf" srcId="{4192E778-BDA4-44F2-ADC9-1101F3BB498D}" destId="{1D81258F-D55F-4AF3-8585-072C1525A24F}" srcOrd="5" destOrd="0" presId="urn:microsoft.com/office/officeart/2008/layout/HorizontalMultiLevelHierarchy#1"/>
    <dgm:cxn modelId="{26E13D79-01F4-4A5E-BC6A-AFE9F25E8E61}" type="presParOf" srcId="{1D81258F-D55F-4AF3-8585-072C1525A24F}" destId="{DABAD4C4-0E3F-4F0D-92DA-1D069C1BE552}" srcOrd="0" destOrd="0" presId="urn:microsoft.com/office/officeart/2008/layout/HorizontalMultiLevelHierarchy#1"/>
    <dgm:cxn modelId="{73B09E23-E553-4B92-AC1E-CF3939040B66}" type="presParOf" srcId="{1D81258F-D55F-4AF3-8585-072C1525A24F}" destId="{756196BE-650E-4A6D-AF9D-FCEC08C71CB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1AB61-91C3-46CF-BC4A-51A9EF6CDB51}">
      <dsp:nvSpPr>
        <dsp:cNvPr id="0" name=""/>
        <dsp:cNvSpPr/>
      </dsp:nvSpPr>
      <dsp:spPr>
        <a:xfrm>
          <a:off x="3193524" y="2496146"/>
          <a:ext cx="1813377" cy="1174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BC0E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6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添加内容</a:t>
          </a:r>
          <a:endParaRPr lang="zh-CN" altLang="en-US" sz="16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3763341" y="2815614"/>
        <a:ext cx="1217758" cy="829386"/>
      </dsp:txXfrm>
    </dsp:sp>
    <dsp:sp modelId="{0CB6A097-8455-4FB5-B048-42278F1D8199}">
      <dsp:nvSpPr>
        <dsp:cNvPr id="0" name=""/>
        <dsp:cNvSpPr/>
      </dsp:nvSpPr>
      <dsp:spPr>
        <a:xfrm>
          <a:off x="234856" y="2496146"/>
          <a:ext cx="1813377" cy="1174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4BEB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6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b="1" kern="1200" spc="1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Add content</a:t>
          </a:r>
          <a:endParaRPr lang="zh-CN" altLang="en-US" sz="16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260659" y="2815614"/>
        <a:ext cx="1217758" cy="829386"/>
      </dsp:txXfrm>
    </dsp:sp>
    <dsp:sp modelId="{7D94316D-6B7C-4757-B8B7-716E3B96E523}">
      <dsp:nvSpPr>
        <dsp:cNvPr id="0" name=""/>
        <dsp:cNvSpPr/>
      </dsp:nvSpPr>
      <dsp:spPr>
        <a:xfrm>
          <a:off x="3193524" y="0"/>
          <a:ext cx="1813377" cy="1174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26C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6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b="1" kern="1200" spc="1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Add content</a:t>
          </a:r>
          <a:endParaRPr lang="zh-CN" altLang="en-US" sz="16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3763341" y="25803"/>
        <a:ext cx="1217758" cy="829386"/>
      </dsp:txXfrm>
    </dsp:sp>
    <dsp:sp modelId="{CB6ED897-BA72-46D1-B768-9B451C352614}">
      <dsp:nvSpPr>
        <dsp:cNvPr id="0" name=""/>
        <dsp:cNvSpPr/>
      </dsp:nvSpPr>
      <dsp:spPr>
        <a:xfrm>
          <a:off x="234856" y="0"/>
          <a:ext cx="1813377" cy="1174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57F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6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添加内容</a:t>
          </a:r>
        </a:p>
      </dsp:txBody>
      <dsp:txXfrm>
        <a:off x="260659" y="25803"/>
        <a:ext cx="1217758" cy="829386"/>
      </dsp:txXfrm>
    </dsp:sp>
    <dsp:sp modelId="{801DC670-6713-4145-8934-5D4DBC9D4454}">
      <dsp:nvSpPr>
        <dsp:cNvPr id="0" name=""/>
        <dsp:cNvSpPr/>
      </dsp:nvSpPr>
      <dsp:spPr>
        <a:xfrm>
          <a:off x="994713" y="209235"/>
          <a:ext cx="1589458" cy="1589458"/>
        </a:xfrm>
        <a:prstGeom prst="pieWedge">
          <a:avLst/>
        </a:prstGeom>
        <a:solidFill>
          <a:srgbClr val="F57F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spc="30" baseline="0" dirty="0">
              <a:latin typeface="+mn-lt"/>
              <a:ea typeface="+mn-ea"/>
              <a:cs typeface="+mn-ea"/>
              <a:sym typeface="+mn-lt"/>
            </a:rPr>
            <a:t>添加标题</a:t>
          </a: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460254" y="674776"/>
        <a:ext cx="1123917" cy="1123917"/>
      </dsp:txXfrm>
    </dsp:sp>
    <dsp:sp modelId="{BFF11DB9-2E55-4C57-AFFF-06E0251BCE7C}">
      <dsp:nvSpPr>
        <dsp:cNvPr id="0" name=""/>
        <dsp:cNvSpPr/>
      </dsp:nvSpPr>
      <dsp:spPr>
        <a:xfrm rot="5400000">
          <a:off x="2657587" y="209235"/>
          <a:ext cx="1589458" cy="1589458"/>
        </a:xfrm>
        <a:prstGeom prst="pieWedge">
          <a:avLst/>
        </a:prstGeom>
        <a:solidFill>
          <a:srgbClr val="F26C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spc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Add a title</a:t>
          </a:r>
          <a:endParaRPr lang="zh-CN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 rot="-5400000">
        <a:off x="2657587" y="674776"/>
        <a:ext cx="1123917" cy="1123917"/>
      </dsp:txXfrm>
    </dsp:sp>
    <dsp:sp modelId="{61B73589-60EA-4ED3-A780-51439EEA74FB}">
      <dsp:nvSpPr>
        <dsp:cNvPr id="0" name=""/>
        <dsp:cNvSpPr/>
      </dsp:nvSpPr>
      <dsp:spPr>
        <a:xfrm rot="10800000">
          <a:off x="2657587" y="1872110"/>
          <a:ext cx="1589458" cy="1589458"/>
        </a:xfrm>
        <a:prstGeom prst="pieWedge">
          <a:avLst/>
        </a:prstGeom>
        <a:solidFill>
          <a:srgbClr val="6BC0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spc="30" baseline="0" dirty="0">
              <a:latin typeface="+mn-lt"/>
              <a:ea typeface="+mn-ea"/>
              <a:cs typeface="+mn-ea"/>
              <a:sym typeface="+mn-lt"/>
            </a:rPr>
            <a:t>添加标题</a:t>
          </a:r>
        </a:p>
      </dsp:txBody>
      <dsp:txXfrm rot="10800000">
        <a:off x="2657587" y="1872110"/>
        <a:ext cx="1123917" cy="1123917"/>
      </dsp:txXfrm>
    </dsp:sp>
    <dsp:sp modelId="{1FC4EA25-59C1-4E00-B1BF-0719AA0AD407}">
      <dsp:nvSpPr>
        <dsp:cNvPr id="0" name=""/>
        <dsp:cNvSpPr/>
      </dsp:nvSpPr>
      <dsp:spPr>
        <a:xfrm rot="16200000">
          <a:off x="994713" y="1872110"/>
          <a:ext cx="1589458" cy="1589458"/>
        </a:xfrm>
        <a:prstGeom prst="pieWedge">
          <a:avLst/>
        </a:prstGeom>
        <a:solidFill>
          <a:srgbClr val="54BE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spc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Add a title</a:t>
          </a:r>
          <a:endParaRPr lang="zh-CN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 rot="5400000">
        <a:off x="1460254" y="1872110"/>
        <a:ext cx="1123917" cy="1123917"/>
      </dsp:txXfrm>
    </dsp:sp>
    <dsp:sp modelId="{03D03A18-B22B-4FC8-B85B-1CA6FCC408E5}">
      <dsp:nvSpPr>
        <dsp:cNvPr id="0" name=""/>
        <dsp:cNvSpPr/>
      </dsp:nvSpPr>
      <dsp:spPr>
        <a:xfrm>
          <a:off x="2346486" y="1505029"/>
          <a:ext cx="548785" cy="477204"/>
        </a:xfrm>
        <a:prstGeom prst="circularArrow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49ED2-8477-4876-8184-134190060446}">
      <dsp:nvSpPr>
        <dsp:cNvPr id="0" name=""/>
        <dsp:cNvSpPr/>
      </dsp:nvSpPr>
      <dsp:spPr>
        <a:xfrm rot="10800000">
          <a:off x="2346486" y="1688569"/>
          <a:ext cx="548785" cy="477204"/>
        </a:xfrm>
        <a:prstGeom prst="circularArrow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788B0-960A-4BD5-89ED-BF08D8DDE226}">
      <dsp:nvSpPr>
        <dsp:cNvPr id="0" name=""/>
        <dsp:cNvSpPr/>
      </dsp:nvSpPr>
      <dsp:spPr>
        <a:xfrm>
          <a:off x="1846669" y="1960038"/>
          <a:ext cx="488598" cy="93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299" y="0"/>
              </a:lnTo>
              <a:lnTo>
                <a:pt x="244299" y="931018"/>
              </a:lnTo>
              <a:lnTo>
                <a:pt x="488598" y="931018"/>
              </a:lnTo>
            </a:path>
          </a:pathLst>
        </a:custGeom>
        <a:noFill/>
        <a:ln w="25400" cap="flat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kern="1200"/>
        </a:p>
      </dsp:txBody>
      <dsp:txXfrm>
        <a:off x="2064683" y="2399261"/>
        <a:ext cx="52571" cy="52571"/>
      </dsp:txXfrm>
    </dsp:sp>
    <dsp:sp modelId="{7A9A4601-A49B-4AC0-B106-F566AA2B3F7F}">
      <dsp:nvSpPr>
        <dsp:cNvPr id="0" name=""/>
        <dsp:cNvSpPr/>
      </dsp:nvSpPr>
      <dsp:spPr>
        <a:xfrm>
          <a:off x="1846669" y="1914317"/>
          <a:ext cx="488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8598" y="45720"/>
              </a:lnTo>
            </a:path>
          </a:pathLst>
        </a:custGeom>
        <a:noFill/>
        <a:ln w="25400" cap="flat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kern="1200"/>
        </a:p>
      </dsp:txBody>
      <dsp:txXfrm>
        <a:off x="2078754" y="1947823"/>
        <a:ext cx="24429" cy="24429"/>
      </dsp:txXfrm>
    </dsp:sp>
    <dsp:sp modelId="{EFD6EA81-108C-4404-B3BE-DED838D72A94}">
      <dsp:nvSpPr>
        <dsp:cNvPr id="0" name=""/>
        <dsp:cNvSpPr/>
      </dsp:nvSpPr>
      <dsp:spPr>
        <a:xfrm>
          <a:off x="1846669" y="1029019"/>
          <a:ext cx="488598" cy="931018"/>
        </a:xfrm>
        <a:custGeom>
          <a:avLst/>
          <a:gdLst/>
          <a:ahLst/>
          <a:cxnLst/>
          <a:rect l="0" t="0" r="0" b="0"/>
          <a:pathLst>
            <a:path>
              <a:moveTo>
                <a:pt x="0" y="931018"/>
              </a:moveTo>
              <a:lnTo>
                <a:pt x="244299" y="931018"/>
              </a:lnTo>
              <a:lnTo>
                <a:pt x="244299" y="0"/>
              </a:lnTo>
              <a:lnTo>
                <a:pt x="488598" y="0"/>
              </a:lnTo>
            </a:path>
          </a:pathLst>
        </a:custGeom>
        <a:noFill/>
        <a:ln w="25400" cap="flat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kern="1200"/>
        </a:p>
      </dsp:txBody>
      <dsp:txXfrm>
        <a:off x="2064683" y="1468243"/>
        <a:ext cx="52571" cy="52571"/>
      </dsp:txXfrm>
    </dsp:sp>
    <dsp:sp modelId="{FBA1D8E3-B212-40A4-9367-F5B80382E11F}">
      <dsp:nvSpPr>
        <dsp:cNvPr id="0" name=""/>
        <dsp:cNvSpPr/>
      </dsp:nvSpPr>
      <dsp:spPr>
        <a:xfrm rot="16200000">
          <a:off x="-485775" y="1587630"/>
          <a:ext cx="3920076" cy="744814"/>
        </a:xfrm>
        <a:prstGeom prst="rect">
          <a:avLst/>
        </a:prstGeom>
        <a:solidFill>
          <a:srgbClr val="F57F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b="1" kern="1200" spc="110" baseline="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-485775" y="1587630"/>
        <a:ext cx="3920076" cy="744814"/>
      </dsp:txXfrm>
    </dsp:sp>
    <dsp:sp modelId="{DB573871-A674-4273-8830-F03050226792}">
      <dsp:nvSpPr>
        <dsp:cNvPr id="0" name=""/>
        <dsp:cNvSpPr/>
      </dsp:nvSpPr>
      <dsp:spPr>
        <a:xfrm>
          <a:off x="2335268" y="656612"/>
          <a:ext cx="2442991" cy="744814"/>
        </a:xfrm>
        <a:prstGeom prst="rect">
          <a:avLst/>
        </a:prstGeom>
        <a:solidFill>
          <a:srgbClr val="6BC0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点击添加内容</a:t>
          </a:r>
        </a:p>
      </dsp:txBody>
      <dsp:txXfrm>
        <a:off x="2335268" y="656612"/>
        <a:ext cx="2442991" cy="744814"/>
      </dsp:txXfrm>
    </dsp:sp>
    <dsp:sp modelId="{8819E659-93F6-4A4C-9A75-2CB74E769F7A}">
      <dsp:nvSpPr>
        <dsp:cNvPr id="0" name=""/>
        <dsp:cNvSpPr/>
      </dsp:nvSpPr>
      <dsp:spPr>
        <a:xfrm>
          <a:off x="2335268" y="1587630"/>
          <a:ext cx="2442991" cy="744814"/>
        </a:xfrm>
        <a:prstGeom prst="rect">
          <a:avLst/>
        </a:prstGeom>
        <a:solidFill>
          <a:srgbClr val="6BC0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spc="10" baseline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Add content</a:t>
          </a:r>
          <a:endParaRPr lang="zh-CN" altLang="en-US" sz="1600" b="1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2335268" y="1587630"/>
        <a:ext cx="2442991" cy="744814"/>
      </dsp:txXfrm>
    </dsp:sp>
    <dsp:sp modelId="{DABAD4C4-0E3F-4F0D-92DA-1D069C1BE552}">
      <dsp:nvSpPr>
        <dsp:cNvPr id="0" name=""/>
        <dsp:cNvSpPr/>
      </dsp:nvSpPr>
      <dsp:spPr>
        <a:xfrm>
          <a:off x="2335268" y="2518648"/>
          <a:ext cx="2442991" cy="744814"/>
        </a:xfrm>
        <a:prstGeom prst="rect">
          <a:avLst/>
        </a:prstGeom>
        <a:solidFill>
          <a:srgbClr val="6BC0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点击添加内容</a:t>
          </a:r>
        </a:p>
      </dsp:txBody>
      <dsp:txXfrm>
        <a:off x="2335268" y="2518648"/>
        <a:ext cx="2442991" cy="744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5117-9296-4C12-B66D-9672E8CE16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75D0F-DBA7-4D7E-8B01-F91AB1F2A6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15090-016A-4701-B92E-57FF657180E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8AE80-174D-4706-8ACD-8767245EDD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15090-016A-4701-B92E-57FF657180E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15090-016A-4701-B92E-57FF657180E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8AE80-174D-4706-8ACD-8767245EDD3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8AE80-174D-4706-8ACD-8767245EDD3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5D0F-DBA7-4D7E-8B01-F91AB1F2A6E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31B-1975-4597-A7FC-F3E3970D212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7648-1F5C-4AD2-A8B7-BB601F8ADA5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图片包含 LEGO, 玩具&#10;&#10;已生成极高可信度的说明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894795">
            <a:off x="-1060405" y="-518547"/>
            <a:ext cx="3159535" cy="2812762"/>
          </a:xfrm>
          <a:prstGeom prst="rect">
            <a:avLst/>
          </a:prstGeom>
        </p:spPr>
      </p:pic>
      <p:pic>
        <p:nvPicPr>
          <p:cNvPr id="9" name="图片 8" descr="图片包含 LEGO, 玩具&#10;&#10;已生成极高可信度的说明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1162">
            <a:off x="10552866" y="5147591"/>
            <a:ext cx="2475148" cy="2369244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0" y="6982406"/>
            <a:ext cx="31016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定制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：静水流深工作室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QQ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276060523</a:t>
            </a: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微信：</a:t>
            </a:r>
            <a:r>
              <a:rPr lang="en-US" altLang="zh-CN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whishile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电话：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18928897164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pattFill prst="pct5">
          <a:fgClr>
            <a:srgbClr val="F793B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608856" y="-1865385"/>
            <a:ext cx="3960440" cy="3465586"/>
            <a:chOff x="13" y="-244"/>
            <a:chExt cx="4938" cy="4321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3" y="-244"/>
              <a:ext cx="2258" cy="2246"/>
            </a:xfrm>
            <a:custGeom>
              <a:avLst/>
              <a:gdLst>
                <a:gd name="T0" fmla="*/ 1273 w 1515"/>
                <a:gd name="T1" fmla="*/ 497 h 1507"/>
                <a:gd name="T2" fmla="*/ 1155 w 1515"/>
                <a:gd name="T3" fmla="*/ 615 h 1507"/>
                <a:gd name="T4" fmla="*/ 1272 w 1515"/>
                <a:gd name="T5" fmla="*/ 733 h 1507"/>
                <a:gd name="T6" fmla="*/ 1272 w 1515"/>
                <a:gd name="T7" fmla="*/ 774 h 1507"/>
                <a:gd name="T8" fmla="*/ 1101 w 1515"/>
                <a:gd name="T9" fmla="*/ 945 h 1507"/>
                <a:gd name="T10" fmla="*/ 1219 w 1515"/>
                <a:gd name="T11" fmla="*/ 1063 h 1507"/>
                <a:gd name="T12" fmla="*/ 1499 w 1515"/>
                <a:gd name="T13" fmla="*/ 783 h 1507"/>
                <a:gd name="T14" fmla="*/ 1499 w 1515"/>
                <a:gd name="T15" fmla="*/ 723 h 1507"/>
                <a:gd name="T16" fmla="*/ 1273 w 1515"/>
                <a:gd name="T17" fmla="*/ 497 h 1507"/>
                <a:gd name="T18" fmla="*/ 758 w 1515"/>
                <a:gd name="T19" fmla="*/ 0 h 1507"/>
                <a:gd name="T20" fmla="*/ 728 w 1515"/>
                <a:gd name="T21" fmla="*/ 12 h 1507"/>
                <a:gd name="T22" fmla="*/ 17 w 1515"/>
                <a:gd name="T23" fmla="*/ 723 h 1507"/>
                <a:gd name="T24" fmla="*/ 17 w 1515"/>
                <a:gd name="T25" fmla="*/ 783 h 1507"/>
                <a:gd name="T26" fmla="*/ 728 w 1515"/>
                <a:gd name="T27" fmla="*/ 1495 h 1507"/>
                <a:gd name="T28" fmla="*/ 758 w 1515"/>
                <a:gd name="T29" fmla="*/ 1507 h 1507"/>
                <a:gd name="T30" fmla="*/ 788 w 1515"/>
                <a:gd name="T31" fmla="*/ 1494 h 1507"/>
                <a:gd name="T32" fmla="*/ 1101 w 1515"/>
                <a:gd name="T33" fmla="*/ 1181 h 1507"/>
                <a:gd name="T34" fmla="*/ 983 w 1515"/>
                <a:gd name="T35" fmla="*/ 1063 h 1507"/>
                <a:gd name="T36" fmla="*/ 779 w 1515"/>
                <a:gd name="T37" fmla="*/ 1268 h 1507"/>
                <a:gd name="T38" fmla="*/ 758 w 1515"/>
                <a:gd name="T39" fmla="*/ 1276 h 1507"/>
                <a:gd name="T40" fmla="*/ 737 w 1515"/>
                <a:gd name="T41" fmla="*/ 1268 h 1507"/>
                <a:gd name="T42" fmla="*/ 243 w 1515"/>
                <a:gd name="T43" fmla="*/ 774 h 1507"/>
                <a:gd name="T44" fmla="*/ 243 w 1515"/>
                <a:gd name="T45" fmla="*/ 733 h 1507"/>
                <a:gd name="T46" fmla="*/ 737 w 1515"/>
                <a:gd name="T47" fmla="*/ 239 h 1507"/>
                <a:gd name="T48" fmla="*/ 758 w 1515"/>
                <a:gd name="T49" fmla="*/ 230 h 1507"/>
                <a:gd name="T50" fmla="*/ 779 w 1515"/>
                <a:gd name="T51" fmla="*/ 239 h 1507"/>
                <a:gd name="T52" fmla="*/ 1037 w 1515"/>
                <a:gd name="T53" fmla="*/ 497 h 1507"/>
                <a:gd name="T54" fmla="*/ 1155 w 1515"/>
                <a:gd name="T55" fmla="*/ 379 h 1507"/>
                <a:gd name="T56" fmla="*/ 788 w 1515"/>
                <a:gd name="T57" fmla="*/ 12 h 1507"/>
                <a:gd name="T58" fmla="*/ 758 w 1515"/>
                <a:gd name="T59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15" h="1507">
                  <a:moveTo>
                    <a:pt x="1273" y="497"/>
                  </a:moveTo>
                  <a:cubicBezTo>
                    <a:pt x="1155" y="615"/>
                    <a:pt x="1155" y="615"/>
                    <a:pt x="1155" y="615"/>
                  </a:cubicBezTo>
                  <a:cubicBezTo>
                    <a:pt x="1272" y="733"/>
                    <a:pt x="1272" y="733"/>
                    <a:pt x="1272" y="733"/>
                  </a:cubicBezTo>
                  <a:cubicBezTo>
                    <a:pt x="1284" y="744"/>
                    <a:pt x="1284" y="763"/>
                    <a:pt x="1272" y="774"/>
                  </a:cubicBezTo>
                  <a:cubicBezTo>
                    <a:pt x="1101" y="945"/>
                    <a:pt x="1101" y="945"/>
                    <a:pt x="1101" y="945"/>
                  </a:cubicBezTo>
                  <a:cubicBezTo>
                    <a:pt x="1219" y="1063"/>
                    <a:pt x="1219" y="1063"/>
                    <a:pt x="1219" y="1063"/>
                  </a:cubicBezTo>
                  <a:cubicBezTo>
                    <a:pt x="1499" y="783"/>
                    <a:pt x="1499" y="783"/>
                    <a:pt x="1499" y="783"/>
                  </a:cubicBezTo>
                  <a:cubicBezTo>
                    <a:pt x="1515" y="767"/>
                    <a:pt x="1515" y="740"/>
                    <a:pt x="1499" y="723"/>
                  </a:cubicBezTo>
                  <a:cubicBezTo>
                    <a:pt x="1273" y="497"/>
                    <a:pt x="1273" y="497"/>
                    <a:pt x="1273" y="497"/>
                  </a:cubicBezTo>
                  <a:moveTo>
                    <a:pt x="758" y="0"/>
                  </a:moveTo>
                  <a:cubicBezTo>
                    <a:pt x="747" y="0"/>
                    <a:pt x="736" y="4"/>
                    <a:pt x="728" y="12"/>
                  </a:cubicBezTo>
                  <a:cubicBezTo>
                    <a:pt x="17" y="723"/>
                    <a:pt x="17" y="723"/>
                    <a:pt x="17" y="723"/>
                  </a:cubicBezTo>
                  <a:cubicBezTo>
                    <a:pt x="0" y="740"/>
                    <a:pt x="0" y="767"/>
                    <a:pt x="17" y="783"/>
                  </a:cubicBezTo>
                  <a:cubicBezTo>
                    <a:pt x="728" y="1495"/>
                    <a:pt x="728" y="1495"/>
                    <a:pt x="728" y="1495"/>
                  </a:cubicBezTo>
                  <a:cubicBezTo>
                    <a:pt x="736" y="1503"/>
                    <a:pt x="747" y="1507"/>
                    <a:pt x="758" y="1507"/>
                  </a:cubicBezTo>
                  <a:cubicBezTo>
                    <a:pt x="769" y="1507"/>
                    <a:pt x="779" y="1503"/>
                    <a:pt x="788" y="1494"/>
                  </a:cubicBezTo>
                  <a:cubicBezTo>
                    <a:pt x="1101" y="1181"/>
                    <a:pt x="1101" y="1181"/>
                    <a:pt x="1101" y="1181"/>
                  </a:cubicBezTo>
                  <a:cubicBezTo>
                    <a:pt x="983" y="1063"/>
                    <a:pt x="983" y="1063"/>
                    <a:pt x="983" y="1063"/>
                  </a:cubicBezTo>
                  <a:cubicBezTo>
                    <a:pt x="779" y="1268"/>
                    <a:pt x="779" y="1268"/>
                    <a:pt x="779" y="1268"/>
                  </a:cubicBezTo>
                  <a:cubicBezTo>
                    <a:pt x="773" y="1274"/>
                    <a:pt x="765" y="1276"/>
                    <a:pt x="758" y="1276"/>
                  </a:cubicBezTo>
                  <a:cubicBezTo>
                    <a:pt x="750" y="1276"/>
                    <a:pt x="743" y="1274"/>
                    <a:pt x="737" y="1268"/>
                  </a:cubicBezTo>
                  <a:cubicBezTo>
                    <a:pt x="243" y="774"/>
                    <a:pt x="243" y="774"/>
                    <a:pt x="243" y="774"/>
                  </a:cubicBezTo>
                  <a:cubicBezTo>
                    <a:pt x="232" y="763"/>
                    <a:pt x="232" y="744"/>
                    <a:pt x="243" y="733"/>
                  </a:cubicBezTo>
                  <a:cubicBezTo>
                    <a:pt x="737" y="239"/>
                    <a:pt x="737" y="239"/>
                    <a:pt x="737" y="239"/>
                  </a:cubicBezTo>
                  <a:cubicBezTo>
                    <a:pt x="743" y="233"/>
                    <a:pt x="750" y="230"/>
                    <a:pt x="758" y="230"/>
                  </a:cubicBezTo>
                  <a:cubicBezTo>
                    <a:pt x="765" y="230"/>
                    <a:pt x="773" y="233"/>
                    <a:pt x="779" y="239"/>
                  </a:cubicBezTo>
                  <a:cubicBezTo>
                    <a:pt x="1037" y="497"/>
                    <a:pt x="1037" y="497"/>
                    <a:pt x="1037" y="497"/>
                  </a:cubicBezTo>
                  <a:cubicBezTo>
                    <a:pt x="1155" y="379"/>
                    <a:pt x="1155" y="379"/>
                    <a:pt x="1155" y="379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79" y="4"/>
                    <a:pt x="769" y="0"/>
                    <a:pt x="758" y="0"/>
                  </a:cubicBezTo>
                </a:path>
              </a:pathLst>
            </a:custGeom>
            <a:solidFill>
              <a:srgbClr val="FAB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186" y="950"/>
              <a:ext cx="2259" cy="2246"/>
            </a:xfrm>
            <a:custGeom>
              <a:avLst/>
              <a:gdLst>
                <a:gd name="T0" fmla="*/ 568 w 1516"/>
                <a:gd name="T1" fmla="*/ 1098 h 1507"/>
                <a:gd name="T2" fmla="*/ 450 w 1516"/>
                <a:gd name="T3" fmla="*/ 1216 h 1507"/>
                <a:gd name="T4" fmla="*/ 728 w 1516"/>
                <a:gd name="T5" fmla="*/ 1495 h 1507"/>
                <a:gd name="T6" fmla="*/ 758 w 1516"/>
                <a:gd name="T7" fmla="*/ 1507 h 1507"/>
                <a:gd name="T8" fmla="*/ 788 w 1516"/>
                <a:gd name="T9" fmla="*/ 1495 h 1507"/>
                <a:gd name="T10" fmla="*/ 1016 w 1516"/>
                <a:gd name="T11" fmla="*/ 1267 h 1507"/>
                <a:gd name="T12" fmla="*/ 898 w 1516"/>
                <a:gd name="T13" fmla="*/ 1149 h 1507"/>
                <a:gd name="T14" fmla="*/ 779 w 1516"/>
                <a:gd name="T15" fmla="*/ 1268 h 1507"/>
                <a:gd name="T16" fmla="*/ 758 w 1516"/>
                <a:gd name="T17" fmla="*/ 1277 h 1507"/>
                <a:gd name="T18" fmla="*/ 737 w 1516"/>
                <a:gd name="T19" fmla="*/ 1268 h 1507"/>
                <a:gd name="T20" fmla="*/ 568 w 1516"/>
                <a:gd name="T21" fmla="*/ 1098 h 1507"/>
                <a:gd name="T22" fmla="*/ 337 w 1516"/>
                <a:gd name="T23" fmla="*/ 403 h 1507"/>
                <a:gd name="T24" fmla="*/ 17 w 1516"/>
                <a:gd name="T25" fmla="*/ 723 h 1507"/>
                <a:gd name="T26" fmla="*/ 17 w 1516"/>
                <a:gd name="T27" fmla="*/ 783 h 1507"/>
                <a:gd name="T28" fmla="*/ 363 w 1516"/>
                <a:gd name="T29" fmla="*/ 1129 h 1507"/>
                <a:gd name="T30" fmla="*/ 481 w 1516"/>
                <a:gd name="T31" fmla="*/ 1011 h 1507"/>
                <a:gd name="T32" fmla="*/ 244 w 1516"/>
                <a:gd name="T33" fmla="*/ 774 h 1507"/>
                <a:gd name="T34" fmla="*/ 244 w 1516"/>
                <a:gd name="T35" fmla="*/ 733 h 1507"/>
                <a:gd name="T36" fmla="*/ 455 w 1516"/>
                <a:gd name="T37" fmla="*/ 521 h 1507"/>
                <a:gd name="T38" fmla="*/ 337 w 1516"/>
                <a:gd name="T39" fmla="*/ 403 h 1507"/>
                <a:gd name="T40" fmla="*/ 1132 w 1516"/>
                <a:gd name="T41" fmla="*/ 356 h 1507"/>
                <a:gd name="T42" fmla="*/ 1014 w 1516"/>
                <a:gd name="T43" fmla="*/ 474 h 1507"/>
                <a:gd name="T44" fmla="*/ 1273 w 1516"/>
                <a:gd name="T45" fmla="*/ 733 h 1507"/>
                <a:gd name="T46" fmla="*/ 1273 w 1516"/>
                <a:gd name="T47" fmla="*/ 774 h 1507"/>
                <a:gd name="T48" fmla="*/ 985 w 1516"/>
                <a:gd name="T49" fmla="*/ 1062 h 1507"/>
                <a:gd name="T50" fmla="*/ 1103 w 1516"/>
                <a:gd name="T51" fmla="*/ 1180 h 1507"/>
                <a:gd name="T52" fmla="*/ 1499 w 1516"/>
                <a:gd name="T53" fmla="*/ 783 h 1507"/>
                <a:gd name="T54" fmla="*/ 1499 w 1516"/>
                <a:gd name="T55" fmla="*/ 723 h 1507"/>
                <a:gd name="T56" fmla="*/ 1132 w 1516"/>
                <a:gd name="T57" fmla="*/ 356 h 1507"/>
                <a:gd name="T58" fmla="*/ 758 w 1516"/>
                <a:gd name="T59" fmla="*/ 0 h 1507"/>
                <a:gd name="T60" fmla="*/ 728 w 1516"/>
                <a:gd name="T61" fmla="*/ 12 h 1507"/>
                <a:gd name="T62" fmla="*/ 455 w 1516"/>
                <a:gd name="T63" fmla="*/ 285 h 1507"/>
                <a:gd name="T64" fmla="*/ 573 w 1516"/>
                <a:gd name="T65" fmla="*/ 403 h 1507"/>
                <a:gd name="T66" fmla="*/ 737 w 1516"/>
                <a:gd name="T67" fmla="*/ 239 h 1507"/>
                <a:gd name="T68" fmla="*/ 758 w 1516"/>
                <a:gd name="T69" fmla="*/ 230 h 1507"/>
                <a:gd name="T70" fmla="*/ 779 w 1516"/>
                <a:gd name="T71" fmla="*/ 239 h 1507"/>
                <a:gd name="T72" fmla="*/ 897 w 1516"/>
                <a:gd name="T73" fmla="*/ 356 h 1507"/>
                <a:gd name="T74" fmla="*/ 1014 w 1516"/>
                <a:gd name="T75" fmla="*/ 238 h 1507"/>
                <a:gd name="T76" fmla="*/ 788 w 1516"/>
                <a:gd name="T77" fmla="*/ 12 h 1507"/>
                <a:gd name="T78" fmla="*/ 758 w 1516"/>
                <a:gd name="T79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6" h="1507">
                  <a:moveTo>
                    <a:pt x="568" y="1098"/>
                  </a:moveTo>
                  <a:cubicBezTo>
                    <a:pt x="450" y="1216"/>
                    <a:pt x="450" y="1216"/>
                    <a:pt x="450" y="1216"/>
                  </a:cubicBezTo>
                  <a:cubicBezTo>
                    <a:pt x="728" y="1495"/>
                    <a:pt x="728" y="1495"/>
                    <a:pt x="728" y="1495"/>
                  </a:cubicBezTo>
                  <a:cubicBezTo>
                    <a:pt x="736" y="1503"/>
                    <a:pt x="747" y="1507"/>
                    <a:pt x="758" y="1507"/>
                  </a:cubicBezTo>
                  <a:cubicBezTo>
                    <a:pt x="769" y="1507"/>
                    <a:pt x="780" y="1503"/>
                    <a:pt x="788" y="1495"/>
                  </a:cubicBezTo>
                  <a:cubicBezTo>
                    <a:pt x="1016" y="1267"/>
                    <a:pt x="1016" y="1267"/>
                    <a:pt x="1016" y="1267"/>
                  </a:cubicBezTo>
                  <a:cubicBezTo>
                    <a:pt x="898" y="1149"/>
                    <a:pt x="898" y="1149"/>
                    <a:pt x="898" y="1149"/>
                  </a:cubicBezTo>
                  <a:cubicBezTo>
                    <a:pt x="779" y="1268"/>
                    <a:pt x="779" y="1268"/>
                    <a:pt x="779" y="1268"/>
                  </a:cubicBezTo>
                  <a:cubicBezTo>
                    <a:pt x="773" y="1274"/>
                    <a:pt x="766" y="1277"/>
                    <a:pt x="758" y="1277"/>
                  </a:cubicBezTo>
                  <a:cubicBezTo>
                    <a:pt x="751" y="1277"/>
                    <a:pt x="743" y="1274"/>
                    <a:pt x="737" y="1268"/>
                  </a:cubicBezTo>
                  <a:cubicBezTo>
                    <a:pt x="568" y="1098"/>
                    <a:pt x="568" y="1098"/>
                    <a:pt x="568" y="1098"/>
                  </a:cubicBezTo>
                  <a:moveTo>
                    <a:pt x="337" y="403"/>
                  </a:moveTo>
                  <a:cubicBezTo>
                    <a:pt x="17" y="723"/>
                    <a:pt x="17" y="723"/>
                    <a:pt x="17" y="723"/>
                  </a:cubicBezTo>
                  <a:cubicBezTo>
                    <a:pt x="0" y="740"/>
                    <a:pt x="1" y="767"/>
                    <a:pt x="17" y="783"/>
                  </a:cubicBezTo>
                  <a:cubicBezTo>
                    <a:pt x="363" y="1129"/>
                    <a:pt x="363" y="1129"/>
                    <a:pt x="363" y="1129"/>
                  </a:cubicBezTo>
                  <a:cubicBezTo>
                    <a:pt x="481" y="1011"/>
                    <a:pt x="481" y="1011"/>
                    <a:pt x="481" y="1011"/>
                  </a:cubicBezTo>
                  <a:cubicBezTo>
                    <a:pt x="244" y="774"/>
                    <a:pt x="244" y="774"/>
                    <a:pt x="244" y="774"/>
                  </a:cubicBezTo>
                  <a:cubicBezTo>
                    <a:pt x="232" y="763"/>
                    <a:pt x="232" y="744"/>
                    <a:pt x="244" y="733"/>
                  </a:cubicBezTo>
                  <a:cubicBezTo>
                    <a:pt x="455" y="521"/>
                    <a:pt x="455" y="521"/>
                    <a:pt x="455" y="521"/>
                  </a:cubicBezTo>
                  <a:cubicBezTo>
                    <a:pt x="337" y="403"/>
                    <a:pt x="337" y="403"/>
                    <a:pt x="337" y="403"/>
                  </a:cubicBezTo>
                  <a:moveTo>
                    <a:pt x="1132" y="356"/>
                  </a:moveTo>
                  <a:cubicBezTo>
                    <a:pt x="1014" y="474"/>
                    <a:pt x="1014" y="474"/>
                    <a:pt x="1014" y="474"/>
                  </a:cubicBezTo>
                  <a:cubicBezTo>
                    <a:pt x="1273" y="733"/>
                    <a:pt x="1273" y="733"/>
                    <a:pt x="1273" y="733"/>
                  </a:cubicBezTo>
                  <a:cubicBezTo>
                    <a:pt x="1284" y="744"/>
                    <a:pt x="1284" y="763"/>
                    <a:pt x="1273" y="774"/>
                  </a:cubicBezTo>
                  <a:cubicBezTo>
                    <a:pt x="985" y="1062"/>
                    <a:pt x="985" y="1062"/>
                    <a:pt x="985" y="1062"/>
                  </a:cubicBezTo>
                  <a:cubicBezTo>
                    <a:pt x="1103" y="1180"/>
                    <a:pt x="1103" y="1180"/>
                    <a:pt x="1103" y="1180"/>
                  </a:cubicBezTo>
                  <a:cubicBezTo>
                    <a:pt x="1499" y="783"/>
                    <a:pt x="1499" y="783"/>
                    <a:pt x="1499" y="783"/>
                  </a:cubicBezTo>
                  <a:cubicBezTo>
                    <a:pt x="1516" y="767"/>
                    <a:pt x="1516" y="740"/>
                    <a:pt x="1499" y="723"/>
                  </a:cubicBezTo>
                  <a:cubicBezTo>
                    <a:pt x="1132" y="356"/>
                    <a:pt x="1132" y="356"/>
                    <a:pt x="1132" y="356"/>
                  </a:cubicBezTo>
                  <a:moveTo>
                    <a:pt x="758" y="0"/>
                  </a:moveTo>
                  <a:cubicBezTo>
                    <a:pt x="747" y="0"/>
                    <a:pt x="736" y="4"/>
                    <a:pt x="728" y="12"/>
                  </a:cubicBezTo>
                  <a:cubicBezTo>
                    <a:pt x="455" y="285"/>
                    <a:pt x="455" y="285"/>
                    <a:pt x="455" y="285"/>
                  </a:cubicBezTo>
                  <a:cubicBezTo>
                    <a:pt x="573" y="403"/>
                    <a:pt x="573" y="403"/>
                    <a:pt x="573" y="403"/>
                  </a:cubicBezTo>
                  <a:cubicBezTo>
                    <a:pt x="737" y="239"/>
                    <a:pt x="737" y="239"/>
                    <a:pt x="737" y="239"/>
                  </a:cubicBezTo>
                  <a:cubicBezTo>
                    <a:pt x="743" y="233"/>
                    <a:pt x="751" y="230"/>
                    <a:pt x="758" y="230"/>
                  </a:cubicBezTo>
                  <a:cubicBezTo>
                    <a:pt x="766" y="230"/>
                    <a:pt x="773" y="233"/>
                    <a:pt x="779" y="239"/>
                  </a:cubicBezTo>
                  <a:cubicBezTo>
                    <a:pt x="897" y="356"/>
                    <a:pt x="897" y="356"/>
                    <a:pt x="897" y="356"/>
                  </a:cubicBezTo>
                  <a:cubicBezTo>
                    <a:pt x="1014" y="238"/>
                    <a:pt x="1014" y="238"/>
                    <a:pt x="1014" y="238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0" y="4"/>
                    <a:pt x="769" y="0"/>
                    <a:pt x="758" y="0"/>
                  </a:cubicBezTo>
                </a:path>
              </a:pathLst>
            </a:custGeom>
            <a:solidFill>
              <a:srgbClr val="7DC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117" y="-163"/>
              <a:ext cx="2258" cy="2246"/>
            </a:xfrm>
            <a:custGeom>
              <a:avLst/>
              <a:gdLst>
                <a:gd name="T0" fmla="*/ 943 w 1515"/>
                <a:gd name="T1" fmla="*/ 1103 h 1507"/>
                <a:gd name="T2" fmla="*/ 778 w 1515"/>
                <a:gd name="T3" fmla="*/ 1268 h 1507"/>
                <a:gd name="T4" fmla="*/ 757 w 1515"/>
                <a:gd name="T5" fmla="*/ 1276 h 1507"/>
                <a:gd name="T6" fmla="*/ 736 w 1515"/>
                <a:gd name="T7" fmla="*/ 1268 h 1507"/>
                <a:gd name="T8" fmla="*/ 619 w 1515"/>
                <a:gd name="T9" fmla="*/ 1150 h 1507"/>
                <a:gd name="T10" fmla="*/ 501 w 1515"/>
                <a:gd name="T11" fmla="*/ 1268 h 1507"/>
                <a:gd name="T12" fmla="*/ 727 w 1515"/>
                <a:gd name="T13" fmla="*/ 1495 h 1507"/>
                <a:gd name="T14" fmla="*/ 757 w 1515"/>
                <a:gd name="T15" fmla="*/ 1507 h 1507"/>
                <a:gd name="T16" fmla="*/ 787 w 1515"/>
                <a:gd name="T17" fmla="*/ 1495 h 1507"/>
                <a:gd name="T18" fmla="*/ 1060 w 1515"/>
                <a:gd name="T19" fmla="*/ 1221 h 1507"/>
                <a:gd name="T20" fmla="*/ 943 w 1515"/>
                <a:gd name="T21" fmla="*/ 1103 h 1507"/>
                <a:gd name="T22" fmla="*/ 478 w 1515"/>
                <a:gd name="T23" fmla="*/ 1009 h 1507"/>
                <a:gd name="T24" fmla="*/ 360 w 1515"/>
                <a:gd name="T25" fmla="*/ 1127 h 1507"/>
                <a:gd name="T26" fmla="*/ 383 w 1515"/>
                <a:gd name="T27" fmla="*/ 1150 h 1507"/>
                <a:gd name="T28" fmla="*/ 501 w 1515"/>
                <a:gd name="T29" fmla="*/ 1032 h 1507"/>
                <a:gd name="T30" fmla="*/ 478 w 1515"/>
                <a:gd name="T31" fmla="*/ 1009 h 1507"/>
                <a:gd name="T32" fmla="*/ 1096 w 1515"/>
                <a:gd name="T33" fmla="*/ 950 h 1507"/>
                <a:gd name="T34" fmla="*/ 1060 w 1515"/>
                <a:gd name="T35" fmla="*/ 985 h 1507"/>
                <a:gd name="T36" fmla="*/ 1178 w 1515"/>
                <a:gd name="T37" fmla="*/ 1103 h 1507"/>
                <a:gd name="T38" fmla="*/ 1214 w 1515"/>
                <a:gd name="T39" fmla="*/ 1068 h 1507"/>
                <a:gd name="T40" fmla="*/ 1096 w 1515"/>
                <a:gd name="T41" fmla="*/ 950 h 1507"/>
                <a:gd name="T42" fmla="*/ 1227 w 1515"/>
                <a:gd name="T43" fmla="*/ 452 h 1507"/>
                <a:gd name="T44" fmla="*/ 1109 w 1515"/>
                <a:gd name="T45" fmla="*/ 569 h 1507"/>
                <a:gd name="T46" fmla="*/ 1272 w 1515"/>
                <a:gd name="T47" fmla="*/ 733 h 1507"/>
                <a:gd name="T48" fmla="*/ 1272 w 1515"/>
                <a:gd name="T49" fmla="*/ 774 h 1507"/>
                <a:gd name="T50" fmla="*/ 1184 w 1515"/>
                <a:gd name="T51" fmla="*/ 862 h 1507"/>
                <a:gd name="T52" fmla="*/ 1302 w 1515"/>
                <a:gd name="T53" fmla="*/ 980 h 1507"/>
                <a:gd name="T54" fmla="*/ 1498 w 1515"/>
                <a:gd name="T55" fmla="*/ 783 h 1507"/>
                <a:gd name="T56" fmla="*/ 1498 w 1515"/>
                <a:gd name="T57" fmla="*/ 723 h 1507"/>
                <a:gd name="T58" fmla="*/ 1227 w 1515"/>
                <a:gd name="T59" fmla="*/ 452 h 1507"/>
                <a:gd name="T60" fmla="*/ 296 w 1515"/>
                <a:gd name="T61" fmla="*/ 443 h 1507"/>
                <a:gd name="T62" fmla="*/ 16 w 1515"/>
                <a:gd name="T63" fmla="*/ 723 h 1507"/>
                <a:gd name="T64" fmla="*/ 16 w 1515"/>
                <a:gd name="T65" fmla="*/ 783 h 1507"/>
                <a:gd name="T66" fmla="*/ 242 w 1515"/>
                <a:gd name="T67" fmla="*/ 1009 h 1507"/>
                <a:gd name="T68" fmla="*/ 360 w 1515"/>
                <a:gd name="T69" fmla="*/ 891 h 1507"/>
                <a:gd name="T70" fmla="*/ 243 w 1515"/>
                <a:gd name="T71" fmla="*/ 774 h 1507"/>
                <a:gd name="T72" fmla="*/ 243 w 1515"/>
                <a:gd name="T73" fmla="*/ 733 h 1507"/>
                <a:gd name="T74" fmla="*/ 414 w 1515"/>
                <a:gd name="T75" fmla="*/ 561 h 1507"/>
                <a:gd name="T76" fmla="*/ 296 w 1515"/>
                <a:gd name="T77" fmla="*/ 443 h 1507"/>
                <a:gd name="T78" fmla="*/ 757 w 1515"/>
                <a:gd name="T79" fmla="*/ 0 h 1507"/>
                <a:gd name="T80" fmla="*/ 727 w 1515"/>
                <a:gd name="T81" fmla="*/ 12 h 1507"/>
                <a:gd name="T82" fmla="*/ 414 w 1515"/>
                <a:gd name="T83" fmla="*/ 325 h 1507"/>
                <a:gd name="T84" fmla="*/ 532 w 1515"/>
                <a:gd name="T85" fmla="*/ 443 h 1507"/>
                <a:gd name="T86" fmla="*/ 736 w 1515"/>
                <a:gd name="T87" fmla="*/ 239 h 1507"/>
                <a:gd name="T88" fmla="*/ 757 w 1515"/>
                <a:gd name="T89" fmla="*/ 230 h 1507"/>
                <a:gd name="T90" fmla="*/ 778 w 1515"/>
                <a:gd name="T91" fmla="*/ 239 h 1507"/>
                <a:gd name="T92" fmla="*/ 1021 w 1515"/>
                <a:gd name="T93" fmla="*/ 482 h 1507"/>
                <a:gd name="T94" fmla="*/ 1139 w 1515"/>
                <a:gd name="T95" fmla="*/ 364 h 1507"/>
                <a:gd name="T96" fmla="*/ 787 w 1515"/>
                <a:gd name="T97" fmla="*/ 12 h 1507"/>
                <a:gd name="T98" fmla="*/ 757 w 1515"/>
                <a:gd name="T99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15" h="1507">
                  <a:moveTo>
                    <a:pt x="943" y="1103"/>
                  </a:moveTo>
                  <a:cubicBezTo>
                    <a:pt x="778" y="1268"/>
                    <a:pt x="778" y="1268"/>
                    <a:pt x="778" y="1268"/>
                  </a:cubicBezTo>
                  <a:cubicBezTo>
                    <a:pt x="772" y="1274"/>
                    <a:pt x="765" y="1276"/>
                    <a:pt x="757" y="1276"/>
                  </a:cubicBezTo>
                  <a:cubicBezTo>
                    <a:pt x="750" y="1276"/>
                    <a:pt x="742" y="1274"/>
                    <a:pt x="736" y="1268"/>
                  </a:cubicBezTo>
                  <a:cubicBezTo>
                    <a:pt x="619" y="1150"/>
                    <a:pt x="619" y="1150"/>
                    <a:pt x="619" y="1150"/>
                  </a:cubicBezTo>
                  <a:cubicBezTo>
                    <a:pt x="501" y="1268"/>
                    <a:pt x="501" y="1268"/>
                    <a:pt x="501" y="1268"/>
                  </a:cubicBezTo>
                  <a:cubicBezTo>
                    <a:pt x="727" y="1495"/>
                    <a:pt x="727" y="1495"/>
                    <a:pt x="727" y="1495"/>
                  </a:cubicBezTo>
                  <a:cubicBezTo>
                    <a:pt x="735" y="1503"/>
                    <a:pt x="746" y="1507"/>
                    <a:pt x="757" y="1507"/>
                  </a:cubicBezTo>
                  <a:cubicBezTo>
                    <a:pt x="768" y="1507"/>
                    <a:pt x="779" y="1503"/>
                    <a:pt x="787" y="1495"/>
                  </a:cubicBezTo>
                  <a:cubicBezTo>
                    <a:pt x="1060" y="1221"/>
                    <a:pt x="1060" y="1221"/>
                    <a:pt x="1060" y="1221"/>
                  </a:cubicBezTo>
                  <a:cubicBezTo>
                    <a:pt x="943" y="1103"/>
                    <a:pt x="943" y="1103"/>
                    <a:pt x="943" y="1103"/>
                  </a:cubicBezTo>
                  <a:moveTo>
                    <a:pt x="478" y="1009"/>
                  </a:moveTo>
                  <a:cubicBezTo>
                    <a:pt x="360" y="1127"/>
                    <a:pt x="360" y="1127"/>
                    <a:pt x="360" y="1127"/>
                  </a:cubicBezTo>
                  <a:cubicBezTo>
                    <a:pt x="383" y="1150"/>
                    <a:pt x="383" y="1150"/>
                    <a:pt x="383" y="1150"/>
                  </a:cubicBezTo>
                  <a:cubicBezTo>
                    <a:pt x="501" y="1032"/>
                    <a:pt x="501" y="1032"/>
                    <a:pt x="501" y="1032"/>
                  </a:cubicBezTo>
                  <a:cubicBezTo>
                    <a:pt x="478" y="1009"/>
                    <a:pt x="478" y="1009"/>
                    <a:pt x="478" y="1009"/>
                  </a:cubicBezTo>
                  <a:moveTo>
                    <a:pt x="1096" y="950"/>
                  </a:moveTo>
                  <a:cubicBezTo>
                    <a:pt x="1060" y="985"/>
                    <a:pt x="1060" y="985"/>
                    <a:pt x="1060" y="985"/>
                  </a:cubicBezTo>
                  <a:cubicBezTo>
                    <a:pt x="1178" y="1103"/>
                    <a:pt x="1178" y="1103"/>
                    <a:pt x="1178" y="1103"/>
                  </a:cubicBezTo>
                  <a:cubicBezTo>
                    <a:pt x="1214" y="1068"/>
                    <a:pt x="1214" y="1068"/>
                    <a:pt x="1214" y="1068"/>
                  </a:cubicBezTo>
                  <a:cubicBezTo>
                    <a:pt x="1096" y="950"/>
                    <a:pt x="1096" y="950"/>
                    <a:pt x="1096" y="950"/>
                  </a:cubicBezTo>
                  <a:moveTo>
                    <a:pt x="1227" y="452"/>
                  </a:moveTo>
                  <a:cubicBezTo>
                    <a:pt x="1109" y="569"/>
                    <a:pt x="1109" y="569"/>
                    <a:pt x="1109" y="569"/>
                  </a:cubicBezTo>
                  <a:cubicBezTo>
                    <a:pt x="1272" y="733"/>
                    <a:pt x="1272" y="733"/>
                    <a:pt x="1272" y="733"/>
                  </a:cubicBezTo>
                  <a:cubicBezTo>
                    <a:pt x="1283" y="744"/>
                    <a:pt x="1283" y="763"/>
                    <a:pt x="1272" y="774"/>
                  </a:cubicBezTo>
                  <a:cubicBezTo>
                    <a:pt x="1184" y="862"/>
                    <a:pt x="1184" y="862"/>
                    <a:pt x="1184" y="862"/>
                  </a:cubicBezTo>
                  <a:cubicBezTo>
                    <a:pt x="1302" y="980"/>
                    <a:pt x="1302" y="980"/>
                    <a:pt x="1302" y="980"/>
                  </a:cubicBezTo>
                  <a:cubicBezTo>
                    <a:pt x="1498" y="783"/>
                    <a:pt x="1498" y="783"/>
                    <a:pt x="1498" y="783"/>
                  </a:cubicBezTo>
                  <a:cubicBezTo>
                    <a:pt x="1515" y="767"/>
                    <a:pt x="1515" y="740"/>
                    <a:pt x="1498" y="723"/>
                  </a:cubicBezTo>
                  <a:cubicBezTo>
                    <a:pt x="1227" y="452"/>
                    <a:pt x="1227" y="452"/>
                    <a:pt x="1227" y="452"/>
                  </a:cubicBezTo>
                  <a:moveTo>
                    <a:pt x="296" y="443"/>
                  </a:moveTo>
                  <a:cubicBezTo>
                    <a:pt x="16" y="723"/>
                    <a:pt x="16" y="723"/>
                    <a:pt x="16" y="723"/>
                  </a:cubicBezTo>
                  <a:cubicBezTo>
                    <a:pt x="0" y="740"/>
                    <a:pt x="0" y="767"/>
                    <a:pt x="16" y="783"/>
                  </a:cubicBezTo>
                  <a:cubicBezTo>
                    <a:pt x="242" y="1009"/>
                    <a:pt x="242" y="1009"/>
                    <a:pt x="242" y="1009"/>
                  </a:cubicBezTo>
                  <a:cubicBezTo>
                    <a:pt x="360" y="891"/>
                    <a:pt x="360" y="891"/>
                    <a:pt x="360" y="891"/>
                  </a:cubicBezTo>
                  <a:cubicBezTo>
                    <a:pt x="243" y="774"/>
                    <a:pt x="243" y="774"/>
                    <a:pt x="243" y="774"/>
                  </a:cubicBezTo>
                  <a:cubicBezTo>
                    <a:pt x="231" y="763"/>
                    <a:pt x="231" y="744"/>
                    <a:pt x="243" y="733"/>
                  </a:cubicBezTo>
                  <a:cubicBezTo>
                    <a:pt x="414" y="561"/>
                    <a:pt x="414" y="561"/>
                    <a:pt x="414" y="561"/>
                  </a:cubicBezTo>
                  <a:cubicBezTo>
                    <a:pt x="296" y="443"/>
                    <a:pt x="296" y="443"/>
                    <a:pt x="296" y="443"/>
                  </a:cubicBezTo>
                  <a:moveTo>
                    <a:pt x="757" y="0"/>
                  </a:moveTo>
                  <a:cubicBezTo>
                    <a:pt x="746" y="0"/>
                    <a:pt x="735" y="4"/>
                    <a:pt x="727" y="12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532" y="443"/>
                    <a:pt x="532" y="443"/>
                    <a:pt x="532" y="443"/>
                  </a:cubicBezTo>
                  <a:cubicBezTo>
                    <a:pt x="736" y="239"/>
                    <a:pt x="736" y="239"/>
                    <a:pt x="736" y="239"/>
                  </a:cubicBezTo>
                  <a:cubicBezTo>
                    <a:pt x="742" y="233"/>
                    <a:pt x="750" y="230"/>
                    <a:pt x="757" y="230"/>
                  </a:cubicBezTo>
                  <a:cubicBezTo>
                    <a:pt x="765" y="230"/>
                    <a:pt x="772" y="233"/>
                    <a:pt x="778" y="239"/>
                  </a:cubicBezTo>
                  <a:cubicBezTo>
                    <a:pt x="1021" y="482"/>
                    <a:pt x="1021" y="482"/>
                    <a:pt x="1021" y="482"/>
                  </a:cubicBezTo>
                  <a:cubicBezTo>
                    <a:pt x="1139" y="364"/>
                    <a:pt x="1139" y="364"/>
                    <a:pt x="1139" y="364"/>
                  </a:cubicBezTo>
                  <a:cubicBezTo>
                    <a:pt x="787" y="12"/>
                    <a:pt x="787" y="12"/>
                    <a:pt x="787" y="12"/>
                  </a:cubicBezTo>
                  <a:cubicBezTo>
                    <a:pt x="779" y="4"/>
                    <a:pt x="768" y="0"/>
                    <a:pt x="757" y="0"/>
                  </a:cubicBezTo>
                </a:path>
              </a:pathLst>
            </a:custGeom>
            <a:solidFill>
              <a:srgbClr val="F57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478" y="321"/>
              <a:ext cx="432" cy="1196"/>
            </a:xfrm>
            <a:custGeom>
              <a:avLst/>
              <a:gdLst>
                <a:gd name="T0" fmla="*/ 176 w 432"/>
                <a:gd name="T1" fmla="*/ 844 h 1196"/>
                <a:gd name="T2" fmla="*/ 0 w 432"/>
                <a:gd name="T3" fmla="*/ 1020 h 1196"/>
                <a:gd name="T4" fmla="*/ 176 w 432"/>
                <a:gd name="T5" fmla="*/ 1196 h 1196"/>
                <a:gd name="T6" fmla="*/ 352 w 432"/>
                <a:gd name="T7" fmla="*/ 1020 h 1196"/>
                <a:gd name="T8" fmla="*/ 176 w 432"/>
                <a:gd name="T9" fmla="*/ 844 h 1196"/>
                <a:gd name="T10" fmla="*/ 256 w 432"/>
                <a:gd name="T11" fmla="*/ 0 h 1196"/>
                <a:gd name="T12" fmla="*/ 80 w 432"/>
                <a:gd name="T13" fmla="*/ 176 h 1196"/>
                <a:gd name="T14" fmla="*/ 256 w 432"/>
                <a:gd name="T15" fmla="*/ 352 h 1196"/>
                <a:gd name="T16" fmla="*/ 432 w 432"/>
                <a:gd name="T17" fmla="*/ 176 h 1196"/>
                <a:gd name="T18" fmla="*/ 256 w 432"/>
                <a:gd name="T19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2" h="1196">
                  <a:moveTo>
                    <a:pt x="176" y="844"/>
                  </a:moveTo>
                  <a:lnTo>
                    <a:pt x="0" y="1020"/>
                  </a:lnTo>
                  <a:lnTo>
                    <a:pt x="176" y="1196"/>
                  </a:lnTo>
                  <a:lnTo>
                    <a:pt x="352" y="1020"/>
                  </a:lnTo>
                  <a:lnTo>
                    <a:pt x="176" y="844"/>
                  </a:lnTo>
                  <a:close/>
                  <a:moveTo>
                    <a:pt x="256" y="0"/>
                  </a:moveTo>
                  <a:lnTo>
                    <a:pt x="80" y="176"/>
                  </a:lnTo>
                  <a:lnTo>
                    <a:pt x="256" y="352"/>
                  </a:lnTo>
                  <a:lnTo>
                    <a:pt x="432" y="176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07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478" y="321"/>
              <a:ext cx="432" cy="1196"/>
            </a:xfrm>
            <a:custGeom>
              <a:avLst/>
              <a:gdLst>
                <a:gd name="T0" fmla="*/ 176 w 432"/>
                <a:gd name="T1" fmla="*/ 844 h 1196"/>
                <a:gd name="T2" fmla="*/ 0 w 432"/>
                <a:gd name="T3" fmla="*/ 1020 h 1196"/>
                <a:gd name="T4" fmla="*/ 176 w 432"/>
                <a:gd name="T5" fmla="*/ 1196 h 1196"/>
                <a:gd name="T6" fmla="*/ 352 w 432"/>
                <a:gd name="T7" fmla="*/ 1020 h 1196"/>
                <a:gd name="T8" fmla="*/ 176 w 432"/>
                <a:gd name="T9" fmla="*/ 844 h 1196"/>
                <a:gd name="T10" fmla="*/ 256 w 432"/>
                <a:gd name="T11" fmla="*/ 0 h 1196"/>
                <a:gd name="T12" fmla="*/ 80 w 432"/>
                <a:gd name="T13" fmla="*/ 176 h 1196"/>
                <a:gd name="T14" fmla="*/ 256 w 432"/>
                <a:gd name="T15" fmla="*/ 352 h 1196"/>
                <a:gd name="T16" fmla="*/ 432 w 432"/>
                <a:gd name="T17" fmla="*/ 176 h 1196"/>
                <a:gd name="T18" fmla="*/ 256 w 432"/>
                <a:gd name="T19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2" h="1196">
                  <a:moveTo>
                    <a:pt x="176" y="844"/>
                  </a:moveTo>
                  <a:lnTo>
                    <a:pt x="0" y="1020"/>
                  </a:lnTo>
                  <a:lnTo>
                    <a:pt x="176" y="1196"/>
                  </a:lnTo>
                  <a:lnTo>
                    <a:pt x="352" y="1020"/>
                  </a:lnTo>
                  <a:lnTo>
                    <a:pt x="176" y="844"/>
                  </a:lnTo>
                  <a:moveTo>
                    <a:pt x="256" y="0"/>
                  </a:moveTo>
                  <a:lnTo>
                    <a:pt x="80" y="176"/>
                  </a:lnTo>
                  <a:lnTo>
                    <a:pt x="256" y="352"/>
                  </a:lnTo>
                  <a:lnTo>
                    <a:pt x="432" y="176"/>
                  </a:lnTo>
                  <a:lnTo>
                    <a:pt x="2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688" y="1305"/>
              <a:ext cx="1185" cy="422"/>
            </a:xfrm>
            <a:custGeom>
              <a:avLst/>
              <a:gdLst>
                <a:gd name="T0" fmla="*/ 176 w 1185"/>
                <a:gd name="T1" fmla="*/ 70 h 422"/>
                <a:gd name="T2" fmla="*/ 0 w 1185"/>
                <a:gd name="T3" fmla="*/ 246 h 422"/>
                <a:gd name="T4" fmla="*/ 176 w 1185"/>
                <a:gd name="T5" fmla="*/ 422 h 422"/>
                <a:gd name="T6" fmla="*/ 352 w 1185"/>
                <a:gd name="T7" fmla="*/ 246 h 422"/>
                <a:gd name="T8" fmla="*/ 176 w 1185"/>
                <a:gd name="T9" fmla="*/ 70 h 422"/>
                <a:gd name="T10" fmla="*/ 1009 w 1185"/>
                <a:gd name="T11" fmla="*/ 0 h 422"/>
                <a:gd name="T12" fmla="*/ 834 w 1185"/>
                <a:gd name="T13" fmla="*/ 176 h 422"/>
                <a:gd name="T14" fmla="*/ 1009 w 1185"/>
                <a:gd name="T15" fmla="*/ 352 h 422"/>
                <a:gd name="T16" fmla="*/ 1185 w 1185"/>
                <a:gd name="T17" fmla="*/ 176 h 422"/>
                <a:gd name="T18" fmla="*/ 1009 w 1185"/>
                <a:gd name="T1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5" h="422">
                  <a:moveTo>
                    <a:pt x="176" y="70"/>
                  </a:moveTo>
                  <a:lnTo>
                    <a:pt x="0" y="246"/>
                  </a:lnTo>
                  <a:lnTo>
                    <a:pt x="176" y="422"/>
                  </a:lnTo>
                  <a:lnTo>
                    <a:pt x="352" y="246"/>
                  </a:lnTo>
                  <a:lnTo>
                    <a:pt x="176" y="70"/>
                  </a:lnTo>
                  <a:close/>
                  <a:moveTo>
                    <a:pt x="1009" y="0"/>
                  </a:moveTo>
                  <a:lnTo>
                    <a:pt x="834" y="176"/>
                  </a:lnTo>
                  <a:lnTo>
                    <a:pt x="1009" y="352"/>
                  </a:lnTo>
                  <a:lnTo>
                    <a:pt x="1185" y="17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C7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688" y="1305"/>
              <a:ext cx="1185" cy="422"/>
            </a:xfrm>
            <a:custGeom>
              <a:avLst/>
              <a:gdLst>
                <a:gd name="T0" fmla="*/ 176 w 1185"/>
                <a:gd name="T1" fmla="*/ 70 h 422"/>
                <a:gd name="T2" fmla="*/ 0 w 1185"/>
                <a:gd name="T3" fmla="*/ 246 h 422"/>
                <a:gd name="T4" fmla="*/ 176 w 1185"/>
                <a:gd name="T5" fmla="*/ 422 h 422"/>
                <a:gd name="T6" fmla="*/ 352 w 1185"/>
                <a:gd name="T7" fmla="*/ 246 h 422"/>
                <a:gd name="T8" fmla="*/ 176 w 1185"/>
                <a:gd name="T9" fmla="*/ 70 h 422"/>
                <a:gd name="T10" fmla="*/ 1009 w 1185"/>
                <a:gd name="T11" fmla="*/ 0 h 422"/>
                <a:gd name="T12" fmla="*/ 834 w 1185"/>
                <a:gd name="T13" fmla="*/ 176 h 422"/>
                <a:gd name="T14" fmla="*/ 1009 w 1185"/>
                <a:gd name="T15" fmla="*/ 352 h 422"/>
                <a:gd name="T16" fmla="*/ 1185 w 1185"/>
                <a:gd name="T17" fmla="*/ 176 h 422"/>
                <a:gd name="T18" fmla="*/ 1009 w 1185"/>
                <a:gd name="T1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5" h="422">
                  <a:moveTo>
                    <a:pt x="176" y="70"/>
                  </a:moveTo>
                  <a:lnTo>
                    <a:pt x="0" y="246"/>
                  </a:lnTo>
                  <a:lnTo>
                    <a:pt x="176" y="422"/>
                  </a:lnTo>
                  <a:lnTo>
                    <a:pt x="352" y="246"/>
                  </a:lnTo>
                  <a:lnTo>
                    <a:pt x="176" y="70"/>
                  </a:lnTo>
                  <a:moveTo>
                    <a:pt x="1009" y="0"/>
                  </a:moveTo>
                  <a:lnTo>
                    <a:pt x="834" y="176"/>
                  </a:lnTo>
                  <a:lnTo>
                    <a:pt x="1009" y="352"/>
                  </a:lnTo>
                  <a:lnTo>
                    <a:pt x="1185" y="176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408" y="2140"/>
              <a:ext cx="1663" cy="1654"/>
            </a:xfrm>
            <a:custGeom>
              <a:avLst/>
              <a:gdLst>
                <a:gd name="T0" fmla="*/ 214 w 1116"/>
                <a:gd name="T1" fmla="*/ 331 h 1110"/>
                <a:gd name="T2" fmla="*/ 12 w 1116"/>
                <a:gd name="T3" fmla="*/ 533 h 1110"/>
                <a:gd name="T4" fmla="*/ 12 w 1116"/>
                <a:gd name="T5" fmla="*/ 577 h 1110"/>
                <a:gd name="T6" fmla="*/ 536 w 1116"/>
                <a:gd name="T7" fmla="*/ 1101 h 1110"/>
                <a:gd name="T8" fmla="*/ 558 w 1116"/>
                <a:gd name="T9" fmla="*/ 1110 h 1110"/>
                <a:gd name="T10" fmla="*/ 580 w 1116"/>
                <a:gd name="T11" fmla="*/ 1101 h 1110"/>
                <a:gd name="T12" fmla="*/ 1104 w 1116"/>
                <a:gd name="T13" fmla="*/ 577 h 1110"/>
                <a:gd name="T14" fmla="*/ 1104 w 1116"/>
                <a:gd name="T15" fmla="*/ 533 h 1110"/>
                <a:gd name="T16" fmla="*/ 954 w 1116"/>
                <a:gd name="T17" fmla="*/ 382 h 1110"/>
                <a:gd name="T18" fmla="*/ 867 w 1116"/>
                <a:gd name="T19" fmla="*/ 469 h 1110"/>
                <a:gd name="T20" fmla="*/ 937 w 1116"/>
                <a:gd name="T21" fmla="*/ 540 h 1110"/>
                <a:gd name="T22" fmla="*/ 937 w 1116"/>
                <a:gd name="T23" fmla="*/ 570 h 1110"/>
                <a:gd name="T24" fmla="*/ 574 w 1116"/>
                <a:gd name="T25" fmla="*/ 934 h 1110"/>
                <a:gd name="T26" fmla="*/ 558 w 1116"/>
                <a:gd name="T27" fmla="*/ 940 h 1110"/>
                <a:gd name="T28" fmla="*/ 543 w 1116"/>
                <a:gd name="T29" fmla="*/ 934 h 1110"/>
                <a:gd name="T30" fmla="*/ 179 w 1116"/>
                <a:gd name="T31" fmla="*/ 570 h 1110"/>
                <a:gd name="T32" fmla="*/ 179 w 1116"/>
                <a:gd name="T33" fmla="*/ 540 h 1110"/>
                <a:gd name="T34" fmla="*/ 301 w 1116"/>
                <a:gd name="T35" fmla="*/ 418 h 1110"/>
                <a:gd name="T36" fmla="*/ 214 w 1116"/>
                <a:gd name="T37" fmla="*/ 331 h 1110"/>
                <a:gd name="T38" fmla="*/ 558 w 1116"/>
                <a:gd name="T39" fmla="*/ 0 h 1110"/>
                <a:gd name="T40" fmla="*/ 536 w 1116"/>
                <a:gd name="T41" fmla="*/ 9 h 1110"/>
                <a:gd name="T42" fmla="*/ 332 w 1116"/>
                <a:gd name="T43" fmla="*/ 213 h 1110"/>
                <a:gd name="T44" fmla="*/ 419 w 1116"/>
                <a:gd name="T45" fmla="*/ 300 h 1110"/>
                <a:gd name="T46" fmla="*/ 543 w 1116"/>
                <a:gd name="T47" fmla="*/ 176 h 1110"/>
                <a:gd name="T48" fmla="*/ 558 w 1116"/>
                <a:gd name="T49" fmla="*/ 170 h 1110"/>
                <a:gd name="T50" fmla="*/ 574 w 1116"/>
                <a:gd name="T51" fmla="*/ 176 h 1110"/>
                <a:gd name="T52" fmla="*/ 749 w 1116"/>
                <a:gd name="T53" fmla="*/ 351 h 1110"/>
                <a:gd name="T54" fmla="*/ 836 w 1116"/>
                <a:gd name="T55" fmla="*/ 264 h 1110"/>
                <a:gd name="T56" fmla="*/ 580 w 1116"/>
                <a:gd name="T57" fmla="*/ 9 h 1110"/>
                <a:gd name="T58" fmla="*/ 558 w 1116"/>
                <a:gd name="T59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16" h="1110">
                  <a:moveTo>
                    <a:pt x="214" y="331"/>
                  </a:moveTo>
                  <a:cubicBezTo>
                    <a:pt x="12" y="533"/>
                    <a:pt x="12" y="533"/>
                    <a:pt x="12" y="533"/>
                  </a:cubicBezTo>
                  <a:cubicBezTo>
                    <a:pt x="0" y="545"/>
                    <a:pt x="0" y="565"/>
                    <a:pt x="12" y="577"/>
                  </a:cubicBezTo>
                  <a:cubicBezTo>
                    <a:pt x="536" y="1101"/>
                    <a:pt x="536" y="1101"/>
                    <a:pt x="536" y="1101"/>
                  </a:cubicBezTo>
                  <a:cubicBezTo>
                    <a:pt x="542" y="1107"/>
                    <a:pt x="550" y="1110"/>
                    <a:pt x="558" y="1110"/>
                  </a:cubicBezTo>
                  <a:cubicBezTo>
                    <a:pt x="566" y="1110"/>
                    <a:pt x="574" y="1107"/>
                    <a:pt x="580" y="1101"/>
                  </a:cubicBezTo>
                  <a:cubicBezTo>
                    <a:pt x="1104" y="577"/>
                    <a:pt x="1104" y="577"/>
                    <a:pt x="1104" y="577"/>
                  </a:cubicBezTo>
                  <a:cubicBezTo>
                    <a:pt x="1116" y="565"/>
                    <a:pt x="1116" y="545"/>
                    <a:pt x="1104" y="533"/>
                  </a:cubicBezTo>
                  <a:cubicBezTo>
                    <a:pt x="954" y="382"/>
                    <a:pt x="954" y="382"/>
                    <a:pt x="954" y="382"/>
                  </a:cubicBezTo>
                  <a:cubicBezTo>
                    <a:pt x="867" y="469"/>
                    <a:pt x="867" y="469"/>
                    <a:pt x="867" y="469"/>
                  </a:cubicBezTo>
                  <a:cubicBezTo>
                    <a:pt x="937" y="540"/>
                    <a:pt x="937" y="540"/>
                    <a:pt x="937" y="540"/>
                  </a:cubicBezTo>
                  <a:cubicBezTo>
                    <a:pt x="946" y="548"/>
                    <a:pt x="946" y="562"/>
                    <a:pt x="937" y="570"/>
                  </a:cubicBezTo>
                  <a:cubicBezTo>
                    <a:pt x="574" y="934"/>
                    <a:pt x="574" y="934"/>
                    <a:pt x="574" y="934"/>
                  </a:cubicBezTo>
                  <a:cubicBezTo>
                    <a:pt x="569" y="938"/>
                    <a:pt x="564" y="940"/>
                    <a:pt x="558" y="940"/>
                  </a:cubicBezTo>
                  <a:cubicBezTo>
                    <a:pt x="553" y="940"/>
                    <a:pt x="547" y="938"/>
                    <a:pt x="543" y="934"/>
                  </a:cubicBezTo>
                  <a:cubicBezTo>
                    <a:pt x="179" y="570"/>
                    <a:pt x="179" y="570"/>
                    <a:pt x="179" y="570"/>
                  </a:cubicBezTo>
                  <a:cubicBezTo>
                    <a:pt x="171" y="562"/>
                    <a:pt x="171" y="548"/>
                    <a:pt x="179" y="540"/>
                  </a:cubicBezTo>
                  <a:cubicBezTo>
                    <a:pt x="301" y="418"/>
                    <a:pt x="301" y="418"/>
                    <a:pt x="301" y="418"/>
                  </a:cubicBezTo>
                  <a:cubicBezTo>
                    <a:pt x="214" y="331"/>
                    <a:pt x="214" y="331"/>
                    <a:pt x="214" y="331"/>
                  </a:cubicBezTo>
                  <a:moveTo>
                    <a:pt x="558" y="0"/>
                  </a:moveTo>
                  <a:cubicBezTo>
                    <a:pt x="550" y="0"/>
                    <a:pt x="542" y="3"/>
                    <a:pt x="536" y="9"/>
                  </a:cubicBezTo>
                  <a:cubicBezTo>
                    <a:pt x="332" y="213"/>
                    <a:pt x="332" y="213"/>
                    <a:pt x="332" y="213"/>
                  </a:cubicBezTo>
                  <a:cubicBezTo>
                    <a:pt x="419" y="300"/>
                    <a:pt x="419" y="300"/>
                    <a:pt x="419" y="300"/>
                  </a:cubicBezTo>
                  <a:cubicBezTo>
                    <a:pt x="543" y="176"/>
                    <a:pt x="543" y="176"/>
                    <a:pt x="543" y="176"/>
                  </a:cubicBezTo>
                  <a:cubicBezTo>
                    <a:pt x="547" y="172"/>
                    <a:pt x="553" y="170"/>
                    <a:pt x="558" y="170"/>
                  </a:cubicBezTo>
                  <a:cubicBezTo>
                    <a:pt x="564" y="170"/>
                    <a:pt x="569" y="172"/>
                    <a:pt x="574" y="176"/>
                  </a:cubicBezTo>
                  <a:cubicBezTo>
                    <a:pt x="749" y="351"/>
                    <a:pt x="749" y="351"/>
                    <a:pt x="749" y="351"/>
                  </a:cubicBezTo>
                  <a:cubicBezTo>
                    <a:pt x="836" y="264"/>
                    <a:pt x="836" y="264"/>
                    <a:pt x="836" y="264"/>
                  </a:cubicBezTo>
                  <a:cubicBezTo>
                    <a:pt x="580" y="9"/>
                    <a:pt x="580" y="9"/>
                    <a:pt x="580" y="9"/>
                  </a:cubicBezTo>
                  <a:cubicBezTo>
                    <a:pt x="574" y="3"/>
                    <a:pt x="566" y="0"/>
                    <a:pt x="558" y="0"/>
                  </a:cubicBezTo>
                </a:path>
              </a:pathLst>
            </a:custGeom>
            <a:solidFill>
              <a:srgbClr val="66C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27" y="2457"/>
              <a:ext cx="1102" cy="382"/>
            </a:xfrm>
            <a:custGeom>
              <a:avLst/>
              <a:gdLst>
                <a:gd name="T0" fmla="*/ 927 w 1102"/>
                <a:gd name="T1" fmla="*/ 76 h 382"/>
                <a:gd name="T2" fmla="*/ 797 w 1102"/>
                <a:gd name="T3" fmla="*/ 206 h 382"/>
                <a:gd name="T4" fmla="*/ 973 w 1102"/>
                <a:gd name="T5" fmla="*/ 382 h 382"/>
                <a:gd name="T6" fmla="*/ 1102 w 1102"/>
                <a:gd name="T7" fmla="*/ 252 h 382"/>
                <a:gd name="T8" fmla="*/ 927 w 1102"/>
                <a:gd name="T9" fmla="*/ 76 h 382"/>
                <a:gd name="T10" fmla="*/ 176 w 1102"/>
                <a:gd name="T11" fmla="*/ 0 h 382"/>
                <a:gd name="T12" fmla="*/ 0 w 1102"/>
                <a:gd name="T13" fmla="*/ 176 h 382"/>
                <a:gd name="T14" fmla="*/ 129 w 1102"/>
                <a:gd name="T15" fmla="*/ 306 h 382"/>
                <a:gd name="T16" fmla="*/ 305 w 1102"/>
                <a:gd name="T17" fmla="*/ 130 h 382"/>
                <a:gd name="T18" fmla="*/ 176 w 1102"/>
                <a:gd name="T1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2" h="382">
                  <a:moveTo>
                    <a:pt x="927" y="76"/>
                  </a:moveTo>
                  <a:lnTo>
                    <a:pt x="797" y="206"/>
                  </a:lnTo>
                  <a:lnTo>
                    <a:pt x="973" y="382"/>
                  </a:lnTo>
                  <a:lnTo>
                    <a:pt x="1102" y="252"/>
                  </a:lnTo>
                  <a:lnTo>
                    <a:pt x="927" y="76"/>
                  </a:lnTo>
                  <a:close/>
                  <a:moveTo>
                    <a:pt x="176" y="0"/>
                  </a:moveTo>
                  <a:lnTo>
                    <a:pt x="0" y="176"/>
                  </a:lnTo>
                  <a:lnTo>
                    <a:pt x="129" y="306"/>
                  </a:lnTo>
                  <a:lnTo>
                    <a:pt x="305" y="13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66A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1727" y="2457"/>
              <a:ext cx="1102" cy="382"/>
            </a:xfrm>
            <a:custGeom>
              <a:avLst/>
              <a:gdLst>
                <a:gd name="T0" fmla="*/ 927 w 1102"/>
                <a:gd name="T1" fmla="*/ 76 h 382"/>
                <a:gd name="T2" fmla="*/ 797 w 1102"/>
                <a:gd name="T3" fmla="*/ 206 h 382"/>
                <a:gd name="T4" fmla="*/ 973 w 1102"/>
                <a:gd name="T5" fmla="*/ 382 h 382"/>
                <a:gd name="T6" fmla="*/ 1102 w 1102"/>
                <a:gd name="T7" fmla="*/ 252 h 382"/>
                <a:gd name="T8" fmla="*/ 927 w 1102"/>
                <a:gd name="T9" fmla="*/ 76 h 382"/>
                <a:gd name="T10" fmla="*/ 176 w 1102"/>
                <a:gd name="T11" fmla="*/ 0 h 382"/>
                <a:gd name="T12" fmla="*/ 0 w 1102"/>
                <a:gd name="T13" fmla="*/ 176 h 382"/>
                <a:gd name="T14" fmla="*/ 129 w 1102"/>
                <a:gd name="T15" fmla="*/ 306 h 382"/>
                <a:gd name="T16" fmla="*/ 305 w 1102"/>
                <a:gd name="T17" fmla="*/ 130 h 382"/>
                <a:gd name="T18" fmla="*/ 176 w 1102"/>
                <a:gd name="T1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2" h="382">
                  <a:moveTo>
                    <a:pt x="927" y="76"/>
                  </a:moveTo>
                  <a:lnTo>
                    <a:pt x="797" y="206"/>
                  </a:lnTo>
                  <a:lnTo>
                    <a:pt x="973" y="382"/>
                  </a:lnTo>
                  <a:lnTo>
                    <a:pt x="1102" y="252"/>
                  </a:lnTo>
                  <a:lnTo>
                    <a:pt x="927" y="76"/>
                  </a:lnTo>
                  <a:moveTo>
                    <a:pt x="176" y="0"/>
                  </a:moveTo>
                  <a:lnTo>
                    <a:pt x="0" y="176"/>
                  </a:lnTo>
                  <a:lnTo>
                    <a:pt x="129" y="306"/>
                  </a:lnTo>
                  <a:lnTo>
                    <a:pt x="305" y="130"/>
                  </a:lnTo>
                  <a:lnTo>
                    <a:pt x="1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2362" y="14"/>
              <a:ext cx="1676" cy="1668"/>
            </a:xfrm>
            <a:custGeom>
              <a:avLst/>
              <a:gdLst>
                <a:gd name="T0" fmla="*/ 186 w 1125"/>
                <a:gd name="T1" fmla="*/ 363 h 1119"/>
                <a:gd name="T2" fmla="*/ 12 w 1125"/>
                <a:gd name="T3" fmla="*/ 537 h 1119"/>
                <a:gd name="T4" fmla="*/ 12 w 1125"/>
                <a:gd name="T5" fmla="*/ 582 h 1119"/>
                <a:gd name="T6" fmla="*/ 261 w 1125"/>
                <a:gd name="T7" fmla="*/ 831 h 1119"/>
                <a:gd name="T8" fmla="*/ 349 w 1125"/>
                <a:gd name="T9" fmla="*/ 743 h 1119"/>
                <a:gd name="T10" fmla="*/ 180 w 1125"/>
                <a:gd name="T11" fmla="*/ 575 h 1119"/>
                <a:gd name="T12" fmla="*/ 180 w 1125"/>
                <a:gd name="T13" fmla="*/ 544 h 1119"/>
                <a:gd name="T14" fmla="*/ 274 w 1125"/>
                <a:gd name="T15" fmla="*/ 450 h 1119"/>
                <a:gd name="T16" fmla="*/ 186 w 1125"/>
                <a:gd name="T17" fmla="*/ 363 h 1119"/>
                <a:gd name="T18" fmla="*/ 562 w 1125"/>
                <a:gd name="T19" fmla="*/ 0 h 1119"/>
                <a:gd name="T20" fmla="*/ 540 w 1125"/>
                <a:gd name="T21" fmla="*/ 9 h 1119"/>
                <a:gd name="T22" fmla="*/ 304 w 1125"/>
                <a:gd name="T23" fmla="*/ 245 h 1119"/>
                <a:gd name="T24" fmla="*/ 392 w 1125"/>
                <a:gd name="T25" fmla="*/ 333 h 1119"/>
                <a:gd name="T26" fmla="*/ 547 w 1125"/>
                <a:gd name="T27" fmla="*/ 177 h 1119"/>
                <a:gd name="T28" fmla="*/ 562 w 1125"/>
                <a:gd name="T29" fmla="*/ 171 h 1119"/>
                <a:gd name="T30" fmla="*/ 578 w 1125"/>
                <a:gd name="T31" fmla="*/ 177 h 1119"/>
                <a:gd name="T32" fmla="*/ 944 w 1125"/>
                <a:gd name="T33" fmla="*/ 544 h 1119"/>
                <a:gd name="T34" fmla="*/ 944 w 1125"/>
                <a:gd name="T35" fmla="*/ 575 h 1119"/>
                <a:gd name="T36" fmla="*/ 578 w 1125"/>
                <a:gd name="T37" fmla="*/ 941 h 1119"/>
                <a:gd name="T38" fmla="*/ 562 w 1125"/>
                <a:gd name="T39" fmla="*/ 948 h 1119"/>
                <a:gd name="T40" fmla="*/ 547 w 1125"/>
                <a:gd name="T41" fmla="*/ 941 h 1119"/>
                <a:gd name="T42" fmla="*/ 467 w 1125"/>
                <a:gd name="T43" fmla="*/ 861 h 1119"/>
                <a:gd name="T44" fmla="*/ 379 w 1125"/>
                <a:gd name="T45" fmla="*/ 949 h 1119"/>
                <a:gd name="T46" fmla="*/ 540 w 1125"/>
                <a:gd name="T47" fmla="*/ 1110 h 1119"/>
                <a:gd name="T48" fmla="*/ 562 w 1125"/>
                <a:gd name="T49" fmla="*/ 1119 h 1119"/>
                <a:gd name="T50" fmla="*/ 585 w 1125"/>
                <a:gd name="T51" fmla="*/ 1110 h 1119"/>
                <a:gd name="T52" fmla="*/ 1113 w 1125"/>
                <a:gd name="T53" fmla="*/ 582 h 1119"/>
                <a:gd name="T54" fmla="*/ 1113 w 1125"/>
                <a:gd name="T55" fmla="*/ 537 h 1119"/>
                <a:gd name="T56" fmla="*/ 585 w 1125"/>
                <a:gd name="T57" fmla="*/ 9 h 1119"/>
                <a:gd name="T58" fmla="*/ 562 w 1125"/>
                <a:gd name="T59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5" h="1119">
                  <a:moveTo>
                    <a:pt x="186" y="363"/>
                  </a:moveTo>
                  <a:cubicBezTo>
                    <a:pt x="12" y="537"/>
                    <a:pt x="12" y="537"/>
                    <a:pt x="12" y="537"/>
                  </a:cubicBezTo>
                  <a:cubicBezTo>
                    <a:pt x="0" y="549"/>
                    <a:pt x="0" y="569"/>
                    <a:pt x="12" y="582"/>
                  </a:cubicBezTo>
                  <a:cubicBezTo>
                    <a:pt x="261" y="831"/>
                    <a:pt x="261" y="831"/>
                    <a:pt x="261" y="831"/>
                  </a:cubicBezTo>
                  <a:cubicBezTo>
                    <a:pt x="349" y="743"/>
                    <a:pt x="349" y="743"/>
                    <a:pt x="349" y="743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72" y="566"/>
                    <a:pt x="172" y="552"/>
                    <a:pt x="180" y="544"/>
                  </a:cubicBezTo>
                  <a:cubicBezTo>
                    <a:pt x="274" y="450"/>
                    <a:pt x="274" y="450"/>
                    <a:pt x="274" y="450"/>
                  </a:cubicBezTo>
                  <a:cubicBezTo>
                    <a:pt x="186" y="363"/>
                    <a:pt x="186" y="363"/>
                    <a:pt x="186" y="363"/>
                  </a:cubicBezTo>
                  <a:moveTo>
                    <a:pt x="562" y="0"/>
                  </a:moveTo>
                  <a:cubicBezTo>
                    <a:pt x="554" y="0"/>
                    <a:pt x="546" y="3"/>
                    <a:pt x="540" y="9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392" y="333"/>
                    <a:pt x="392" y="333"/>
                    <a:pt x="392" y="333"/>
                  </a:cubicBezTo>
                  <a:cubicBezTo>
                    <a:pt x="547" y="177"/>
                    <a:pt x="547" y="177"/>
                    <a:pt x="547" y="177"/>
                  </a:cubicBezTo>
                  <a:cubicBezTo>
                    <a:pt x="551" y="173"/>
                    <a:pt x="557" y="171"/>
                    <a:pt x="562" y="171"/>
                  </a:cubicBezTo>
                  <a:cubicBezTo>
                    <a:pt x="568" y="171"/>
                    <a:pt x="574" y="173"/>
                    <a:pt x="578" y="177"/>
                  </a:cubicBezTo>
                  <a:cubicBezTo>
                    <a:pt x="944" y="544"/>
                    <a:pt x="944" y="544"/>
                    <a:pt x="944" y="544"/>
                  </a:cubicBezTo>
                  <a:cubicBezTo>
                    <a:pt x="953" y="552"/>
                    <a:pt x="953" y="566"/>
                    <a:pt x="944" y="575"/>
                  </a:cubicBezTo>
                  <a:cubicBezTo>
                    <a:pt x="578" y="941"/>
                    <a:pt x="578" y="941"/>
                    <a:pt x="578" y="941"/>
                  </a:cubicBezTo>
                  <a:cubicBezTo>
                    <a:pt x="574" y="946"/>
                    <a:pt x="568" y="948"/>
                    <a:pt x="562" y="948"/>
                  </a:cubicBezTo>
                  <a:cubicBezTo>
                    <a:pt x="557" y="948"/>
                    <a:pt x="551" y="946"/>
                    <a:pt x="547" y="941"/>
                  </a:cubicBezTo>
                  <a:cubicBezTo>
                    <a:pt x="467" y="861"/>
                    <a:pt x="467" y="861"/>
                    <a:pt x="467" y="861"/>
                  </a:cubicBezTo>
                  <a:cubicBezTo>
                    <a:pt x="379" y="949"/>
                    <a:pt x="379" y="949"/>
                    <a:pt x="379" y="949"/>
                  </a:cubicBezTo>
                  <a:cubicBezTo>
                    <a:pt x="540" y="1110"/>
                    <a:pt x="540" y="1110"/>
                    <a:pt x="540" y="1110"/>
                  </a:cubicBezTo>
                  <a:cubicBezTo>
                    <a:pt x="546" y="1116"/>
                    <a:pt x="554" y="1119"/>
                    <a:pt x="562" y="1119"/>
                  </a:cubicBezTo>
                  <a:cubicBezTo>
                    <a:pt x="570" y="1119"/>
                    <a:pt x="579" y="1116"/>
                    <a:pt x="585" y="1110"/>
                  </a:cubicBezTo>
                  <a:cubicBezTo>
                    <a:pt x="1113" y="582"/>
                    <a:pt x="1113" y="582"/>
                    <a:pt x="1113" y="582"/>
                  </a:cubicBezTo>
                  <a:cubicBezTo>
                    <a:pt x="1125" y="569"/>
                    <a:pt x="1125" y="549"/>
                    <a:pt x="1113" y="537"/>
                  </a:cubicBezTo>
                  <a:cubicBezTo>
                    <a:pt x="585" y="9"/>
                    <a:pt x="585" y="9"/>
                    <a:pt x="585" y="9"/>
                  </a:cubicBezTo>
                  <a:cubicBezTo>
                    <a:pt x="579" y="3"/>
                    <a:pt x="570" y="0"/>
                    <a:pt x="562" y="0"/>
                  </a:cubicBezTo>
                </a:path>
              </a:pathLst>
            </a:custGeom>
            <a:solidFill>
              <a:srgbClr val="66C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2639" y="379"/>
              <a:ext cx="418" cy="1050"/>
            </a:xfrm>
            <a:custGeom>
              <a:avLst/>
              <a:gdLst>
                <a:gd name="T0" fmla="*/ 242 w 418"/>
                <a:gd name="T1" fmla="*/ 743 h 1050"/>
                <a:gd name="T2" fmla="*/ 111 w 418"/>
                <a:gd name="T3" fmla="*/ 874 h 1050"/>
                <a:gd name="T4" fmla="*/ 287 w 418"/>
                <a:gd name="T5" fmla="*/ 1050 h 1050"/>
                <a:gd name="T6" fmla="*/ 418 w 418"/>
                <a:gd name="T7" fmla="*/ 918 h 1050"/>
                <a:gd name="T8" fmla="*/ 242 w 418"/>
                <a:gd name="T9" fmla="*/ 743 h 1050"/>
                <a:gd name="T10" fmla="*/ 175 w 418"/>
                <a:gd name="T11" fmla="*/ 0 h 1050"/>
                <a:gd name="T12" fmla="*/ 0 w 418"/>
                <a:gd name="T13" fmla="*/ 176 h 1050"/>
                <a:gd name="T14" fmla="*/ 131 w 418"/>
                <a:gd name="T15" fmla="*/ 306 h 1050"/>
                <a:gd name="T16" fmla="*/ 307 w 418"/>
                <a:gd name="T17" fmla="*/ 131 h 1050"/>
                <a:gd name="T18" fmla="*/ 175 w 41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" h="1050">
                  <a:moveTo>
                    <a:pt x="242" y="743"/>
                  </a:moveTo>
                  <a:lnTo>
                    <a:pt x="111" y="874"/>
                  </a:lnTo>
                  <a:lnTo>
                    <a:pt x="287" y="1050"/>
                  </a:lnTo>
                  <a:lnTo>
                    <a:pt x="418" y="918"/>
                  </a:lnTo>
                  <a:lnTo>
                    <a:pt x="242" y="743"/>
                  </a:lnTo>
                  <a:close/>
                  <a:moveTo>
                    <a:pt x="175" y="0"/>
                  </a:moveTo>
                  <a:lnTo>
                    <a:pt x="0" y="176"/>
                  </a:lnTo>
                  <a:lnTo>
                    <a:pt x="131" y="306"/>
                  </a:lnTo>
                  <a:lnTo>
                    <a:pt x="307" y="13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667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2639" y="379"/>
              <a:ext cx="418" cy="1050"/>
            </a:xfrm>
            <a:custGeom>
              <a:avLst/>
              <a:gdLst>
                <a:gd name="T0" fmla="*/ 242 w 418"/>
                <a:gd name="T1" fmla="*/ 743 h 1050"/>
                <a:gd name="T2" fmla="*/ 111 w 418"/>
                <a:gd name="T3" fmla="*/ 874 h 1050"/>
                <a:gd name="T4" fmla="*/ 287 w 418"/>
                <a:gd name="T5" fmla="*/ 1050 h 1050"/>
                <a:gd name="T6" fmla="*/ 418 w 418"/>
                <a:gd name="T7" fmla="*/ 918 h 1050"/>
                <a:gd name="T8" fmla="*/ 242 w 418"/>
                <a:gd name="T9" fmla="*/ 743 h 1050"/>
                <a:gd name="T10" fmla="*/ 175 w 418"/>
                <a:gd name="T11" fmla="*/ 0 h 1050"/>
                <a:gd name="T12" fmla="*/ 0 w 418"/>
                <a:gd name="T13" fmla="*/ 176 h 1050"/>
                <a:gd name="T14" fmla="*/ 131 w 418"/>
                <a:gd name="T15" fmla="*/ 306 h 1050"/>
                <a:gd name="T16" fmla="*/ 307 w 418"/>
                <a:gd name="T17" fmla="*/ 131 h 1050"/>
                <a:gd name="T18" fmla="*/ 175 w 41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" h="1050">
                  <a:moveTo>
                    <a:pt x="242" y="743"/>
                  </a:moveTo>
                  <a:lnTo>
                    <a:pt x="111" y="874"/>
                  </a:lnTo>
                  <a:lnTo>
                    <a:pt x="287" y="1050"/>
                  </a:lnTo>
                  <a:lnTo>
                    <a:pt x="418" y="918"/>
                  </a:lnTo>
                  <a:lnTo>
                    <a:pt x="242" y="743"/>
                  </a:lnTo>
                  <a:moveTo>
                    <a:pt x="175" y="0"/>
                  </a:moveTo>
                  <a:lnTo>
                    <a:pt x="0" y="176"/>
                  </a:lnTo>
                  <a:lnTo>
                    <a:pt x="131" y="306"/>
                  </a:lnTo>
                  <a:lnTo>
                    <a:pt x="307" y="131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3543" y="926"/>
              <a:ext cx="1105" cy="1100"/>
            </a:xfrm>
            <a:custGeom>
              <a:avLst/>
              <a:gdLst>
                <a:gd name="T0" fmla="*/ 371 w 742"/>
                <a:gd name="T1" fmla="*/ 625 h 738"/>
                <a:gd name="T2" fmla="*/ 360 w 742"/>
                <a:gd name="T3" fmla="*/ 621 h 738"/>
                <a:gd name="T4" fmla="*/ 119 w 742"/>
                <a:gd name="T5" fmla="*/ 379 h 738"/>
                <a:gd name="T6" fmla="*/ 119 w 742"/>
                <a:gd name="T7" fmla="*/ 359 h 738"/>
                <a:gd name="T8" fmla="*/ 360 w 742"/>
                <a:gd name="T9" fmla="*/ 117 h 738"/>
                <a:gd name="T10" fmla="*/ 371 w 742"/>
                <a:gd name="T11" fmla="*/ 113 h 738"/>
                <a:gd name="T12" fmla="*/ 381 w 742"/>
                <a:gd name="T13" fmla="*/ 117 h 738"/>
                <a:gd name="T14" fmla="*/ 623 w 742"/>
                <a:gd name="T15" fmla="*/ 359 h 738"/>
                <a:gd name="T16" fmla="*/ 623 w 742"/>
                <a:gd name="T17" fmla="*/ 379 h 738"/>
                <a:gd name="T18" fmla="*/ 381 w 742"/>
                <a:gd name="T19" fmla="*/ 621 h 738"/>
                <a:gd name="T20" fmla="*/ 371 w 742"/>
                <a:gd name="T21" fmla="*/ 625 h 738"/>
                <a:gd name="T22" fmla="*/ 371 w 742"/>
                <a:gd name="T23" fmla="*/ 0 h 738"/>
                <a:gd name="T24" fmla="*/ 356 w 742"/>
                <a:gd name="T25" fmla="*/ 6 h 738"/>
                <a:gd name="T26" fmla="*/ 8 w 742"/>
                <a:gd name="T27" fmla="*/ 354 h 738"/>
                <a:gd name="T28" fmla="*/ 8 w 742"/>
                <a:gd name="T29" fmla="*/ 384 h 738"/>
                <a:gd name="T30" fmla="*/ 356 w 742"/>
                <a:gd name="T31" fmla="*/ 732 h 738"/>
                <a:gd name="T32" fmla="*/ 371 w 742"/>
                <a:gd name="T33" fmla="*/ 738 h 738"/>
                <a:gd name="T34" fmla="*/ 385 w 742"/>
                <a:gd name="T35" fmla="*/ 732 h 738"/>
                <a:gd name="T36" fmla="*/ 734 w 742"/>
                <a:gd name="T37" fmla="*/ 384 h 738"/>
                <a:gd name="T38" fmla="*/ 733 w 742"/>
                <a:gd name="T39" fmla="*/ 354 h 738"/>
                <a:gd name="T40" fmla="*/ 385 w 742"/>
                <a:gd name="T41" fmla="*/ 6 h 738"/>
                <a:gd name="T42" fmla="*/ 371 w 742"/>
                <a:gd name="T43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2" h="738">
                  <a:moveTo>
                    <a:pt x="371" y="625"/>
                  </a:moveTo>
                  <a:cubicBezTo>
                    <a:pt x="367" y="625"/>
                    <a:pt x="363" y="624"/>
                    <a:pt x="360" y="621"/>
                  </a:cubicBezTo>
                  <a:cubicBezTo>
                    <a:pt x="119" y="379"/>
                    <a:pt x="119" y="379"/>
                    <a:pt x="119" y="379"/>
                  </a:cubicBezTo>
                  <a:cubicBezTo>
                    <a:pt x="113" y="374"/>
                    <a:pt x="113" y="364"/>
                    <a:pt x="119" y="359"/>
                  </a:cubicBezTo>
                  <a:cubicBezTo>
                    <a:pt x="360" y="117"/>
                    <a:pt x="360" y="117"/>
                    <a:pt x="360" y="117"/>
                  </a:cubicBezTo>
                  <a:cubicBezTo>
                    <a:pt x="363" y="114"/>
                    <a:pt x="367" y="113"/>
                    <a:pt x="371" y="113"/>
                  </a:cubicBezTo>
                  <a:cubicBezTo>
                    <a:pt x="374" y="113"/>
                    <a:pt x="378" y="114"/>
                    <a:pt x="381" y="117"/>
                  </a:cubicBezTo>
                  <a:cubicBezTo>
                    <a:pt x="623" y="359"/>
                    <a:pt x="623" y="359"/>
                    <a:pt x="623" y="359"/>
                  </a:cubicBezTo>
                  <a:cubicBezTo>
                    <a:pt x="628" y="364"/>
                    <a:pt x="628" y="374"/>
                    <a:pt x="623" y="379"/>
                  </a:cubicBezTo>
                  <a:cubicBezTo>
                    <a:pt x="381" y="621"/>
                    <a:pt x="381" y="621"/>
                    <a:pt x="381" y="621"/>
                  </a:cubicBezTo>
                  <a:cubicBezTo>
                    <a:pt x="378" y="624"/>
                    <a:pt x="374" y="625"/>
                    <a:pt x="371" y="625"/>
                  </a:cubicBezTo>
                  <a:moveTo>
                    <a:pt x="371" y="0"/>
                  </a:moveTo>
                  <a:cubicBezTo>
                    <a:pt x="365" y="0"/>
                    <a:pt x="360" y="2"/>
                    <a:pt x="356" y="6"/>
                  </a:cubicBezTo>
                  <a:cubicBezTo>
                    <a:pt x="8" y="354"/>
                    <a:pt x="8" y="354"/>
                    <a:pt x="8" y="354"/>
                  </a:cubicBezTo>
                  <a:cubicBezTo>
                    <a:pt x="0" y="362"/>
                    <a:pt x="0" y="376"/>
                    <a:pt x="8" y="384"/>
                  </a:cubicBezTo>
                  <a:cubicBezTo>
                    <a:pt x="356" y="732"/>
                    <a:pt x="356" y="732"/>
                    <a:pt x="356" y="732"/>
                  </a:cubicBezTo>
                  <a:cubicBezTo>
                    <a:pt x="360" y="736"/>
                    <a:pt x="365" y="738"/>
                    <a:pt x="371" y="738"/>
                  </a:cubicBezTo>
                  <a:cubicBezTo>
                    <a:pt x="376" y="738"/>
                    <a:pt x="381" y="736"/>
                    <a:pt x="385" y="732"/>
                  </a:cubicBezTo>
                  <a:cubicBezTo>
                    <a:pt x="734" y="384"/>
                    <a:pt x="734" y="384"/>
                    <a:pt x="734" y="384"/>
                  </a:cubicBezTo>
                  <a:cubicBezTo>
                    <a:pt x="742" y="376"/>
                    <a:pt x="742" y="362"/>
                    <a:pt x="733" y="354"/>
                  </a:cubicBezTo>
                  <a:cubicBezTo>
                    <a:pt x="385" y="6"/>
                    <a:pt x="385" y="6"/>
                    <a:pt x="385" y="6"/>
                  </a:cubicBezTo>
                  <a:cubicBezTo>
                    <a:pt x="381" y="2"/>
                    <a:pt x="376" y="0"/>
                    <a:pt x="371" y="0"/>
                  </a:cubicBezTo>
                </a:path>
              </a:pathLst>
            </a:custGeom>
            <a:solidFill>
              <a:srgbClr val="F57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4164" y="461"/>
              <a:ext cx="787" cy="783"/>
            </a:xfrm>
            <a:custGeom>
              <a:avLst/>
              <a:gdLst>
                <a:gd name="T0" fmla="*/ 264 w 528"/>
                <a:gd name="T1" fmla="*/ 445 h 525"/>
                <a:gd name="T2" fmla="*/ 256 w 528"/>
                <a:gd name="T3" fmla="*/ 442 h 525"/>
                <a:gd name="T4" fmla="*/ 84 w 528"/>
                <a:gd name="T5" fmla="*/ 270 h 525"/>
                <a:gd name="T6" fmla="*/ 84 w 528"/>
                <a:gd name="T7" fmla="*/ 255 h 525"/>
                <a:gd name="T8" fmla="*/ 256 w 528"/>
                <a:gd name="T9" fmla="*/ 83 h 525"/>
                <a:gd name="T10" fmla="*/ 264 w 528"/>
                <a:gd name="T11" fmla="*/ 80 h 525"/>
                <a:gd name="T12" fmla="*/ 271 w 528"/>
                <a:gd name="T13" fmla="*/ 83 h 525"/>
                <a:gd name="T14" fmla="*/ 443 w 528"/>
                <a:gd name="T15" fmla="*/ 255 h 525"/>
                <a:gd name="T16" fmla="*/ 443 w 528"/>
                <a:gd name="T17" fmla="*/ 270 h 525"/>
                <a:gd name="T18" fmla="*/ 271 w 528"/>
                <a:gd name="T19" fmla="*/ 442 h 525"/>
                <a:gd name="T20" fmla="*/ 264 w 528"/>
                <a:gd name="T21" fmla="*/ 445 h 525"/>
                <a:gd name="T22" fmla="*/ 264 w 528"/>
                <a:gd name="T23" fmla="*/ 0 h 525"/>
                <a:gd name="T24" fmla="*/ 253 w 528"/>
                <a:gd name="T25" fmla="*/ 4 h 525"/>
                <a:gd name="T26" fmla="*/ 5 w 528"/>
                <a:gd name="T27" fmla="*/ 252 h 525"/>
                <a:gd name="T28" fmla="*/ 5 w 528"/>
                <a:gd name="T29" fmla="*/ 273 h 525"/>
                <a:gd name="T30" fmla="*/ 253 w 528"/>
                <a:gd name="T31" fmla="*/ 521 h 525"/>
                <a:gd name="T32" fmla="*/ 264 w 528"/>
                <a:gd name="T33" fmla="*/ 525 h 525"/>
                <a:gd name="T34" fmla="*/ 274 w 528"/>
                <a:gd name="T35" fmla="*/ 521 h 525"/>
                <a:gd name="T36" fmla="*/ 522 w 528"/>
                <a:gd name="T37" fmla="*/ 273 h 525"/>
                <a:gd name="T38" fmla="*/ 522 w 528"/>
                <a:gd name="T39" fmla="*/ 252 h 525"/>
                <a:gd name="T40" fmla="*/ 274 w 528"/>
                <a:gd name="T41" fmla="*/ 4 h 525"/>
                <a:gd name="T42" fmla="*/ 264 w 528"/>
                <a:gd name="T4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8" h="525">
                  <a:moveTo>
                    <a:pt x="264" y="445"/>
                  </a:moveTo>
                  <a:cubicBezTo>
                    <a:pt x="261" y="445"/>
                    <a:pt x="258" y="444"/>
                    <a:pt x="256" y="442"/>
                  </a:cubicBezTo>
                  <a:cubicBezTo>
                    <a:pt x="84" y="270"/>
                    <a:pt x="84" y="270"/>
                    <a:pt x="84" y="270"/>
                  </a:cubicBezTo>
                  <a:cubicBezTo>
                    <a:pt x="80" y="266"/>
                    <a:pt x="80" y="259"/>
                    <a:pt x="84" y="255"/>
                  </a:cubicBezTo>
                  <a:cubicBezTo>
                    <a:pt x="256" y="83"/>
                    <a:pt x="256" y="83"/>
                    <a:pt x="256" y="83"/>
                  </a:cubicBezTo>
                  <a:cubicBezTo>
                    <a:pt x="258" y="81"/>
                    <a:pt x="261" y="80"/>
                    <a:pt x="264" y="80"/>
                  </a:cubicBezTo>
                  <a:cubicBezTo>
                    <a:pt x="266" y="80"/>
                    <a:pt x="269" y="81"/>
                    <a:pt x="271" y="83"/>
                  </a:cubicBezTo>
                  <a:cubicBezTo>
                    <a:pt x="443" y="255"/>
                    <a:pt x="443" y="255"/>
                    <a:pt x="443" y="255"/>
                  </a:cubicBezTo>
                  <a:cubicBezTo>
                    <a:pt x="447" y="259"/>
                    <a:pt x="447" y="266"/>
                    <a:pt x="443" y="270"/>
                  </a:cubicBezTo>
                  <a:cubicBezTo>
                    <a:pt x="271" y="442"/>
                    <a:pt x="271" y="442"/>
                    <a:pt x="271" y="442"/>
                  </a:cubicBezTo>
                  <a:cubicBezTo>
                    <a:pt x="269" y="444"/>
                    <a:pt x="266" y="445"/>
                    <a:pt x="264" y="445"/>
                  </a:cubicBezTo>
                  <a:moveTo>
                    <a:pt x="264" y="0"/>
                  </a:moveTo>
                  <a:cubicBezTo>
                    <a:pt x="260" y="0"/>
                    <a:pt x="256" y="1"/>
                    <a:pt x="253" y="4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0" y="258"/>
                    <a:pt x="0" y="267"/>
                    <a:pt x="5" y="273"/>
                  </a:cubicBezTo>
                  <a:cubicBezTo>
                    <a:pt x="253" y="521"/>
                    <a:pt x="253" y="521"/>
                    <a:pt x="253" y="521"/>
                  </a:cubicBezTo>
                  <a:cubicBezTo>
                    <a:pt x="256" y="524"/>
                    <a:pt x="260" y="525"/>
                    <a:pt x="264" y="525"/>
                  </a:cubicBezTo>
                  <a:cubicBezTo>
                    <a:pt x="268" y="525"/>
                    <a:pt x="271" y="524"/>
                    <a:pt x="274" y="521"/>
                  </a:cubicBezTo>
                  <a:cubicBezTo>
                    <a:pt x="522" y="273"/>
                    <a:pt x="522" y="273"/>
                    <a:pt x="522" y="273"/>
                  </a:cubicBezTo>
                  <a:cubicBezTo>
                    <a:pt x="528" y="267"/>
                    <a:pt x="528" y="258"/>
                    <a:pt x="522" y="252"/>
                  </a:cubicBezTo>
                  <a:cubicBezTo>
                    <a:pt x="274" y="4"/>
                    <a:pt x="274" y="4"/>
                    <a:pt x="274" y="4"/>
                  </a:cubicBezTo>
                  <a:cubicBezTo>
                    <a:pt x="271" y="1"/>
                    <a:pt x="268" y="0"/>
                    <a:pt x="264" y="0"/>
                  </a:cubicBezTo>
                </a:path>
              </a:pathLst>
            </a:custGeom>
            <a:solidFill>
              <a:srgbClr val="F47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2595" y="3055"/>
              <a:ext cx="1027" cy="1022"/>
            </a:xfrm>
            <a:custGeom>
              <a:avLst/>
              <a:gdLst>
                <a:gd name="T0" fmla="*/ 344 w 689"/>
                <a:gd name="T1" fmla="*/ 581 h 686"/>
                <a:gd name="T2" fmla="*/ 335 w 689"/>
                <a:gd name="T3" fmla="*/ 577 h 686"/>
                <a:gd name="T4" fmla="*/ 110 w 689"/>
                <a:gd name="T5" fmla="*/ 353 h 686"/>
                <a:gd name="T6" fmla="*/ 110 w 689"/>
                <a:gd name="T7" fmla="*/ 334 h 686"/>
                <a:gd name="T8" fmla="*/ 335 w 689"/>
                <a:gd name="T9" fmla="*/ 109 h 686"/>
                <a:gd name="T10" fmla="*/ 344 w 689"/>
                <a:gd name="T11" fmla="*/ 105 h 686"/>
                <a:gd name="T12" fmla="*/ 354 w 689"/>
                <a:gd name="T13" fmla="*/ 109 h 686"/>
                <a:gd name="T14" fmla="*/ 578 w 689"/>
                <a:gd name="T15" fmla="*/ 334 h 686"/>
                <a:gd name="T16" fmla="*/ 578 w 689"/>
                <a:gd name="T17" fmla="*/ 353 h 686"/>
                <a:gd name="T18" fmla="*/ 354 w 689"/>
                <a:gd name="T19" fmla="*/ 577 h 686"/>
                <a:gd name="T20" fmla="*/ 344 w 689"/>
                <a:gd name="T21" fmla="*/ 581 h 686"/>
                <a:gd name="T22" fmla="*/ 344 w 689"/>
                <a:gd name="T23" fmla="*/ 0 h 686"/>
                <a:gd name="T24" fmla="*/ 331 w 689"/>
                <a:gd name="T25" fmla="*/ 6 h 686"/>
                <a:gd name="T26" fmla="*/ 7 w 689"/>
                <a:gd name="T27" fmla="*/ 330 h 686"/>
                <a:gd name="T28" fmla="*/ 7 w 689"/>
                <a:gd name="T29" fmla="*/ 357 h 686"/>
                <a:gd name="T30" fmla="*/ 331 w 689"/>
                <a:gd name="T31" fmla="*/ 680 h 686"/>
                <a:gd name="T32" fmla="*/ 344 w 689"/>
                <a:gd name="T33" fmla="*/ 686 h 686"/>
                <a:gd name="T34" fmla="*/ 358 w 689"/>
                <a:gd name="T35" fmla="*/ 680 h 686"/>
                <a:gd name="T36" fmla="*/ 681 w 689"/>
                <a:gd name="T37" fmla="*/ 357 h 686"/>
                <a:gd name="T38" fmla="*/ 681 w 689"/>
                <a:gd name="T39" fmla="*/ 330 h 686"/>
                <a:gd name="T40" fmla="*/ 358 w 689"/>
                <a:gd name="T41" fmla="*/ 6 h 686"/>
                <a:gd name="T42" fmla="*/ 344 w 689"/>
                <a:gd name="T43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9" h="686">
                  <a:moveTo>
                    <a:pt x="344" y="581"/>
                  </a:moveTo>
                  <a:cubicBezTo>
                    <a:pt x="341" y="581"/>
                    <a:pt x="338" y="580"/>
                    <a:pt x="335" y="577"/>
                  </a:cubicBezTo>
                  <a:cubicBezTo>
                    <a:pt x="110" y="353"/>
                    <a:pt x="110" y="353"/>
                    <a:pt x="110" y="353"/>
                  </a:cubicBezTo>
                  <a:cubicBezTo>
                    <a:pt x="105" y="347"/>
                    <a:pt x="105" y="339"/>
                    <a:pt x="110" y="334"/>
                  </a:cubicBezTo>
                  <a:cubicBezTo>
                    <a:pt x="335" y="109"/>
                    <a:pt x="335" y="109"/>
                    <a:pt x="335" y="109"/>
                  </a:cubicBezTo>
                  <a:cubicBezTo>
                    <a:pt x="338" y="107"/>
                    <a:pt x="341" y="105"/>
                    <a:pt x="344" y="105"/>
                  </a:cubicBezTo>
                  <a:cubicBezTo>
                    <a:pt x="348" y="105"/>
                    <a:pt x="351" y="107"/>
                    <a:pt x="354" y="109"/>
                  </a:cubicBezTo>
                  <a:cubicBezTo>
                    <a:pt x="578" y="334"/>
                    <a:pt x="578" y="334"/>
                    <a:pt x="578" y="334"/>
                  </a:cubicBezTo>
                  <a:cubicBezTo>
                    <a:pt x="584" y="339"/>
                    <a:pt x="584" y="347"/>
                    <a:pt x="578" y="353"/>
                  </a:cubicBezTo>
                  <a:cubicBezTo>
                    <a:pt x="354" y="577"/>
                    <a:pt x="354" y="577"/>
                    <a:pt x="354" y="577"/>
                  </a:cubicBezTo>
                  <a:cubicBezTo>
                    <a:pt x="351" y="580"/>
                    <a:pt x="348" y="581"/>
                    <a:pt x="344" y="581"/>
                  </a:cubicBezTo>
                  <a:moveTo>
                    <a:pt x="344" y="0"/>
                  </a:moveTo>
                  <a:cubicBezTo>
                    <a:pt x="339" y="0"/>
                    <a:pt x="334" y="2"/>
                    <a:pt x="331" y="6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0" y="337"/>
                    <a:pt x="0" y="349"/>
                    <a:pt x="7" y="357"/>
                  </a:cubicBezTo>
                  <a:cubicBezTo>
                    <a:pt x="331" y="680"/>
                    <a:pt x="331" y="680"/>
                    <a:pt x="331" y="680"/>
                  </a:cubicBezTo>
                  <a:cubicBezTo>
                    <a:pt x="334" y="684"/>
                    <a:pt x="339" y="686"/>
                    <a:pt x="344" y="686"/>
                  </a:cubicBezTo>
                  <a:cubicBezTo>
                    <a:pt x="349" y="686"/>
                    <a:pt x="354" y="684"/>
                    <a:pt x="358" y="680"/>
                  </a:cubicBezTo>
                  <a:cubicBezTo>
                    <a:pt x="681" y="357"/>
                    <a:pt x="681" y="357"/>
                    <a:pt x="681" y="357"/>
                  </a:cubicBezTo>
                  <a:cubicBezTo>
                    <a:pt x="689" y="349"/>
                    <a:pt x="689" y="337"/>
                    <a:pt x="681" y="330"/>
                  </a:cubicBezTo>
                  <a:cubicBezTo>
                    <a:pt x="358" y="6"/>
                    <a:pt x="358" y="6"/>
                    <a:pt x="358" y="6"/>
                  </a:cubicBezTo>
                  <a:cubicBezTo>
                    <a:pt x="354" y="2"/>
                    <a:pt x="349" y="0"/>
                    <a:pt x="344" y="0"/>
                  </a:cubicBezTo>
                </a:path>
              </a:pathLst>
            </a:custGeom>
            <a:solidFill>
              <a:srgbClr val="FAB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416480" y="5157192"/>
            <a:ext cx="3854025" cy="3973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269235" y="566124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57FB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57FB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1"/>
            <a:ext cx="9120336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131148" y="-2478386"/>
            <a:ext cx="4807354" cy="4956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60168" y="1340768"/>
            <a:ext cx="700844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F57FB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2</a:t>
            </a:r>
            <a:r>
              <a:rPr lang="en-US" altLang="zh-CN" sz="9600" dirty="0">
                <a:solidFill>
                  <a:srgbClr val="F26C72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02</a:t>
            </a:r>
            <a:r>
              <a:rPr lang="en-US" altLang="zh-CN" sz="9600" dirty="0">
                <a:solidFill>
                  <a:srgbClr val="6BC0E8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</a:t>
            </a:r>
          </a:p>
          <a:p>
            <a:pPr algn="dist"/>
            <a:r>
              <a:rPr lang="zh-CN" altLang="en-US" sz="6600" dirty="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时尚活动策划方案</a:t>
            </a: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6308723" y="3926091"/>
            <a:ext cx="4824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2030 BUSENESS ACTIVITY PLAN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09062" y="4703658"/>
            <a:ext cx="33896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xiazaii   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2030.12.12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99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396844" y="2739567"/>
            <a:ext cx="7347080" cy="3215629"/>
          </a:xfrm>
          <a:prstGeom prst="rect">
            <a:avLst/>
          </a:prstGeom>
          <a:solidFill>
            <a:srgbClr val="F57FB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977354" y="2071991"/>
            <a:ext cx="457200" cy="457200"/>
            <a:chOff x="7597302" y="2071991"/>
            <a:chExt cx="457200" cy="457200"/>
          </a:xfrm>
        </p:grpSpPr>
        <p:sp>
          <p:nvSpPr>
            <p:cNvPr id="33" name="矩形: 圆角 32"/>
            <p:cNvSpPr/>
            <p:nvPr/>
          </p:nvSpPr>
          <p:spPr>
            <a:xfrm>
              <a:off x="7597302" y="2071991"/>
              <a:ext cx="457200" cy="457200"/>
            </a:xfrm>
            <a:prstGeom prst="roundRect">
              <a:avLst/>
            </a:prstGeom>
            <a:solidFill>
              <a:srgbClr val="C7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椭圆 7"/>
            <p:cNvSpPr/>
            <p:nvPr/>
          </p:nvSpPr>
          <p:spPr>
            <a:xfrm>
              <a:off x="7691779" y="2165823"/>
              <a:ext cx="268246" cy="269537"/>
            </a:xfrm>
            <a:custGeom>
              <a:avLst/>
              <a:gdLst>
                <a:gd name="connsiteX0" fmla="*/ 119063 w 330200"/>
                <a:gd name="connsiteY0" fmla="*/ 203200 h 331788"/>
                <a:gd name="connsiteX1" fmla="*/ 137172 w 330200"/>
                <a:gd name="connsiteY1" fmla="*/ 203200 h 331788"/>
                <a:gd name="connsiteX2" fmla="*/ 153988 w 330200"/>
                <a:gd name="connsiteY2" fmla="*/ 229508 h 331788"/>
                <a:gd name="connsiteX3" fmla="*/ 153988 w 330200"/>
                <a:gd name="connsiteY3" fmla="*/ 249238 h 331788"/>
                <a:gd name="connsiteX4" fmla="*/ 119063 w 330200"/>
                <a:gd name="connsiteY4" fmla="*/ 203200 h 331788"/>
                <a:gd name="connsiteX5" fmla="*/ 176213 w 330200"/>
                <a:gd name="connsiteY5" fmla="*/ 158750 h 331788"/>
                <a:gd name="connsiteX6" fmla="*/ 211138 w 330200"/>
                <a:gd name="connsiteY6" fmla="*/ 203994 h 331788"/>
                <a:gd name="connsiteX7" fmla="*/ 176213 w 330200"/>
                <a:gd name="connsiteY7" fmla="*/ 249238 h 331788"/>
                <a:gd name="connsiteX8" fmla="*/ 176213 w 330200"/>
                <a:gd name="connsiteY8" fmla="*/ 229848 h 331788"/>
                <a:gd name="connsiteX9" fmla="*/ 193029 w 330200"/>
                <a:gd name="connsiteY9" fmla="*/ 203994 h 331788"/>
                <a:gd name="connsiteX10" fmla="*/ 176213 w 330200"/>
                <a:gd name="connsiteY10" fmla="*/ 178141 h 331788"/>
                <a:gd name="connsiteX11" fmla="*/ 176213 w 330200"/>
                <a:gd name="connsiteY11" fmla="*/ 158750 h 331788"/>
                <a:gd name="connsiteX12" fmla="*/ 176213 w 330200"/>
                <a:gd name="connsiteY12" fmla="*/ 82550 h 331788"/>
                <a:gd name="connsiteX13" fmla="*/ 211138 w 330200"/>
                <a:gd name="connsiteY13" fmla="*/ 128588 h 331788"/>
                <a:gd name="connsiteX14" fmla="*/ 193029 w 330200"/>
                <a:gd name="connsiteY14" fmla="*/ 128588 h 331788"/>
                <a:gd name="connsiteX15" fmla="*/ 176213 w 330200"/>
                <a:gd name="connsiteY15" fmla="*/ 102281 h 331788"/>
                <a:gd name="connsiteX16" fmla="*/ 176213 w 330200"/>
                <a:gd name="connsiteY16" fmla="*/ 82550 h 331788"/>
                <a:gd name="connsiteX17" fmla="*/ 153988 w 330200"/>
                <a:gd name="connsiteY17" fmla="*/ 82550 h 331788"/>
                <a:gd name="connsiteX18" fmla="*/ 153988 w 330200"/>
                <a:gd name="connsiteY18" fmla="*/ 101941 h 331788"/>
                <a:gd name="connsiteX19" fmla="*/ 137172 w 330200"/>
                <a:gd name="connsiteY19" fmla="*/ 127794 h 331788"/>
                <a:gd name="connsiteX20" fmla="*/ 153988 w 330200"/>
                <a:gd name="connsiteY20" fmla="*/ 153648 h 331788"/>
                <a:gd name="connsiteX21" fmla="*/ 153988 w 330200"/>
                <a:gd name="connsiteY21" fmla="*/ 173038 h 331788"/>
                <a:gd name="connsiteX22" fmla="*/ 119063 w 330200"/>
                <a:gd name="connsiteY22" fmla="*/ 127794 h 331788"/>
                <a:gd name="connsiteX23" fmla="*/ 153988 w 330200"/>
                <a:gd name="connsiteY23" fmla="*/ 82550 h 331788"/>
                <a:gd name="connsiteX24" fmla="*/ 157163 w 330200"/>
                <a:gd name="connsiteY24" fmla="*/ 76200 h 331788"/>
                <a:gd name="connsiteX25" fmla="*/ 173038 w 330200"/>
                <a:gd name="connsiteY25" fmla="*/ 76200 h 331788"/>
                <a:gd name="connsiteX26" fmla="*/ 173038 w 330200"/>
                <a:gd name="connsiteY26" fmla="*/ 255588 h 331788"/>
                <a:gd name="connsiteX27" fmla="*/ 157163 w 330200"/>
                <a:gd name="connsiteY27" fmla="*/ 255588 h 331788"/>
                <a:gd name="connsiteX28" fmla="*/ 165101 w 330200"/>
                <a:gd name="connsiteY28" fmla="*/ 33337 h 331788"/>
                <a:gd name="connsiteX29" fmla="*/ 33338 w 330200"/>
                <a:gd name="connsiteY29" fmla="*/ 165894 h 331788"/>
                <a:gd name="connsiteX30" fmla="*/ 165101 w 330200"/>
                <a:gd name="connsiteY30" fmla="*/ 298451 h 331788"/>
                <a:gd name="connsiteX31" fmla="*/ 296864 w 330200"/>
                <a:gd name="connsiteY31" fmla="*/ 165894 h 331788"/>
                <a:gd name="connsiteX32" fmla="*/ 165101 w 330200"/>
                <a:gd name="connsiteY32" fmla="*/ 33337 h 331788"/>
                <a:gd name="connsiteX33" fmla="*/ 165100 w 330200"/>
                <a:gd name="connsiteY33" fmla="*/ 30162 h 331788"/>
                <a:gd name="connsiteX34" fmla="*/ 301625 w 330200"/>
                <a:gd name="connsiteY34" fmla="*/ 165894 h 331788"/>
                <a:gd name="connsiteX35" fmla="*/ 165100 w 330200"/>
                <a:gd name="connsiteY35" fmla="*/ 301626 h 331788"/>
                <a:gd name="connsiteX36" fmla="*/ 28575 w 330200"/>
                <a:gd name="connsiteY36" fmla="*/ 165894 h 331788"/>
                <a:gd name="connsiteX37" fmla="*/ 165100 w 330200"/>
                <a:gd name="connsiteY37" fmla="*/ 30162 h 331788"/>
                <a:gd name="connsiteX38" fmla="*/ 165101 w 330200"/>
                <a:gd name="connsiteY38" fmla="*/ 15875 h 331788"/>
                <a:gd name="connsiteX39" fmla="*/ 14288 w 330200"/>
                <a:gd name="connsiteY39" fmla="*/ 165894 h 331788"/>
                <a:gd name="connsiteX40" fmla="*/ 165101 w 330200"/>
                <a:gd name="connsiteY40" fmla="*/ 315913 h 331788"/>
                <a:gd name="connsiteX41" fmla="*/ 315914 w 330200"/>
                <a:gd name="connsiteY41" fmla="*/ 165894 h 331788"/>
                <a:gd name="connsiteX42" fmla="*/ 165101 w 330200"/>
                <a:gd name="connsiteY42" fmla="*/ 15875 h 331788"/>
                <a:gd name="connsiteX43" fmla="*/ 165100 w 330200"/>
                <a:gd name="connsiteY43" fmla="*/ 0 h 331788"/>
                <a:gd name="connsiteX44" fmla="*/ 330200 w 330200"/>
                <a:gd name="connsiteY44" fmla="*/ 165894 h 331788"/>
                <a:gd name="connsiteX45" fmla="*/ 165100 w 330200"/>
                <a:gd name="connsiteY45" fmla="*/ 331788 h 331788"/>
                <a:gd name="connsiteX46" fmla="*/ 0 w 330200"/>
                <a:gd name="connsiteY46" fmla="*/ 165894 h 331788"/>
                <a:gd name="connsiteX47" fmla="*/ 165100 w 330200"/>
                <a:gd name="connsiteY47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0200" h="331788">
                  <a:moveTo>
                    <a:pt x="119063" y="203200"/>
                  </a:moveTo>
                  <a:cubicBezTo>
                    <a:pt x="119063" y="203200"/>
                    <a:pt x="119063" y="203200"/>
                    <a:pt x="137172" y="203200"/>
                  </a:cubicBezTo>
                  <a:cubicBezTo>
                    <a:pt x="137172" y="215039"/>
                    <a:pt x="143640" y="225562"/>
                    <a:pt x="153988" y="229508"/>
                  </a:cubicBezTo>
                  <a:lnTo>
                    <a:pt x="153988" y="249238"/>
                  </a:lnTo>
                  <a:cubicBezTo>
                    <a:pt x="133292" y="243977"/>
                    <a:pt x="119063" y="225562"/>
                    <a:pt x="119063" y="203200"/>
                  </a:cubicBezTo>
                  <a:close/>
                  <a:moveTo>
                    <a:pt x="176213" y="158750"/>
                  </a:moveTo>
                  <a:cubicBezTo>
                    <a:pt x="196909" y="163921"/>
                    <a:pt x="211138" y="182019"/>
                    <a:pt x="211138" y="203994"/>
                  </a:cubicBezTo>
                  <a:cubicBezTo>
                    <a:pt x="211138" y="225970"/>
                    <a:pt x="196909" y="244068"/>
                    <a:pt x="176213" y="249238"/>
                  </a:cubicBezTo>
                  <a:cubicBezTo>
                    <a:pt x="176213" y="249238"/>
                    <a:pt x="176213" y="249238"/>
                    <a:pt x="176213" y="229848"/>
                  </a:cubicBezTo>
                  <a:cubicBezTo>
                    <a:pt x="186561" y="225970"/>
                    <a:pt x="193029" y="215628"/>
                    <a:pt x="193029" y="203994"/>
                  </a:cubicBezTo>
                  <a:cubicBezTo>
                    <a:pt x="193029" y="192360"/>
                    <a:pt x="186561" y="183311"/>
                    <a:pt x="176213" y="178141"/>
                  </a:cubicBezTo>
                  <a:cubicBezTo>
                    <a:pt x="176213" y="178141"/>
                    <a:pt x="176213" y="178141"/>
                    <a:pt x="176213" y="158750"/>
                  </a:cubicBezTo>
                  <a:close/>
                  <a:moveTo>
                    <a:pt x="176213" y="82550"/>
                  </a:moveTo>
                  <a:cubicBezTo>
                    <a:pt x="196909" y="87812"/>
                    <a:pt x="211138" y="106227"/>
                    <a:pt x="211138" y="128588"/>
                  </a:cubicBezTo>
                  <a:cubicBezTo>
                    <a:pt x="211138" y="128588"/>
                    <a:pt x="211138" y="128588"/>
                    <a:pt x="193029" y="128588"/>
                  </a:cubicBezTo>
                  <a:cubicBezTo>
                    <a:pt x="193029" y="116750"/>
                    <a:pt x="186561" y="106227"/>
                    <a:pt x="176213" y="102281"/>
                  </a:cubicBezTo>
                  <a:cubicBezTo>
                    <a:pt x="176213" y="102281"/>
                    <a:pt x="176213" y="102281"/>
                    <a:pt x="176213" y="82550"/>
                  </a:cubicBezTo>
                  <a:close/>
                  <a:moveTo>
                    <a:pt x="153988" y="82550"/>
                  </a:moveTo>
                  <a:cubicBezTo>
                    <a:pt x="153988" y="82550"/>
                    <a:pt x="153988" y="82550"/>
                    <a:pt x="153988" y="101941"/>
                  </a:cubicBezTo>
                  <a:cubicBezTo>
                    <a:pt x="143640" y="105819"/>
                    <a:pt x="137172" y="116160"/>
                    <a:pt x="137172" y="127794"/>
                  </a:cubicBezTo>
                  <a:cubicBezTo>
                    <a:pt x="137172" y="139428"/>
                    <a:pt x="143640" y="148477"/>
                    <a:pt x="153988" y="153648"/>
                  </a:cubicBezTo>
                  <a:cubicBezTo>
                    <a:pt x="153988" y="153648"/>
                    <a:pt x="153988" y="153648"/>
                    <a:pt x="153988" y="173038"/>
                  </a:cubicBezTo>
                  <a:cubicBezTo>
                    <a:pt x="133292" y="167868"/>
                    <a:pt x="119063" y="149770"/>
                    <a:pt x="119063" y="127794"/>
                  </a:cubicBezTo>
                  <a:cubicBezTo>
                    <a:pt x="119063" y="105819"/>
                    <a:pt x="133292" y="87721"/>
                    <a:pt x="153988" y="82550"/>
                  </a:cubicBezTo>
                  <a:close/>
                  <a:moveTo>
                    <a:pt x="157163" y="76200"/>
                  </a:moveTo>
                  <a:lnTo>
                    <a:pt x="173038" y="76200"/>
                  </a:lnTo>
                  <a:lnTo>
                    <a:pt x="173038" y="255588"/>
                  </a:lnTo>
                  <a:lnTo>
                    <a:pt x="157163" y="255588"/>
                  </a:lnTo>
                  <a:close/>
                  <a:moveTo>
                    <a:pt x="165101" y="33337"/>
                  </a:moveTo>
                  <a:cubicBezTo>
                    <a:pt x="92330" y="33337"/>
                    <a:pt x="33338" y="92685"/>
                    <a:pt x="33338" y="165894"/>
                  </a:cubicBezTo>
                  <a:cubicBezTo>
                    <a:pt x="33338" y="239103"/>
                    <a:pt x="92330" y="298451"/>
                    <a:pt x="165101" y="298451"/>
                  </a:cubicBezTo>
                  <a:cubicBezTo>
                    <a:pt x="237872" y="298451"/>
                    <a:pt x="296864" y="239103"/>
                    <a:pt x="296864" y="165894"/>
                  </a:cubicBezTo>
                  <a:cubicBezTo>
                    <a:pt x="296864" y="92685"/>
                    <a:pt x="237872" y="33337"/>
                    <a:pt x="165101" y="33337"/>
                  </a:cubicBezTo>
                  <a:close/>
                  <a:moveTo>
                    <a:pt x="165100" y="30162"/>
                  </a:moveTo>
                  <a:cubicBezTo>
                    <a:pt x="240501" y="30162"/>
                    <a:pt x="301625" y="90931"/>
                    <a:pt x="301625" y="165894"/>
                  </a:cubicBezTo>
                  <a:cubicBezTo>
                    <a:pt x="301625" y="240857"/>
                    <a:pt x="240501" y="301626"/>
                    <a:pt x="165100" y="301626"/>
                  </a:cubicBezTo>
                  <a:cubicBezTo>
                    <a:pt x="89699" y="301626"/>
                    <a:pt x="28575" y="240857"/>
                    <a:pt x="28575" y="165894"/>
                  </a:cubicBezTo>
                  <a:cubicBezTo>
                    <a:pt x="28575" y="90931"/>
                    <a:pt x="89699" y="30162"/>
                    <a:pt x="165100" y="30162"/>
                  </a:cubicBezTo>
                  <a:close/>
                  <a:moveTo>
                    <a:pt x="165101" y="15875"/>
                  </a:moveTo>
                  <a:cubicBezTo>
                    <a:pt x="81809" y="15875"/>
                    <a:pt x="14288" y="83041"/>
                    <a:pt x="14288" y="165894"/>
                  </a:cubicBezTo>
                  <a:cubicBezTo>
                    <a:pt x="14288" y="248747"/>
                    <a:pt x="81809" y="315913"/>
                    <a:pt x="165101" y="315913"/>
                  </a:cubicBezTo>
                  <a:cubicBezTo>
                    <a:pt x="248393" y="315913"/>
                    <a:pt x="315914" y="248747"/>
                    <a:pt x="315914" y="165894"/>
                  </a:cubicBezTo>
                  <a:cubicBezTo>
                    <a:pt x="315914" y="83041"/>
                    <a:pt x="248393" y="15875"/>
                    <a:pt x="165101" y="15875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4273"/>
                    <a:pt x="330200" y="165894"/>
                  </a:cubicBezTo>
                  <a:cubicBezTo>
                    <a:pt x="330200" y="257515"/>
                    <a:pt x="256282" y="331788"/>
                    <a:pt x="165100" y="331788"/>
                  </a:cubicBezTo>
                  <a:cubicBezTo>
                    <a:pt x="73918" y="331788"/>
                    <a:pt x="0" y="257515"/>
                    <a:pt x="0" y="165894"/>
                  </a:cubicBezTo>
                  <a:cubicBezTo>
                    <a:pt x="0" y="74273"/>
                    <a:pt x="73918" y="0"/>
                    <a:pt x="165100" y="0"/>
                  </a:cubicBezTo>
                  <a:close/>
                </a:path>
              </a:pathLst>
            </a:custGeom>
            <a:solidFill>
              <a:srgbClr val="0E1D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571079" y="2071991"/>
            <a:ext cx="457200" cy="457200"/>
            <a:chOff x="7597302" y="2071991"/>
            <a:chExt cx="457200" cy="457200"/>
          </a:xfrm>
        </p:grpSpPr>
        <p:sp>
          <p:nvSpPr>
            <p:cNvPr id="36" name="矩形: 圆角 35"/>
            <p:cNvSpPr/>
            <p:nvPr/>
          </p:nvSpPr>
          <p:spPr>
            <a:xfrm>
              <a:off x="7597302" y="2071991"/>
              <a:ext cx="457200" cy="457200"/>
            </a:xfrm>
            <a:prstGeom prst="roundRect">
              <a:avLst/>
            </a:prstGeom>
            <a:solidFill>
              <a:srgbClr val="E84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11"/>
            <p:cNvSpPr/>
            <p:nvPr/>
          </p:nvSpPr>
          <p:spPr>
            <a:xfrm>
              <a:off x="7691134" y="2165823"/>
              <a:ext cx="269537" cy="269537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0164804" y="2071991"/>
            <a:ext cx="457200" cy="457200"/>
            <a:chOff x="7597302" y="2071991"/>
            <a:chExt cx="457200" cy="457200"/>
          </a:xfrm>
        </p:grpSpPr>
        <p:sp>
          <p:nvSpPr>
            <p:cNvPr id="39" name="矩形: 圆角 38"/>
            <p:cNvSpPr/>
            <p:nvPr/>
          </p:nvSpPr>
          <p:spPr>
            <a:xfrm>
              <a:off x="7597302" y="2071991"/>
              <a:ext cx="457200" cy="4572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椭圆 14"/>
            <p:cNvSpPr/>
            <p:nvPr/>
          </p:nvSpPr>
          <p:spPr>
            <a:xfrm>
              <a:off x="7691134" y="2191616"/>
              <a:ext cx="269537" cy="217950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22991" y="2933793"/>
            <a:ext cx="5745373" cy="3087325"/>
            <a:chOff x="2414254" y="1834568"/>
            <a:chExt cx="5745373" cy="3087325"/>
          </a:xfrm>
        </p:grpSpPr>
        <p:sp>
          <p:nvSpPr>
            <p:cNvPr id="42" name="TextBox 11"/>
            <p:cNvSpPr txBox="1"/>
            <p:nvPr/>
          </p:nvSpPr>
          <p:spPr>
            <a:xfrm>
              <a:off x="2541254" y="2336570"/>
              <a:ext cx="5618373" cy="2585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点击添加相关标题文字，点击添加相关标题文字，点击添加相关标题文字，点击添加相关标题文字点击添加相关标题文字，点击添加相关标题文字，点击添加相关标题文字，点击添加相关标题文字</a:t>
              </a:r>
              <a:endParaRPr lang="en-GB" altLang="zh-CN" sz="1400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endParaRPr lang="en-GB" altLang="zh-CN" sz="1400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endParaRPr lang="en-GB" altLang="zh-CN" sz="1400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endParaRPr lang="en-GB" altLang="zh-CN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11"/>
            <p:cNvSpPr txBox="1"/>
            <p:nvPr/>
          </p:nvSpPr>
          <p:spPr>
            <a:xfrm>
              <a:off x="2414254" y="1834568"/>
              <a:ext cx="2449035" cy="307777"/>
            </a:xfrm>
            <a:prstGeom prst="rect">
              <a:avLst/>
            </a:prstGeom>
          </p:spPr>
          <p:txBody>
            <a:bodyPr vert="horz" lIns="91425" tIns="45713" rIns="91425" bIns="45713" rtlCol="0" anchor="t">
              <a:noAutofit/>
            </a:bodyPr>
            <a:lstStyle>
              <a:defPPr>
                <a:defRPr lang="zh-CN"/>
              </a:defPPr>
              <a:lvl1pPr indent="0" algn="just" defTabSz="457200"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b="1" cap="none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  <a:lvl2pPr indent="0" algn="ctr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cap="none">
                  <a:solidFill>
                    <a:schemeClr val="tx1">
                      <a:tint val="75000"/>
                    </a:schemeClr>
                  </a:solidFill>
                  <a:effectLst/>
                </a:defRPr>
              </a:lvl2pPr>
              <a:lvl3pPr indent="0" algn="ctr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cap="none">
                  <a:solidFill>
                    <a:schemeClr val="tx1">
                      <a:tint val="75000"/>
                    </a:schemeClr>
                  </a:solidFill>
                  <a:effectLst/>
                </a:defRPr>
              </a:lvl3pPr>
              <a:lvl4pPr indent="0" algn="ctr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cap="none">
                  <a:solidFill>
                    <a:schemeClr val="tx1">
                      <a:tint val="75000"/>
                    </a:schemeClr>
                  </a:solidFill>
                  <a:effectLst/>
                </a:defRPr>
              </a:lvl4pPr>
              <a:lvl5pPr indent="0" algn="ctr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cap="none">
                  <a:solidFill>
                    <a:schemeClr val="tx1">
                      <a:tint val="75000"/>
                    </a:schemeClr>
                  </a:solidFill>
                  <a:effectLst/>
                </a:defRPr>
              </a:lvl5pPr>
              <a:lvl6pPr indent="0" algn="ctr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cap="none">
                  <a:solidFill>
                    <a:schemeClr val="tx1">
                      <a:tint val="75000"/>
                    </a:schemeClr>
                  </a:solidFill>
                  <a:effectLst/>
                </a:defRPr>
              </a:lvl6pPr>
              <a:lvl7pPr indent="0" algn="ctr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cap="none">
                  <a:solidFill>
                    <a:schemeClr val="tx1">
                      <a:tint val="75000"/>
                    </a:schemeClr>
                  </a:solidFill>
                  <a:effectLst/>
                </a:defRPr>
              </a:lvl7pPr>
              <a:lvl8pPr indent="0" algn="ctr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cap="none">
                  <a:solidFill>
                    <a:schemeClr val="tx1">
                      <a:tint val="75000"/>
                    </a:schemeClr>
                  </a:solidFill>
                  <a:effectLst/>
                </a:defRPr>
              </a:lvl8pPr>
              <a:lvl9pPr indent="0" algn="ctr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cap="none">
                  <a:solidFill>
                    <a:schemeClr val="tx1">
                      <a:tint val="75000"/>
                    </a:schemeClr>
                  </a:solidFill>
                  <a:effectLst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具体活动内容 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4" name="图片占位符 3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371601" y="1788673"/>
            <a:ext cx="2776911" cy="321562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rgbClr val="F57F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F57FB0"/>
                </a:solidFill>
                <a:cs typeface="+mn-ea"/>
                <a:sym typeface="+mn-lt"/>
              </a:rPr>
              <a:t>活动内容构成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5554629" y="43529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6645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进度规划</a:t>
            </a:r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1249891" y="1868228"/>
            <a:ext cx="9692217" cy="1382073"/>
            <a:chOff x="899591" y="1214884"/>
            <a:chExt cx="7268968" cy="1036698"/>
          </a:xfrm>
        </p:grpSpPr>
        <p:sp>
          <p:nvSpPr>
            <p:cNvPr id="37" name="矩形 36"/>
            <p:cNvSpPr/>
            <p:nvPr/>
          </p:nvSpPr>
          <p:spPr>
            <a:xfrm>
              <a:off x="899592" y="1214885"/>
              <a:ext cx="7268967" cy="1036697"/>
            </a:xfrm>
            <a:prstGeom prst="rect">
              <a:avLst/>
            </a:prstGeom>
            <a:solidFill>
              <a:srgbClr val="F5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899591" y="1214884"/>
              <a:ext cx="1583613" cy="103669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组合 4"/>
            <p:cNvGrpSpPr/>
            <p:nvPr/>
          </p:nvGrpSpPr>
          <p:grpSpPr bwMode="auto">
            <a:xfrm>
              <a:off x="7161431" y="1391914"/>
              <a:ext cx="634983" cy="635088"/>
              <a:chOff x="7161431" y="1404614"/>
              <a:chExt cx="634983" cy="635088"/>
            </a:xfrm>
          </p:grpSpPr>
          <p:sp>
            <p:nvSpPr>
              <p:cNvPr id="41" name="TextBox 6"/>
              <p:cNvSpPr txBox="1"/>
              <p:nvPr/>
            </p:nvSpPr>
            <p:spPr>
              <a:xfrm>
                <a:off x="7183654" y="1408497"/>
                <a:ext cx="556868" cy="5618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3765">
                  <a:defRPr/>
                </a:pPr>
                <a:r>
                  <a:rPr lang="en-US" altLang="zh-CN" sz="4265" spc="-200" dirty="0">
                    <a:solidFill>
                      <a:prstClr val="white"/>
                    </a:solidFill>
                    <a:cs typeface="+mn-ea"/>
                    <a:sym typeface="+mn-lt"/>
                  </a:rPr>
                  <a:t>01</a:t>
                </a:r>
                <a:endParaRPr lang="zh-CN" altLang="en-US" sz="4265" i="1" spc="-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7161431" y="1404614"/>
                <a:ext cx="634983" cy="63508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765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矩形 71"/>
            <p:cNvSpPr>
              <a:spLocks noChangeArrowheads="1"/>
            </p:cNvSpPr>
            <p:nvPr/>
          </p:nvSpPr>
          <p:spPr bwMode="auto">
            <a:xfrm>
              <a:off x="2528432" y="1312607"/>
              <a:ext cx="4534621" cy="90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white"/>
                  </a:solidFill>
                  <a:cs typeface="+mn-ea"/>
                  <a:sym typeface="+mn-lt"/>
                </a:rPr>
                <a:t>请替换文字内容，点击添加相关标题文字，修改文字内容，请替换文字内容，点击添加相关标题文字，修改文字内容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请替换文字内容，点击添加相关标题文字，修改文字内容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49892" y="3444657"/>
            <a:ext cx="9692216" cy="1366549"/>
            <a:chOff x="900113" y="2198836"/>
            <a:chExt cx="7269162" cy="1024912"/>
          </a:xfrm>
        </p:grpSpPr>
        <p:grpSp>
          <p:nvGrpSpPr>
            <p:cNvPr id="44" name="组合 43"/>
            <p:cNvGrpSpPr/>
            <p:nvPr/>
          </p:nvGrpSpPr>
          <p:grpSpPr bwMode="auto">
            <a:xfrm>
              <a:off x="900113" y="2198836"/>
              <a:ext cx="7269162" cy="1024912"/>
              <a:chOff x="899592" y="2480579"/>
              <a:chExt cx="7268967" cy="1025054"/>
            </a:xfrm>
          </p:grpSpPr>
          <p:sp>
            <p:nvSpPr>
              <p:cNvPr id="46" name="矩形 45"/>
              <p:cNvSpPr/>
              <p:nvPr/>
            </p:nvSpPr>
            <p:spPr>
              <a:xfrm flipH="1">
                <a:off x="899592" y="2480579"/>
                <a:ext cx="7268967" cy="1025053"/>
              </a:xfrm>
              <a:prstGeom prst="rect">
                <a:avLst/>
              </a:prstGeom>
              <a:solidFill>
                <a:srgbClr val="F26C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 bwMode="auto">
              <a:xfrm>
                <a:off x="6587550" y="2480579"/>
                <a:ext cx="1581009" cy="1025054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8" name="组合 6"/>
              <p:cNvGrpSpPr/>
              <p:nvPr/>
            </p:nvGrpSpPr>
            <p:grpSpPr bwMode="auto">
              <a:xfrm>
                <a:off x="1251481" y="2656425"/>
                <a:ext cx="634983" cy="635088"/>
                <a:chOff x="1251481" y="2669125"/>
                <a:chExt cx="634983" cy="635088"/>
              </a:xfrm>
            </p:grpSpPr>
            <p:sp>
              <p:nvSpPr>
                <p:cNvPr id="49" name="TextBox 14"/>
                <p:cNvSpPr txBox="1"/>
                <p:nvPr/>
              </p:nvSpPr>
              <p:spPr>
                <a:xfrm>
                  <a:off x="1251481" y="2692588"/>
                  <a:ext cx="556868" cy="56181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913765">
                    <a:defRPr/>
                  </a:pPr>
                  <a:r>
                    <a:rPr lang="en-US" altLang="zh-CN" sz="4265" spc="-200" dirty="0">
                      <a:solidFill>
                        <a:prstClr val="white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4265" spc="-2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1251481" y="2669125"/>
                  <a:ext cx="634983" cy="635088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765">
                    <a:defRPr/>
                  </a:pPr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5" name="矩形 71"/>
            <p:cNvSpPr>
              <a:spLocks noChangeArrowheads="1"/>
            </p:cNvSpPr>
            <p:nvPr/>
          </p:nvSpPr>
          <p:spPr bwMode="auto">
            <a:xfrm>
              <a:off x="1887012" y="2258337"/>
              <a:ext cx="4483309" cy="900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white"/>
                  </a:solidFill>
                  <a:cs typeface="+mn-ea"/>
                  <a:sym typeface="+mn-lt"/>
                </a:rPr>
                <a:t>请替换文字内容，点击添加相关标题文字，修改文字内容，请替换文字内容，点击添加相关标题文字，修改文字内容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请替换文字内容，点击添加相关标题文字，修改文字内容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249891" y="5005563"/>
            <a:ext cx="9692217" cy="1358273"/>
            <a:chOff x="900112" y="3458195"/>
            <a:chExt cx="7269163" cy="1018705"/>
          </a:xfrm>
        </p:grpSpPr>
        <p:grpSp>
          <p:nvGrpSpPr>
            <p:cNvPr id="52" name="组合 51"/>
            <p:cNvGrpSpPr/>
            <p:nvPr/>
          </p:nvGrpSpPr>
          <p:grpSpPr bwMode="auto">
            <a:xfrm>
              <a:off x="900112" y="3458195"/>
              <a:ext cx="7269163" cy="1018705"/>
              <a:chOff x="899592" y="3739864"/>
              <a:chExt cx="7268967" cy="1019819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899592" y="3739864"/>
                <a:ext cx="7268967" cy="1019819"/>
              </a:xfrm>
              <a:prstGeom prst="rect">
                <a:avLst/>
              </a:prstGeom>
              <a:solidFill>
                <a:srgbClr val="6BC0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899593" y="3739864"/>
                <a:ext cx="1511607" cy="101981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extBox 22"/>
              <p:cNvSpPr txBox="1"/>
              <p:nvPr/>
            </p:nvSpPr>
            <p:spPr bwMode="auto">
              <a:xfrm>
                <a:off x="7243915" y="3928092"/>
                <a:ext cx="556868" cy="5623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3765">
                  <a:defRPr/>
                </a:pPr>
                <a:r>
                  <a:rPr lang="en-US" altLang="zh-CN" sz="4265" spc="-200" dirty="0">
                    <a:solidFill>
                      <a:prstClr val="white"/>
                    </a:solidFill>
                    <a:cs typeface="+mn-ea"/>
                    <a:sym typeface="+mn-lt"/>
                  </a:rPr>
                  <a:t>03</a:t>
                </a:r>
                <a:endParaRPr lang="zh-CN" altLang="en-US" sz="4265" spc="-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矩形 75"/>
              <p:cNvSpPr>
                <a:spLocks noChangeArrowheads="1"/>
              </p:cNvSpPr>
              <p:nvPr/>
            </p:nvSpPr>
            <p:spPr bwMode="auto">
              <a:xfrm>
                <a:off x="2501634" y="3815478"/>
                <a:ext cx="4632998" cy="901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white"/>
                    </a:solidFill>
                    <a:cs typeface="+mn-ea"/>
                    <a:sym typeface="+mn-lt"/>
                  </a:rPr>
                  <a:t>请替换文字内容，点击添加相关标题文字，修改文字内容，请替换文字内容，点击添加相关标题文字，修改文字内容请替换文字内容，点击添加相关标题文字，修改文字内容</a:t>
                </a:r>
              </a:p>
            </p:txBody>
          </p:sp>
        </p:grpSp>
        <p:sp>
          <p:nvSpPr>
            <p:cNvPr id="53" name="椭圆 52"/>
            <p:cNvSpPr/>
            <p:nvPr/>
          </p:nvSpPr>
          <p:spPr bwMode="auto">
            <a:xfrm>
              <a:off x="7225758" y="3630950"/>
              <a:ext cx="635000" cy="6350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rgbClr val="F57F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F57FB0"/>
                </a:solidFill>
                <a:cs typeface="+mn-ea"/>
                <a:sym typeface="+mn-lt"/>
              </a:rPr>
              <a:t>活动内容构成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3083986" y="1802464"/>
            <a:ext cx="2231271" cy="2072217"/>
            <a:chOff x="1951090" y="1054099"/>
            <a:chExt cx="1673453" cy="1554163"/>
          </a:xfrm>
        </p:grpSpPr>
        <p:sp>
          <p:nvSpPr>
            <p:cNvPr id="55" name="矩形 54"/>
            <p:cNvSpPr/>
            <p:nvPr/>
          </p:nvSpPr>
          <p:spPr>
            <a:xfrm>
              <a:off x="1951090" y="1054099"/>
              <a:ext cx="1673453" cy="1554163"/>
            </a:xfrm>
            <a:prstGeom prst="rect">
              <a:avLst/>
            </a:prstGeom>
            <a:solidFill>
              <a:srgbClr val="F26C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2508334" y="1411818"/>
              <a:ext cx="584323" cy="614545"/>
              <a:chOff x="2894226" y="1329844"/>
              <a:chExt cx="460376" cy="484187"/>
            </a:xfrm>
          </p:grpSpPr>
          <p:sp>
            <p:nvSpPr>
              <p:cNvPr id="57" name="Freeform 5"/>
              <p:cNvSpPr/>
              <p:nvPr/>
            </p:nvSpPr>
            <p:spPr bwMode="auto">
              <a:xfrm>
                <a:off x="2894226" y="1329844"/>
                <a:ext cx="460375" cy="179388"/>
              </a:xfrm>
              <a:custGeom>
                <a:avLst/>
                <a:gdLst>
                  <a:gd name="T0" fmla="*/ 6 w 122"/>
                  <a:gd name="T1" fmla="*/ 47 h 47"/>
                  <a:gd name="T2" fmla="*/ 13 w 122"/>
                  <a:gd name="T3" fmla="*/ 45 h 47"/>
                  <a:gd name="T4" fmla="*/ 36 w 122"/>
                  <a:gd name="T5" fmla="*/ 43 h 47"/>
                  <a:gd name="T6" fmla="*/ 36 w 122"/>
                  <a:gd name="T7" fmla="*/ 43 h 47"/>
                  <a:gd name="T8" fmla="*/ 41 w 122"/>
                  <a:gd name="T9" fmla="*/ 32 h 47"/>
                  <a:gd name="T10" fmla="*/ 81 w 122"/>
                  <a:gd name="T11" fmla="*/ 32 h 47"/>
                  <a:gd name="T12" fmla="*/ 86 w 122"/>
                  <a:gd name="T13" fmla="*/ 43 h 47"/>
                  <a:gd name="T14" fmla="*/ 86 w 122"/>
                  <a:gd name="T15" fmla="*/ 43 h 47"/>
                  <a:gd name="T16" fmla="*/ 109 w 122"/>
                  <a:gd name="T17" fmla="*/ 45 h 47"/>
                  <a:gd name="T18" fmla="*/ 117 w 122"/>
                  <a:gd name="T19" fmla="*/ 47 h 47"/>
                  <a:gd name="T20" fmla="*/ 120 w 122"/>
                  <a:gd name="T21" fmla="*/ 37 h 47"/>
                  <a:gd name="T22" fmla="*/ 107 w 122"/>
                  <a:gd name="T23" fmla="*/ 14 h 47"/>
                  <a:gd name="T24" fmla="*/ 16 w 122"/>
                  <a:gd name="T25" fmla="*/ 14 h 47"/>
                  <a:gd name="T26" fmla="*/ 3 w 122"/>
                  <a:gd name="T27" fmla="*/ 37 h 47"/>
                  <a:gd name="T28" fmla="*/ 6 w 122"/>
                  <a:gd name="T2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47">
                    <a:moveTo>
                      <a:pt x="6" y="47"/>
                    </a:moveTo>
                    <a:cubicBezTo>
                      <a:pt x="8" y="46"/>
                      <a:pt x="10" y="45"/>
                      <a:pt x="13" y="45"/>
                    </a:cubicBezTo>
                    <a:cubicBezTo>
                      <a:pt x="21" y="44"/>
                      <a:pt x="28" y="44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38"/>
                      <a:pt x="37" y="33"/>
                      <a:pt x="41" y="32"/>
                    </a:cubicBezTo>
                    <a:cubicBezTo>
                      <a:pt x="54" y="28"/>
                      <a:pt x="68" y="28"/>
                      <a:pt x="81" y="32"/>
                    </a:cubicBezTo>
                    <a:cubicBezTo>
                      <a:pt x="85" y="33"/>
                      <a:pt x="88" y="38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94" y="44"/>
                      <a:pt x="102" y="44"/>
                      <a:pt x="109" y="45"/>
                    </a:cubicBezTo>
                    <a:cubicBezTo>
                      <a:pt x="112" y="45"/>
                      <a:pt x="115" y="46"/>
                      <a:pt x="117" y="47"/>
                    </a:cubicBezTo>
                    <a:cubicBezTo>
                      <a:pt x="118" y="43"/>
                      <a:pt x="119" y="40"/>
                      <a:pt x="120" y="37"/>
                    </a:cubicBezTo>
                    <a:cubicBezTo>
                      <a:pt x="122" y="29"/>
                      <a:pt x="117" y="18"/>
                      <a:pt x="107" y="14"/>
                    </a:cubicBezTo>
                    <a:cubicBezTo>
                      <a:pt x="77" y="0"/>
                      <a:pt x="46" y="0"/>
                      <a:pt x="16" y="14"/>
                    </a:cubicBezTo>
                    <a:cubicBezTo>
                      <a:pt x="6" y="18"/>
                      <a:pt x="0" y="29"/>
                      <a:pt x="3" y="37"/>
                    </a:cubicBezTo>
                    <a:cubicBezTo>
                      <a:pt x="4" y="40"/>
                      <a:pt x="5" y="43"/>
                      <a:pt x="6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auto">
              <a:xfrm>
                <a:off x="3064089" y="1550506"/>
                <a:ext cx="120650" cy="7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7"/>
              <p:cNvSpPr>
                <a:spLocks noEditPoints="1"/>
              </p:cNvSpPr>
              <p:nvPr/>
            </p:nvSpPr>
            <p:spPr bwMode="auto">
              <a:xfrm>
                <a:off x="2898989" y="1455256"/>
                <a:ext cx="455613" cy="358775"/>
              </a:xfrm>
              <a:custGeom>
                <a:avLst/>
                <a:gdLst>
                  <a:gd name="T0" fmla="*/ 120 w 121"/>
                  <a:gd name="T1" fmla="*/ 57 h 94"/>
                  <a:gd name="T2" fmla="*/ 121 w 121"/>
                  <a:gd name="T3" fmla="*/ 57 h 94"/>
                  <a:gd name="T4" fmla="*/ 94 w 121"/>
                  <a:gd name="T5" fmla="*/ 16 h 94"/>
                  <a:gd name="T6" fmla="*/ 80 w 121"/>
                  <a:gd name="T7" fmla="*/ 13 h 94"/>
                  <a:gd name="T8" fmla="*/ 80 w 121"/>
                  <a:gd name="T9" fmla="*/ 9 h 94"/>
                  <a:gd name="T10" fmla="*/ 73 w 121"/>
                  <a:gd name="T11" fmla="*/ 0 h 94"/>
                  <a:gd name="T12" fmla="*/ 66 w 121"/>
                  <a:gd name="T13" fmla="*/ 9 h 94"/>
                  <a:gd name="T14" fmla="*/ 66 w 121"/>
                  <a:gd name="T15" fmla="*/ 13 h 94"/>
                  <a:gd name="T16" fmla="*/ 64 w 121"/>
                  <a:gd name="T17" fmla="*/ 14 h 94"/>
                  <a:gd name="T18" fmla="*/ 57 w 121"/>
                  <a:gd name="T19" fmla="*/ 14 h 94"/>
                  <a:gd name="T20" fmla="*/ 54 w 121"/>
                  <a:gd name="T21" fmla="*/ 13 h 94"/>
                  <a:gd name="T22" fmla="*/ 54 w 121"/>
                  <a:gd name="T23" fmla="*/ 9 h 94"/>
                  <a:gd name="T24" fmla="*/ 47 w 121"/>
                  <a:gd name="T25" fmla="*/ 0 h 94"/>
                  <a:gd name="T26" fmla="*/ 41 w 121"/>
                  <a:gd name="T27" fmla="*/ 9 h 94"/>
                  <a:gd name="T28" fmla="*/ 41 w 121"/>
                  <a:gd name="T29" fmla="*/ 13 h 94"/>
                  <a:gd name="T30" fmla="*/ 26 w 121"/>
                  <a:gd name="T31" fmla="*/ 16 h 94"/>
                  <a:gd name="T32" fmla="*/ 0 w 121"/>
                  <a:gd name="T33" fmla="*/ 57 h 94"/>
                  <a:gd name="T34" fmla="*/ 0 w 121"/>
                  <a:gd name="T35" fmla="*/ 57 h 94"/>
                  <a:gd name="T36" fmla="*/ 0 w 121"/>
                  <a:gd name="T37" fmla="*/ 58 h 94"/>
                  <a:gd name="T38" fmla="*/ 0 w 121"/>
                  <a:gd name="T39" fmla="*/ 70 h 94"/>
                  <a:gd name="T40" fmla="*/ 6 w 121"/>
                  <a:gd name="T41" fmla="*/ 79 h 94"/>
                  <a:gd name="T42" fmla="*/ 6 w 121"/>
                  <a:gd name="T43" fmla="*/ 82 h 94"/>
                  <a:gd name="T44" fmla="*/ 13 w 121"/>
                  <a:gd name="T45" fmla="*/ 86 h 94"/>
                  <a:gd name="T46" fmla="*/ 18 w 121"/>
                  <a:gd name="T47" fmla="*/ 85 h 94"/>
                  <a:gd name="T48" fmla="*/ 102 w 121"/>
                  <a:gd name="T49" fmla="*/ 85 h 94"/>
                  <a:gd name="T50" fmla="*/ 107 w 121"/>
                  <a:gd name="T51" fmla="*/ 86 h 94"/>
                  <a:gd name="T52" fmla="*/ 114 w 121"/>
                  <a:gd name="T53" fmla="*/ 82 h 94"/>
                  <a:gd name="T54" fmla="*/ 114 w 121"/>
                  <a:gd name="T55" fmla="*/ 79 h 94"/>
                  <a:gd name="T56" fmla="*/ 120 w 121"/>
                  <a:gd name="T57" fmla="*/ 70 h 94"/>
                  <a:gd name="T58" fmla="*/ 121 w 121"/>
                  <a:gd name="T59" fmla="*/ 58 h 94"/>
                  <a:gd name="T60" fmla="*/ 120 w 121"/>
                  <a:gd name="T61" fmla="*/ 57 h 94"/>
                  <a:gd name="T62" fmla="*/ 60 w 121"/>
                  <a:gd name="T63" fmla="*/ 56 h 94"/>
                  <a:gd name="T64" fmla="*/ 33 w 121"/>
                  <a:gd name="T65" fmla="*/ 38 h 94"/>
                  <a:gd name="T66" fmla="*/ 60 w 121"/>
                  <a:gd name="T67" fmla="*/ 20 h 94"/>
                  <a:gd name="T68" fmla="*/ 87 w 121"/>
                  <a:gd name="T69" fmla="*/ 38 h 94"/>
                  <a:gd name="T70" fmla="*/ 60 w 121"/>
                  <a:gd name="T71" fmla="*/ 5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" h="94">
                    <a:moveTo>
                      <a:pt x="120" y="57"/>
                    </a:moveTo>
                    <a:cubicBezTo>
                      <a:pt x="121" y="57"/>
                      <a:pt x="121" y="57"/>
                      <a:pt x="121" y="57"/>
                    </a:cubicBezTo>
                    <a:cubicBezTo>
                      <a:pt x="121" y="57"/>
                      <a:pt x="105" y="21"/>
                      <a:pt x="94" y="16"/>
                    </a:cubicBezTo>
                    <a:cubicBezTo>
                      <a:pt x="91" y="14"/>
                      <a:pt x="85" y="14"/>
                      <a:pt x="80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4"/>
                      <a:pt x="77" y="0"/>
                      <a:pt x="73" y="0"/>
                    </a:cubicBezTo>
                    <a:cubicBezTo>
                      <a:pt x="69" y="0"/>
                      <a:pt x="66" y="4"/>
                      <a:pt x="66" y="9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5" y="13"/>
                      <a:pt x="64" y="13"/>
                      <a:pt x="64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4"/>
                      <a:pt x="51" y="0"/>
                      <a:pt x="47" y="0"/>
                    </a:cubicBezTo>
                    <a:cubicBezTo>
                      <a:pt x="44" y="0"/>
                      <a:pt x="41" y="4"/>
                      <a:pt x="41" y="9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5" y="14"/>
                      <a:pt x="30" y="14"/>
                      <a:pt x="26" y="16"/>
                    </a:cubicBezTo>
                    <a:cubicBezTo>
                      <a:pt x="15" y="21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8"/>
                      <a:pt x="0" y="58"/>
                    </a:cubicBezTo>
                    <a:cubicBezTo>
                      <a:pt x="0" y="62"/>
                      <a:pt x="0" y="66"/>
                      <a:pt x="0" y="70"/>
                    </a:cubicBezTo>
                    <a:cubicBezTo>
                      <a:pt x="1" y="73"/>
                      <a:pt x="3" y="76"/>
                      <a:pt x="6" y="79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4"/>
                      <a:pt x="9" y="86"/>
                      <a:pt x="13" y="86"/>
                    </a:cubicBezTo>
                    <a:cubicBezTo>
                      <a:pt x="15" y="86"/>
                      <a:pt x="17" y="86"/>
                      <a:pt x="18" y="85"/>
                    </a:cubicBezTo>
                    <a:cubicBezTo>
                      <a:pt x="46" y="94"/>
                      <a:pt x="75" y="94"/>
                      <a:pt x="102" y="85"/>
                    </a:cubicBezTo>
                    <a:cubicBezTo>
                      <a:pt x="104" y="86"/>
                      <a:pt x="105" y="86"/>
                      <a:pt x="107" y="86"/>
                    </a:cubicBezTo>
                    <a:cubicBezTo>
                      <a:pt x="111" y="86"/>
                      <a:pt x="114" y="84"/>
                      <a:pt x="114" y="82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7" y="76"/>
                      <a:pt x="120" y="73"/>
                      <a:pt x="120" y="70"/>
                    </a:cubicBezTo>
                    <a:cubicBezTo>
                      <a:pt x="120" y="66"/>
                      <a:pt x="120" y="62"/>
                      <a:pt x="121" y="58"/>
                    </a:cubicBezTo>
                    <a:cubicBezTo>
                      <a:pt x="121" y="58"/>
                      <a:pt x="121" y="57"/>
                      <a:pt x="120" y="57"/>
                    </a:cubicBezTo>
                    <a:close/>
                    <a:moveTo>
                      <a:pt x="60" y="56"/>
                    </a:moveTo>
                    <a:cubicBezTo>
                      <a:pt x="45" y="56"/>
                      <a:pt x="33" y="48"/>
                      <a:pt x="33" y="38"/>
                    </a:cubicBezTo>
                    <a:cubicBezTo>
                      <a:pt x="33" y="28"/>
                      <a:pt x="45" y="20"/>
                      <a:pt x="60" y="20"/>
                    </a:cubicBezTo>
                    <a:cubicBezTo>
                      <a:pt x="75" y="20"/>
                      <a:pt x="87" y="28"/>
                      <a:pt x="87" y="38"/>
                    </a:cubicBezTo>
                    <a:cubicBezTo>
                      <a:pt x="87" y="48"/>
                      <a:pt x="75" y="56"/>
                      <a:pt x="60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777309" y="1802463"/>
            <a:ext cx="2231271" cy="2072217"/>
            <a:chOff x="221082" y="1054099"/>
            <a:chExt cx="1673453" cy="1554163"/>
          </a:xfrm>
        </p:grpSpPr>
        <p:sp>
          <p:nvSpPr>
            <p:cNvPr id="61" name="矩形 60"/>
            <p:cNvSpPr/>
            <p:nvPr/>
          </p:nvSpPr>
          <p:spPr>
            <a:xfrm>
              <a:off x="221082" y="1054099"/>
              <a:ext cx="1673453" cy="1554163"/>
            </a:xfrm>
            <a:prstGeom prst="rect">
              <a:avLst/>
            </a:prstGeom>
            <a:solidFill>
              <a:srgbClr val="F5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63279" y="2147560"/>
              <a:ext cx="114465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/>
              <a:r>
                <a:rPr lang="en-US" altLang="zh-CN" sz="1600" b="1" spc="133" dirty="0">
                  <a:solidFill>
                    <a:prstClr val="white"/>
                  </a:solidFill>
                  <a:cs typeface="+mn-ea"/>
                  <a:sym typeface="+mn-lt"/>
                </a:rPr>
                <a:t>Add a title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917638" y="1349853"/>
              <a:ext cx="406313" cy="716075"/>
              <a:chOff x="809841" y="1322657"/>
              <a:chExt cx="320676" cy="565151"/>
            </a:xfrm>
          </p:grpSpPr>
          <p:sp>
            <p:nvSpPr>
              <p:cNvPr id="64" name="Freeform 8"/>
              <p:cNvSpPr/>
              <p:nvPr/>
            </p:nvSpPr>
            <p:spPr bwMode="auto">
              <a:xfrm>
                <a:off x="877888" y="1552576"/>
                <a:ext cx="38100" cy="84138"/>
              </a:xfrm>
              <a:custGeom>
                <a:avLst/>
                <a:gdLst>
                  <a:gd name="T0" fmla="*/ 0 w 10"/>
                  <a:gd name="T1" fmla="*/ 5 h 22"/>
                  <a:gd name="T2" fmla="*/ 0 w 10"/>
                  <a:gd name="T3" fmla="*/ 17 h 22"/>
                  <a:gd name="T4" fmla="*/ 5 w 10"/>
                  <a:gd name="T5" fmla="*/ 22 h 22"/>
                  <a:gd name="T6" fmla="*/ 10 w 10"/>
                  <a:gd name="T7" fmla="*/ 17 h 22"/>
                  <a:gd name="T8" fmla="*/ 10 w 10"/>
                  <a:gd name="T9" fmla="*/ 5 h 22"/>
                  <a:gd name="T10" fmla="*/ 5 w 10"/>
                  <a:gd name="T11" fmla="*/ 0 h 22"/>
                  <a:gd name="T12" fmla="*/ 0 w 10"/>
                  <a:gd name="T13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2">
                    <a:moveTo>
                      <a:pt x="0" y="5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5" y="22"/>
                    </a:cubicBezTo>
                    <a:cubicBezTo>
                      <a:pt x="8" y="22"/>
                      <a:pt x="10" y="20"/>
                      <a:pt x="10" y="1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9"/>
              <p:cNvSpPr/>
              <p:nvPr/>
            </p:nvSpPr>
            <p:spPr bwMode="auto">
              <a:xfrm>
                <a:off x="938429" y="1322657"/>
                <a:ext cx="192088" cy="92075"/>
              </a:xfrm>
              <a:custGeom>
                <a:avLst/>
                <a:gdLst>
                  <a:gd name="T0" fmla="*/ 47 w 51"/>
                  <a:gd name="T1" fmla="*/ 1 h 24"/>
                  <a:gd name="T2" fmla="*/ 44 w 51"/>
                  <a:gd name="T3" fmla="*/ 1 h 24"/>
                  <a:gd name="T4" fmla="*/ 44 w 51"/>
                  <a:gd name="T5" fmla="*/ 4 h 24"/>
                  <a:gd name="T6" fmla="*/ 46 w 51"/>
                  <a:gd name="T7" fmla="*/ 13 h 24"/>
                  <a:gd name="T8" fmla="*/ 37 w 51"/>
                  <a:gd name="T9" fmla="*/ 19 h 24"/>
                  <a:gd name="T10" fmla="*/ 23 w 51"/>
                  <a:gd name="T11" fmla="*/ 10 h 24"/>
                  <a:gd name="T12" fmla="*/ 10 w 51"/>
                  <a:gd name="T13" fmla="*/ 2 h 24"/>
                  <a:gd name="T14" fmla="*/ 4 w 51"/>
                  <a:gd name="T15" fmla="*/ 5 h 24"/>
                  <a:gd name="T16" fmla="*/ 2 w 51"/>
                  <a:gd name="T17" fmla="*/ 10 h 24"/>
                  <a:gd name="T18" fmla="*/ 0 w 51"/>
                  <a:gd name="T19" fmla="*/ 12 h 24"/>
                  <a:gd name="T20" fmla="*/ 0 w 51"/>
                  <a:gd name="T21" fmla="*/ 22 h 24"/>
                  <a:gd name="T22" fmla="*/ 2 w 51"/>
                  <a:gd name="T23" fmla="*/ 24 h 24"/>
                  <a:gd name="T24" fmla="*/ 4 w 51"/>
                  <a:gd name="T25" fmla="*/ 24 h 24"/>
                  <a:gd name="T26" fmla="*/ 6 w 51"/>
                  <a:gd name="T27" fmla="*/ 22 h 24"/>
                  <a:gd name="T28" fmla="*/ 6 w 51"/>
                  <a:gd name="T29" fmla="*/ 12 h 24"/>
                  <a:gd name="T30" fmla="*/ 5 w 51"/>
                  <a:gd name="T31" fmla="*/ 10 h 24"/>
                  <a:gd name="T32" fmla="*/ 7 w 51"/>
                  <a:gd name="T33" fmla="*/ 7 h 24"/>
                  <a:gd name="T34" fmla="*/ 10 w 51"/>
                  <a:gd name="T35" fmla="*/ 6 h 24"/>
                  <a:gd name="T36" fmla="*/ 20 w 51"/>
                  <a:gd name="T37" fmla="*/ 13 h 24"/>
                  <a:gd name="T38" fmla="*/ 37 w 51"/>
                  <a:gd name="T39" fmla="*/ 23 h 24"/>
                  <a:gd name="T40" fmla="*/ 49 w 51"/>
                  <a:gd name="T41" fmla="*/ 14 h 24"/>
                  <a:gd name="T42" fmla="*/ 47 w 51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24">
                    <a:moveTo>
                      <a:pt x="47" y="1"/>
                    </a:moveTo>
                    <a:cubicBezTo>
                      <a:pt x="46" y="1"/>
                      <a:pt x="45" y="0"/>
                      <a:pt x="44" y="1"/>
                    </a:cubicBezTo>
                    <a:cubicBezTo>
                      <a:pt x="43" y="2"/>
                      <a:pt x="43" y="3"/>
                      <a:pt x="44" y="4"/>
                    </a:cubicBezTo>
                    <a:cubicBezTo>
                      <a:pt x="46" y="6"/>
                      <a:pt x="47" y="10"/>
                      <a:pt x="46" y="13"/>
                    </a:cubicBezTo>
                    <a:cubicBezTo>
                      <a:pt x="44" y="17"/>
                      <a:pt x="41" y="19"/>
                      <a:pt x="37" y="19"/>
                    </a:cubicBezTo>
                    <a:cubicBezTo>
                      <a:pt x="32" y="20"/>
                      <a:pt x="27" y="15"/>
                      <a:pt x="23" y="10"/>
                    </a:cubicBezTo>
                    <a:cubicBezTo>
                      <a:pt x="19" y="6"/>
                      <a:pt x="15" y="2"/>
                      <a:pt x="10" y="2"/>
                    </a:cubicBezTo>
                    <a:cubicBezTo>
                      <a:pt x="8" y="2"/>
                      <a:pt x="6" y="3"/>
                      <a:pt x="4" y="5"/>
                    </a:cubicBezTo>
                    <a:cubicBezTo>
                      <a:pt x="3" y="6"/>
                      <a:pt x="2" y="8"/>
                      <a:pt x="2" y="10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4"/>
                      <a:pt x="2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5" y="24"/>
                      <a:pt x="6" y="23"/>
                      <a:pt x="6" y="2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5" y="10"/>
                    </a:cubicBezTo>
                    <a:cubicBezTo>
                      <a:pt x="5" y="9"/>
                      <a:pt x="6" y="8"/>
                      <a:pt x="7" y="7"/>
                    </a:cubicBezTo>
                    <a:cubicBezTo>
                      <a:pt x="8" y="6"/>
                      <a:pt x="9" y="6"/>
                      <a:pt x="10" y="6"/>
                    </a:cubicBezTo>
                    <a:cubicBezTo>
                      <a:pt x="13" y="6"/>
                      <a:pt x="17" y="9"/>
                      <a:pt x="20" y="13"/>
                    </a:cubicBezTo>
                    <a:cubicBezTo>
                      <a:pt x="25" y="18"/>
                      <a:pt x="31" y="24"/>
                      <a:pt x="37" y="23"/>
                    </a:cubicBezTo>
                    <a:cubicBezTo>
                      <a:pt x="43" y="22"/>
                      <a:pt x="47" y="19"/>
                      <a:pt x="49" y="14"/>
                    </a:cubicBezTo>
                    <a:cubicBezTo>
                      <a:pt x="51" y="10"/>
                      <a:pt x="50" y="5"/>
                      <a:pt x="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10"/>
              <p:cNvSpPr>
                <a:spLocks noEditPoints="1"/>
              </p:cNvSpPr>
              <p:nvPr/>
            </p:nvSpPr>
            <p:spPr bwMode="auto">
              <a:xfrm>
                <a:off x="809841" y="1425844"/>
                <a:ext cx="279400" cy="461964"/>
              </a:xfrm>
              <a:custGeom>
                <a:avLst/>
                <a:gdLst>
                  <a:gd name="T0" fmla="*/ 40 w 74"/>
                  <a:gd name="T1" fmla="*/ 0 h 121"/>
                  <a:gd name="T2" fmla="*/ 40 w 74"/>
                  <a:gd name="T3" fmla="*/ 26 h 121"/>
                  <a:gd name="T4" fmla="*/ 47 w 74"/>
                  <a:gd name="T5" fmla="*/ 35 h 121"/>
                  <a:gd name="T6" fmla="*/ 47 w 74"/>
                  <a:gd name="T7" fmla="*/ 36 h 121"/>
                  <a:gd name="T8" fmla="*/ 66 w 74"/>
                  <a:gd name="T9" fmla="*/ 41 h 121"/>
                  <a:gd name="T10" fmla="*/ 68 w 74"/>
                  <a:gd name="T11" fmla="*/ 43 h 121"/>
                  <a:gd name="T12" fmla="*/ 68 w 74"/>
                  <a:gd name="T13" fmla="*/ 45 h 121"/>
                  <a:gd name="T14" fmla="*/ 64 w 74"/>
                  <a:gd name="T15" fmla="*/ 47 h 121"/>
                  <a:gd name="T16" fmla="*/ 47 w 74"/>
                  <a:gd name="T17" fmla="*/ 42 h 121"/>
                  <a:gd name="T18" fmla="*/ 47 w 74"/>
                  <a:gd name="T19" fmla="*/ 47 h 121"/>
                  <a:gd name="T20" fmla="*/ 37 w 74"/>
                  <a:gd name="T21" fmla="*/ 56 h 121"/>
                  <a:gd name="T22" fmla="*/ 28 w 74"/>
                  <a:gd name="T23" fmla="*/ 47 h 121"/>
                  <a:gd name="T24" fmla="*/ 28 w 74"/>
                  <a:gd name="T25" fmla="*/ 42 h 121"/>
                  <a:gd name="T26" fmla="*/ 10 w 74"/>
                  <a:gd name="T27" fmla="*/ 47 h 121"/>
                  <a:gd name="T28" fmla="*/ 6 w 74"/>
                  <a:gd name="T29" fmla="*/ 45 h 121"/>
                  <a:gd name="T30" fmla="*/ 6 w 74"/>
                  <a:gd name="T31" fmla="*/ 43 h 121"/>
                  <a:gd name="T32" fmla="*/ 8 w 74"/>
                  <a:gd name="T33" fmla="*/ 41 h 121"/>
                  <a:gd name="T34" fmla="*/ 28 w 74"/>
                  <a:gd name="T35" fmla="*/ 36 h 121"/>
                  <a:gd name="T36" fmla="*/ 28 w 74"/>
                  <a:gd name="T37" fmla="*/ 35 h 121"/>
                  <a:gd name="T38" fmla="*/ 34 w 74"/>
                  <a:gd name="T39" fmla="*/ 26 h 121"/>
                  <a:gd name="T40" fmla="*/ 34 w 74"/>
                  <a:gd name="T41" fmla="*/ 0 h 121"/>
                  <a:gd name="T42" fmla="*/ 0 w 74"/>
                  <a:gd name="T43" fmla="*/ 37 h 121"/>
                  <a:gd name="T44" fmla="*/ 0 w 74"/>
                  <a:gd name="T45" fmla="*/ 84 h 121"/>
                  <a:gd name="T46" fmla="*/ 37 w 74"/>
                  <a:gd name="T47" fmla="*/ 121 h 121"/>
                  <a:gd name="T48" fmla="*/ 74 w 74"/>
                  <a:gd name="T49" fmla="*/ 84 h 121"/>
                  <a:gd name="T50" fmla="*/ 74 w 74"/>
                  <a:gd name="T51" fmla="*/ 37 h 121"/>
                  <a:gd name="T52" fmla="*/ 40 w 74"/>
                  <a:gd name="T53" fmla="*/ 0 h 121"/>
                  <a:gd name="T54" fmla="*/ 39 w 74"/>
                  <a:gd name="T55" fmla="*/ 114 h 121"/>
                  <a:gd name="T56" fmla="*/ 6 w 74"/>
                  <a:gd name="T57" fmla="*/ 81 h 121"/>
                  <a:gd name="T58" fmla="*/ 6 w 74"/>
                  <a:gd name="T59" fmla="*/ 81 h 121"/>
                  <a:gd name="T60" fmla="*/ 43 w 74"/>
                  <a:gd name="T61" fmla="*/ 111 h 121"/>
                  <a:gd name="T62" fmla="*/ 59 w 74"/>
                  <a:gd name="T63" fmla="*/ 106 h 121"/>
                  <a:gd name="T64" fmla="*/ 39 w 74"/>
                  <a:gd name="T65" fmla="*/ 11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121">
                    <a:moveTo>
                      <a:pt x="40" y="0"/>
                    </a:moveTo>
                    <a:cubicBezTo>
                      <a:pt x="40" y="26"/>
                      <a:pt x="40" y="26"/>
                      <a:pt x="40" y="26"/>
                    </a:cubicBezTo>
                    <a:cubicBezTo>
                      <a:pt x="44" y="27"/>
                      <a:pt x="47" y="30"/>
                      <a:pt x="47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53" y="37"/>
                      <a:pt x="60" y="39"/>
                      <a:pt x="66" y="41"/>
                    </a:cubicBezTo>
                    <a:cubicBezTo>
                      <a:pt x="67" y="41"/>
                      <a:pt x="68" y="42"/>
                      <a:pt x="68" y="43"/>
                    </a:cubicBezTo>
                    <a:cubicBezTo>
                      <a:pt x="69" y="43"/>
                      <a:pt x="69" y="44"/>
                      <a:pt x="68" y="45"/>
                    </a:cubicBezTo>
                    <a:cubicBezTo>
                      <a:pt x="68" y="47"/>
                      <a:pt x="66" y="47"/>
                      <a:pt x="64" y="47"/>
                    </a:cubicBezTo>
                    <a:cubicBezTo>
                      <a:pt x="59" y="45"/>
                      <a:pt x="53" y="43"/>
                      <a:pt x="47" y="4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52"/>
                      <a:pt x="42" y="56"/>
                      <a:pt x="37" y="56"/>
                    </a:cubicBezTo>
                    <a:cubicBezTo>
                      <a:pt x="32" y="56"/>
                      <a:pt x="28" y="52"/>
                      <a:pt x="28" y="47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1" y="43"/>
                      <a:pt x="15" y="45"/>
                      <a:pt x="10" y="47"/>
                    </a:cubicBezTo>
                    <a:cubicBezTo>
                      <a:pt x="8" y="47"/>
                      <a:pt x="6" y="47"/>
                      <a:pt x="6" y="45"/>
                    </a:cubicBezTo>
                    <a:cubicBezTo>
                      <a:pt x="5" y="44"/>
                      <a:pt x="6" y="43"/>
                      <a:pt x="6" y="43"/>
                    </a:cubicBezTo>
                    <a:cubicBezTo>
                      <a:pt x="6" y="42"/>
                      <a:pt x="7" y="41"/>
                      <a:pt x="8" y="41"/>
                    </a:cubicBezTo>
                    <a:cubicBezTo>
                      <a:pt x="14" y="39"/>
                      <a:pt x="21" y="37"/>
                      <a:pt x="28" y="36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0"/>
                      <a:pt x="30" y="27"/>
                      <a:pt x="34" y="26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2"/>
                      <a:pt x="0" y="18"/>
                      <a:pt x="0" y="37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105"/>
                      <a:pt x="17" y="121"/>
                      <a:pt x="37" y="121"/>
                    </a:cubicBezTo>
                    <a:cubicBezTo>
                      <a:pt x="57" y="121"/>
                      <a:pt x="74" y="105"/>
                      <a:pt x="74" y="84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18"/>
                      <a:pt x="59" y="2"/>
                      <a:pt x="40" y="0"/>
                    </a:cubicBezTo>
                    <a:close/>
                    <a:moveTo>
                      <a:pt x="39" y="114"/>
                    </a:moveTo>
                    <a:cubicBezTo>
                      <a:pt x="20" y="114"/>
                      <a:pt x="6" y="99"/>
                      <a:pt x="6" y="81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9" y="99"/>
                      <a:pt x="25" y="112"/>
                      <a:pt x="43" y="111"/>
                    </a:cubicBezTo>
                    <a:cubicBezTo>
                      <a:pt x="49" y="111"/>
                      <a:pt x="55" y="109"/>
                      <a:pt x="59" y="106"/>
                    </a:cubicBezTo>
                    <a:cubicBezTo>
                      <a:pt x="54" y="111"/>
                      <a:pt x="47" y="114"/>
                      <a:pt x="39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6902057" y="4043974"/>
            <a:ext cx="2231271" cy="2072217"/>
            <a:chOff x="5411106" y="3013528"/>
            <a:chExt cx="1673453" cy="1554163"/>
          </a:xfrm>
        </p:grpSpPr>
        <p:sp>
          <p:nvSpPr>
            <p:cNvPr id="68" name="矩形 67"/>
            <p:cNvSpPr/>
            <p:nvPr/>
          </p:nvSpPr>
          <p:spPr>
            <a:xfrm>
              <a:off x="5411106" y="3013528"/>
              <a:ext cx="1673453" cy="1554163"/>
            </a:xfrm>
            <a:prstGeom prst="rect">
              <a:avLst/>
            </a:prstGeom>
            <a:solidFill>
              <a:srgbClr val="6BC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5905961" y="3452044"/>
              <a:ext cx="803811" cy="530736"/>
              <a:chOff x="5842000" y="3514726"/>
              <a:chExt cx="579438" cy="382588"/>
            </a:xfrm>
          </p:grpSpPr>
          <p:sp>
            <p:nvSpPr>
              <p:cNvPr id="70" name="Freeform 14"/>
              <p:cNvSpPr/>
              <p:nvPr/>
            </p:nvSpPr>
            <p:spPr bwMode="auto">
              <a:xfrm>
                <a:off x="5929313" y="3514726"/>
                <a:ext cx="492125" cy="301625"/>
              </a:xfrm>
              <a:custGeom>
                <a:avLst/>
                <a:gdLst>
                  <a:gd name="T0" fmla="*/ 127 w 131"/>
                  <a:gd name="T1" fmla="*/ 0 h 79"/>
                  <a:gd name="T2" fmla="*/ 3 w 131"/>
                  <a:gd name="T3" fmla="*/ 0 h 79"/>
                  <a:gd name="T4" fmla="*/ 0 w 131"/>
                  <a:gd name="T5" fmla="*/ 4 h 79"/>
                  <a:gd name="T6" fmla="*/ 3 w 131"/>
                  <a:gd name="T7" fmla="*/ 7 h 79"/>
                  <a:gd name="T8" fmla="*/ 124 w 131"/>
                  <a:gd name="T9" fmla="*/ 7 h 79"/>
                  <a:gd name="T10" fmla="*/ 124 w 131"/>
                  <a:gd name="T11" fmla="*/ 75 h 79"/>
                  <a:gd name="T12" fmla="*/ 127 w 131"/>
                  <a:gd name="T13" fmla="*/ 79 h 79"/>
                  <a:gd name="T14" fmla="*/ 131 w 131"/>
                  <a:gd name="T15" fmla="*/ 75 h 79"/>
                  <a:gd name="T16" fmla="*/ 131 w 131"/>
                  <a:gd name="T17" fmla="*/ 4 h 79"/>
                  <a:gd name="T18" fmla="*/ 127 w 131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79">
                    <a:moveTo>
                      <a:pt x="12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5"/>
                      <a:pt x="124" y="75"/>
                      <a:pt x="124" y="75"/>
                    </a:cubicBezTo>
                    <a:cubicBezTo>
                      <a:pt x="124" y="77"/>
                      <a:pt x="125" y="79"/>
                      <a:pt x="127" y="79"/>
                    </a:cubicBezTo>
                    <a:cubicBezTo>
                      <a:pt x="129" y="79"/>
                      <a:pt x="131" y="77"/>
                      <a:pt x="131" y="75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1" y="2"/>
                      <a:pt x="129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15"/>
              <p:cNvSpPr/>
              <p:nvPr/>
            </p:nvSpPr>
            <p:spPr bwMode="auto">
              <a:xfrm>
                <a:off x="5891213" y="3552826"/>
                <a:ext cx="493713" cy="298450"/>
              </a:xfrm>
              <a:custGeom>
                <a:avLst/>
                <a:gdLst>
                  <a:gd name="T0" fmla="*/ 127 w 131"/>
                  <a:gd name="T1" fmla="*/ 0 h 78"/>
                  <a:gd name="T2" fmla="*/ 3 w 131"/>
                  <a:gd name="T3" fmla="*/ 0 h 78"/>
                  <a:gd name="T4" fmla="*/ 0 w 131"/>
                  <a:gd name="T5" fmla="*/ 3 h 78"/>
                  <a:gd name="T6" fmla="*/ 3 w 131"/>
                  <a:gd name="T7" fmla="*/ 7 h 78"/>
                  <a:gd name="T8" fmla="*/ 123 w 131"/>
                  <a:gd name="T9" fmla="*/ 7 h 78"/>
                  <a:gd name="T10" fmla="*/ 123 w 131"/>
                  <a:gd name="T11" fmla="*/ 75 h 78"/>
                  <a:gd name="T12" fmla="*/ 127 w 131"/>
                  <a:gd name="T13" fmla="*/ 78 h 78"/>
                  <a:gd name="T14" fmla="*/ 131 w 131"/>
                  <a:gd name="T15" fmla="*/ 75 h 78"/>
                  <a:gd name="T16" fmla="*/ 131 w 131"/>
                  <a:gd name="T17" fmla="*/ 3 h 78"/>
                  <a:gd name="T18" fmla="*/ 127 w 131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78">
                    <a:moveTo>
                      <a:pt x="12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75"/>
                      <a:pt x="123" y="75"/>
                      <a:pt x="123" y="75"/>
                    </a:cubicBezTo>
                    <a:cubicBezTo>
                      <a:pt x="123" y="77"/>
                      <a:pt x="125" y="78"/>
                      <a:pt x="127" y="78"/>
                    </a:cubicBezTo>
                    <a:cubicBezTo>
                      <a:pt x="129" y="78"/>
                      <a:pt x="131" y="77"/>
                      <a:pt x="131" y="75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1"/>
                      <a:pt x="129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16"/>
              <p:cNvSpPr>
                <a:spLocks noEditPoints="1"/>
              </p:cNvSpPr>
              <p:nvPr/>
            </p:nvSpPr>
            <p:spPr bwMode="auto">
              <a:xfrm>
                <a:off x="5842000" y="3587751"/>
                <a:ext cx="504825" cy="309563"/>
              </a:xfrm>
              <a:custGeom>
                <a:avLst/>
                <a:gdLst>
                  <a:gd name="T0" fmla="*/ 129 w 134"/>
                  <a:gd name="T1" fmla="*/ 0 h 81"/>
                  <a:gd name="T2" fmla="*/ 5 w 134"/>
                  <a:gd name="T3" fmla="*/ 0 h 81"/>
                  <a:gd name="T4" fmla="*/ 0 w 134"/>
                  <a:gd name="T5" fmla="*/ 5 h 81"/>
                  <a:gd name="T6" fmla="*/ 0 w 134"/>
                  <a:gd name="T7" fmla="*/ 76 h 81"/>
                  <a:gd name="T8" fmla="*/ 5 w 134"/>
                  <a:gd name="T9" fmla="*/ 81 h 81"/>
                  <a:gd name="T10" fmla="*/ 129 w 134"/>
                  <a:gd name="T11" fmla="*/ 81 h 81"/>
                  <a:gd name="T12" fmla="*/ 134 w 134"/>
                  <a:gd name="T13" fmla="*/ 76 h 81"/>
                  <a:gd name="T14" fmla="*/ 134 w 134"/>
                  <a:gd name="T15" fmla="*/ 5 h 81"/>
                  <a:gd name="T16" fmla="*/ 129 w 134"/>
                  <a:gd name="T17" fmla="*/ 0 h 81"/>
                  <a:gd name="T18" fmla="*/ 124 w 134"/>
                  <a:gd name="T19" fmla="*/ 72 h 81"/>
                  <a:gd name="T20" fmla="*/ 10 w 134"/>
                  <a:gd name="T21" fmla="*/ 72 h 81"/>
                  <a:gd name="T22" fmla="*/ 10 w 134"/>
                  <a:gd name="T23" fmla="*/ 10 h 81"/>
                  <a:gd name="T24" fmla="*/ 124 w 134"/>
                  <a:gd name="T25" fmla="*/ 10 h 81"/>
                  <a:gd name="T26" fmla="*/ 124 w 134"/>
                  <a:gd name="T27" fmla="*/ 7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81">
                    <a:moveTo>
                      <a:pt x="12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2" y="81"/>
                      <a:pt x="5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31" y="81"/>
                      <a:pt x="134" y="79"/>
                      <a:pt x="134" y="76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2"/>
                      <a:pt x="131" y="0"/>
                      <a:pt x="129" y="0"/>
                    </a:cubicBezTo>
                    <a:close/>
                    <a:moveTo>
                      <a:pt x="124" y="72"/>
                    </a:move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4" y="10"/>
                      <a:pt x="124" y="10"/>
                      <a:pt x="124" y="10"/>
                    </a:cubicBezTo>
                    <a:lnTo>
                      <a:pt x="124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17"/>
              <p:cNvSpPr/>
              <p:nvPr/>
            </p:nvSpPr>
            <p:spPr bwMode="auto">
              <a:xfrm>
                <a:off x="6061075" y="3683001"/>
                <a:ext cx="66675" cy="122238"/>
              </a:xfrm>
              <a:custGeom>
                <a:avLst/>
                <a:gdLst>
                  <a:gd name="T0" fmla="*/ 8 w 18"/>
                  <a:gd name="T1" fmla="*/ 23 h 32"/>
                  <a:gd name="T2" fmla="*/ 1 w 18"/>
                  <a:gd name="T3" fmla="*/ 22 h 32"/>
                  <a:gd name="T4" fmla="*/ 0 w 18"/>
                  <a:gd name="T5" fmla="*/ 26 h 32"/>
                  <a:gd name="T6" fmla="*/ 7 w 18"/>
                  <a:gd name="T7" fmla="*/ 28 h 32"/>
                  <a:gd name="T8" fmla="*/ 7 w 18"/>
                  <a:gd name="T9" fmla="*/ 32 h 32"/>
                  <a:gd name="T10" fmla="*/ 11 w 18"/>
                  <a:gd name="T11" fmla="*/ 32 h 32"/>
                  <a:gd name="T12" fmla="*/ 11 w 18"/>
                  <a:gd name="T13" fmla="*/ 28 h 32"/>
                  <a:gd name="T14" fmla="*/ 18 w 18"/>
                  <a:gd name="T15" fmla="*/ 20 h 32"/>
                  <a:gd name="T16" fmla="*/ 11 w 18"/>
                  <a:gd name="T17" fmla="*/ 13 h 32"/>
                  <a:gd name="T18" fmla="*/ 6 w 18"/>
                  <a:gd name="T19" fmla="*/ 10 h 32"/>
                  <a:gd name="T20" fmla="*/ 10 w 18"/>
                  <a:gd name="T21" fmla="*/ 8 h 32"/>
                  <a:gd name="T22" fmla="*/ 15 w 18"/>
                  <a:gd name="T23" fmla="*/ 9 h 32"/>
                  <a:gd name="T24" fmla="*/ 17 w 18"/>
                  <a:gd name="T25" fmla="*/ 5 h 32"/>
                  <a:gd name="T26" fmla="*/ 11 w 18"/>
                  <a:gd name="T27" fmla="*/ 3 h 32"/>
                  <a:gd name="T28" fmla="*/ 11 w 18"/>
                  <a:gd name="T29" fmla="*/ 0 h 32"/>
                  <a:gd name="T30" fmla="*/ 7 w 18"/>
                  <a:gd name="T31" fmla="*/ 0 h 32"/>
                  <a:gd name="T32" fmla="*/ 7 w 18"/>
                  <a:gd name="T33" fmla="*/ 4 h 32"/>
                  <a:gd name="T34" fmla="*/ 0 w 18"/>
                  <a:gd name="T35" fmla="*/ 10 h 32"/>
                  <a:gd name="T36" fmla="*/ 7 w 18"/>
                  <a:gd name="T37" fmla="*/ 18 h 32"/>
                  <a:gd name="T38" fmla="*/ 12 w 18"/>
                  <a:gd name="T39" fmla="*/ 21 h 32"/>
                  <a:gd name="T40" fmla="*/ 8 w 18"/>
                  <a:gd name="T41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32">
                    <a:moveTo>
                      <a:pt x="8" y="23"/>
                    </a:moveTo>
                    <a:cubicBezTo>
                      <a:pt x="5" y="23"/>
                      <a:pt x="3" y="23"/>
                      <a:pt x="1" y="2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7"/>
                      <a:pt x="4" y="28"/>
                      <a:pt x="7" y="28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7"/>
                      <a:pt x="18" y="24"/>
                      <a:pt x="18" y="20"/>
                    </a:cubicBezTo>
                    <a:cubicBezTo>
                      <a:pt x="18" y="17"/>
                      <a:pt x="16" y="15"/>
                      <a:pt x="11" y="13"/>
                    </a:cubicBezTo>
                    <a:cubicBezTo>
                      <a:pt x="8" y="12"/>
                      <a:pt x="6" y="11"/>
                      <a:pt x="6" y="10"/>
                    </a:cubicBezTo>
                    <a:cubicBezTo>
                      <a:pt x="6" y="9"/>
                      <a:pt x="7" y="8"/>
                      <a:pt x="10" y="8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3" y="4"/>
                      <a:pt x="0" y="7"/>
                      <a:pt x="0" y="10"/>
                    </a:cubicBezTo>
                    <a:cubicBezTo>
                      <a:pt x="0" y="14"/>
                      <a:pt x="3" y="16"/>
                      <a:pt x="7" y="18"/>
                    </a:cubicBezTo>
                    <a:cubicBezTo>
                      <a:pt x="10" y="19"/>
                      <a:pt x="12" y="20"/>
                      <a:pt x="12" y="21"/>
                    </a:cubicBezTo>
                    <a:cubicBezTo>
                      <a:pt x="12" y="23"/>
                      <a:pt x="10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Oval 18"/>
              <p:cNvSpPr>
                <a:spLocks noChangeArrowheads="1"/>
              </p:cNvSpPr>
              <p:nvPr/>
            </p:nvSpPr>
            <p:spPr bwMode="auto">
              <a:xfrm>
                <a:off x="6199188" y="3721101"/>
                <a:ext cx="41275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Oval 19"/>
              <p:cNvSpPr>
                <a:spLocks noChangeArrowheads="1"/>
              </p:cNvSpPr>
              <p:nvPr/>
            </p:nvSpPr>
            <p:spPr bwMode="auto">
              <a:xfrm>
                <a:off x="5946775" y="3721101"/>
                <a:ext cx="42863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20"/>
              <p:cNvSpPr>
                <a:spLocks noEditPoints="1"/>
              </p:cNvSpPr>
              <p:nvPr/>
            </p:nvSpPr>
            <p:spPr bwMode="auto">
              <a:xfrm>
                <a:off x="5891213" y="3636963"/>
                <a:ext cx="406400" cy="211138"/>
              </a:xfrm>
              <a:custGeom>
                <a:avLst/>
                <a:gdLst>
                  <a:gd name="T0" fmla="*/ 2 w 108"/>
                  <a:gd name="T1" fmla="*/ 48 h 55"/>
                  <a:gd name="T2" fmla="*/ 8 w 108"/>
                  <a:gd name="T3" fmla="*/ 53 h 55"/>
                  <a:gd name="T4" fmla="*/ 8 w 108"/>
                  <a:gd name="T5" fmla="*/ 54 h 55"/>
                  <a:gd name="T6" fmla="*/ 9 w 108"/>
                  <a:gd name="T7" fmla="*/ 55 h 55"/>
                  <a:gd name="T8" fmla="*/ 10 w 108"/>
                  <a:gd name="T9" fmla="*/ 55 h 55"/>
                  <a:gd name="T10" fmla="*/ 98 w 108"/>
                  <a:gd name="T11" fmla="*/ 55 h 55"/>
                  <a:gd name="T12" fmla="*/ 99 w 108"/>
                  <a:gd name="T13" fmla="*/ 55 h 55"/>
                  <a:gd name="T14" fmla="*/ 100 w 108"/>
                  <a:gd name="T15" fmla="*/ 53 h 55"/>
                  <a:gd name="T16" fmla="*/ 105 w 108"/>
                  <a:gd name="T17" fmla="*/ 48 h 55"/>
                  <a:gd name="T18" fmla="*/ 106 w 108"/>
                  <a:gd name="T19" fmla="*/ 48 h 55"/>
                  <a:gd name="T20" fmla="*/ 107 w 108"/>
                  <a:gd name="T21" fmla="*/ 47 h 55"/>
                  <a:gd name="T22" fmla="*/ 108 w 108"/>
                  <a:gd name="T23" fmla="*/ 46 h 55"/>
                  <a:gd name="T24" fmla="*/ 108 w 108"/>
                  <a:gd name="T25" fmla="*/ 9 h 55"/>
                  <a:gd name="T26" fmla="*/ 107 w 108"/>
                  <a:gd name="T27" fmla="*/ 8 h 55"/>
                  <a:gd name="T28" fmla="*/ 106 w 108"/>
                  <a:gd name="T29" fmla="*/ 8 h 55"/>
                  <a:gd name="T30" fmla="*/ 100 w 108"/>
                  <a:gd name="T31" fmla="*/ 2 h 55"/>
                  <a:gd name="T32" fmla="*/ 98 w 108"/>
                  <a:gd name="T33" fmla="*/ 2 h 55"/>
                  <a:gd name="T34" fmla="*/ 100 w 108"/>
                  <a:gd name="T35" fmla="*/ 2 h 55"/>
                  <a:gd name="T36" fmla="*/ 99 w 108"/>
                  <a:gd name="T37" fmla="*/ 1 h 55"/>
                  <a:gd name="T38" fmla="*/ 98 w 108"/>
                  <a:gd name="T39" fmla="*/ 0 h 55"/>
                  <a:gd name="T40" fmla="*/ 10 w 108"/>
                  <a:gd name="T41" fmla="*/ 0 h 55"/>
                  <a:gd name="T42" fmla="*/ 9 w 108"/>
                  <a:gd name="T43" fmla="*/ 1 h 55"/>
                  <a:gd name="T44" fmla="*/ 8 w 108"/>
                  <a:gd name="T45" fmla="*/ 2 h 55"/>
                  <a:gd name="T46" fmla="*/ 2 w 108"/>
                  <a:gd name="T47" fmla="*/ 8 h 55"/>
                  <a:gd name="T48" fmla="*/ 1 w 108"/>
                  <a:gd name="T49" fmla="*/ 8 h 55"/>
                  <a:gd name="T50" fmla="*/ 0 w 108"/>
                  <a:gd name="T51" fmla="*/ 9 h 55"/>
                  <a:gd name="T52" fmla="*/ 0 w 108"/>
                  <a:gd name="T53" fmla="*/ 46 h 55"/>
                  <a:gd name="T54" fmla="*/ 1 w 108"/>
                  <a:gd name="T55" fmla="*/ 47 h 55"/>
                  <a:gd name="T56" fmla="*/ 2 w 108"/>
                  <a:gd name="T57" fmla="*/ 48 h 55"/>
                  <a:gd name="T58" fmla="*/ 88 w 108"/>
                  <a:gd name="T59" fmla="*/ 19 h 55"/>
                  <a:gd name="T60" fmla="*/ 96 w 108"/>
                  <a:gd name="T61" fmla="*/ 28 h 55"/>
                  <a:gd name="T62" fmla="*/ 88 w 108"/>
                  <a:gd name="T63" fmla="*/ 36 h 55"/>
                  <a:gd name="T64" fmla="*/ 79 w 108"/>
                  <a:gd name="T65" fmla="*/ 28 h 55"/>
                  <a:gd name="T66" fmla="*/ 88 w 108"/>
                  <a:gd name="T67" fmla="*/ 19 h 55"/>
                  <a:gd name="T68" fmla="*/ 54 w 108"/>
                  <a:gd name="T69" fmla="*/ 7 h 55"/>
                  <a:gd name="T70" fmla="*/ 75 w 108"/>
                  <a:gd name="T71" fmla="*/ 28 h 55"/>
                  <a:gd name="T72" fmla="*/ 54 w 108"/>
                  <a:gd name="T73" fmla="*/ 48 h 55"/>
                  <a:gd name="T74" fmla="*/ 33 w 108"/>
                  <a:gd name="T75" fmla="*/ 28 h 55"/>
                  <a:gd name="T76" fmla="*/ 54 w 108"/>
                  <a:gd name="T77" fmla="*/ 7 h 55"/>
                  <a:gd name="T78" fmla="*/ 20 w 108"/>
                  <a:gd name="T79" fmla="*/ 19 h 55"/>
                  <a:gd name="T80" fmla="*/ 29 w 108"/>
                  <a:gd name="T81" fmla="*/ 28 h 55"/>
                  <a:gd name="T82" fmla="*/ 20 w 108"/>
                  <a:gd name="T83" fmla="*/ 36 h 55"/>
                  <a:gd name="T84" fmla="*/ 12 w 108"/>
                  <a:gd name="T85" fmla="*/ 28 h 55"/>
                  <a:gd name="T86" fmla="*/ 20 w 108"/>
                  <a:gd name="T87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8" h="55">
                    <a:moveTo>
                      <a:pt x="2" y="48"/>
                    </a:moveTo>
                    <a:cubicBezTo>
                      <a:pt x="5" y="47"/>
                      <a:pt x="8" y="50"/>
                      <a:pt x="8" y="53"/>
                    </a:cubicBezTo>
                    <a:cubicBezTo>
                      <a:pt x="8" y="53"/>
                      <a:pt x="8" y="54"/>
                      <a:pt x="8" y="54"/>
                    </a:cubicBezTo>
                    <a:cubicBezTo>
                      <a:pt x="8" y="54"/>
                      <a:pt x="8" y="55"/>
                      <a:pt x="9" y="55"/>
                    </a:cubicBezTo>
                    <a:cubicBezTo>
                      <a:pt x="9" y="55"/>
                      <a:pt x="9" y="55"/>
                      <a:pt x="10" y="55"/>
                    </a:cubicBezTo>
                    <a:cubicBezTo>
                      <a:pt x="98" y="55"/>
                      <a:pt x="98" y="55"/>
                      <a:pt x="98" y="55"/>
                    </a:cubicBezTo>
                    <a:cubicBezTo>
                      <a:pt x="99" y="55"/>
                      <a:pt x="99" y="55"/>
                      <a:pt x="99" y="55"/>
                    </a:cubicBezTo>
                    <a:cubicBezTo>
                      <a:pt x="99" y="54"/>
                      <a:pt x="100" y="54"/>
                      <a:pt x="100" y="53"/>
                    </a:cubicBezTo>
                    <a:cubicBezTo>
                      <a:pt x="100" y="50"/>
                      <a:pt x="102" y="48"/>
                      <a:pt x="105" y="48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7" y="48"/>
                      <a:pt x="107" y="48"/>
                      <a:pt x="107" y="47"/>
                    </a:cubicBezTo>
                    <a:cubicBezTo>
                      <a:pt x="108" y="47"/>
                      <a:pt x="108" y="47"/>
                      <a:pt x="108" y="46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08" y="9"/>
                      <a:pt x="108" y="8"/>
                      <a:pt x="107" y="8"/>
                    </a:cubicBezTo>
                    <a:cubicBezTo>
                      <a:pt x="107" y="8"/>
                      <a:pt x="107" y="8"/>
                      <a:pt x="106" y="8"/>
                    </a:cubicBezTo>
                    <a:cubicBezTo>
                      <a:pt x="103" y="8"/>
                      <a:pt x="100" y="6"/>
                      <a:pt x="100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99" y="1"/>
                    </a:cubicBezTo>
                    <a:cubicBezTo>
                      <a:pt x="99" y="0"/>
                      <a:pt x="99" y="0"/>
                      <a:pt x="9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6"/>
                      <a:pt x="5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1" y="47"/>
                    </a:cubicBezTo>
                    <a:cubicBezTo>
                      <a:pt x="1" y="48"/>
                      <a:pt x="1" y="48"/>
                      <a:pt x="2" y="48"/>
                    </a:cubicBezTo>
                    <a:close/>
                    <a:moveTo>
                      <a:pt x="88" y="19"/>
                    </a:moveTo>
                    <a:cubicBezTo>
                      <a:pt x="92" y="19"/>
                      <a:pt x="96" y="23"/>
                      <a:pt x="96" y="28"/>
                    </a:cubicBezTo>
                    <a:cubicBezTo>
                      <a:pt x="96" y="32"/>
                      <a:pt x="92" y="36"/>
                      <a:pt x="88" y="36"/>
                    </a:cubicBezTo>
                    <a:cubicBezTo>
                      <a:pt x="83" y="36"/>
                      <a:pt x="79" y="32"/>
                      <a:pt x="79" y="28"/>
                    </a:cubicBezTo>
                    <a:cubicBezTo>
                      <a:pt x="79" y="23"/>
                      <a:pt x="83" y="19"/>
                      <a:pt x="88" y="19"/>
                    </a:cubicBezTo>
                    <a:close/>
                    <a:moveTo>
                      <a:pt x="54" y="7"/>
                    </a:moveTo>
                    <a:cubicBezTo>
                      <a:pt x="65" y="7"/>
                      <a:pt x="75" y="16"/>
                      <a:pt x="75" y="28"/>
                    </a:cubicBezTo>
                    <a:cubicBezTo>
                      <a:pt x="75" y="39"/>
                      <a:pt x="65" y="48"/>
                      <a:pt x="54" y="48"/>
                    </a:cubicBezTo>
                    <a:cubicBezTo>
                      <a:pt x="42" y="48"/>
                      <a:pt x="33" y="39"/>
                      <a:pt x="33" y="28"/>
                    </a:cubicBezTo>
                    <a:cubicBezTo>
                      <a:pt x="33" y="16"/>
                      <a:pt x="42" y="7"/>
                      <a:pt x="54" y="7"/>
                    </a:cubicBezTo>
                    <a:close/>
                    <a:moveTo>
                      <a:pt x="20" y="19"/>
                    </a:moveTo>
                    <a:cubicBezTo>
                      <a:pt x="25" y="19"/>
                      <a:pt x="29" y="23"/>
                      <a:pt x="29" y="28"/>
                    </a:cubicBezTo>
                    <a:cubicBezTo>
                      <a:pt x="29" y="32"/>
                      <a:pt x="25" y="36"/>
                      <a:pt x="20" y="36"/>
                    </a:cubicBezTo>
                    <a:cubicBezTo>
                      <a:pt x="16" y="36"/>
                      <a:pt x="12" y="32"/>
                      <a:pt x="12" y="28"/>
                    </a:cubicBezTo>
                    <a:cubicBezTo>
                      <a:pt x="12" y="23"/>
                      <a:pt x="16" y="19"/>
                      <a:pt x="2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9208734" y="4043974"/>
            <a:ext cx="2231271" cy="2072217"/>
            <a:chOff x="7141114" y="3013528"/>
            <a:chExt cx="1673453" cy="1554163"/>
          </a:xfrm>
        </p:grpSpPr>
        <p:sp>
          <p:nvSpPr>
            <p:cNvPr id="78" name="矩形 77"/>
            <p:cNvSpPr/>
            <p:nvPr/>
          </p:nvSpPr>
          <p:spPr>
            <a:xfrm>
              <a:off x="7141114" y="3013528"/>
              <a:ext cx="1673453" cy="1554163"/>
            </a:xfrm>
            <a:prstGeom prst="rect">
              <a:avLst/>
            </a:prstGeom>
            <a:solidFill>
              <a:srgbClr val="54B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7645815" y="3281445"/>
              <a:ext cx="702250" cy="702250"/>
              <a:chOff x="8051800" y="3355389"/>
              <a:chExt cx="546100" cy="546100"/>
            </a:xfrm>
          </p:grpSpPr>
          <p:sp>
            <p:nvSpPr>
              <p:cNvPr id="80" name="Freeform 21"/>
              <p:cNvSpPr>
                <a:spLocks noEditPoints="1"/>
              </p:cNvSpPr>
              <p:nvPr/>
            </p:nvSpPr>
            <p:spPr bwMode="auto">
              <a:xfrm>
                <a:off x="8386763" y="3548063"/>
                <a:ext cx="71438" cy="69850"/>
              </a:xfrm>
              <a:custGeom>
                <a:avLst/>
                <a:gdLst>
                  <a:gd name="T0" fmla="*/ 9 w 19"/>
                  <a:gd name="T1" fmla="*/ 18 h 18"/>
                  <a:gd name="T2" fmla="*/ 13 w 19"/>
                  <a:gd name="T3" fmla="*/ 17 h 18"/>
                  <a:gd name="T4" fmla="*/ 16 w 19"/>
                  <a:gd name="T5" fmla="*/ 5 h 18"/>
                  <a:gd name="T6" fmla="*/ 5 w 19"/>
                  <a:gd name="T7" fmla="*/ 2 h 18"/>
                  <a:gd name="T8" fmla="*/ 1 w 19"/>
                  <a:gd name="T9" fmla="*/ 7 h 18"/>
                  <a:gd name="T10" fmla="*/ 1 w 19"/>
                  <a:gd name="T11" fmla="*/ 14 h 18"/>
                  <a:gd name="T12" fmla="*/ 9 w 19"/>
                  <a:gd name="T13" fmla="*/ 18 h 18"/>
                  <a:gd name="T14" fmla="*/ 3 w 19"/>
                  <a:gd name="T15" fmla="*/ 8 h 18"/>
                  <a:gd name="T16" fmla="*/ 6 w 19"/>
                  <a:gd name="T17" fmla="*/ 5 h 18"/>
                  <a:gd name="T18" fmla="*/ 9 w 19"/>
                  <a:gd name="T19" fmla="*/ 4 h 18"/>
                  <a:gd name="T20" fmla="*/ 14 w 19"/>
                  <a:gd name="T21" fmla="*/ 7 h 18"/>
                  <a:gd name="T22" fmla="*/ 12 w 19"/>
                  <a:gd name="T23" fmla="*/ 14 h 18"/>
                  <a:gd name="T24" fmla="*/ 4 w 19"/>
                  <a:gd name="T25" fmla="*/ 12 h 18"/>
                  <a:gd name="T26" fmla="*/ 3 w 19"/>
                  <a:gd name="T27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8">
                    <a:moveTo>
                      <a:pt x="9" y="18"/>
                    </a:moveTo>
                    <a:cubicBezTo>
                      <a:pt x="10" y="18"/>
                      <a:pt x="12" y="18"/>
                      <a:pt x="13" y="17"/>
                    </a:cubicBezTo>
                    <a:cubicBezTo>
                      <a:pt x="17" y="15"/>
                      <a:pt x="19" y="9"/>
                      <a:pt x="16" y="5"/>
                    </a:cubicBezTo>
                    <a:cubicBezTo>
                      <a:pt x="14" y="1"/>
                      <a:pt x="9" y="0"/>
                      <a:pt x="5" y="2"/>
                    </a:cubicBezTo>
                    <a:cubicBezTo>
                      <a:pt x="3" y="3"/>
                      <a:pt x="1" y="5"/>
                      <a:pt x="1" y="7"/>
                    </a:cubicBezTo>
                    <a:cubicBezTo>
                      <a:pt x="0" y="9"/>
                      <a:pt x="0" y="12"/>
                      <a:pt x="1" y="14"/>
                    </a:cubicBezTo>
                    <a:cubicBezTo>
                      <a:pt x="3" y="16"/>
                      <a:pt x="6" y="18"/>
                      <a:pt x="9" y="18"/>
                    </a:cubicBezTo>
                    <a:close/>
                    <a:moveTo>
                      <a:pt x="3" y="8"/>
                    </a:moveTo>
                    <a:cubicBezTo>
                      <a:pt x="4" y="7"/>
                      <a:pt x="5" y="5"/>
                      <a:pt x="6" y="5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4" y="7"/>
                    </a:cubicBezTo>
                    <a:cubicBezTo>
                      <a:pt x="15" y="9"/>
                      <a:pt x="14" y="13"/>
                      <a:pt x="12" y="14"/>
                    </a:cubicBezTo>
                    <a:cubicBezTo>
                      <a:pt x="9" y="16"/>
                      <a:pt x="5" y="15"/>
                      <a:pt x="4" y="12"/>
                    </a:cubicBezTo>
                    <a:cubicBezTo>
                      <a:pt x="3" y="11"/>
                      <a:pt x="3" y="9"/>
                      <a:pt x="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22"/>
              <p:cNvSpPr>
                <a:spLocks noEditPoints="1"/>
              </p:cNvSpPr>
              <p:nvPr/>
            </p:nvSpPr>
            <p:spPr bwMode="auto">
              <a:xfrm>
                <a:off x="8051800" y="3355389"/>
                <a:ext cx="546100" cy="546100"/>
              </a:xfrm>
              <a:custGeom>
                <a:avLst/>
                <a:gdLst>
                  <a:gd name="T0" fmla="*/ 22 w 145"/>
                  <a:gd name="T1" fmla="*/ 47 h 143"/>
                  <a:gd name="T2" fmla="*/ 100 w 145"/>
                  <a:gd name="T3" fmla="*/ 143 h 143"/>
                  <a:gd name="T4" fmla="*/ 143 w 145"/>
                  <a:gd name="T5" fmla="*/ 71 h 143"/>
                  <a:gd name="T6" fmla="*/ 104 w 145"/>
                  <a:gd name="T7" fmla="*/ 27 h 143"/>
                  <a:gd name="T8" fmla="*/ 100 w 145"/>
                  <a:gd name="T9" fmla="*/ 61 h 143"/>
                  <a:gd name="T10" fmla="*/ 42 w 145"/>
                  <a:gd name="T11" fmla="*/ 61 h 143"/>
                  <a:gd name="T12" fmla="*/ 91 w 145"/>
                  <a:gd name="T13" fmla="*/ 75 h 143"/>
                  <a:gd name="T14" fmla="*/ 92 w 145"/>
                  <a:gd name="T15" fmla="*/ 79 h 143"/>
                  <a:gd name="T16" fmla="*/ 94 w 145"/>
                  <a:gd name="T17" fmla="*/ 120 h 143"/>
                  <a:gd name="T18" fmla="*/ 93 w 145"/>
                  <a:gd name="T19" fmla="*/ 128 h 143"/>
                  <a:gd name="T20" fmla="*/ 19 w 145"/>
                  <a:gd name="T21" fmla="*/ 91 h 143"/>
                  <a:gd name="T22" fmla="*/ 17 w 145"/>
                  <a:gd name="T23" fmla="*/ 76 h 143"/>
                  <a:gd name="T24" fmla="*/ 20 w 145"/>
                  <a:gd name="T25" fmla="*/ 80 h 143"/>
                  <a:gd name="T26" fmla="*/ 20 w 145"/>
                  <a:gd name="T27" fmla="*/ 99 h 143"/>
                  <a:gd name="T28" fmla="*/ 19 w 145"/>
                  <a:gd name="T29" fmla="*/ 102 h 143"/>
                  <a:gd name="T30" fmla="*/ 17 w 145"/>
                  <a:gd name="T31" fmla="*/ 104 h 143"/>
                  <a:gd name="T32" fmla="*/ 19 w 145"/>
                  <a:gd name="T33" fmla="*/ 119 h 143"/>
                  <a:gd name="T34" fmla="*/ 20 w 145"/>
                  <a:gd name="T35" fmla="*/ 123 h 143"/>
                  <a:gd name="T36" fmla="*/ 19 w 145"/>
                  <a:gd name="T37" fmla="*/ 129 h 143"/>
                  <a:gd name="T38" fmla="*/ 72 w 145"/>
                  <a:gd name="T39" fmla="*/ 77 h 143"/>
                  <a:gd name="T40" fmla="*/ 77 w 145"/>
                  <a:gd name="T41" fmla="*/ 77 h 143"/>
                  <a:gd name="T42" fmla="*/ 73 w 145"/>
                  <a:gd name="T43" fmla="*/ 127 h 143"/>
                  <a:gd name="T44" fmla="*/ 65 w 145"/>
                  <a:gd name="T45" fmla="*/ 129 h 143"/>
                  <a:gd name="T46" fmla="*/ 67 w 145"/>
                  <a:gd name="T47" fmla="*/ 77 h 143"/>
                  <a:gd name="T48" fmla="*/ 69 w 145"/>
                  <a:gd name="T49" fmla="*/ 76 h 143"/>
                  <a:gd name="T50" fmla="*/ 54 w 145"/>
                  <a:gd name="T51" fmla="*/ 127 h 143"/>
                  <a:gd name="T52" fmla="*/ 53 w 145"/>
                  <a:gd name="T53" fmla="*/ 77 h 143"/>
                  <a:gd name="T54" fmla="*/ 58 w 145"/>
                  <a:gd name="T55" fmla="*/ 77 h 143"/>
                  <a:gd name="T56" fmla="*/ 46 w 145"/>
                  <a:gd name="T57" fmla="*/ 126 h 143"/>
                  <a:gd name="T58" fmla="*/ 42 w 145"/>
                  <a:gd name="T59" fmla="*/ 76 h 143"/>
                  <a:gd name="T60" fmla="*/ 43 w 145"/>
                  <a:gd name="T61" fmla="*/ 127 h 143"/>
                  <a:gd name="T62" fmla="*/ 41 w 145"/>
                  <a:gd name="T63" fmla="*/ 126 h 143"/>
                  <a:gd name="T64" fmla="*/ 84 w 145"/>
                  <a:gd name="T65" fmla="*/ 126 h 143"/>
                  <a:gd name="T66" fmla="*/ 80 w 145"/>
                  <a:gd name="T67" fmla="*/ 76 h 143"/>
                  <a:gd name="T68" fmla="*/ 82 w 145"/>
                  <a:gd name="T69" fmla="*/ 77 h 143"/>
                  <a:gd name="T70" fmla="*/ 64 w 145"/>
                  <a:gd name="T71" fmla="*/ 56 h 143"/>
                  <a:gd name="T72" fmla="*/ 59 w 145"/>
                  <a:gd name="T73" fmla="*/ 61 h 143"/>
                  <a:gd name="T74" fmla="*/ 34 w 145"/>
                  <a:gd name="T75" fmla="*/ 75 h 143"/>
                  <a:gd name="T76" fmla="*/ 27 w 145"/>
                  <a:gd name="T77" fmla="*/ 129 h 143"/>
                  <a:gd name="T78" fmla="*/ 29 w 145"/>
                  <a:gd name="T79" fmla="*/ 77 h 143"/>
                  <a:gd name="T80" fmla="*/ 31 w 145"/>
                  <a:gd name="T81" fmla="*/ 76 h 143"/>
                  <a:gd name="T82" fmla="*/ 12 w 145"/>
                  <a:gd name="T83" fmla="*/ 59 h 143"/>
                  <a:gd name="T84" fmla="*/ 110 w 145"/>
                  <a:gd name="T85" fmla="*/ 112 h 143"/>
                  <a:gd name="T86" fmla="*/ 92 w 145"/>
                  <a:gd name="T87" fmla="*/ 117 h 143"/>
                  <a:gd name="T88" fmla="*/ 89 w 145"/>
                  <a:gd name="T89" fmla="*/ 85 h 143"/>
                  <a:gd name="T90" fmla="*/ 110 w 145"/>
                  <a:gd name="T91" fmla="*/ 82 h 143"/>
                  <a:gd name="T92" fmla="*/ 117 w 145"/>
                  <a:gd name="T93" fmla="*/ 87 h 143"/>
                  <a:gd name="T94" fmla="*/ 97 w 145"/>
                  <a:gd name="T95" fmla="*/ 108 h 143"/>
                  <a:gd name="T96" fmla="*/ 103 w 145"/>
                  <a:gd name="T97" fmla="*/ 97 h 143"/>
                  <a:gd name="T98" fmla="*/ 112 w 145"/>
                  <a:gd name="T99" fmla="*/ 78 h 143"/>
                  <a:gd name="T100" fmla="*/ 123 w 145"/>
                  <a:gd name="T101" fmla="*/ 59 h 143"/>
                  <a:gd name="T102" fmla="*/ 105 w 145"/>
                  <a:gd name="T103" fmla="*/ 24 h 143"/>
                  <a:gd name="T104" fmla="*/ 94 w 145"/>
                  <a:gd name="T105" fmla="*/ 23 h 143"/>
                  <a:gd name="T106" fmla="*/ 38 w 145"/>
                  <a:gd name="T107" fmla="*/ 54 h 143"/>
                  <a:gd name="T108" fmla="*/ 103 w 145"/>
                  <a:gd name="T109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5" h="143">
                    <a:moveTo>
                      <a:pt x="144" y="65"/>
                    </a:moveTo>
                    <a:cubicBezTo>
                      <a:pt x="109" y="3"/>
                      <a:pt x="109" y="3"/>
                      <a:pt x="109" y="3"/>
                    </a:cubicBezTo>
                    <a:cubicBezTo>
                      <a:pt x="107" y="1"/>
                      <a:pt x="104" y="0"/>
                      <a:pt x="102" y="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1" y="47"/>
                      <a:pt x="12" y="47"/>
                      <a:pt x="5" y="52"/>
                    </a:cubicBezTo>
                    <a:cubicBezTo>
                      <a:pt x="2" y="56"/>
                      <a:pt x="0" y="60"/>
                      <a:pt x="0" y="6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41"/>
                      <a:pt x="2" y="143"/>
                      <a:pt x="5" y="143"/>
                    </a:cubicBezTo>
                    <a:cubicBezTo>
                      <a:pt x="100" y="143"/>
                      <a:pt x="100" y="143"/>
                      <a:pt x="100" y="143"/>
                    </a:cubicBezTo>
                    <a:cubicBezTo>
                      <a:pt x="104" y="143"/>
                      <a:pt x="107" y="141"/>
                      <a:pt x="110" y="138"/>
                    </a:cubicBezTo>
                    <a:cubicBezTo>
                      <a:pt x="120" y="136"/>
                      <a:pt x="127" y="128"/>
                      <a:pt x="127" y="118"/>
                    </a:cubicBezTo>
                    <a:cubicBezTo>
                      <a:pt x="127" y="117"/>
                      <a:pt x="127" y="117"/>
                      <a:pt x="127" y="117"/>
                    </a:cubicBezTo>
                    <a:cubicBezTo>
                      <a:pt x="127" y="80"/>
                      <a:pt x="127" y="80"/>
                      <a:pt x="127" y="80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4" y="70"/>
                      <a:pt x="145" y="69"/>
                      <a:pt x="145" y="68"/>
                    </a:cubicBezTo>
                    <a:cubicBezTo>
                      <a:pt x="145" y="67"/>
                      <a:pt x="145" y="66"/>
                      <a:pt x="144" y="65"/>
                    </a:cubicBezTo>
                    <a:close/>
                    <a:moveTo>
                      <a:pt x="41" y="55"/>
                    </a:moveTo>
                    <a:cubicBezTo>
                      <a:pt x="93" y="25"/>
                      <a:pt x="93" y="25"/>
                      <a:pt x="93" y="25"/>
                    </a:cubicBezTo>
                    <a:cubicBezTo>
                      <a:pt x="96" y="28"/>
                      <a:pt x="101" y="29"/>
                      <a:pt x="104" y="27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18" y="59"/>
                      <a:pt x="117" y="63"/>
                      <a:pt x="118" y="67"/>
                    </a:cubicBezTo>
                    <a:cubicBezTo>
                      <a:pt x="112" y="71"/>
                      <a:pt x="112" y="71"/>
                      <a:pt x="112" y="71"/>
                    </a:cubicBezTo>
                    <a:cubicBezTo>
                      <a:pt x="112" y="71"/>
                      <a:pt x="112" y="72"/>
                      <a:pt x="112" y="72"/>
                    </a:cubicBezTo>
                    <a:cubicBezTo>
                      <a:pt x="112" y="66"/>
                      <a:pt x="107" y="61"/>
                      <a:pt x="100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59"/>
                      <a:pt x="87" y="58"/>
                      <a:pt x="87" y="57"/>
                    </a:cubicBezTo>
                    <a:cubicBezTo>
                      <a:pt x="81" y="47"/>
                      <a:pt x="68" y="44"/>
                      <a:pt x="58" y="50"/>
                    </a:cubicBezTo>
                    <a:cubicBezTo>
                      <a:pt x="54" y="52"/>
                      <a:pt x="51" y="56"/>
                      <a:pt x="49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59"/>
                      <a:pt x="42" y="57"/>
                      <a:pt x="41" y="55"/>
                    </a:cubicBezTo>
                    <a:close/>
                    <a:moveTo>
                      <a:pt x="92" y="77"/>
                    </a:moveTo>
                    <a:cubicBezTo>
                      <a:pt x="91" y="77"/>
                      <a:pt x="91" y="77"/>
                      <a:pt x="91" y="77"/>
                    </a:cubicBezTo>
                    <a:cubicBezTo>
                      <a:pt x="90" y="77"/>
                      <a:pt x="90" y="77"/>
                      <a:pt x="90" y="76"/>
                    </a:cubicBezTo>
                    <a:cubicBezTo>
                      <a:pt x="90" y="75"/>
                      <a:pt x="90" y="75"/>
                      <a:pt x="91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4" y="75"/>
                      <a:pt x="95" y="76"/>
                      <a:pt x="95" y="78"/>
                    </a:cubicBezTo>
                    <a:cubicBezTo>
                      <a:pt x="95" y="79"/>
                      <a:pt x="95" y="79"/>
                      <a:pt x="95" y="79"/>
                    </a:cubicBezTo>
                    <a:cubicBezTo>
                      <a:pt x="95" y="80"/>
                      <a:pt x="95" y="80"/>
                      <a:pt x="94" y="80"/>
                    </a:cubicBezTo>
                    <a:cubicBezTo>
                      <a:pt x="93" y="80"/>
                      <a:pt x="92" y="80"/>
                      <a:pt x="92" y="79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78"/>
                      <a:pt x="92" y="77"/>
                      <a:pt x="92" y="77"/>
                    </a:cubicBezTo>
                    <a:close/>
                    <a:moveTo>
                      <a:pt x="92" y="126"/>
                    </a:moveTo>
                    <a:cubicBezTo>
                      <a:pt x="92" y="122"/>
                      <a:pt x="92" y="122"/>
                      <a:pt x="92" y="122"/>
                    </a:cubicBezTo>
                    <a:cubicBezTo>
                      <a:pt x="92" y="121"/>
                      <a:pt x="93" y="120"/>
                      <a:pt x="94" y="120"/>
                    </a:cubicBezTo>
                    <a:cubicBezTo>
                      <a:pt x="95" y="120"/>
                      <a:pt x="95" y="121"/>
                      <a:pt x="95" y="122"/>
                    </a:cubicBezTo>
                    <a:cubicBezTo>
                      <a:pt x="95" y="125"/>
                      <a:pt x="95" y="125"/>
                      <a:pt x="95" y="125"/>
                    </a:cubicBezTo>
                    <a:cubicBezTo>
                      <a:pt x="95" y="126"/>
                      <a:pt x="95" y="127"/>
                      <a:pt x="95" y="127"/>
                    </a:cubicBezTo>
                    <a:cubicBezTo>
                      <a:pt x="94" y="128"/>
                      <a:pt x="94" y="128"/>
                      <a:pt x="93" y="128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2" y="127"/>
                      <a:pt x="92" y="126"/>
                      <a:pt x="92" y="126"/>
                    </a:cubicBezTo>
                    <a:close/>
                    <a:moveTo>
                      <a:pt x="19" y="83"/>
                    </a:moveTo>
                    <a:cubicBezTo>
                      <a:pt x="19" y="83"/>
                      <a:pt x="20" y="84"/>
                      <a:pt x="20" y="85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90"/>
                      <a:pt x="19" y="91"/>
                      <a:pt x="19" y="91"/>
                    </a:cubicBezTo>
                    <a:cubicBezTo>
                      <a:pt x="18" y="91"/>
                      <a:pt x="17" y="90"/>
                      <a:pt x="17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84"/>
                      <a:pt x="18" y="83"/>
                      <a:pt x="19" y="83"/>
                    </a:cubicBezTo>
                    <a:close/>
                    <a:moveTo>
                      <a:pt x="17" y="80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5"/>
                      <a:pt x="18" y="75"/>
                      <a:pt x="19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0" y="75"/>
                      <a:pt x="21" y="75"/>
                      <a:pt x="21" y="76"/>
                    </a:cubicBezTo>
                    <a:cubicBezTo>
                      <a:pt x="21" y="77"/>
                      <a:pt x="21" y="77"/>
                      <a:pt x="20" y="77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1"/>
                      <a:pt x="19" y="81"/>
                      <a:pt x="19" y="81"/>
                    </a:cubicBezTo>
                    <a:cubicBezTo>
                      <a:pt x="18" y="81"/>
                      <a:pt x="17" y="81"/>
                      <a:pt x="17" y="80"/>
                    </a:cubicBezTo>
                    <a:close/>
                    <a:moveTo>
                      <a:pt x="19" y="93"/>
                    </a:moveTo>
                    <a:cubicBezTo>
                      <a:pt x="19" y="93"/>
                      <a:pt x="20" y="93"/>
                      <a:pt x="20" y="94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100"/>
                      <a:pt x="19" y="100"/>
                      <a:pt x="19" y="100"/>
                    </a:cubicBezTo>
                    <a:cubicBezTo>
                      <a:pt x="18" y="100"/>
                      <a:pt x="17" y="100"/>
                      <a:pt x="17" y="99"/>
                    </a:cubicBezTo>
                    <a:cubicBezTo>
                      <a:pt x="17" y="94"/>
                      <a:pt x="17" y="94"/>
                      <a:pt x="17" y="94"/>
                    </a:cubicBezTo>
                    <a:cubicBezTo>
                      <a:pt x="17" y="93"/>
                      <a:pt x="18" y="93"/>
                      <a:pt x="19" y="93"/>
                    </a:cubicBezTo>
                    <a:close/>
                    <a:moveTo>
                      <a:pt x="19" y="102"/>
                    </a:moveTo>
                    <a:cubicBezTo>
                      <a:pt x="19" y="102"/>
                      <a:pt x="20" y="103"/>
                      <a:pt x="20" y="104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09"/>
                      <a:pt x="19" y="110"/>
                      <a:pt x="19" y="110"/>
                    </a:cubicBezTo>
                    <a:cubicBezTo>
                      <a:pt x="18" y="110"/>
                      <a:pt x="17" y="109"/>
                      <a:pt x="17" y="108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3"/>
                      <a:pt x="18" y="102"/>
                      <a:pt x="19" y="102"/>
                    </a:cubicBezTo>
                    <a:close/>
                    <a:moveTo>
                      <a:pt x="19" y="112"/>
                    </a:moveTo>
                    <a:cubicBezTo>
                      <a:pt x="19" y="112"/>
                      <a:pt x="20" y="112"/>
                      <a:pt x="20" y="113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119"/>
                      <a:pt x="19" y="119"/>
                      <a:pt x="19" y="119"/>
                    </a:cubicBezTo>
                    <a:cubicBezTo>
                      <a:pt x="18" y="119"/>
                      <a:pt x="17" y="119"/>
                      <a:pt x="17" y="118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17" y="112"/>
                      <a:pt x="18" y="112"/>
                      <a:pt x="19" y="112"/>
                    </a:cubicBezTo>
                    <a:close/>
                    <a:moveTo>
                      <a:pt x="19" y="121"/>
                    </a:moveTo>
                    <a:cubicBezTo>
                      <a:pt x="19" y="121"/>
                      <a:pt x="20" y="122"/>
                      <a:pt x="20" y="123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22" y="126"/>
                      <a:pt x="22" y="126"/>
                      <a:pt x="22" y="126"/>
                    </a:cubicBezTo>
                    <a:cubicBezTo>
                      <a:pt x="23" y="126"/>
                      <a:pt x="24" y="127"/>
                      <a:pt x="24" y="127"/>
                    </a:cubicBezTo>
                    <a:cubicBezTo>
                      <a:pt x="24" y="128"/>
                      <a:pt x="23" y="129"/>
                      <a:pt x="22" y="129"/>
                    </a:cubicBezTo>
                    <a:cubicBezTo>
                      <a:pt x="19" y="129"/>
                      <a:pt x="19" y="129"/>
                      <a:pt x="19" y="129"/>
                    </a:cubicBezTo>
                    <a:cubicBezTo>
                      <a:pt x="18" y="129"/>
                      <a:pt x="17" y="128"/>
                      <a:pt x="17" y="127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2"/>
                      <a:pt x="18" y="121"/>
                      <a:pt x="19" y="121"/>
                    </a:cubicBezTo>
                    <a:close/>
                    <a:moveTo>
                      <a:pt x="77" y="77"/>
                    </a:moveTo>
                    <a:cubicBezTo>
                      <a:pt x="72" y="77"/>
                      <a:pt x="72" y="77"/>
                      <a:pt x="72" y="77"/>
                    </a:cubicBezTo>
                    <a:cubicBezTo>
                      <a:pt x="71" y="77"/>
                      <a:pt x="71" y="77"/>
                      <a:pt x="71" y="76"/>
                    </a:cubicBezTo>
                    <a:cubicBezTo>
                      <a:pt x="71" y="75"/>
                      <a:pt x="71" y="75"/>
                      <a:pt x="72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8" y="75"/>
                      <a:pt x="78" y="75"/>
                      <a:pt x="78" y="76"/>
                    </a:cubicBezTo>
                    <a:cubicBezTo>
                      <a:pt x="78" y="77"/>
                      <a:pt x="78" y="77"/>
                      <a:pt x="77" y="77"/>
                    </a:cubicBezTo>
                    <a:close/>
                    <a:moveTo>
                      <a:pt x="79" y="126"/>
                    </a:moveTo>
                    <a:cubicBezTo>
                      <a:pt x="80" y="126"/>
                      <a:pt x="81" y="127"/>
                      <a:pt x="81" y="127"/>
                    </a:cubicBezTo>
                    <a:cubicBezTo>
                      <a:pt x="81" y="128"/>
                      <a:pt x="80" y="129"/>
                      <a:pt x="79" y="129"/>
                    </a:cubicBezTo>
                    <a:cubicBezTo>
                      <a:pt x="75" y="129"/>
                      <a:pt x="75" y="129"/>
                      <a:pt x="75" y="129"/>
                    </a:cubicBezTo>
                    <a:cubicBezTo>
                      <a:pt x="74" y="129"/>
                      <a:pt x="73" y="128"/>
                      <a:pt x="73" y="127"/>
                    </a:cubicBezTo>
                    <a:cubicBezTo>
                      <a:pt x="73" y="127"/>
                      <a:pt x="74" y="126"/>
                      <a:pt x="75" y="126"/>
                    </a:cubicBezTo>
                    <a:lnTo>
                      <a:pt x="79" y="126"/>
                    </a:lnTo>
                    <a:close/>
                    <a:moveTo>
                      <a:pt x="71" y="127"/>
                    </a:moveTo>
                    <a:cubicBezTo>
                      <a:pt x="71" y="128"/>
                      <a:pt x="71" y="129"/>
                      <a:pt x="70" y="129"/>
                    </a:cubicBezTo>
                    <a:cubicBezTo>
                      <a:pt x="65" y="129"/>
                      <a:pt x="65" y="129"/>
                      <a:pt x="65" y="129"/>
                    </a:cubicBezTo>
                    <a:cubicBezTo>
                      <a:pt x="64" y="129"/>
                      <a:pt x="64" y="128"/>
                      <a:pt x="64" y="127"/>
                    </a:cubicBezTo>
                    <a:cubicBezTo>
                      <a:pt x="64" y="127"/>
                      <a:pt x="64" y="126"/>
                      <a:pt x="65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1" y="126"/>
                      <a:pt x="71" y="127"/>
                      <a:pt x="71" y="127"/>
                    </a:cubicBezTo>
                    <a:close/>
                    <a:moveTo>
                      <a:pt x="67" y="77"/>
                    </a:moveTo>
                    <a:cubicBezTo>
                      <a:pt x="63" y="77"/>
                      <a:pt x="63" y="77"/>
                      <a:pt x="63" y="77"/>
                    </a:cubicBezTo>
                    <a:cubicBezTo>
                      <a:pt x="62" y="77"/>
                      <a:pt x="61" y="77"/>
                      <a:pt x="61" y="76"/>
                    </a:cubicBezTo>
                    <a:cubicBezTo>
                      <a:pt x="61" y="75"/>
                      <a:pt x="62" y="75"/>
                      <a:pt x="63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8" y="75"/>
                      <a:pt x="69" y="75"/>
                      <a:pt x="69" y="76"/>
                    </a:cubicBezTo>
                    <a:cubicBezTo>
                      <a:pt x="69" y="77"/>
                      <a:pt x="68" y="77"/>
                      <a:pt x="67" y="77"/>
                    </a:cubicBezTo>
                    <a:close/>
                    <a:moveTo>
                      <a:pt x="62" y="127"/>
                    </a:moveTo>
                    <a:cubicBezTo>
                      <a:pt x="62" y="128"/>
                      <a:pt x="61" y="129"/>
                      <a:pt x="60" y="129"/>
                    </a:cubicBezTo>
                    <a:cubicBezTo>
                      <a:pt x="56" y="129"/>
                      <a:pt x="56" y="129"/>
                      <a:pt x="56" y="129"/>
                    </a:cubicBezTo>
                    <a:cubicBezTo>
                      <a:pt x="55" y="129"/>
                      <a:pt x="54" y="128"/>
                      <a:pt x="54" y="127"/>
                    </a:cubicBezTo>
                    <a:cubicBezTo>
                      <a:pt x="54" y="127"/>
                      <a:pt x="55" y="126"/>
                      <a:pt x="56" y="126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61" y="126"/>
                      <a:pt x="62" y="127"/>
                      <a:pt x="62" y="127"/>
                    </a:cubicBezTo>
                    <a:close/>
                    <a:moveTo>
                      <a:pt x="58" y="77"/>
                    </a:moveTo>
                    <a:cubicBezTo>
                      <a:pt x="53" y="77"/>
                      <a:pt x="53" y="77"/>
                      <a:pt x="53" y="77"/>
                    </a:cubicBezTo>
                    <a:cubicBezTo>
                      <a:pt x="52" y="77"/>
                      <a:pt x="52" y="77"/>
                      <a:pt x="52" y="76"/>
                    </a:cubicBezTo>
                    <a:cubicBezTo>
                      <a:pt x="52" y="75"/>
                      <a:pt x="52" y="75"/>
                      <a:pt x="53" y="75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9" y="75"/>
                      <a:pt x="59" y="75"/>
                      <a:pt x="59" y="76"/>
                    </a:cubicBezTo>
                    <a:cubicBezTo>
                      <a:pt x="59" y="77"/>
                      <a:pt x="59" y="77"/>
                      <a:pt x="58" y="77"/>
                    </a:cubicBezTo>
                    <a:close/>
                    <a:moveTo>
                      <a:pt x="52" y="127"/>
                    </a:moveTo>
                    <a:cubicBezTo>
                      <a:pt x="52" y="128"/>
                      <a:pt x="52" y="129"/>
                      <a:pt x="51" y="129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5" y="129"/>
                      <a:pt x="45" y="128"/>
                      <a:pt x="45" y="127"/>
                    </a:cubicBezTo>
                    <a:cubicBezTo>
                      <a:pt x="45" y="127"/>
                      <a:pt x="45" y="126"/>
                      <a:pt x="46" y="126"/>
                    </a:cubicBezTo>
                    <a:cubicBezTo>
                      <a:pt x="51" y="126"/>
                      <a:pt x="51" y="126"/>
                      <a:pt x="51" y="126"/>
                    </a:cubicBezTo>
                    <a:cubicBezTo>
                      <a:pt x="52" y="126"/>
                      <a:pt x="52" y="127"/>
                      <a:pt x="52" y="127"/>
                    </a:cubicBezTo>
                    <a:close/>
                    <a:moveTo>
                      <a:pt x="48" y="77"/>
                    </a:moveTo>
                    <a:cubicBezTo>
                      <a:pt x="44" y="77"/>
                      <a:pt x="44" y="77"/>
                      <a:pt x="44" y="77"/>
                    </a:cubicBezTo>
                    <a:cubicBezTo>
                      <a:pt x="43" y="77"/>
                      <a:pt x="42" y="77"/>
                      <a:pt x="42" y="76"/>
                    </a:cubicBezTo>
                    <a:cubicBezTo>
                      <a:pt x="42" y="75"/>
                      <a:pt x="43" y="75"/>
                      <a:pt x="44" y="75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9" y="75"/>
                      <a:pt x="50" y="75"/>
                      <a:pt x="50" y="76"/>
                    </a:cubicBezTo>
                    <a:cubicBezTo>
                      <a:pt x="50" y="77"/>
                      <a:pt x="49" y="77"/>
                      <a:pt x="48" y="77"/>
                    </a:cubicBezTo>
                    <a:close/>
                    <a:moveTo>
                      <a:pt x="43" y="127"/>
                    </a:moveTo>
                    <a:cubicBezTo>
                      <a:pt x="43" y="128"/>
                      <a:pt x="42" y="129"/>
                      <a:pt x="41" y="129"/>
                    </a:cubicBezTo>
                    <a:cubicBezTo>
                      <a:pt x="36" y="129"/>
                      <a:pt x="36" y="129"/>
                      <a:pt x="36" y="129"/>
                    </a:cubicBezTo>
                    <a:cubicBezTo>
                      <a:pt x="36" y="129"/>
                      <a:pt x="35" y="128"/>
                      <a:pt x="35" y="127"/>
                    </a:cubicBezTo>
                    <a:cubicBezTo>
                      <a:pt x="35" y="127"/>
                      <a:pt x="36" y="126"/>
                      <a:pt x="36" y="126"/>
                    </a:cubicBezTo>
                    <a:cubicBezTo>
                      <a:pt x="41" y="126"/>
                      <a:pt x="41" y="126"/>
                      <a:pt x="41" y="126"/>
                    </a:cubicBezTo>
                    <a:cubicBezTo>
                      <a:pt x="42" y="126"/>
                      <a:pt x="43" y="127"/>
                      <a:pt x="43" y="127"/>
                    </a:cubicBezTo>
                    <a:close/>
                    <a:moveTo>
                      <a:pt x="89" y="129"/>
                    </a:moveTo>
                    <a:cubicBezTo>
                      <a:pt x="84" y="129"/>
                      <a:pt x="84" y="129"/>
                      <a:pt x="84" y="129"/>
                    </a:cubicBezTo>
                    <a:cubicBezTo>
                      <a:pt x="83" y="129"/>
                      <a:pt x="83" y="128"/>
                      <a:pt x="83" y="127"/>
                    </a:cubicBezTo>
                    <a:cubicBezTo>
                      <a:pt x="83" y="127"/>
                      <a:pt x="83" y="126"/>
                      <a:pt x="84" y="126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0" y="126"/>
                      <a:pt x="90" y="127"/>
                      <a:pt x="90" y="127"/>
                    </a:cubicBezTo>
                    <a:cubicBezTo>
                      <a:pt x="90" y="128"/>
                      <a:pt x="90" y="129"/>
                      <a:pt x="89" y="129"/>
                    </a:cubicBezTo>
                    <a:close/>
                    <a:moveTo>
                      <a:pt x="82" y="77"/>
                    </a:moveTo>
                    <a:cubicBezTo>
                      <a:pt x="81" y="77"/>
                      <a:pt x="80" y="77"/>
                      <a:pt x="80" y="76"/>
                    </a:cubicBezTo>
                    <a:cubicBezTo>
                      <a:pt x="80" y="75"/>
                      <a:pt x="81" y="75"/>
                      <a:pt x="82" y="75"/>
                    </a:cubicBezTo>
                    <a:cubicBezTo>
                      <a:pt x="86" y="75"/>
                      <a:pt x="86" y="75"/>
                      <a:pt x="86" y="75"/>
                    </a:cubicBezTo>
                    <a:cubicBezTo>
                      <a:pt x="87" y="75"/>
                      <a:pt x="88" y="75"/>
                      <a:pt x="88" y="76"/>
                    </a:cubicBezTo>
                    <a:cubicBezTo>
                      <a:pt x="88" y="77"/>
                      <a:pt x="87" y="77"/>
                      <a:pt x="86" y="77"/>
                    </a:cubicBezTo>
                    <a:lnTo>
                      <a:pt x="82" y="77"/>
                    </a:lnTo>
                    <a:close/>
                    <a:moveTo>
                      <a:pt x="59" y="61"/>
                    </a:moveTo>
                    <a:cubicBezTo>
                      <a:pt x="59" y="60"/>
                      <a:pt x="60" y="59"/>
                      <a:pt x="61" y="58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6" y="54"/>
                      <a:pt x="68" y="54"/>
                      <a:pt x="70" y="54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0" y="58"/>
                      <a:pt x="68" y="58"/>
                      <a:pt x="65" y="60"/>
                    </a:cubicBezTo>
                    <a:cubicBezTo>
                      <a:pt x="65" y="60"/>
                      <a:pt x="65" y="60"/>
                      <a:pt x="65" y="61"/>
                    </a:cubicBezTo>
                    <a:lnTo>
                      <a:pt x="59" y="61"/>
                    </a:lnTo>
                    <a:close/>
                    <a:moveTo>
                      <a:pt x="40" y="76"/>
                    </a:moveTo>
                    <a:cubicBezTo>
                      <a:pt x="40" y="77"/>
                      <a:pt x="40" y="77"/>
                      <a:pt x="39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3" y="77"/>
                      <a:pt x="33" y="77"/>
                      <a:pt x="33" y="76"/>
                    </a:cubicBezTo>
                    <a:cubicBezTo>
                      <a:pt x="33" y="75"/>
                      <a:pt x="33" y="75"/>
                      <a:pt x="34" y="75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0" y="75"/>
                      <a:pt x="40" y="75"/>
                      <a:pt x="40" y="76"/>
                    </a:cubicBezTo>
                    <a:close/>
                    <a:moveTo>
                      <a:pt x="33" y="127"/>
                    </a:moveTo>
                    <a:cubicBezTo>
                      <a:pt x="33" y="128"/>
                      <a:pt x="33" y="129"/>
                      <a:pt x="32" y="129"/>
                    </a:cubicBezTo>
                    <a:cubicBezTo>
                      <a:pt x="27" y="129"/>
                      <a:pt x="27" y="129"/>
                      <a:pt x="27" y="129"/>
                    </a:cubicBezTo>
                    <a:cubicBezTo>
                      <a:pt x="26" y="129"/>
                      <a:pt x="26" y="128"/>
                      <a:pt x="26" y="127"/>
                    </a:cubicBezTo>
                    <a:cubicBezTo>
                      <a:pt x="26" y="127"/>
                      <a:pt x="26" y="126"/>
                      <a:pt x="27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3" y="126"/>
                      <a:pt x="33" y="127"/>
                      <a:pt x="33" y="127"/>
                    </a:cubicBezTo>
                    <a:close/>
                    <a:moveTo>
                      <a:pt x="29" y="77"/>
                    </a:move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7"/>
                      <a:pt x="23" y="77"/>
                      <a:pt x="23" y="76"/>
                    </a:cubicBezTo>
                    <a:cubicBezTo>
                      <a:pt x="23" y="75"/>
                      <a:pt x="24" y="75"/>
                      <a:pt x="24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31" y="75"/>
                      <a:pt x="31" y="76"/>
                    </a:cubicBezTo>
                    <a:cubicBezTo>
                      <a:pt x="31" y="77"/>
                      <a:pt x="30" y="77"/>
                      <a:pt x="29" y="77"/>
                    </a:cubicBezTo>
                    <a:close/>
                    <a:moveTo>
                      <a:pt x="15" y="57"/>
                    </a:moveTo>
                    <a:cubicBezTo>
                      <a:pt x="17" y="61"/>
                      <a:pt x="17" y="61"/>
                      <a:pt x="17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0"/>
                      <a:pt x="12" y="60"/>
                      <a:pt x="12" y="59"/>
                    </a:cubicBezTo>
                    <a:cubicBezTo>
                      <a:pt x="13" y="58"/>
                      <a:pt x="14" y="58"/>
                      <a:pt x="15" y="57"/>
                    </a:cubicBezTo>
                    <a:close/>
                    <a:moveTo>
                      <a:pt x="117" y="118"/>
                    </a:moveTo>
                    <a:cubicBezTo>
                      <a:pt x="117" y="122"/>
                      <a:pt x="115" y="125"/>
                      <a:pt x="112" y="127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1" y="112"/>
                      <a:pt x="111" y="112"/>
                      <a:pt x="110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5" y="117"/>
                      <a:pt x="95" y="117"/>
                      <a:pt x="95" y="117"/>
                    </a:cubicBezTo>
                    <a:cubicBezTo>
                      <a:pt x="95" y="118"/>
                      <a:pt x="95" y="119"/>
                      <a:pt x="94" y="119"/>
                    </a:cubicBezTo>
                    <a:cubicBezTo>
                      <a:pt x="93" y="119"/>
                      <a:pt x="92" y="118"/>
                      <a:pt x="92" y="117"/>
                    </a:cubicBezTo>
                    <a:cubicBezTo>
                      <a:pt x="92" y="112"/>
                      <a:pt x="92" y="112"/>
                      <a:pt x="92" y="112"/>
                    </a:cubicBezTo>
                    <a:cubicBezTo>
                      <a:pt x="92" y="112"/>
                      <a:pt x="92" y="112"/>
                      <a:pt x="92" y="112"/>
                    </a:cubicBezTo>
                    <a:cubicBezTo>
                      <a:pt x="88" y="111"/>
                      <a:pt x="85" y="106"/>
                      <a:pt x="85" y="100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5" y="90"/>
                      <a:pt x="86" y="87"/>
                      <a:pt x="89" y="85"/>
                    </a:cubicBezTo>
                    <a:cubicBezTo>
                      <a:pt x="89" y="84"/>
                      <a:pt x="89" y="84"/>
                      <a:pt x="90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89" y="84"/>
                      <a:pt x="89" y="84"/>
                      <a:pt x="89" y="85"/>
                    </a:cubicBezTo>
                    <a:cubicBezTo>
                      <a:pt x="90" y="83"/>
                      <a:pt x="92" y="82"/>
                      <a:pt x="95" y="82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2" y="82"/>
                      <a:pt x="112" y="82"/>
                      <a:pt x="112" y="80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6" y="87"/>
                      <a:pt x="116" y="87"/>
                      <a:pt x="115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3" y="87"/>
                      <a:pt x="90" y="90"/>
                      <a:pt x="90" y="94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90" y="104"/>
                      <a:pt x="93" y="108"/>
                      <a:pt x="97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6" y="108"/>
                      <a:pt x="116" y="107"/>
                      <a:pt x="117" y="107"/>
                    </a:cubicBezTo>
                    <a:cubicBezTo>
                      <a:pt x="117" y="117"/>
                      <a:pt x="117" y="117"/>
                      <a:pt x="117" y="117"/>
                    </a:cubicBezTo>
                    <a:lnTo>
                      <a:pt x="117" y="118"/>
                    </a:lnTo>
                    <a:close/>
                    <a:moveTo>
                      <a:pt x="103" y="97"/>
                    </a:moveTo>
                    <a:cubicBezTo>
                      <a:pt x="103" y="99"/>
                      <a:pt x="102" y="101"/>
                      <a:pt x="100" y="101"/>
                    </a:cubicBezTo>
                    <a:cubicBezTo>
                      <a:pt x="98" y="101"/>
                      <a:pt x="96" y="99"/>
                      <a:pt x="96" y="97"/>
                    </a:cubicBezTo>
                    <a:cubicBezTo>
                      <a:pt x="96" y="95"/>
                      <a:pt x="98" y="94"/>
                      <a:pt x="100" y="94"/>
                    </a:cubicBezTo>
                    <a:cubicBezTo>
                      <a:pt x="102" y="94"/>
                      <a:pt x="103" y="95"/>
                      <a:pt x="103" y="97"/>
                    </a:cubicBezTo>
                    <a:close/>
                    <a:moveTo>
                      <a:pt x="112" y="78"/>
                    </a:moveTo>
                    <a:cubicBezTo>
                      <a:pt x="112" y="74"/>
                      <a:pt x="112" y="74"/>
                      <a:pt x="112" y="74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8"/>
                      <a:pt x="121" y="68"/>
                    </a:cubicBezTo>
                    <a:cubicBezTo>
                      <a:pt x="122" y="67"/>
                      <a:pt x="121" y="67"/>
                      <a:pt x="121" y="67"/>
                    </a:cubicBezTo>
                    <a:cubicBezTo>
                      <a:pt x="120" y="64"/>
                      <a:pt x="121" y="60"/>
                      <a:pt x="123" y="59"/>
                    </a:cubicBezTo>
                    <a:cubicBezTo>
                      <a:pt x="123" y="59"/>
                      <a:pt x="124" y="59"/>
                      <a:pt x="124" y="58"/>
                    </a:cubicBezTo>
                    <a:cubicBezTo>
                      <a:pt x="124" y="58"/>
                      <a:pt x="125" y="58"/>
                      <a:pt x="125" y="58"/>
                    </a:cubicBezTo>
                    <a:cubicBezTo>
                      <a:pt x="125" y="57"/>
                      <a:pt x="125" y="57"/>
                      <a:pt x="125" y="56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6" y="24"/>
                      <a:pt x="105" y="24"/>
                      <a:pt x="105" y="24"/>
                    </a:cubicBezTo>
                    <a:cubicBezTo>
                      <a:pt x="105" y="24"/>
                      <a:pt x="104" y="24"/>
                      <a:pt x="104" y="24"/>
                    </a:cubicBezTo>
                    <a:cubicBezTo>
                      <a:pt x="104" y="24"/>
                      <a:pt x="103" y="24"/>
                      <a:pt x="103" y="24"/>
                    </a:cubicBezTo>
                    <a:cubicBezTo>
                      <a:pt x="101" y="26"/>
                      <a:pt x="97" y="25"/>
                      <a:pt x="95" y="22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5" y="22"/>
                      <a:pt x="95" y="21"/>
                      <a:pt x="94" y="21"/>
                    </a:cubicBezTo>
                    <a:cubicBezTo>
                      <a:pt x="94" y="21"/>
                      <a:pt x="94" y="21"/>
                      <a:pt x="93" y="21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8" y="53"/>
                      <a:pt x="38" y="54"/>
                      <a:pt x="38" y="54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34" y="65"/>
                      <a:pt x="134" y="65"/>
                      <a:pt x="134" y="65"/>
                    </a:cubicBezTo>
                    <a:lnTo>
                      <a:pt x="112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2" name="矩形 81"/>
          <p:cNvSpPr/>
          <p:nvPr/>
        </p:nvSpPr>
        <p:spPr>
          <a:xfrm>
            <a:off x="3464842" y="3256515"/>
            <a:ext cx="1526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/>
            <a:r>
              <a:rPr lang="en-US" altLang="zh-CN" sz="1600" b="1" spc="133" dirty="0">
                <a:solidFill>
                  <a:prstClr val="white"/>
                </a:solidFill>
                <a:cs typeface="+mn-ea"/>
                <a:sym typeface="+mn-lt"/>
              </a:rPr>
              <a:t>Add a title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7346379" y="5533133"/>
            <a:ext cx="1526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/>
            <a:r>
              <a:rPr lang="en-US" altLang="zh-CN" sz="1600" b="1" spc="133" dirty="0">
                <a:solidFill>
                  <a:prstClr val="white"/>
                </a:solidFill>
                <a:cs typeface="+mn-ea"/>
                <a:sym typeface="+mn-lt"/>
              </a:rPr>
              <a:t>Add a title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9586731" y="5533131"/>
            <a:ext cx="1526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/>
            <a:r>
              <a:rPr lang="en-US" altLang="zh-CN" sz="1600" b="1" spc="133" dirty="0">
                <a:solidFill>
                  <a:prstClr val="white"/>
                </a:solidFill>
                <a:cs typeface="+mn-ea"/>
                <a:sym typeface="+mn-lt"/>
              </a:rPr>
              <a:t>Add a title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696112" y="2026871"/>
            <a:ext cx="3963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/>
            <a:r>
              <a:rPr lang="zh-CN" altLang="en-US" sz="2000" b="1" spc="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活动策略</a:t>
            </a:r>
          </a:p>
        </p:txBody>
      </p:sp>
      <p:sp>
        <p:nvSpPr>
          <p:cNvPr id="86" name="矩形 85"/>
          <p:cNvSpPr>
            <a:spLocks noChangeArrowheads="1"/>
          </p:cNvSpPr>
          <p:nvPr/>
        </p:nvSpPr>
        <p:spPr bwMode="auto">
          <a:xfrm>
            <a:off x="5696113" y="2481351"/>
            <a:ext cx="565747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请替换文字内容，点击添加相关标题文字，修改文字内容，请替换文字内容，点击添加相关标题文字，修改文字内容，</a:t>
            </a:r>
            <a:endParaRPr lang="en-US" altLang="zh-CN" sz="1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请替换文字内容，点击添加相关标题文字，修改文字内容，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just">
              <a:lnSpc>
                <a:spcPct val="120000"/>
              </a:lnSpc>
            </a:pPr>
            <a:endParaRPr lang="en-US" altLang="zh-CN" sz="1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35268" y="4376894"/>
            <a:ext cx="4229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/>
            <a:r>
              <a:rPr lang="zh-CN" altLang="en-US" sz="2000" b="1" spc="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活动执行情况</a:t>
            </a: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732465" y="4788226"/>
            <a:ext cx="597615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请替换文字内容，点击添加相关标题文字，修改文字内容，请替换文字内容，点击添加相关标题文字，修改文字内容，</a:t>
            </a:r>
            <a:endParaRPr lang="en-US" altLang="zh-CN" sz="1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请替换文字内容，点击添加相关标题文字，修改文字内容，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just">
              <a:lnSpc>
                <a:spcPct val="120000"/>
              </a:lnSpc>
            </a:pPr>
            <a:endParaRPr lang="en-US" altLang="zh-CN" sz="1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rgbClr val="F57F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F57FB0"/>
                </a:solidFill>
                <a:cs typeface="+mn-ea"/>
                <a:sym typeface="+mn-lt"/>
              </a:rPr>
              <a:t>活动内容构成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0704512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09662" y="1340768"/>
            <a:ext cx="31756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</a:t>
            </a:r>
            <a:r>
              <a:rPr lang="en-US" altLang="zh-CN" sz="6600" b="1" dirty="0">
                <a:solidFill>
                  <a:srgbClr val="F57FB0"/>
                </a:solidFill>
                <a:cs typeface="+mn-ea"/>
                <a:sym typeface="+mn-lt"/>
              </a:rPr>
              <a:t>  </a:t>
            </a:r>
            <a:r>
              <a:rPr lang="en-US" altLang="zh-CN" sz="7200" b="1" dirty="0">
                <a:solidFill>
                  <a:srgbClr val="F57FB0"/>
                </a:solidFill>
                <a:cs typeface="+mn-ea"/>
                <a:sym typeface="+mn-lt"/>
              </a:rPr>
              <a:t>0</a:t>
            </a:r>
            <a:r>
              <a:rPr lang="en-US" altLang="zh-CN" sz="7200" b="1" dirty="0">
                <a:solidFill>
                  <a:srgbClr val="6BC0E8"/>
                </a:solidFill>
                <a:cs typeface="+mn-ea"/>
                <a:sym typeface="+mn-lt"/>
              </a:rPr>
              <a:t>3</a:t>
            </a:r>
            <a:endParaRPr lang="en-US" altLang="zh-CN" sz="6600" b="1" dirty="0">
              <a:solidFill>
                <a:srgbClr val="6BC0E8"/>
              </a:solidFill>
              <a:cs typeface="+mn-ea"/>
              <a:sym typeface="+mn-lt"/>
            </a:endParaRPr>
          </a:p>
        </p:txBody>
      </p:sp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6824583" y="4147850"/>
            <a:ext cx="4490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点击输入具体文字内容点击输入具体文字内容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pc="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6493917" y="2928975"/>
            <a:ext cx="48207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600" dirty="0">
                <a:solidFill>
                  <a:srgbClr val="F57FB0"/>
                </a:solidFill>
                <a:cs typeface="+mn-ea"/>
                <a:sym typeface="+mn-lt"/>
              </a:rPr>
              <a:t>活动运作方式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61172" y="1564280"/>
            <a:ext cx="4642053" cy="3764592"/>
            <a:chOff x="1013159" y="2068199"/>
            <a:chExt cx="4055371" cy="3288807"/>
          </a:xfrm>
        </p:grpSpPr>
        <p:sp>
          <p:nvSpPr>
            <p:cNvPr id="12" name="Freeform 6"/>
            <p:cNvSpPr/>
            <p:nvPr/>
          </p:nvSpPr>
          <p:spPr bwMode="auto">
            <a:xfrm>
              <a:off x="1013159" y="2068199"/>
              <a:ext cx="4055371" cy="3109384"/>
            </a:xfrm>
            <a:custGeom>
              <a:avLst/>
              <a:gdLst>
                <a:gd name="T0" fmla="*/ 3442 w 4453"/>
                <a:gd name="T1" fmla="*/ 29 h 3414"/>
                <a:gd name="T2" fmla="*/ 3425 w 4453"/>
                <a:gd name="T3" fmla="*/ 161 h 3414"/>
                <a:gd name="T4" fmla="*/ 3294 w 4453"/>
                <a:gd name="T5" fmla="*/ 413 h 3414"/>
                <a:gd name="T6" fmla="*/ 3138 w 4453"/>
                <a:gd name="T7" fmla="*/ 629 h 3414"/>
                <a:gd name="T8" fmla="*/ 3438 w 4453"/>
                <a:gd name="T9" fmla="*/ 653 h 3414"/>
                <a:gd name="T10" fmla="*/ 3304 w 4453"/>
                <a:gd name="T11" fmla="*/ 737 h 3414"/>
                <a:gd name="T12" fmla="*/ 3090 w 4453"/>
                <a:gd name="T13" fmla="*/ 929 h 3414"/>
                <a:gd name="T14" fmla="*/ 2914 w 4453"/>
                <a:gd name="T15" fmla="*/ 1053 h 3414"/>
                <a:gd name="T16" fmla="*/ 2533 w 4453"/>
                <a:gd name="T17" fmla="*/ 1230 h 3414"/>
                <a:gd name="T18" fmla="*/ 2122 w 4453"/>
                <a:gd name="T19" fmla="*/ 1177 h 3414"/>
                <a:gd name="T20" fmla="*/ 1734 w 4453"/>
                <a:gd name="T21" fmla="*/ 998 h 3414"/>
                <a:gd name="T22" fmla="*/ 1455 w 4453"/>
                <a:gd name="T23" fmla="*/ 840 h 3414"/>
                <a:gd name="T24" fmla="*/ 1437 w 4453"/>
                <a:gd name="T25" fmla="*/ 589 h 3414"/>
                <a:gd name="T26" fmla="*/ 1122 w 4453"/>
                <a:gd name="T27" fmla="*/ 477 h 3414"/>
                <a:gd name="T28" fmla="*/ 950 w 4453"/>
                <a:gd name="T29" fmla="*/ 549 h 3414"/>
                <a:gd name="T30" fmla="*/ 726 w 4453"/>
                <a:gd name="T31" fmla="*/ 701 h 3414"/>
                <a:gd name="T32" fmla="*/ 590 w 4453"/>
                <a:gd name="T33" fmla="*/ 913 h 3414"/>
                <a:gd name="T34" fmla="*/ 242 w 4453"/>
                <a:gd name="T35" fmla="*/ 1093 h 3414"/>
                <a:gd name="T36" fmla="*/ 53 w 4453"/>
                <a:gd name="T37" fmla="*/ 1230 h 3414"/>
                <a:gd name="T38" fmla="*/ 108 w 4453"/>
                <a:gd name="T39" fmla="*/ 1471 h 3414"/>
                <a:gd name="T40" fmla="*/ 229 w 4453"/>
                <a:gd name="T41" fmla="*/ 1657 h 3414"/>
                <a:gd name="T42" fmla="*/ 194 w 4453"/>
                <a:gd name="T43" fmla="*/ 1949 h 3414"/>
                <a:gd name="T44" fmla="*/ 362 w 4453"/>
                <a:gd name="T45" fmla="*/ 2217 h 3414"/>
                <a:gd name="T46" fmla="*/ 594 w 4453"/>
                <a:gd name="T47" fmla="*/ 2349 h 3414"/>
                <a:gd name="T48" fmla="*/ 806 w 4453"/>
                <a:gd name="T49" fmla="*/ 2521 h 3414"/>
                <a:gd name="T50" fmla="*/ 991 w 4453"/>
                <a:gd name="T51" fmla="*/ 2633 h 3414"/>
                <a:gd name="T52" fmla="*/ 1226 w 4453"/>
                <a:gd name="T53" fmla="*/ 2585 h 3414"/>
                <a:gd name="T54" fmla="*/ 1455 w 4453"/>
                <a:gd name="T55" fmla="*/ 2688 h 3414"/>
                <a:gd name="T56" fmla="*/ 1786 w 4453"/>
                <a:gd name="T57" fmla="*/ 2609 h 3414"/>
                <a:gd name="T58" fmla="*/ 1738 w 4453"/>
                <a:gd name="T59" fmla="*/ 2977 h 3414"/>
                <a:gd name="T60" fmla="*/ 1918 w 4453"/>
                <a:gd name="T61" fmla="*/ 3153 h 3414"/>
                <a:gd name="T62" fmla="*/ 1950 w 4453"/>
                <a:gd name="T63" fmla="*/ 3297 h 3414"/>
                <a:gd name="T64" fmla="*/ 2106 w 4453"/>
                <a:gd name="T65" fmla="*/ 3274 h 3414"/>
                <a:gd name="T66" fmla="*/ 2394 w 4453"/>
                <a:gd name="T67" fmla="*/ 3181 h 3414"/>
                <a:gd name="T68" fmla="*/ 2546 w 4453"/>
                <a:gd name="T69" fmla="*/ 3173 h 3414"/>
                <a:gd name="T70" fmla="*/ 2806 w 4453"/>
                <a:gd name="T71" fmla="*/ 3317 h 3414"/>
                <a:gd name="T72" fmla="*/ 2942 w 4453"/>
                <a:gd name="T73" fmla="*/ 3401 h 3414"/>
                <a:gd name="T74" fmla="*/ 3106 w 4453"/>
                <a:gd name="T75" fmla="*/ 3245 h 3414"/>
                <a:gd name="T76" fmla="*/ 3266 w 4453"/>
                <a:gd name="T77" fmla="*/ 3229 h 3414"/>
                <a:gd name="T78" fmla="*/ 3566 w 4453"/>
                <a:gd name="T79" fmla="*/ 3029 h 3414"/>
                <a:gd name="T80" fmla="*/ 3657 w 4453"/>
                <a:gd name="T81" fmla="*/ 2939 h 3414"/>
                <a:gd name="T82" fmla="*/ 3826 w 4453"/>
                <a:gd name="T83" fmla="*/ 2569 h 3414"/>
                <a:gd name="T84" fmla="*/ 3908 w 4453"/>
                <a:gd name="T85" fmla="*/ 2410 h 3414"/>
                <a:gd name="T86" fmla="*/ 3880 w 4453"/>
                <a:gd name="T87" fmla="*/ 2242 h 3414"/>
                <a:gd name="T88" fmla="*/ 3750 w 4453"/>
                <a:gd name="T89" fmla="*/ 2001 h 3414"/>
                <a:gd name="T90" fmla="*/ 3704 w 4453"/>
                <a:gd name="T91" fmla="*/ 1722 h 3414"/>
                <a:gd name="T92" fmla="*/ 3797 w 4453"/>
                <a:gd name="T93" fmla="*/ 1592 h 3414"/>
                <a:gd name="T94" fmla="*/ 3618 w 4453"/>
                <a:gd name="T95" fmla="*/ 1633 h 3414"/>
                <a:gd name="T96" fmla="*/ 3418 w 4453"/>
                <a:gd name="T97" fmla="*/ 1493 h 3414"/>
                <a:gd name="T98" fmla="*/ 3670 w 4453"/>
                <a:gd name="T99" fmla="*/ 1277 h 3414"/>
                <a:gd name="T100" fmla="*/ 3704 w 4453"/>
                <a:gd name="T101" fmla="*/ 1471 h 3414"/>
                <a:gd name="T102" fmla="*/ 3874 w 4453"/>
                <a:gd name="T103" fmla="*/ 1353 h 3414"/>
                <a:gd name="T104" fmla="*/ 4086 w 4453"/>
                <a:gd name="T105" fmla="*/ 1133 h 3414"/>
                <a:gd name="T106" fmla="*/ 4170 w 4453"/>
                <a:gd name="T107" fmla="*/ 1069 h 3414"/>
                <a:gd name="T108" fmla="*/ 4342 w 4453"/>
                <a:gd name="T109" fmla="*/ 997 h 3414"/>
                <a:gd name="T110" fmla="*/ 4430 w 4453"/>
                <a:gd name="T111" fmla="*/ 689 h 3414"/>
                <a:gd name="T112" fmla="*/ 4442 w 4453"/>
                <a:gd name="T113" fmla="*/ 441 h 3414"/>
                <a:gd name="T114" fmla="*/ 4280 w 4453"/>
                <a:gd name="T115" fmla="*/ 422 h 3414"/>
                <a:gd name="T116" fmla="*/ 4159 w 4453"/>
                <a:gd name="T117" fmla="*/ 366 h 3414"/>
                <a:gd name="T118" fmla="*/ 3843 w 4453"/>
                <a:gd name="T119" fmla="*/ 180 h 3414"/>
                <a:gd name="T120" fmla="*/ 3704 w 4453"/>
                <a:gd name="T121" fmla="*/ 13 h 34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53"/>
                <a:gd name="T184" fmla="*/ 0 h 3414"/>
                <a:gd name="T185" fmla="*/ 4453 w 4453"/>
                <a:gd name="T186" fmla="*/ 3414 h 34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53" h="3414">
                  <a:moveTo>
                    <a:pt x="3704" y="13"/>
                  </a:moveTo>
                  <a:cubicBezTo>
                    <a:pt x="3635" y="7"/>
                    <a:pt x="3628" y="21"/>
                    <a:pt x="3566" y="1"/>
                  </a:cubicBezTo>
                  <a:cubicBezTo>
                    <a:pt x="3532" y="1"/>
                    <a:pt x="3518" y="25"/>
                    <a:pt x="3498" y="29"/>
                  </a:cubicBezTo>
                  <a:cubicBezTo>
                    <a:pt x="3477" y="34"/>
                    <a:pt x="3456" y="26"/>
                    <a:pt x="3442" y="29"/>
                  </a:cubicBezTo>
                  <a:cubicBezTo>
                    <a:pt x="3433" y="38"/>
                    <a:pt x="3427" y="43"/>
                    <a:pt x="3416" y="50"/>
                  </a:cubicBezTo>
                  <a:cubicBezTo>
                    <a:pt x="3373" y="78"/>
                    <a:pt x="3396" y="34"/>
                    <a:pt x="3379" y="87"/>
                  </a:cubicBezTo>
                  <a:cubicBezTo>
                    <a:pt x="3382" y="109"/>
                    <a:pt x="3376" y="133"/>
                    <a:pt x="3388" y="152"/>
                  </a:cubicBezTo>
                  <a:cubicBezTo>
                    <a:pt x="3395" y="163"/>
                    <a:pt x="3417" y="151"/>
                    <a:pt x="3425" y="161"/>
                  </a:cubicBezTo>
                  <a:cubicBezTo>
                    <a:pt x="3440" y="181"/>
                    <a:pt x="3386" y="238"/>
                    <a:pt x="3382" y="241"/>
                  </a:cubicBezTo>
                  <a:cubicBezTo>
                    <a:pt x="3345" y="295"/>
                    <a:pt x="3378" y="213"/>
                    <a:pt x="3360" y="310"/>
                  </a:cubicBezTo>
                  <a:cubicBezTo>
                    <a:pt x="3355" y="335"/>
                    <a:pt x="3362" y="370"/>
                    <a:pt x="3341" y="384"/>
                  </a:cubicBezTo>
                  <a:cubicBezTo>
                    <a:pt x="3330" y="401"/>
                    <a:pt x="3317" y="402"/>
                    <a:pt x="3294" y="413"/>
                  </a:cubicBezTo>
                  <a:cubicBezTo>
                    <a:pt x="3278" y="416"/>
                    <a:pt x="3257" y="399"/>
                    <a:pt x="3242" y="405"/>
                  </a:cubicBezTo>
                  <a:cubicBezTo>
                    <a:pt x="3227" y="411"/>
                    <a:pt x="3216" y="429"/>
                    <a:pt x="3202" y="449"/>
                  </a:cubicBezTo>
                  <a:cubicBezTo>
                    <a:pt x="3179" y="515"/>
                    <a:pt x="3199" y="494"/>
                    <a:pt x="3156" y="524"/>
                  </a:cubicBezTo>
                  <a:cubicBezTo>
                    <a:pt x="3148" y="551"/>
                    <a:pt x="3132" y="611"/>
                    <a:pt x="3138" y="629"/>
                  </a:cubicBezTo>
                  <a:cubicBezTo>
                    <a:pt x="3144" y="647"/>
                    <a:pt x="3167" y="635"/>
                    <a:pt x="3193" y="635"/>
                  </a:cubicBezTo>
                  <a:cubicBezTo>
                    <a:pt x="3227" y="632"/>
                    <a:pt x="3262" y="633"/>
                    <a:pt x="3295" y="626"/>
                  </a:cubicBezTo>
                  <a:cubicBezTo>
                    <a:pt x="3370" y="610"/>
                    <a:pt x="3296" y="581"/>
                    <a:pt x="3386" y="605"/>
                  </a:cubicBezTo>
                  <a:cubicBezTo>
                    <a:pt x="3408" y="636"/>
                    <a:pt x="3402" y="641"/>
                    <a:pt x="3438" y="653"/>
                  </a:cubicBezTo>
                  <a:cubicBezTo>
                    <a:pt x="3441" y="662"/>
                    <a:pt x="3487" y="706"/>
                    <a:pt x="3478" y="709"/>
                  </a:cubicBezTo>
                  <a:cubicBezTo>
                    <a:pt x="3471" y="718"/>
                    <a:pt x="3432" y="693"/>
                    <a:pt x="3406" y="693"/>
                  </a:cubicBezTo>
                  <a:cubicBezTo>
                    <a:pt x="3385" y="695"/>
                    <a:pt x="3367" y="714"/>
                    <a:pt x="3350" y="721"/>
                  </a:cubicBezTo>
                  <a:cubicBezTo>
                    <a:pt x="3339" y="724"/>
                    <a:pt x="3312" y="729"/>
                    <a:pt x="3304" y="737"/>
                  </a:cubicBezTo>
                  <a:cubicBezTo>
                    <a:pt x="3284" y="756"/>
                    <a:pt x="3272" y="757"/>
                    <a:pt x="3248" y="765"/>
                  </a:cubicBezTo>
                  <a:cubicBezTo>
                    <a:pt x="3233" y="813"/>
                    <a:pt x="3242" y="830"/>
                    <a:pt x="3194" y="845"/>
                  </a:cubicBezTo>
                  <a:cubicBezTo>
                    <a:pt x="3179" y="893"/>
                    <a:pt x="3163" y="847"/>
                    <a:pt x="3122" y="869"/>
                  </a:cubicBezTo>
                  <a:cubicBezTo>
                    <a:pt x="3102" y="880"/>
                    <a:pt x="3090" y="929"/>
                    <a:pt x="3090" y="929"/>
                  </a:cubicBezTo>
                  <a:cubicBezTo>
                    <a:pt x="3074" y="933"/>
                    <a:pt x="3068" y="946"/>
                    <a:pt x="3046" y="945"/>
                  </a:cubicBezTo>
                  <a:cubicBezTo>
                    <a:pt x="3024" y="944"/>
                    <a:pt x="2984" y="921"/>
                    <a:pt x="2960" y="923"/>
                  </a:cubicBezTo>
                  <a:cubicBezTo>
                    <a:pt x="2940" y="933"/>
                    <a:pt x="2905" y="960"/>
                    <a:pt x="2905" y="960"/>
                  </a:cubicBezTo>
                  <a:cubicBezTo>
                    <a:pt x="2875" y="1004"/>
                    <a:pt x="2886" y="1011"/>
                    <a:pt x="2914" y="1053"/>
                  </a:cubicBezTo>
                  <a:cubicBezTo>
                    <a:pt x="2900" y="1096"/>
                    <a:pt x="2886" y="1084"/>
                    <a:pt x="2849" y="1109"/>
                  </a:cubicBezTo>
                  <a:cubicBezTo>
                    <a:pt x="2822" y="1194"/>
                    <a:pt x="2681" y="1188"/>
                    <a:pt x="2617" y="1193"/>
                  </a:cubicBezTo>
                  <a:cubicBezTo>
                    <a:pt x="2598" y="1199"/>
                    <a:pt x="2577" y="1200"/>
                    <a:pt x="2561" y="1211"/>
                  </a:cubicBezTo>
                  <a:cubicBezTo>
                    <a:pt x="2552" y="1217"/>
                    <a:pt x="2543" y="1225"/>
                    <a:pt x="2533" y="1230"/>
                  </a:cubicBezTo>
                  <a:cubicBezTo>
                    <a:pt x="2515" y="1238"/>
                    <a:pt x="2470" y="1265"/>
                    <a:pt x="2470" y="1265"/>
                  </a:cubicBezTo>
                  <a:cubicBezTo>
                    <a:pt x="2402" y="1311"/>
                    <a:pt x="2350" y="1230"/>
                    <a:pt x="2282" y="1220"/>
                  </a:cubicBezTo>
                  <a:cubicBezTo>
                    <a:pt x="2248" y="1215"/>
                    <a:pt x="2264" y="1212"/>
                    <a:pt x="2230" y="1209"/>
                  </a:cubicBezTo>
                  <a:cubicBezTo>
                    <a:pt x="2198" y="1189"/>
                    <a:pt x="2158" y="1190"/>
                    <a:pt x="2122" y="1177"/>
                  </a:cubicBezTo>
                  <a:cubicBezTo>
                    <a:pt x="2037" y="1200"/>
                    <a:pt x="1904" y="1155"/>
                    <a:pt x="1818" y="1145"/>
                  </a:cubicBezTo>
                  <a:cubicBezTo>
                    <a:pt x="1801" y="1134"/>
                    <a:pt x="1781" y="1099"/>
                    <a:pt x="1771" y="1081"/>
                  </a:cubicBezTo>
                  <a:cubicBezTo>
                    <a:pt x="1762" y="1064"/>
                    <a:pt x="1764" y="1041"/>
                    <a:pt x="1753" y="1025"/>
                  </a:cubicBezTo>
                  <a:cubicBezTo>
                    <a:pt x="1747" y="1016"/>
                    <a:pt x="1741" y="1006"/>
                    <a:pt x="1734" y="998"/>
                  </a:cubicBezTo>
                  <a:cubicBezTo>
                    <a:pt x="1725" y="988"/>
                    <a:pt x="1714" y="980"/>
                    <a:pt x="1706" y="970"/>
                  </a:cubicBezTo>
                  <a:cubicBezTo>
                    <a:pt x="1667" y="920"/>
                    <a:pt x="1672" y="905"/>
                    <a:pt x="1613" y="886"/>
                  </a:cubicBezTo>
                  <a:cubicBezTo>
                    <a:pt x="1582" y="866"/>
                    <a:pt x="1560" y="877"/>
                    <a:pt x="1534" y="869"/>
                  </a:cubicBezTo>
                  <a:cubicBezTo>
                    <a:pt x="1508" y="861"/>
                    <a:pt x="1468" y="855"/>
                    <a:pt x="1455" y="840"/>
                  </a:cubicBezTo>
                  <a:cubicBezTo>
                    <a:pt x="1436" y="782"/>
                    <a:pt x="1425" y="823"/>
                    <a:pt x="1454" y="777"/>
                  </a:cubicBezTo>
                  <a:cubicBezTo>
                    <a:pt x="1464" y="760"/>
                    <a:pt x="1470" y="741"/>
                    <a:pt x="1470" y="741"/>
                  </a:cubicBezTo>
                  <a:cubicBezTo>
                    <a:pt x="1467" y="710"/>
                    <a:pt x="1473" y="679"/>
                    <a:pt x="1466" y="649"/>
                  </a:cubicBezTo>
                  <a:cubicBezTo>
                    <a:pt x="1462" y="630"/>
                    <a:pt x="1447" y="601"/>
                    <a:pt x="1437" y="589"/>
                  </a:cubicBezTo>
                  <a:cubicBezTo>
                    <a:pt x="1397" y="541"/>
                    <a:pt x="1378" y="549"/>
                    <a:pt x="1334" y="505"/>
                  </a:cubicBezTo>
                  <a:cubicBezTo>
                    <a:pt x="1313" y="447"/>
                    <a:pt x="1311" y="386"/>
                    <a:pt x="1266" y="401"/>
                  </a:cubicBezTo>
                  <a:cubicBezTo>
                    <a:pt x="1257" y="407"/>
                    <a:pt x="1217" y="464"/>
                    <a:pt x="1206" y="465"/>
                  </a:cubicBezTo>
                  <a:cubicBezTo>
                    <a:pt x="1198" y="477"/>
                    <a:pt x="1139" y="457"/>
                    <a:pt x="1122" y="477"/>
                  </a:cubicBezTo>
                  <a:cubicBezTo>
                    <a:pt x="1105" y="497"/>
                    <a:pt x="1119" y="567"/>
                    <a:pt x="1106" y="585"/>
                  </a:cubicBezTo>
                  <a:cubicBezTo>
                    <a:pt x="1090" y="582"/>
                    <a:pt x="1056" y="593"/>
                    <a:pt x="1042" y="585"/>
                  </a:cubicBezTo>
                  <a:cubicBezTo>
                    <a:pt x="1032" y="580"/>
                    <a:pt x="994" y="569"/>
                    <a:pt x="986" y="561"/>
                  </a:cubicBezTo>
                  <a:cubicBezTo>
                    <a:pt x="964" y="556"/>
                    <a:pt x="966" y="546"/>
                    <a:pt x="950" y="549"/>
                  </a:cubicBezTo>
                  <a:cubicBezTo>
                    <a:pt x="929" y="555"/>
                    <a:pt x="909" y="581"/>
                    <a:pt x="890" y="609"/>
                  </a:cubicBezTo>
                  <a:cubicBezTo>
                    <a:pt x="861" y="652"/>
                    <a:pt x="846" y="663"/>
                    <a:pt x="838" y="717"/>
                  </a:cubicBezTo>
                  <a:cubicBezTo>
                    <a:pt x="824" y="735"/>
                    <a:pt x="801" y="696"/>
                    <a:pt x="782" y="693"/>
                  </a:cubicBezTo>
                  <a:cubicBezTo>
                    <a:pt x="763" y="690"/>
                    <a:pt x="749" y="698"/>
                    <a:pt x="726" y="701"/>
                  </a:cubicBezTo>
                  <a:cubicBezTo>
                    <a:pt x="700" y="701"/>
                    <a:pt x="655" y="697"/>
                    <a:pt x="646" y="709"/>
                  </a:cubicBezTo>
                  <a:cubicBezTo>
                    <a:pt x="637" y="721"/>
                    <a:pt x="668" y="747"/>
                    <a:pt x="670" y="773"/>
                  </a:cubicBezTo>
                  <a:cubicBezTo>
                    <a:pt x="663" y="797"/>
                    <a:pt x="671" y="842"/>
                    <a:pt x="658" y="865"/>
                  </a:cubicBezTo>
                  <a:cubicBezTo>
                    <a:pt x="645" y="888"/>
                    <a:pt x="601" y="894"/>
                    <a:pt x="590" y="913"/>
                  </a:cubicBezTo>
                  <a:cubicBezTo>
                    <a:pt x="570" y="1018"/>
                    <a:pt x="638" y="918"/>
                    <a:pt x="590" y="977"/>
                  </a:cubicBezTo>
                  <a:cubicBezTo>
                    <a:pt x="582" y="987"/>
                    <a:pt x="565" y="1013"/>
                    <a:pt x="545" y="1016"/>
                  </a:cubicBezTo>
                  <a:cubicBezTo>
                    <a:pt x="478" y="1027"/>
                    <a:pt x="409" y="1022"/>
                    <a:pt x="341" y="1025"/>
                  </a:cubicBezTo>
                  <a:cubicBezTo>
                    <a:pt x="262" y="1079"/>
                    <a:pt x="296" y="1120"/>
                    <a:pt x="242" y="1093"/>
                  </a:cubicBezTo>
                  <a:cubicBezTo>
                    <a:pt x="233" y="1089"/>
                    <a:pt x="227" y="1048"/>
                    <a:pt x="218" y="1045"/>
                  </a:cubicBezTo>
                  <a:cubicBezTo>
                    <a:pt x="178" y="1048"/>
                    <a:pt x="170" y="1038"/>
                    <a:pt x="130" y="1045"/>
                  </a:cubicBezTo>
                  <a:cubicBezTo>
                    <a:pt x="102" y="1050"/>
                    <a:pt x="37" y="1125"/>
                    <a:pt x="14" y="1141"/>
                  </a:cubicBezTo>
                  <a:cubicBezTo>
                    <a:pt x="5" y="1208"/>
                    <a:pt x="0" y="1194"/>
                    <a:pt x="53" y="1230"/>
                  </a:cubicBezTo>
                  <a:cubicBezTo>
                    <a:pt x="58" y="1265"/>
                    <a:pt x="83" y="1319"/>
                    <a:pt x="78" y="1337"/>
                  </a:cubicBezTo>
                  <a:cubicBezTo>
                    <a:pt x="73" y="1355"/>
                    <a:pt x="26" y="1328"/>
                    <a:pt x="25" y="1341"/>
                  </a:cubicBezTo>
                  <a:cubicBezTo>
                    <a:pt x="46" y="1408"/>
                    <a:pt x="27" y="1386"/>
                    <a:pt x="71" y="1416"/>
                  </a:cubicBezTo>
                  <a:cubicBezTo>
                    <a:pt x="83" y="1434"/>
                    <a:pt x="105" y="1449"/>
                    <a:pt x="108" y="1471"/>
                  </a:cubicBezTo>
                  <a:cubicBezTo>
                    <a:pt x="120" y="1547"/>
                    <a:pt x="100" y="1523"/>
                    <a:pt x="145" y="1555"/>
                  </a:cubicBezTo>
                  <a:cubicBezTo>
                    <a:pt x="154" y="1581"/>
                    <a:pt x="158" y="1573"/>
                    <a:pt x="186" y="1589"/>
                  </a:cubicBezTo>
                  <a:cubicBezTo>
                    <a:pt x="203" y="1598"/>
                    <a:pt x="238" y="1629"/>
                    <a:pt x="238" y="1629"/>
                  </a:cubicBezTo>
                  <a:cubicBezTo>
                    <a:pt x="235" y="1638"/>
                    <a:pt x="226" y="1648"/>
                    <a:pt x="229" y="1657"/>
                  </a:cubicBezTo>
                  <a:cubicBezTo>
                    <a:pt x="236" y="1678"/>
                    <a:pt x="274" y="1753"/>
                    <a:pt x="274" y="1753"/>
                  </a:cubicBezTo>
                  <a:cubicBezTo>
                    <a:pt x="264" y="1826"/>
                    <a:pt x="243" y="1808"/>
                    <a:pt x="266" y="1880"/>
                  </a:cubicBezTo>
                  <a:cubicBezTo>
                    <a:pt x="248" y="1936"/>
                    <a:pt x="271" y="1894"/>
                    <a:pt x="229" y="1889"/>
                  </a:cubicBezTo>
                  <a:cubicBezTo>
                    <a:pt x="213" y="1887"/>
                    <a:pt x="209" y="1946"/>
                    <a:pt x="194" y="1949"/>
                  </a:cubicBezTo>
                  <a:cubicBezTo>
                    <a:pt x="203" y="2039"/>
                    <a:pt x="195" y="2041"/>
                    <a:pt x="257" y="2103"/>
                  </a:cubicBezTo>
                  <a:cubicBezTo>
                    <a:pt x="272" y="2143"/>
                    <a:pt x="283" y="2106"/>
                    <a:pt x="294" y="2117"/>
                  </a:cubicBezTo>
                  <a:cubicBezTo>
                    <a:pt x="305" y="2128"/>
                    <a:pt x="311" y="2151"/>
                    <a:pt x="322" y="2168"/>
                  </a:cubicBezTo>
                  <a:cubicBezTo>
                    <a:pt x="331" y="2174"/>
                    <a:pt x="351" y="2214"/>
                    <a:pt x="362" y="2217"/>
                  </a:cubicBezTo>
                  <a:cubicBezTo>
                    <a:pt x="381" y="2223"/>
                    <a:pt x="450" y="2217"/>
                    <a:pt x="450" y="2217"/>
                  </a:cubicBezTo>
                  <a:cubicBezTo>
                    <a:pt x="479" y="2247"/>
                    <a:pt x="457" y="2236"/>
                    <a:pt x="480" y="2270"/>
                  </a:cubicBezTo>
                  <a:cubicBezTo>
                    <a:pt x="496" y="2291"/>
                    <a:pt x="515" y="2304"/>
                    <a:pt x="534" y="2317"/>
                  </a:cubicBezTo>
                  <a:cubicBezTo>
                    <a:pt x="553" y="2330"/>
                    <a:pt x="576" y="2329"/>
                    <a:pt x="594" y="2349"/>
                  </a:cubicBezTo>
                  <a:cubicBezTo>
                    <a:pt x="609" y="2427"/>
                    <a:pt x="580" y="2375"/>
                    <a:pt x="642" y="2437"/>
                  </a:cubicBezTo>
                  <a:cubicBezTo>
                    <a:pt x="670" y="2407"/>
                    <a:pt x="695" y="2470"/>
                    <a:pt x="706" y="2481"/>
                  </a:cubicBezTo>
                  <a:cubicBezTo>
                    <a:pt x="710" y="2486"/>
                    <a:pt x="729" y="2506"/>
                    <a:pt x="746" y="2513"/>
                  </a:cubicBezTo>
                  <a:cubicBezTo>
                    <a:pt x="763" y="2520"/>
                    <a:pt x="786" y="2514"/>
                    <a:pt x="806" y="2521"/>
                  </a:cubicBezTo>
                  <a:cubicBezTo>
                    <a:pt x="826" y="2528"/>
                    <a:pt x="836" y="2550"/>
                    <a:pt x="866" y="2553"/>
                  </a:cubicBezTo>
                  <a:cubicBezTo>
                    <a:pt x="896" y="2556"/>
                    <a:pt x="969" y="2537"/>
                    <a:pt x="986" y="2541"/>
                  </a:cubicBezTo>
                  <a:cubicBezTo>
                    <a:pt x="1003" y="2545"/>
                    <a:pt x="965" y="2562"/>
                    <a:pt x="966" y="2577"/>
                  </a:cubicBezTo>
                  <a:cubicBezTo>
                    <a:pt x="963" y="2587"/>
                    <a:pt x="970" y="2623"/>
                    <a:pt x="991" y="2633"/>
                  </a:cubicBezTo>
                  <a:cubicBezTo>
                    <a:pt x="1000" y="2637"/>
                    <a:pt x="1010" y="2626"/>
                    <a:pt x="1019" y="2623"/>
                  </a:cubicBezTo>
                  <a:cubicBezTo>
                    <a:pt x="1028" y="2614"/>
                    <a:pt x="1020" y="2576"/>
                    <a:pt x="1034" y="2561"/>
                  </a:cubicBezTo>
                  <a:cubicBezTo>
                    <a:pt x="1048" y="2546"/>
                    <a:pt x="1074" y="2529"/>
                    <a:pt x="1106" y="2533"/>
                  </a:cubicBezTo>
                  <a:cubicBezTo>
                    <a:pt x="1126" y="2547"/>
                    <a:pt x="1207" y="2569"/>
                    <a:pt x="1226" y="2585"/>
                  </a:cubicBezTo>
                  <a:cubicBezTo>
                    <a:pt x="1253" y="2607"/>
                    <a:pt x="1230" y="2635"/>
                    <a:pt x="1258" y="2657"/>
                  </a:cubicBezTo>
                  <a:cubicBezTo>
                    <a:pt x="1266" y="2663"/>
                    <a:pt x="1289" y="2701"/>
                    <a:pt x="1298" y="2705"/>
                  </a:cubicBezTo>
                  <a:cubicBezTo>
                    <a:pt x="1327" y="2717"/>
                    <a:pt x="1333" y="2705"/>
                    <a:pt x="1358" y="2721"/>
                  </a:cubicBezTo>
                  <a:cubicBezTo>
                    <a:pt x="1392" y="2688"/>
                    <a:pt x="1415" y="2711"/>
                    <a:pt x="1455" y="2688"/>
                  </a:cubicBezTo>
                  <a:cubicBezTo>
                    <a:pt x="1466" y="2657"/>
                    <a:pt x="1462" y="2656"/>
                    <a:pt x="1522" y="2637"/>
                  </a:cubicBezTo>
                  <a:cubicBezTo>
                    <a:pt x="1550" y="2631"/>
                    <a:pt x="1607" y="2605"/>
                    <a:pt x="1642" y="2609"/>
                  </a:cubicBezTo>
                  <a:cubicBezTo>
                    <a:pt x="1677" y="2613"/>
                    <a:pt x="1706" y="2661"/>
                    <a:pt x="1730" y="2661"/>
                  </a:cubicBezTo>
                  <a:cubicBezTo>
                    <a:pt x="1750" y="2660"/>
                    <a:pt x="1766" y="2593"/>
                    <a:pt x="1786" y="2609"/>
                  </a:cubicBezTo>
                  <a:cubicBezTo>
                    <a:pt x="1822" y="2620"/>
                    <a:pt x="1804" y="2668"/>
                    <a:pt x="1836" y="2688"/>
                  </a:cubicBezTo>
                  <a:cubicBezTo>
                    <a:pt x="1856" y="2744"/>
                    <a:pt x="1885" y="2761"/>
                    <a:pt x="1850" y="2813"/>
                  </a:cubicBezTo>
                  <a:cubicBezTo>
                    <a:pt x="1838" y="2851"/>
                    <a:pt x="1832" y="2869"/>
                    <a:pt x="1794" y="2881"/>
                  </a:cubicBezTo>
                  <a:cubicBezTo>
                    <a:pt x="1775" y="2908"/>
                    <a:pt x="1747" y="2948"/>
                    <a:pt x="1738" y="2977"/>
                  </a:cubicBezTo>
                  <a:cubicBezTo>
                    <a:pt x="1730" y="2999"/>
                    <a:pt x="1723" y="3046"/>
                    <a:pt x="1738" y="3057"/>
                  </a:cubicBezTo>
                  <a:cubicBezTo>
                    <a:pt x="1753" y="3068"/>
                    <a:pt x="1808" y="3030"/>
                    <a:pt x="1827" y="3041"/>
                  </a:cubicBezTo>
                  <a:cubicBezTo>
                    <a:pt x="1838" y="3076"/>
                    <a:pt x="1829" y="3095"/>
                    <a:pt x="1850" y="3125"/>
                  </a:cubicBezTo>
                  <a:cubicBezTo>
                    <a:pt x="1860" y="3145"/>
                    <a:pt x="1914" y="3144"/>
                    <a:pt x="1918" y="3153"/>
                  </a:cubicBezTo>
                  <a:cubicBezTo>
                    <a:pt x="1922" y="3162"/>
                    <a:pt x="1880" y="3165"/>
                    <a:pt x="1874" y="3177"/>
                  </a:cubicBezTo>
                  <a:cubicBezTo>
                    <a:pt x="1868" y="3189"/>
                    <a:pt x="1872" y="3217"/>
                    <a:pt x="1883" y="3227"/>
                  </a:cubicBezTo>
                  <a:cubicBezTo>
                    <a:pt x="1888" y="3250"/>
                    <a:pt x="1927" y="3225"/>
                    <a:pt x="1938" y="3237"/>
                  </a:cubicBezTo>
                  <a:cubicBezTo>
                    <a:pt x="1949" y="3249"/>
                    <a:pt x="1935" y="3289"/>
                    <a:pt x="1950" y="3297"/>
                  </a:cubicBezTo>
                  <a:cubicBezTo>
                    <a:pt x="1965" y="3305"/>
                    <a:pt x="2010" y="3283"/>
                    <a:pt x="2030" y="3285"/>
                  </a:cubicBezTo>
                  <a:cubicBezTo>
                    <a:pt x="2050" y="3287"/>
                    <a:pt x="2056" y="3304"/>
                    <a:pt x="2069" y="3311"/>
                  </a:cubicBezTo>
                  <a:cubicBezTo>
                    <a:pt x="2081" y="3317"/>
                    <a:pt x="2092" y="3331"/>
                    <a:pt x="2106" y="3329"/>
                  </a:cubicBezTo>
                  <a:cubicBezTo>
                    <a:pt x="2149" y="3322"/>
                    <a:pt x="2111" y="3281"/>
                    <a:pt x="2106" y="3274"/>
                  </a:cubicBezTo>
                  <a:cubicBezTo>
                    <a:pt x="2120" y="3217"/>
                    <a:pt x="2135" y="3206"/>
                    <a:pt x="2190" y="3193"/>
                  </a:cubicBezTo>
                  <a:cubicBezTo>
                    <a:pt x="2225" y="3178"/>
                    <a:pt x="2265" y="3210"/>
                    <a:pt x="2306" y="3201"/>
                  </a:cubicBezTo>
                  <a:cubicBezTo>
                    <a:pt x="2332" y="3196"/>
                    <a:pt x="2331" y="3168"/>
                    <a:pt x="2346" y="3165"/>
                  </a:cubicBezTo>
                  <a:cubicBezTo>
                    <a:pt x="2361" y="3162"/>
                    <a:pt x="2379" y="3185"/>
                    <a:pt x="2394" y="3181"/>
                  </a:cubicBezTo>
                  <a:cubicBezTo>
                    <a:pt x="2409" y="3177"/>
                    <a:pt x="2419" y="3146"/>
                    <a:pt x="2434" y="3141"/>
                  </a:cubicBezTo>
                  <a:cubicBezTo>
                    <a:pt x="2439" y="3138"/>
                    <a:pt x="2475" y="3147"/>
                    <a:pt x="2487" y="3153"/>
                  </a:cubicBezTo>
                  <a:cubicBezTo>
                    <a:pt x="2496" y="3157"/>
                    <a:pt x="2492" y="3172"/>
                    <a:pt x="2496" y="3181"/>
                  </a:cubicBezTo>
                  <a:cubicBezTo>
                    <a:pt x="2501" y="3191"/>
                    <a:pt x="2538" y="3166"/>
                    <a:pt x="2546" y="3173"/>
                  </a:cubicBezTo>
                  <a:cubicBezTo>
                    <a:pt x="2563" y="3188"/>
                    <a:pt x="2550" y="3229"/>
                    <a:pt x="2550" y="3229"/>
                  </a:cubicBezTo>
                  <a:cubicBezTo>
                    <a:pt x="2572" y="3262"/>
                    <a:pt x="2644" y="3297"/>
                    <a:pt x="2682" y="3309"/>
                  </a:cubicBezTo>
                  <a:cubicBezTo>
                    <a:pt x="2711" y="3318"/>
                    <a:pt x="2749" y="3276"/>
                    <a:pt x="2770" y="3277"/>
                  </a:cubicBezTo>
                  <a:cubicBezTo>
                    <a:pt x="2791" y="3278"/>
                    <a:pt x="2793" y="3312"/>
                    <a:pt x="2806" y="3317"/>
                  </a:cubicBezTo>
                  <a:cubicBezTo>
                    <a:pt x="2818" y="3322"/>
                    <a:pt x="2845" y="3293"/>
                    <a:pt x="2850" y="3305"/>
                  </a:cubicBezTo>
                  <a:cubicBezTo>
                    <a:pt x="2862" y="3313"/>
                    <a:pt x="2847" y="3357"/>
                    <a:pt x="2858" y="3373"/>
                  </a:cubicBezTo>
                  <a:cubicBezTo>
                    <a:pt x="2863" y="3390"/>
                    <a:pt x="2868" y="3404"/>
                    <a:pt x="2882" y="3409"/>
                  </a:cubicBezTo>
                  <a:cubicBezTo>
                    <a:pt x="2896" y="3414"/>
                    <a:pt x="2935" y="3414"/>
                    <a:pt x="2942" y="3401"/>
                  </a:cubicBezTo>
                  <a:cubicBezTo>
                    <a:pt x="2974" y="3379"/>
                    <a:pt x="2917" y="3369"/>
                    <a:pt x="2926" y="3333"/>
                  </a:cubicBezTo>
                  <a:cubicBezTo>
                    <a:pt x="2930" y="3318"/>
                    <a:pt x="2946" y="3317"/>
                    <a:pt x="2960" y="3311"/>
                  </a:cubicBezTo>
                  <a:cubicBezTo>
                    <a:pt x="2997" y="3295"/>
                    <a:pt x="3041" y="3305"/>
                    <a:pt x="3081" y="3302"/>
                  </a:cubicBezTo>
                  <a:cubicBezTo>
                    <a:pt x="3090" y="3296"/>
                    <a:pt x="3095" y="3249"/>
                    <a:pt x="3106" y="3245"/>
                  </a:cubicBezTo>
                  <a:cubicBezTo>
                    <a:pt x="3121" y="3239"/>
                    <a:pt x="3153" y="3263"/>
                    <a:pt x="3166" y="3253"/>
                  </a:cubicBezTo>
                  <a:cubicBezTo>
                    <a:pt x="3184" y="3239"/>
                    <a:pt x="3173" y="3228"/>
                    <a:pt x="3193" y="3218"/>
                  </a:cubicBezTo>
                  <a:cubicBezTo>
                    <a:pt x="3205" y="3212"/>
                    <a:pt x="3218" y="3205"/>
                    <a:pt x="3230" y="3199"/>
                  </a:cubicBezTo>
                  <a:cubicBezTo>
                    <a:pt x="3242" y="3190"/>
                    <a:pt x="3249" y="3235"/>
                    <a:pt x="3266" y="3229"/>
                  </a:cubicBezTo>
                  <a:cubicBezTo>
                    <a:pt x="3290" y="3233"/>
                    <a:pt x="3297" y="3169"/>
                    <a:pt x="3390" y="3169"/>
                  </a:cubicBezTo>
                  <a:cubicBezTo>
                    <a:pt x="3442" y="3169"/>
                    <a:pt x="3441" y="3152"/>
                    <a:pt x="3490" y="3134"/>
                  </a:cubicBezTo>
                  <a:cubicBezTo>
                    <a:pt x="3493" y="3119"/>
                    <a:pt x="3489" y="3100"/>
                    <a:pt x="3499" y="3088"/>
                  </a:cubicBezTo>
                  <a:cubicBezTo>
                    <a:pt x="3513" y="3071"/>
                    <a:pt x="3545" y="3037"/>
                    <a:pt x="3566" y="3029"/>
                  </a:cubicBezTo>
                  <a:cubicBezTo>
                    <a:pt x="3582" y="3017"/>
                    <a:pt x="3592" y="3063"/>
                    <a:pt x="3602" y="3057"/>
                  </a:cubicBezTo>
                  <a:cubicBezTo>
                    <a:pt x="3612" y="3051"/>
                    <a:pt x="3621" y="3010"/>
                    <a:pt x="3629" y="2995"/>
                  </a:cubicBezTo>
                  <a:cubicBezTo>
                    <a:pt x="3635" y="2986"/>
                    <a:pt x="3643" y="2977"/>
                    <a:pt x="3648" y="2967"/>
                  </a:cubicBezTo>
                  <a:cubicBezTo>
                    <a:pt x="3652" y="2958"/>
                    <a:pt x="3648" y="2944"/>
                    <a:pt x="3657" y="2939"/>
                  </a:cubicBezTo>
                  <a:cubicBezTo>
                    <a:pt x="3682" y="2925"/>
                    <a:pt x="3731" y="2866"/>
                    <a:pt x="3758" y="2857"/>
                  </a:cubicBezTo>
                  <a:cubicBezTo>
                    <a:pt x="3804" y="2785"/>
                    <a:pt x="3702" y="2745"/>
                    <a:pt x="3802" y="2681"/>
                  </a:cubicBezTo>
                  <a:cubicBezTo>
                    <a:pt x="3808" y="2672"/>
                    <a:pt x="3845" y="2640"/>
                    <a:pt x="3846" y="2629"/>
                  </a:cubicBezTo>
                  <a:cubicBezTo>
                    <a:pt x="3847" y="2618"/>
                    <a:pt x="3805" y="2584"/>
                    <a:pt x="3826" y="2569"/>
                  </a:cubicBezTo>
                  <a:cubicBezTo>
                    <a:pt x="3842" y="2558"/>
                    <a:pt x="3910" y="2545"/>
                    <a:pt x="3910" y="2545"/>
                  </a:cubicBezTo>
                  <a:cubicBezTo>
                    <a:pt x="3948" y="2507"/>
                    <a:pt x="3877" y="2544"/>
                    <a:pt x="3894" y="2497"/>
                  </a:cubicBezTo>
                  <a:cubicBezTo>
                    <a:pt x="3891" y="2485"/>
                    <a:pt x="3921" y="2450"/>
                    <a:pt x="3917" y="2438"/>
                  </a:cubicBezTo>
                  <a:cubicBezTo>
                    <a:pt x="3914" y="2429"/>
                    <a:pt x="3905" y="2419"/>
                    <a:pt x="3908" y="2410"/>
                  </a:cubicBezTo>
                  <a:cubicBezTo>
                    <a:pt x="3912" y="2398"/>
                    <a:pt x="3928" y="2392"/>
                    <a:pt x="3936" y="2382"/>
                  </a:cubicBezTo>
                  <a:cubicBezTo>
                    <a:pt x="3918" y="2365"/>
                    <a:pt x="3899" y="2346"/>
                    <a:pt x="3880" y="2335"/>
                  </a:cubicBezTo>
                  <a:cubicBezTo>
                    <a:pt x="3861" y="2329"/>
                    <a:pt x="3824" y="2317"/>
                    <a:pt x="3824" y="2317"/>
                  </a:cubicBezTo>
                  <a:cubicBezTo>
                    <a:pt x="3856" y="2295"/>
                    <a:pt x="3868" y="2279"/>
                    <a:pt x="3880" y="2242"/>
                  </a:cubicBezTo>
                  <a:cubicBezTo>
                    <a:pt x="3874" y="2227"/>
                    <a:pt x="3873" y="2209"/>
                    <a:pt x="3862" y="2196"/>
                  </a:cubicBezTo>
                  <a:cubicBezTo>
                    <a:pt x="3838" y="2168"/>
                    <a:pt x="3796" y="2216"/>
                    <a:pt x="3871" y="2159"/>
                  </a:cubicBezTo>
                  <a:cubicBezTo>
                    <a:pt x="3845" y="2124"/>
                    <a:pt x="3823" y="2099"/>
                    <a:pt x="3787" y="2075"/>
                  </a:cubicBezTo>
                  <a:cubicBezTo>
                    <a:pt x="3762" y="2037"/>
                    <a:pt x="3789" y="2027"/>
                    <a:pt x="3750" y="2001"/>
                  </a:cubicBezTo>
                  <a:cubicBezTo>
                    <a:pt x="3739" y="1971"/>
                    <a:pt x="3723" y="1954"/>
                    <a:pt x="3710" y="1925"/>
                  </a:cubicBezTo>
                  <a:cubicBezTo>
                    <a:pt x="3703" y="1910"/>
                    <a:pt x="3643" y="1889"/>
                    <a:pt x="3630" y="1885"/>
                  </a:cubicBezTo>
                  <a:cubicBezTo>
                    <a:pt x="3620" y="1866"/>
                    <a:pt x="3658" y="1828"/>
                    <a:pt x="3670" y="1801"/>
                  </a:cubicBezTo>
                  <a:cubicBezTo>
                    <a:pt x="3682" y="1774"/>
                    <a:pt x="3681" y="1744"/>
                    <a:pt x="3704" y="1722"/>
                  </a:cubicBezTo>
                  <a:cubicBezTo>
                    <a:pt x="3708" y="1716"/>
                    <a:pt x="3796" y="1672"/>
                    <a:pt x="3806" y="1669"/>
                  </a:cubicBezTo>
                  <a:cubicBezTo>
                    <a:pt x="3837" y="1661"/>
                    <a:pt x="3862" y="1657"/>
                    <a:pt x="3862" y="1657"/>
                  </a:cubicBezTo>
                  <a:cubicBezTo>
                    <a:pt x="3859" y="1642"/>
                    <a:pt x="3863" y="1622"/>
                    <a:pt x="3852" y="1611"/>
                  </a:cubicBezTo>
                  <a:cubicBezTo>
                    <a:pt x="3838" y="1597"/>
                    <a:pt x="3813" y="1602"/>
                    <a:pt x="3797" y="1592"/>
                  </a:cubicBezTo>
                  <a:cubicBezTo>
                    <a:pt x="3788" y="1586"/>
                    <a:pt x="3779" y="1579"/>
                    <a:pt x="3769" y="1574"/>
                  </a:cubicBezTo>
                  <a:cubicBezTo>
                    <a:pt x="3760" y="1570"/>
                    <a:pt x="3750" y="1567"/>
                    <a:pt x="3741" y="1564"/>
                  </a:cubicBezTo>
                  <a:cubicBezTo>
                    <a:pt x="3700" y="1568"/>
                    <a:pt x="3687" y="1560"/>
                    <a:pt x="3658" y="1589"/>
                  </a:cubicBezTo>
                  <a:cubicBezTo>
                    <a:pt x="3651" y="1596"/>
                    <a:pt x="3624" y="1625"/>
                    <a:pt x="3618" y="1633"/>
                  </a:cubicBezTo>
                  <a:cubicBezTo>
                    <a:pt x="3611" y="1642"/>
                    <a:pt x="3567" y="1647"/>
                    <a:pt x="3558" y="1653"/>
                  </a:cubicBezTo>
                  <a:cubicBezTo>
                    <a:pt x="3550" y="1649"/>
                    <a:pt x="3579" y="1606"/>
                    <a:pt x="3562" y="1589"/>
                  </a:cubicBezTo>
                  <a:cubicBezTo>
                    <a:pt x="3545" y="1572"/>
                    <a:pt x="3482" y="1565"/>
                    <a:pt x="3458" y="1549"/>
                  </a:cubicBezTo>
                  <a:cubicBezTo>
                    <a:pt x="3468" y="1519"/>
                    <a:pt x="3385" y="1507"/>
                    <a:pt x="3418" y="1493"/>
                  </a:cubicBezTo>
                  <a:cubicBezTo>
                    <a:pt x="3436" y="1485"/>
                    <a:pt x="3538" y="1477"/>
                    <a:pt x="3538" y="1477"/>
                  </a:cubicBezTo>
                  <a:cubicBezTo>
                    <a:pt x="3562" y="1440"/>
                    <a:pt x="3526" y="1441"/>
                    <a:pt x="3564" y="1416"/>
                  </a:cubicBezTo>
                  <a:cubicBezTo>
                    <a:pt x="3579" y="1375"/>
                    <a:pt x="3596" y="1382"/>
                    <a:pt x="3629" y="1351"/>
                  </a:cubicBezTo>
                  <a:cubicBezTo>
                    <a:pt x="3650" y="1332"/>
                    <a:pt x="3652" y="1285"/>
                    <a:pt x="3670" y="1277"/>
                  </a:cubicBezTo>
                  <a:cubicBezTo>
                    <a:pt x="3688" y="1269"/>
                    <a:pt x="3727" y="1284"/>
                    <a:pt x="3734" y="1301"/>
                  </a:cubicBezTo>
                  <a:cubicBezTo>
                    <a:pt x="3746" y="1316"/>
                    <a:pt x="3712" y="1359"/>
                    <a:pt x="3714" y="1377"/>
                  </a:cubicBezTo>
                  <a:cubicBezTo>
                    <a:pt x="3716" y="1395"/>
                    <a:pt x="3748" y="1393"/>
                    <a:pt x="3746" y="1409"/>
                  </a:cubicBezTo>
                  <a:cubicBezTo>
                    <a:pt x="3745" y="1419"/>
                    <a:pt x="3700" y="1462"/>
                    <a:pt x="3704" y="1471"/>
                  </a:cubicBezTo>
                  <a:cubicBezTo>
                    <a:pt x="3708" y="1481"/>
                    <a:pt x="3723" y="1484"/>
                    <a:pt x="3732" y="1490"/>
                  </a:cubicBezTo>
                  <a:cubicBezTo>
                    <a:pt x="3762" y="1469"/>
                    <a:pt x="3767" y="1428"/>
                    <a:pt x="3802" y="1417"/>
                  </a:cubicBezTo>
                  <a:cubicBezTo>
                    <a:pt x="3818" y="1396"/>
                    <a:pt x="3820" y="1404"/>
                    <a:pt x="3838" y="1393"/>
                  </a:cubicBezTo>
                  <a:cubicBezTo>
                    <a:pt x="3850" y="1382"/>
                    <a:pt x="3854" y="1362"/>
                    <a:pt x="3874" y="1353"/>
                  </a:cubicBezTo>
                  <a:cubicBezTo>
                    <a:pt x="3903" y="1343"/>
                    <a:pt x="3938" y="1371"/>
                    <a:pt x="3958" y="1341"/>
                  </a:cubicBezTo>
                  <a:cubicBezTo>
                    <a:pt x="3981" y="1307"/>
                    <a:pt x="3938" y="1268"/>
                    <a:pt x="3986" y="1241"/>
                  </a:cubicBezTo>
                  <a:cubicBezTo>
                    <a:pt x="4003" y="1231"/>
                    <a:pt x="4046" y="1213"/>
                    <a:pt x="4046" y="1213"/>
                  </a:cubicBezTo>
                  <a:cubicBezTo>
                    <a:pt x="4058" y="1195"/>
                    <a:pt x="4067" y="1144"/>
                    <a:pt x="4086" y="1133"/>
                  </a:cubicBezTo>
                  <a:cubicBezTo>
                    <a:pt x="4097" y="1116"/>
                    <a:pt x="4107" y="1140"/>
                    <a:pt x="4122" y="1141"/>
                  </a:cubicBezTo>
                  <a:cubicBezTo>
                    <a:pt x="4137" y="1142"/>
                    <a:pt x="4165" y="1141"/>
                    <a:pt x="4177" y="1137"/>
                  </a:cubicBezTo>
                  <a:cubicBezTo>
                    <a:pt x="4192" y="1095"/>
                    <a:pt x="4207" y="1159"/>
                    <a:pt x="4194" y="1117"/>
                  </a:cubicBezTo>
                  <a:cubicBezTo>
                    <a:pt x="4199" y="1109"/>
                    <a:pt x="4168" y="1080"/>
                    <a:pt x="4170" y="1069"/>
                  </a:cubicBezTo>
                  <a:cubicBezTo>
                    <a:pt x="4172" y="1058"/>
                    <a:pt x="4196" y="1056"/>
                    <a:pt x="4206" y="1053"/>
                  </a:cubicBezTo>
                  <a:cubicBezTo>
                    <a:pt x="4213" y="1062"/>
                    <a:pt x="4224" y="1047"/>
                    <a:pt x="4233" y="1053"/>
                  </a:cubicBezTo>
                  <a:cubicBezTo>
                    <a:pt x="4276" y="990"/>
                    <a:pt x="4263" y="1019"/>
                    <a:pt x="4280" y="970"/>
                  </a:cubicBezTo>
                  <a:cubicBezTo>
                    <a:pt x="4328" y="982"/>
                    <a:pt x="4300" y="1024"/>
                    <a:pt x="4342" y="997"/>
                  </a:cubicBezTo>
                  <a:cubicBezTo>
                    <a:pt x="4355" y="994"/>
                    <a:pt x="4336" y="971"/>
                    <a:pt x="4338" y="953"/>
                  </a:cubicBezTo>
                  <a:cubicBezTo>
                    <a:pt x="4340" y="935"/>
                    <a:pt x="4357" y="921"/>
                    <a:pt x="4354" y="886"/>
                  </a:cubicBezTo>
                  <a:cubicBezTo>
                    <a:pt x="4363" y="821"/>
                    <a:pt x="4355" y="799"/>
                    <a:pt x="4318" y="745"/>
                  </a:cubicBezTo>
                  <a:cubicBezTo>
                    <a:pt x="4335" y="692"/>
                    <a:pt x="4383" y="704"/>
                    <a:pt x="4430" y="689"/>
                  </a:cubicBezTo>
                  <a:cubicBezTo>
                    <a:pt x="4433" y="667"/>
                    <a:pt x="4428" y="639"/>
                    <a:pt x="4428" y="617"/>
                  </a:cubicBezTo>
                  <a:cubicBezTo>
                    <a:pt x="4428" y="607"/>
                    <a:pt x="4446" y="595"/>
                    <a:pt x="4446" y="585"/>
                  </a:cubicBezTo>
                  <a:cubicBezTo>
                    <a:pt x="4446" y="547"/>
                    <a:pt x="4422" y="545"/>
                    <a:pt x="4446" y="521"/>
                  </a:cubicBezTo>
                  <a:cubicBezTo>
                    <a:pt x="4452" y="496"/>
                    <a:pt x="4443" y="474"/>
                    <a:pt x="4442" y="441"/>
                  </a:cubicBezTo>
                  <a:cubicBezTo>
                    <a:pt x="4441" y="408"/>
                    <a:pt x="4453" y="335"/>
                    <a:pt x="4438" y="321"/>
                  </a:cubicBezTo>
                  <a:cubicBezTo>
                    <a:pt x="4423" y="307"/>
                    <a:pt x="4371" y="346"/>
                    <a:pt x="4354" y="356"/>
                  </a:cubicBezTo>
                  <a:cubicBezTo>
                    <a:pt x="4348" y="365"/>
                    <a:pt x="4343" y="376"/>
                    <a:pt x="4335" y="384"/>
                  </a:cubicBezTo>
                  <a:cubicBezTo>
                    <a:pt x="4318" y="399"/>
                    <a:pt x="4280" y="422"/>
                    <a:pt x="4280" y="422"/>
                  </a:cubicBezTo>
                  <a:cubicBezTo>
                    <a:pt x="4264" y="427"/>
                    <a:pt x="4240" y="435"/>
                    <a:pt x="4226" y="433"/>
                  </a:cubicBezTo>
                  <a:cubicBezTo>
                    <a:pt x="4212" y="431"/>
                    <a:pt x="4202" y="420"/>
                    <a:pt x="4196" y="412"/>
                  </a:cubicBezTo>
                  <a:cubicBezTo>
                    <a:pt x="4187" y="408"/>
                    <a:pt x="4193" y="392"/>
                    <a:pt x="4187" y="384"/>
                  </a:cubicBezTo>
                  <a:cubicBezTo>
                    <a:pt x="4180" y="375"/>
                    <a:pt x="4169" y="370"/>
                    <a:pt x="4159" y="366"/>
                  </a:cubicBezTo>
                  <a:cubicBezTo>
                    <a:pt x="4105" y="342"/>
                    <a:pt x="4086" y="337"/>
                    <a:pt x="4038" y="301"/>
                  </a:cubicBezTo>
                  <a:cubicBezTo>
                    <a:pt x="4033" y="302"/>
                    <a:pt x="3962" y="345"/>
                    <a:pt x="3942" y="325"/>
                  </a:cubicBezTo>
                  <a:cubicBezTo>
                    <a:pt x="3935" y="318"/>
                    <a:pt x="3903" y="262"/>
                    <a:pt x="3898" y="253"/>
                  </a:cubicBezTo>
                  <a:cubicBezTo>
                    <a:pt x="3874" y="210"/>
                    <a:pt x="3888" y="194"/>
                    <a:pt x="3843" y="180"/>
                  </a:cubicBezTo>
                  <a:cubicBezTo>
                    <a:pt x="3814" y="136"/>
                    <a:pt x="3806" y="102"/>
                    <a:pt x="3759" y="87"/>
                  </a:cubicBezTo>
                  <a:cubicBezTo>
                    <a:pt x="3747" y="68"/>
                    <a:pt x="3734" y="50"/>
                    <a:pt x="3722" y="31"/>
                  </a:cubicBezTo>
                  <a:cubicBezTo>
                    <a:pt x="3717" y="23"/>
                    <a:pt x="3720" y="10"/>
                    <a:pt x="3713" y="3"/>
                  </a:cubicBezTo>
                  <a:cubicBezTo>
                    <a:pt x="3710" y="0"/>
                    <a:pt x="3707" y="10"/>
                    <a:pt x="3704" y="13"/>
                  </a:cubicBezTo>
                  <a:close/>
                </a:path>
              </a:pathLst>
            </a:custGeom>
            <a:solidFill>
              <a:srgbClr val="F57FB0">
                <a:alpha val="70000"/>
              </a:srgbClr>
            </a:solidFill>
            <a:ln w="12700">
              <a:solidFill>
                <a:srgbClr val="54BEB7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3511224" y="5179405"/>
              <a:ext cx="226766" cy="177601"/>
            </a:xfrm>
            <a:custGeom>
              <a:avLst/>
              <a:gdLst>
                <a:gd name="T0" fmla="*/ 231 w 249"/>
                <a:gd name="T1" fmla="*/ 9 h 195"/>
                <a:gd name="T2" fmla="*/ 135 w 249"/>
                <a:gd name="T3" fmla="*/ 13 h 195"/>
                <a:gd name="T4" fmla="*/ 71 w 249"/>
                <a:gd name="T5" fmla="*/ 29 h 195"/>
                <a:gd name="T6" fmla="*/ 31 w 249"/>
                <a:gd name="T7" fmla="*/ 63 h 195"/>
                <a:gd name="T8" fmla="*/ 6 w 249"/>
                <a:gd name="T9" fmla="*/ 104 h 195"/>
                <a:gd name="T10" fmla="*/ 35 w 249"/>
                <a:gd name="T11" fmla="*/ 177 h 195"/>
                <a:gd name="T12" fmla="*/ 97 w 249"/>
                <a:gd name="T13" fmla="*/ 194 h 195"/>
                <a:gd name="T14" fmla="*/ 155 w 249"/>
                <a:gd name="T15" fmla="*/ 170 h 195"/>
                <a:gd name="T16" fmla="*/ 196 w 249"/>
                <a:gd name="T17" fmla="*/ 129 h 195"/>
                <a:gd name="T18" fmla="*/ 237 w 249"/>
                <a:gd name="T19" fmla="*/ 71 h 195"/>
                <a:gd name="T20" fmla="*/ 231 w 249"/>
                <a:gd name="T21" fmla="*/ 9 h 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9"/>
                <a:gd name="T34" fmla="*/ 0 h 195"/>
                <a:gd name="T35" fmla="*/ 249 w 249"/>
                <a:gd name="T36" fmla="*/ 195 h 1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9" h="195">
                  <a:moveTo>
                    <a:pt x="231" y="9"/>
                  </a:moveTo>
                  <a:cubicBezTo>
                    <a:pt x="194" y="3"/>
                    <a:pt x="171" y="24"/>
                    <a:pt x="135" y="13"/>
                  </a:cubicBezTo>
                  <a:cubicBezTo>
                    <a:pt x="92" y="21"/>
                    <a:pt x="99" y="0"/>
                    <a:pt x="71" y="29"/>
                  </a:cubicBezTo>
                  <a:cubicBezTo>
                    <a:pt x="48" y="98"/>
                    <a:pt x="66" y="5"/>
                    <a:pt x="31" y="63"/>
                  </a:cubicBezTo>
                  <a:cubicBezTo>
                    <a:pt x="0" y="115"/>
                    <a:pt x="47" y="65"/>
                    <a:pt x="6" y="104"/>
                  </a:cubicBezTo>
                  <a:cubicBezTo>
                    <a:pt x="9" y="122"/>
                    <a:pt x="20" y="162"/>
                    <a:pt x="35" y="177"/>
                  </a:cubicBezTo>
                  <a:cubicBezTo>
                    <a:pt x="50" y="192"/>
                    <a:pt x="77" y="195"/>
                    <a:pt x="97" y="194"/>
                  </a:cubicBezTo>
                  <a:cubicBezTo>
                    <a:pt x="143" y="185"/>
                    <a:pt x="129" y="195"/>
                    <a:pt x="155" y="170"/>
                  </a:cubicBezTo>
                  <a:cubicBezTo>
                    <a:pt x="169" y="156"/>
                    <a:pt x="196" y="129"/>
                    <a:pt x="196" y="129"/>
                  </a:cubicBezTo>
                  <a:cubicBezTo>
                    <a:pt x="215" y="71"/>
                    <a:pt x="195" y="84"/>
                    <a:pt x="237" y="71"/>
                  </a:cubicBezTo>
                  <a:cubicBezTo>
                    <a:pt x="249" y="33"/>
                    <a:pt x="241" y="59"/>
                    <a:pt x="231" y="9"/>
                  </a:cubicBezTo>
                  <a:close/>
                </a:path>
              </a:pathLst>
            </a:custGeom>
            <a:solidFill>
              <a:srgbClr val="7030A0">
                <a:alpha val="70000"/>
              </a:srgbClr>
            </a:solidFill>
            <a:ln w="12700">
              <a:solidFill>
                <a:srgbClr val="FFFF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4466554" y="4637494"/>
              <a:ext cx="169391" cy="349737"/>
            </a:xfrm>
            <a:custGeom>
              <a:avLst/>
              <a:gdLst>
                <a:gd name="T0" fmla="*/ 118 w 186"/>
                <a:gd name="T1" fmla="*/ 0 h 384"/>
                <a:gd name="T2" fmla="*/ 50 w 186"/>
                <a:gd name="T3" fmla="*/ 116 h 384"/>
                <a:gd name="T4" fmla="*/ 27 w 186"/>
                <a:gd name="T5" fmla="*/ 279 h 384"/>
                <a:gd name="T6" fmla="*/ 68 w 186"/>
                <a:gd name="T7" fmla="*/ 320 h 384"/>
                <a:gd name="T8" fmla="*/ 86 w 186"/>
                <a:gd name="T9" fmla="*/ 364 h 384"/>
                <a:gd name="T10" fmla="*/ 110 w 186"/>
                <a:gd name="T11" fmla="*/ 376 h 384"/>
                <a:gd name="T12" fmla="*/ 114 w 186"/>
                <a:gd name="T13" fmla="*/ 292 h 384"/>
                <a:gd name="T14" fmla="*/ 151 w 186"/>
                <a:gd name="T15" fmla="*/ 246 h 384"/>
                <a:gd name="T16" fmla="*/ 175 w 186"/>
                <a:gd name="T17" fmla="*/ 123 h 384"/>
                <a:gd name="T18" fmla="*/ 118 w 186"/>
                <a:gd name="T19" fmla="*/ 0 h 3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6"/>
                <a:gd name="T31" fmla="*/ 0 h 384"/>
                <a:gd name="T32" fmla="*/ 186 w 186"/>
                <a:gd name="T33" fmla="*/ 384 h 3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6" h="384">
                  <a:moveTo>
                    <a:pt x="118" y="0"/>
                  </a:moveTo>
                  <a:cubicBezTo>
                    <a:pt x="88" y="28"/>
                    <a:pt x="80" y="88"/>
                    <a:pt x="50" y="116"/>
                  </a:cubicBezTo>
                  <a:cubicBezTo>
                    <a:pt x="26" y="189"/>
                    <a:pt x="0" y="178"/>
                    <a:pt x="27" y="279"/>
                  </a:cubicBezTo>
                  <a:cubicBezTo>
                    <a:pt x="32" y="298"/>
                    <a:pt x="54" y="306"/>
                    <a:pt x="68" y="320"/>
                  </a:cubicBezTo>
                  <a:cubicBezTo>
                    <a:pt x="74" y="326"/>
                    <a:pt x="86" y="364"/>
                    <a:pt x="86" y="364"/>
                  </a:cubicBezTo>
                  <a:cubicBezTo>
                    <a:pt x="94" y="373"/>
                    <a:pt x="105" y="384"/>
                    <a:pt x="110" y="376"/>
                  </a:cubicBezTo>
                  <a:cubicBezTo>
                    <a:pt x="116" y="369"/>
                    <a:pt x="107" y="314"/>
                    <a:pt x="114" y="292"/>
                  </a:cubicBezTo>
                  <a:cubicBezTo>
                    <a:pt x="121" y="270"/>
                    <a:pt x="141" y="274"/>
                    <a:pt x="151" y="246"/>
                  </a:cubicBezTo>
                  <a:cubicBezTo>
                    <a:pt x="164" y="206"/>
                    <a:pt x="162" y="164"/>
                    <a:pt x="175" y="123"/>
                  </a:cubicBezTo>
                  <a:cubicBezTo>
                    <a:pt x="169" y="50"/>
                    <a:pt x="186" y="16"/>
                    <a:pt x="118" y="0"/>
                  </a:cubicBezTo>
                  <a:close/>
                </a:path>
              </a:pathLst>
            </a:custGeom>
            <a:solidFill>
              <a:srgbClr val="7030A0">
                <a:alpha val="70000"/>
              </a:srgbClr>
            </a:solidFill>
            <a:ln w="12700">
              <a:solidFill>
                <a:srgbClr val="FFFF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aphicFrame>
        <p:nvGraphicFramePr>
          <p:cNvPr id="20" name="图表 19"/>
          <p:cNvGraphicFramePr/>
          <p:nvPr/>
        </p:nvGraphicFramePr>
        <p:xfrm>
          <a:off x="5845707" y="967142"/>
          <a:ext cx="5699238" cy="305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756731" y="4613041"/>
            <a:ext cx="530782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请替换文字内容，点击添加相关标题文字，修改文字内容，请替换文字内容，点击添加相关标题文字，修改文字内容，</a:t>
            </a:r>
            <a:endParaRPr lang="en-US" altLang="zh-CN" sz="1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lvl="0"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请替换文字内容，点击添加相关标题文字，修改文字内容，</a:t>
            </a:r>
            <a:endParaRPr lang="en-US" altLang="zh-CN" sz="1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02309" y="4025415"/>
            <a:ext cx="238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造字工房典黑（非商用）粗体" pitchFamily="2" charset="-122"/>
                <a:ea typeface="造字工房典黑（非商用）粗体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广告宣传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673430" y="5548416"/>
            <a:ext cx="348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造字工房典黑（非商用）粗体" pitchFamily="2" charset="-122"/>
                <a:ea typeface="造字工房典黑（非商用）粗体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广告宣传</a:t>
            </a:r>
          </a:p>
        </p:txBody>
      </p:sp>
      <p:sp>
        <p:nvSpPr>
          <p:cNvPr id="8" name="等腰三角形 7"/>
          <p:cNvSpPr/>
          <p:nvPr/>
        </p:nvSpPr>
        <p:spPr>
          <a:xfrm>
            <a:off x="4001222" y="3206828"/>
            <a:ext cx="198070" cy="274115"/>
          </a:xfrm>
          <a:prstGeom prst="triangle">
            <a:avLst/>
          </a:prstGeom>
          <a:solidFill>
            <a:schemeClr val="bg1"/>
          </a:solidFill>
          <a:ln>
            <a:solidFill>
              <a:srgbClr val="6BC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4218995" y="4313526"/>
            <a:ext cx="198070" cy="274115"/>
          </a:xfrm>
          <a:prstGeom prst="triangle">
            <a:avLst/>
          </a:prstGeom>
          <a:solidFill>
            <a:schemeClr val="bg1"/>
          </a:solidFill>
          <a:ln>
            <a:solidFill>
              <a:srgbClr val="6BC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1696840" y="2932713"/>
            <a:ext cx="198070" cy="274115"/>
          </a:xfrm>
          <a:prstGeom prst="triangle">
            <a:avLst/>
          </a:prstGeom>
          <a:solidFill>
            <a:schemeClr val="bg1"/>
          </a:solidFill>
          <a:ln>
            <a:solidFill>
              <a:srgbClr val="6BC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2923774" y="3859811"/>
            <a:ext cx="198070" cy="274115"/>
          </a:xfrm>
          <a:prstGeom prst="triangle">
            <a:avLst/>
          </a:prstGeom>
          <a:solidFill>
            <a:schemeClr val="bg1"/>
          </a:solidFill>
          <a:ln>
            <a:solidFill>
              <a:srgbClr val="6BC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rgbClr val="F57F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F57FB0"/>
                </a:solidFill>
                <a:cs typeface="+mn-ea"/>
                <a:sym typeface="+mn-lt"/>
              </a:rPr>
              <a:t>活动运作方式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999148" y="3478240"/>
            <a:ext cx="1753687" cy="1092562"/>
            <a:chOff x="971012" y="3140612"/>
            <a:chExt cx="1753687" cy="1092562"/>
          </a:xfrm>
        </p:grpSpPr>
        <p:sp>
          <p:nvSpPr>
            <p:cNvPr id="8" name="燕尾形 7"/>
            <p:cNvSpPr/>
            <p:nvPr/>
          </p:nvSpPr>
          <p:spPr>
            <a:xfrm>
              <a:off x="971012" y="3140612"/>
              <a:ext cx="1753687" cy="615462"/>
            </a:xfrm>
            <a:prstGeom prst="chevron">
              <a:avLst>
                <a:gd name="adj" fmla="val 42683"/>
              </a:avLst>
            </a:prstGeom>
            <a:solidFill>
              <a:srgbClr val="F57FB0"/>
            </a:solidFill>
            <a:ln>
              <a:solidFill>
                <a:srgbClr val="F26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1426" y="3155956"/>
              <a:ext cx="12928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STEP  01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98619" y="3478240"/>
            <a:ext cx="1753687" cy="1092562"/>
            <a:chOff x="971012" y="3140612"/>
            <a:chExt cx="1753687" cy="1092562"/>
          </a:xfrm>
        </p:grpSpPr>
        <p:sp>
          <p:nvSpPr>
            <p:cNvPr id="16" name="燕尾形 15"/>
            <p:cNvSpPr/>
            <p:nvPr/>
          </p:nvSpPr>
          <p:spPr>
            <a:xfrm>
              <a:off x="971012" y="3140612"/>
              <a:ext cx="1753687" cy="615462"/>
            </a:xfrm>
            <a:prstGeom prst="chevron">
              <a:avLst>
                <a:gd name="adj" fmla="val 42683"/>
              </a:avLst>
            </a:prstGeom>
            <a:solidFill>
              <a:srgbClr val="F57FB0"/>
            </a:solidFill>
            <a:ln>
              <a:solidFill>
                <a:srgbClr val="F26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01426" y="3155956"/>
              <a:ext cx="13448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STEP  02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98090" y="3478240"/>
            <a:ext cx="1753687" cy="1092562"/>
            <a:chOff x="971012" y="3140612"/>
            <a:chExt cx="1753687" cy="1092562"/>
          </a:xfrm>
        </p:grpSpPr>
        <p:sp>
          <p:nvSpPr>
            <p:cNvPr id="19" name="燕尾形 18"/>
            <p:cNvSpPr/>
            <p:nvPr/>
          </p:nvSpPr>
          <p:spPr>
            <a:xfrm>
              <a:off x="971012" y="3140612"/>
              <a:ext cx="1753687" cy="615462"/>
            </a:xfrm>
            <a:prstGeom prst="chevron">
              <a:avLst>
                <a:gd name="adj" fmla="val 42683"/>
              </a:avLst>
            </a:prstGeom>
            <a:solidFill>
              <a:srgbClr val="F57FB0"/>
            </a:solidFill>
            <a:ln>
              <a:solidFill>
                <a:srgbClr val="F26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01426" y="3155956"/>
              <a:ext cx="1327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STEP  03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397560" y="3478240"/>
            <a:ext cx="1753687" cy="1092562"/>
            <a:chOff x="971012" y="3140612"/>
            <a:chExt cx="1753687" cy="1092562"/>
          </a:xfrm>
        </p:grpSpPr>
        <p:sp>
          <p:nvSpPr>
            <p:cNvPr id="22" name="燕尾形 21"/>
            <p:cNvSpPr/>
            <p:nvPr/>
          </p:nvSpPr>
          <p:spPr>
            <a:xfrm>
              <a:off x="971012" y="3140612"/>
              <a:ext cx="1753687" cy="615462"/>
            </a:xfrm>
            <a:prstGeom prst="chevron">
              <a:avLst>
                <a:gd name="adj" fmla="val 42683"/>
              </a:avLst>
            </a:prstGeom>
            <a:solidFill>
              <a:srgbClr val="F57FB0"/>
            </a:solidFill>
            <a:ln>
              <a:solidFill>
                <a:srgbClr val="F26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01425" y="3155956"/>
              <a:ext cx="13296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STEP  04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1154920" y="1350501"/>
            <a:ext cx="913031" cy="913031"/>
          </a:xfrm>
          <a:prstGeom prst="ellipse">
            <a:avLst/>
          </a:prstGeom>
          <a:noFill/>
          <a:ln>
            <a:solidFill>
              <a:srgbClr val="F5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8504" y="1350501"/>
            <a:ext cx="913031" cy="913031"/>
          </a:xfrm>
          <a:prstGeom prst="ellipse">
            <a:avLst/>
          </a:prstGeom>
          <a:noFill/>
          <a:ln>
            <a:solidFill>
              <a:srgbClr val="F5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460828" y="5317589"/>
            <a:ext cx="913031" cy="913031"/>
          </a:xfrm>
          <a:prstGeom prst="ellipse">
            <a:avLst/>
          </a:prstGeom>
          <a:noFill/>
          <a:ln>
            <a:solidFill>
              <a:srgbClr val="6BC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134412" y="5317589"/>
            <a:ext cx="913031" cy="913031"/>
          </a:xfrm>
          <a:prstGeom prst="ellipse">
            <a:avLst/>
          </a:prstGeom>
          <a:noFill/>
          <a:ln>
            <a:solidFill>
              <a:srgbClr val="6BC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饼形 27"/>
          <p:cNvSpPr/>
          <p:nvPr/>
        </p:nvSpPr>
        <p:spPr>
          <a:xfrm>
            <a:off x="1259742" y="1455323"/>
            <a:ext cx="703386" cy="703386"/>
          </a:xfrm>
          <a:prstGeom prst="pie">
            <a:avLst/>
          </a:prstGeom>
          <a:solidFill>
            <a:srgbClr val="6B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饼形 28"/>
          <p:cNvSpPr/>
          <p:nvPr/>
        </p:nvSpPr>
        <p:spPr>
          <a:xfrm>
            <a:off x="6933326" y="1455323"/>
            <a:ext cx="703386" cy="703386"/>
          </a:xfrm>
          <a:prstGeom prst="pie">
            <a:avLst>
              <a:gd name="adj1" fmla="val 0"/>
              <a:gd name="adj2" fmla="val 14038362"/>
            </a:avLst>
          </a:prstGeom>
          <a:solidFill>
            <a:srgbClr val="6B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饼形 29"/>
          <p:cNvSpPr/>
          <p:nvPr/>
        </p:nvSpPr>
        <p:spPr>
          <a:xfrm>
            <a:off x="4565650" y="5422411"/>
            <a:ext cx="703386" cy="703386"/>
          </a:xfrm>
          <a:prstGeom prst="pie">
            <a:avLst>
              <a:gd name="adj1" fmla="val 0"/>
              <a:gd name="adj2" fmla="val 18899994"/>
            </a:avLst>
          </a:prstGeom>
          <a:solidFill>
            <a:srgbClr val="F57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饼形 30"/>
          <p:cNvSpPr/>
          <p:nvPr/>
        </p:nvSpPr>
        <p:spPr>
          <a:xfrm>
            <a:off x="10239234" y="5422411"/>
            <a:ext cx="703386" cy="703386"/>
          </a:xfrm>
          <a:prstGeom prst="pie">
            <a:avLst>
              <a:gd name="adj1" fmla="val 0"/>
              <a:gd name="adj2" fmla="val 8100007"/>
            </a:avLst>
          </a:prstGeom>
          <a:solidFill>
            <a:srgbClr val="F57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1616124" y="2263532"/>
            <a:ext cx="1" cy="1214708"/>
          </a:xfrm>
          <a:prstGeom prst="line">
            <a:avLst/>
          </a:prstGeom>
          <a:ln w="6350">
            <a:solidFill>
              <a:srgbClr val="F57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278670" y="2263532"/>
            <a:ext cx="1" cy="1214708"/>
          </a:xfrm>
          <a:prstGeom prst="line">
            <a:avLst/>
          </a:prstGeom>
          <a:ln w="6350">
            <a:solidFill>
              <a:srgbClr val="F57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4936099" y="4093702"/>
            <a:ext cx="1" cy="1214708"/>
          </a:xfrm>
          <a:prstGeom prst="line">
            <a:avLst/>
          </a:prstGeom>
          <a:ln w="6350">
            <a:solidFill>
              <a:srgbClr val="6BC0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10598645" y="4093702"/>
            <a:ext cx="1" cy="1214708"/>
          </a:xfrm>
          <a:prstGeom prst="line">
            <a:avLst/>
          </a:prstGeom>
          <a:ln w="6350">
            <a:solidFill>
              <a:srgbClr val="6BC0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360704" y="1711187"/>
            <a:ext cx="316901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请替换文字内容，点击添加相关标题文字，修改文字内容，请替换文字内容，点击添加相关标题文字，修改文字内容</a:t>
            </a:r>
            <a:endParaRPr lang="en-US" altLang="zh-CN" sz="1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381276" y="1197452"/>
            <a:ext cx="238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造字工房典黑（非商用）粗体" pitchFamily="2" charset="-122"/>
                <a:ea typeface="造字工房典黑（非商用）粗体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赞助方案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527027" y="2445045"/>
            <a:ext cx="8721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57FB0"/>
                </a:solidFill>
                <a:cs typeface="+mn-ea"/>
                <a:sym typeface="+mn-lt"/>
              </a:rPr>
              <a:t>01</a:t>
            </a:r>
            <a:r>
              <a:rPr lang="en-US" altLang="zh-CN" sz="2800" dirty="0">
                <a:solidFill>
                  <a:srgbClr val="F57FB0"/>
                </a:solidFill>
                <a:cs typeface="+mn-ea"/>
                <a:sym typeface="+mn-lt"/>
              </a:rPr>
              <a:t>%</a:t>
            </a:r>
            <a:endParaRPr lang="zh-CN" altLang="en-US" sz="2800" dirty="0">
              <a:solidFill>
                <a:srgbClr val="F57FB0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008818" y="1711187"/>
            <a:ext cx="31690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请替换文字内容，点击添加相关标题文字，修改文字内容，请替换文字内容，点击添加相关标题文字，修改文字内容</a:t>
            </a:r>
            <a:endParaRPr lang="en-US" altLang="zh-CN" sz="1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972335" y="1187967"/>
            <a:ext cx="238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造字工房典黑（非商用）粗体" pitchFamily="2" charset="-122"/>
                <a:ea typeface="造字工房典黑（非商用）粗体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赞助方案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231413" y="2445045"/>
            <a:ext cx="8721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57FB0"/>
                </a:solidFill>
                <a:cs typeface="+mn-ea"/>
                <a:sym typeface="+mn-lt"/>
              </a:rPr>
              <a:t>02</a:t>
            </a:r>
            <a:r>
              <a:rPr lang="en-US" altLang="zh-CN" sz="2800" dirty="0">
                <a:solidFill>
                  <a:srgbClr val="F57FB0"/>
                </a:solidFill>
                <a:cs typeface="+mn-ea"/>
                <a:sym typeface="+mn-lt"/>
              </a:rPr>
              <a:t>%</a:t>
            </a:r>
            <a:endParaRPr lang="zh-CN" altLang="en-US" sz="2800" dirty="0">
              <a:solidFill>
                <a:srgbClr val="F57FB0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132863" y="4937958"/>
            <a:ext cx="316901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just">
              <a:lnSpc>
                <a:spcPct val="120000"/>
              </a:lnSpc>
              <a:defRPr sz="16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请替换文字内容，点击添加相关标题文字，修改文字内容，请替换文字内容，点击添加相关标题文字，修改文字内容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144606" y="4451261"/>
            <a:ext cx="238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造字工房典黑（非商用）粗体" pitchFamily="2" charset="-122"/>
                <a:ea typeface="造字工房典黑（非商用）粗体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赞助方案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751423" y="4937958"/>
            <a:ext cx="316901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just">
              <a:lnSpc>
                <a:spcPct val="120000"/>
              </a:lnSpc>
              <a:defRPr sz="16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请替换文字内容，点击添加相关标题文字，修改文字内容，请替换文字内容，点击添加相关标题文字，修改文字内容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779319" y="4451261"/>
            <a:ext cx="238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造字工房典黑（非商用）粗体" pitchFamily="2" charset="-122"/>
                <a:ea typeface="造字工房典黑（非商用）粗体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赞助方案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114884" y="4407684"/>
            <a:ext cx="8721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6BC0E8"/>
                </a:solidFill>
                <a:cs typeface="+mn-ea"/>
                <a:sym typeface="+mn-lt"/>
              </a:rPr>
              <a:t>03</a:t>
            </a:r>
            <a:r>
              <a:rPr lang="en-US" altLang="zh-CN" sz="2800" dirty="0">
                <a:solidFill>
                  <a:srgbClr val="6BC0E8"/>
                </a:solidFill>
                <a:cs typeface="+mn-ea"/>
                <a:sym typeface="+mn-lt"/>
              </a:rPr>
              <a:t>%</a:t>
            </a:r>
            <a:endParaRPr lang="zh-CN" altLang="en-US" sz="2800" dirty="0">
              <a:solidFill>
                <a:srgbClr val="6BC0E8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768654" y="4407684"/>
            <a:ext cx="8721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6BC0E8"/>
                </a:solidFill>
                <a:cs typeface="+mn-ea"/>
                <a:sym typeface="+mn-lt"/>
              </a:rPr>
              <a:t>03</a:t>
            </a:r>
            <a:r>
              <a:rPr lang="en-US" altLang="zh-CN" sz="2800" dirty="0">
                <a:solidFill>
                  <a:srgbClr val="6BC0E8"/>
                </a:solidFill>
                <a:cs typeface="+mn-ea"/>
                <a:sym typeface="+mn-lt"/>
              </a:rPr>
              <a:t>%</a:t>
            </a:r>
            <a:endParaRPr lang="zh-CN" altLang="en-US" sz="2800" dirty="0">
              <a:solidFill>
                <a:srgbClr val="6BC0E8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rgbClr val="F57F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F57FB0"/>
                </a:solidFill>
                <a:cs typeface="+mn-ea"/>
                <a:sym typeface="+mn-lt"/>
              </a:rPr>
              <a:t>活动运作方式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 rotWithShape="1">
          <a:blip r:embed="rId3" cstate="screen"/>
          <a:srcRect l="-11933"/>
          <a:stretch>
            <a:fillRect/>
          </a:stretch>
        </p:blipFill>
        <p:spPr>
          <a:xfrm flipH="1">
            <a:off x="4341052" y="-14897"/>
            <a:ext cx="8803447" cy="4189708"/>
          </a:xfrm>
          <a:prstGeom prst="trapezoid">
            <a:avLst>
              <a:gd name="adj" fmla="val 21489"/>
            </a:avLst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920610" y="4362697"/>
            <a:ext cx="3271388" cy="1947384"/>
          </a:xfrm>
          <a:prstGeom prst="parallelogram">
            <a:avLst/>
          </a:prstGeom>
          <a:ln w="12700">
            <a:solidFill>
              <a:srgbClr val="F57FB0"/>
            </a:solidFill>
          </a:ln>
        </p:spPr>
      </p:pic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976049" y="4362697"/>
            <a:ext cx="3271388" cy="1947384"/>
          </a:xfrm>
          <a:prstGeom prst="parallelogram">
            <a:avLst/>
          </a:prstGeom>
          <a:solidFill>
            <a:srgbClr val="F57FB0"/>
          </a:solidFill>
          <a:ln w="12700">
            <a:solidFill>
              <a:srgbClr val="F57FB0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-5027" y="4362449"/>
            <a:ext cx="3283953" cy="1947404"/>
            <a:chOff x="-5027" y="4362449"/>
            <a:chExt cx="3283953" cy="1947404"/>
          </a:xfrm>
        </p:grpSpPr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-1" y="4362676"/>
              <a:ext cx="3278927" cy="1947177"/>
            </a:xfrm>
            <a:prstGeom prst="parallelogram">
              <a:avLst/>
            </a:prstGeom>
            <a:ln w="12700">
              <a:solidFill>
                <a:srgbClr val="7030A0"/>
              </a:solidFill>
            </a:ln>
          </p:spPr>
        </p:pic>
        <p:sp>
          <p:nvSpPr>
            <p:cNvPr id="92" name="平行四边形 91"/>
            <p:cNvSpPr/>
            <p:nvPr/>
          </p:nvSpPr>
          <p:spPr>
            <a:xfrm>
              <a:off x="-5027" y="4362449"/>
              <a:ext cx="3279600" cy="1947177"/>
            </a:xfrm>
            <a:prstGeom prst="parallelogram">
              <a:avLst/>
            </a:prstGeom>
            <a:solidFill>
              <a:srgbClr val="F57FB0">
                <a:alpha val="30000"/>
              </a:srgbClr>
            </a:solidFill>
            <a:ln>
              <a:solidFill>
                <a:srgbClr val="F57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38861" y="4362449"/>
            <a:ext cx="3284626" cy="1947404"/>
            <a:chOff x="5938861" y="4362449"/>
            <a:chExt cx="3284626" cy="1947404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944560" y="4362676"/>
              <a:ext cx="3278927" cy="1947177"/>
            </a:xfrm>
            <a:prstGeom prst="parallelogram">
              <a:avLst/>
            </a:prstGeom>
            <a:ln w="12700">
              <a:solidFill>
                <a:srgbClr val="7030A0"/>
              </a:solidFill>
            </a:ln>
          </p:spPr>
        </p:pic>
        <p:sp>
          <p:nvSpPr>
            <p:cNvPr id="93" name="平行四边形 92"/>
            <p:cNvSpPr/>
            <p:nvPr/>
          </p:nvSpPr>
          <p:spPr>
            <a:xfrm>
              <a:off x="5938861" y="4362449"/>
              <a:ext cx="3279600" cy="1947177"/>
            </a:xfrm>
            <a:prstGeom prst="parallelogram">
              <a:avLst/>
            </a:prstGeom>
            <a:solidFill>
              <a:srgbClr val="F57FB0">
                <a:alpha val="30000"/>
              </a:srgbClr>
            </a:solidFill>
            <a:ln>
              <a:solidFill>
                <a:srgbClr val="F57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8" name="任意多边形 97"/>
          <p:cNvSpPr/>
          <p:nvPr/>
        </p:nvSpPr>
        <p:spPr>
          <a:xfrm>
            <a:off x="0" y="0"/>
            <a:ext cx="5167085" cy="4173822"/>
          </a:xfrm>
          <a:custGeom>
            <a:avLst/>
            <a:gdLst>
              <a:gd name="connsiteX0" fmla="*/ 4673600 w 4673601"/>
              <a:gd name="connsiteY0" fmla="*/ 0 h 2598058"/>
              <a:gd name="connsiteX1" fmla="*/ 4673601 w 4673601"/>
              <a:gd name="connsiteY1" fmla="*/ 0 h 2598058"/>
              <a:gd name="connsiteX2" fmla="*/ 4673601 w 4673601"/>
              <a:gd name="connsiteY2" fmla="*/ 2598058 h 2598058"/>
              <a:gd name="connsiteX3" fmla="*/ 4673600 w 4673601"/>
              <a:gd name="connsiteY3" fmla="*/ 2598058 h 2598058"/>
              <a:gd name="connsiteX4" fmla="*/ 0 w 4673601"/>
              <a:gd name="connsiteY4" fmla="*/ 0 h 2598058"/>
              <a:gd name="connsiteX5" fmla="*/ 4673600 w 4673601"/>
              <a:gd name="connsiteY5" fmla="*/ 0 h 2598058"/>
              <a:gd name="connsiteX6" fmla="*/ 3962399 w 4673601"/>
              <a:gd name="connsiteY6" fmla="*/ 2598058 h 2598058"/>
              <a:gd name="connsiteX7" fmla="*/ 0 w 4673601"/>
              <a:gd name="connsiteY7" fmla="*/ 2598058 h 25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3601" h="2598058">
                <a:moveTo>
                  <a:pt x="4673600" y="0"/>
                </a:moveTo>
                <a:lnTo>
                  <a:pt x="4673601" y="0"/>
                </a:lnTo>
                <a:lnTo>
                  <a:pt x="4673601" y="2598058"/>
                </a:lnTo>
                <a:lnTo>
                  <a:pt x="4673600" y="2598058"/>
                </a:lnTo>
                <a:close/>
                <a:moveTo>
                  <a:pt x="0" y="0"/>
                </a:moveTo>
                <a:lnTo>
                  <a:pt x="4673600" y="0"/>
                </a:lnTo>
                <a:lnTo>
                  <a:pt x="3962399" y="2598058"/>
                </a:lnTo>
                <a:lnTo>
                  <a:pt x="0" y="2598058"/>
                </a:lnTo>
                <a:close/>
              </a:path>
            </a:pathLst>
          </a:custGeom>
          <a:solidFill>
            <a:srgbClr val="F57FB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431237" y="1309776"/>
            <a:ext cx="390981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请替换文字内容，点击添加相关标题文字，修改文字内容，请替换文字内容，点击添加相关标题文字，修改文字内容，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" name="Freeform 46"/>
          <p:cNvSpPr/>
          <p:nvPr/>
        </p:nvSpPr>
        <p:spPr bwMode="auto">
          <a:xfrm>
            <a:off x="2261974" y="3002547"/>
            <a:ext cx="830263" cy="804863"/>
          </a:xfrm>
          <a:custGeom>
            <a:avLst/>
            <a:gdLst>
              <a:gd name="T0" fmla="*/ 213 w 221"/>
              <a:gd name="T1" fmla="*/ 180 h 214"/>
              <a:gd name="T2" fmla="*/ 170 w 221"/>
              <a:gd name="T3" fmla="*/ 138 h 214"/>
              <a:gd name="T4" fmla="*/ 176 w 221"/>
              <a:gd name="T5" fmla="*/ 132 h 214"/>
              <a:gd name="T6" fmla="*/ 170 w 221"/>
              <a:gd name="T7" fmla="*/ 127 h 214"/>
              <a:gd name="T8" fmla="*/ 153 w 221"/>
              <a:gd name="T9" fmla="*/ 143 h 214"/>
              <a:gd name="T10" fmla="*/ 125 w 221"/>
              <a:gd name="T11" fmla="*/ 115 h 214"/>
              <a:gd name="T12" fmla="*/ 159 w 221"/>
              <a:gd name="T13" fmla="*/ 81 h 214"/>
              <a:gd name="T14" fmla="*/ 173 w 221"/>
              <a:gd name="T15" fmla="*/ 84 h 214"/>
              <a:gd name="T16" fmla="*/ 203 w 221"/>
              <a:gd name="T17" fmla="*/ 71 h 214"/>
              <a:gd name="T18" fmla="*/ 212 w 221"/>
              <a:gd name="T19" fmla="*/ 25 h 214"/>
              <a:gd name="T20" fmla="*/ 209 w 221"/>
              <a:gd name="T21" fmla="*/ 20 h 214"/>
              <a:gd name="T22" fmla="*/ 191 w 221"/>
              <a:gd name="T23" fmla="*/ 38 h 214"/>
              <a:gd name="T24" fmla="*/ 176 w 221"/>
              <a:gd name="T25" fmla="*/ 38 h 214"/>
              <a:gd name="T26" fmla="*/ 177 w 221"/>
              <a:gd name="T27" fmla="*/ 24 h 214"/>
              <a:gd name="T28" fmla="*/ 195 w 221"/>
              <a:gd name="T29" fmla="*/ 5 h 214"/>
              <a:gd name="T30" fmla="*/ 190 w 221"/>
              <a:gd name="T31" fmla="*/ 3 h 214"/>
              <a:gd name="T32" fmla="*/ 173 w 221"/>
              <a:gd name="T33" fmla="*/ 0 h 214"/>
              <a:gd name="T34" fmla="*/ 143 w 221"/>
              <a:gd name="T35" fmla="*/ 12 h 214"/>
              <a:gd name="T36" fmla="*/ 134 w 221"/>
              <a:gd name="T37" fmla="*/ 56 h 214"/>
              <a:gd name="T38" fmla="*/ 100 w 221"/>
              <a:gd name="T39" fmla="*/ 90 h 214"/>
              <a:gd name="T40" fmla="*/ 52 w 221"/>
              <a:gd name="T41" fmla="*/ 42 h 214"/>
              <a:gd name="T42" fmla="*/ 57 w 221"/>
              <a:gd name="T43" fmla="*/ 36 h 214"/>
              <a:gd name="T44" fmla="*/ 26 w 221"/>
              <a:gd name="T45" fmla="*/ 5 h 214"/>
              <a:gd name="T46" fmla="*/ 9 w 221"/>
              <a:gd name="T47" fmla="*/ 22 h 214"/>
              <a:gd name="T48" fmla="*/ 40 w 221"/>
              <a:gd name="T49" fmla="*/ 53 h 214"/>
              <a:gd name="T50" fmla="*/ 46 w 221"/>
              <a:gd name="T51" fmla="*/ 47 h 214"/>
              <a:gd name="T52" fmla="*/ 94 w 221"/>
              <a:gd name="T53" fmla="*/ 95 h 214"/>
              <a:gd name="T54" fmla="*/ 60 w 221"/>
              <a:gd name="T55" fmla="*/ 129 h 214"/>
              <a:gd name="T56" fmla="*/ 46 w 221"/>
              <a:gd name="T57" fmla="*/ 127 h 214"/>
              <a:gd name="T58" fmla="*/ 16 w 221"/>
              <a:gd name="T59" fmla="*/ 139 h 214"/>
              <a:gd name="T60" fmla="*/ 7 w 221"/>
              <a:gd name="T61" fmla="*/ 186 h 214"/>
              <a:gd name="T62" fmla="*/ 10 w 221"/>
              <a:gd name="T63" fmla="*/ 191 h 214"/>
              <a:gd name="T64" fmla="*/ 28 w 221"/>
              <a:gd name="T65" fmla="*/ 172 h 214"/>
              <a:gd name="T66" fmla="*/ 42 w 221"/>
              <a:gd name="T67" fmla="*/ 172 h 214"/>
              <a:gd name="T68" fmla="*/ 42 w 221"/>
              <a:gd name="T69" fmla="*/ 187 h 214"/>
              <a:gd name="T70" fmla="*/ 24 w 221"/>
              <a:gd name="T71" fmla="*/ 205 h 214"/>
              <a:gd name="T72" fmla="*/ 29 w 221"/>
              <a:gd name="T73" fmla="*/ 207 h 214"/>
              <a:gd name="T74" fmla="*/ 46 w 221"/>
              <a:gd name="T75" fmla="*/ 211 h 214"/>
              <a:gd name="T76" fmla="*/ 76 w 221"/>
              <a:gd name="T77" fmla="*/ 199 h 214"/>
              <a:gd name="T78" fmla="*/ 85 w 221"/>
              <a:gd name="T79" fmla="*/ 155 h 214"/>
              <a:gd name="T80" fmla="*/ 119 w 221"/>
              <a:gd name="T81" fmla="*/ 121 h 214"/>
              <a:gd name="T82" fmla="*/ 148 w 221"/>
              <a:gd name="T83" fmla="*/ 149 h 214"/>
              <a:gd name="T84" fmla="*/ 131 w 221"/>
              <a:gd name="T85" fmla="*/ 166 h 214"/>
              <a:gd name="T86" fmla="*/ 136 w 221"/>
              <a:gd name="T87" fmla="*/ 172 h 214"/>
              <a:gd name="T88" fmla="*/ 142 w 221"/>
              <a:gd name="T89" fmla="*/ 166 h 214"/>
              <a:gd name="T90" fmla="*/ 184 w 221"/>
              <a:gd name="T91" fmla="*/ 209 h 214"/>
              <a:gd name="T92" fmla="*/ 199 w 221"/>
              <a:gd name="T93" fmla="*/ 214 h 214"/>
              <a:gd name="T94" fmla="*/ 213 w 221"/>
              <a:gd name="T95" fmla="*/ 209 h 214"/>
              <a:gd name="T96" fmla="*/ 213 w 221"/>
              <a:gd name="T97" fmla="*/ 18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1" h="214">
                <a:moveTo>
                  <a:pt x="213" y="180"/>
                </a:moveTo>
                <a:cubicBezTo>
                  <a:pt x="170" y="138"/>
                  <a:pt x="170" y="138"/>
                  <a:pt x="170" y="138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0" y="127"/>
                  <a:pt x="170" y="127"/>
                  <a:pt x="170" y="127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59" y="81"/>
                  <a:pt x="159" y="81"/>
                  <a:pt x="159" y="81"/>
                </a:cubicBezTo>
                <a:cubicBezTo>
                  <a:pt x="164" y="83"/>
                  <a:pt x="168" y="84"/>
                  <a:pt x="173" y="84"/>
                </a:cubicBezTo>
                <a:cubicBezTo>
                  <a:pt x="184" y="84"/>
                  <a:pt x="195" y="79"/>
                  <a:pt x="203" y="71"/>
                </a:cubicBezTo>
                <a:cubicBezTo>
                  <a:pt x="215" y="59"/>
                  <a:pt x="219" y="41"/>
                  <a:pt x="212" y="25"/>
                </a:cubicBezTo>
                <a:cubicBezTo>
                  <a:pt x="209" y="20"/>
                  <a:pt x="209" y="20"/>
                  <a:pt x="209" y="20"/>
                </a:cubicBezTo>
                <a:cubicBezTo>
                  <a:pt x="191" y="38"/>
                  <a:pt x="191" y="38"/>
                  <a:pt x="191" y="38"/>
                </a:cubicBezTo>
                <a:cubicBezTo>
                  <a:pt x="176" y="38"/>
                  <a:pt x="176" y="38"/>
                  <a:pt x="176" y="38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95" y="5"/>
                  <a:pt x="195" y="5"/>
                  <a:pt x="195" y="5"/>
                </a:cubicBezTo>
                <a:cubicBezTo>
                  <a:pt x="190" y="3"/>
                  <a:pt x="190" y="3"/>
                  <a:pt x="190" y="3"/>
                </a:cubicBezTo>
                <a:cubicBezTo>
                  <a:pt x="185" y="1"/>
                  <a:pt x="179" y="0"/>
                  <a:pt x="173" y="0"/>
                </a:cubicBezTo>
                <a:cubicBezTo>
                  <a:pt x="162" y="0"/>
                  <a:pt x="151" y="4"/>
                  <a:pt x="143" y="12"/>
                </a:cubicBezTo>
                <a:cubicBezTo>
                  <a:pt x="132" y="24"/>
                  <a:pt x="128" y="40"/>
                  <a:pt x="134" y="56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52" y="42"/>
                  <a:pt x="52" y="42"/>
                  <a:pt x="52" y="42"/>
                </a:cubicBezTo>
                <a:cubicBezTo>
                  <a:pt x="57" y="36"/>
                  <a:pt x="57" y="36"/>
                  <a:pt x="57" y="36"/>
                </a:cubicBezTo>
                <a:cubicBezTo>
                  <a:pt x="26" y="5"/>
                  <a:pt x="26" y="5"/>
                  <a:pt x="26" y="5"/>
                </a:cubicBezTo>
                <a:cubicBezTo>
                  <a:pt x="9" y="22"/>
                  <a:pt x="9" y="22"/>
                  <a:pt x="9" y="22"/>
                </a:cubicBezTo>
                <a:cubicBezTo>
                  <a:pt x="40" y="53"/>
                  <a:pt x="40" y="53"/>
                  <a:pt x="40" y="53"/>
                </a:cubicBezTo>
                <a:cubicBezTo>
                  <a:pt x="46" y="47"/>
                  <a:pt x="46" y="47"/>
                  <a:pt x="46" y="47"/>
                </a:cubicBezTo>
                <a:cubicBezTo>
                  <a:pt x="94" y="95"/>
                  <a:pt x="94" y="95"/>
                  <a:pt x="94" y="95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55" y="128"/>
                  <a:pt x="51" y="127"/>
                  <a:pt x="46" y="127"/>
                </a:cubicBezTo>
                <a:cubicBezTo>
                  <a:pt x="35" y="127"/>
                  <a:pt x="24" y="131"/>
                  <a:pt x="16" y="139"/>
                </a:cubicBezTo>
                <a:cubicBezTo>
                  <a:pt x="4" y="151"/>
                  <a:pt x="0" y="170"/>
                  <a:pt x="7" y="186"/>
                </a:cubicBezTo>
                <a:cubicBezTo>
                  <a:pt x="10" y="191"/>
                  <a:pt x="10" y="191"/>
                  <a:pt x="10" y="191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42" y="172"/>
                  <a:pt x="42" y="172"/>
                  <a:pt x="42" y="172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29" y="207"/>
                  <a:pt x="29" y="207"/>
                  <a:pt x="29" y="207"/>
                </a:cubicBezTo>
                <a:cubicBezTo>
                  <a:pt x="35" y="210"/>
                  <a:pt x="40" y="211"/>
                  <a:pt x="46" y="211"/>
                </a:cubicBezTo>
                <a:cubicBezTo>
                  <a:pt x="57" y="211"/>
                  <a:pt x="68" y="207"/>
                  <a:pt x="76" y="199"/>
                </a:cubicBezTo>
                <a:cubicBezTo>
                  <a:pt x="87" y="187"/>
                  <a:pt x="91" y="170"/>
                  <a:pt x="85" y="155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31" y="166"/>
                  <a:pt x="131" y="166"/>
                  <a:pt x="131" y="166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2" y="166"/>
                  <a:pt x="142" y="166"/>
                  <a:pt x="142" y="166"/>
                </a:cubicBezTo>
                <a:cubicBezTo>
                  <a:pt x="184" y="209"/>
                  <a:pt x="184" y="209"/>
                  <a:pt x="184" y="209"/>
                </a:cubicBezTo>
                <a:cubicBezTo>
                  <a:pt x="188" y="212"/>
                  <a:pt x="193" y="214"/>
                  <a:pt x="199" y="214"/>
                </a:cubicBezTo>
                <a:cubicBezTo>
                  <a:pt x="204" y="214"/>
                  <a:pt x="209" y="212"/>
                  <a:pt x="213" y="209"/>
                </a:cubicBezTo>
                <a:cubicBezTo>
                  <a:pt x="221" y="201"/>
                  <a:pt x="221" y="188"/>
                  <a:pt x="213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154920" y="417475"/>
            <a:ext cx="3044372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诚邀合作商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09308" y="1275932"/>
            <a:ext cx="5423149" cy="1938992"/>
            <a:chOff x="5709308" y="1275932"/>
            <a:chExt cx="5423149" cy="1938992"/>
          </a:xfrm>
        </p:grpSpPr>
        <p:sp>
          <p:nvSpPr>
            <p:cNvPr id="63" name="六边形 62"/>
            <p:cNvSpPr/>
            <p:nvPr/>
          </p:nvSpPr>
          <p:spPr>
            <a:xfrm>
              <a:off x="5709308" y="1442352"/>
              <a:ext cx="1113395" cy="959823"/>
            </a:xfrm>
            <a:prstGeom prst="hexagon">
              <a:avLst/>
            </a:prstGeom>
            <a:solidFill>
              <a:srgbClr val="F57FB0"/>
            </a:solidFill>
            <a:ln>
              <a:solidFill>
                <a:srgbClr val="F26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967586" y="1624527"/>
              <a:ext cx="596838" cy="595473"/>
              <a:chOff x="3830638" y="2357438"/>
              <a:chExt cx="693737" cy="692150"/>
            </a:xfrm>
          </p:grpSpPr>
          <p:sp>
            <p:nvSpPr>
              <p:cNvPr id="52" name="Freeform 61"/>
              <p:cNvSpPr/>
              <p:nvPr/>
            </p:nvSpPr>
            <p:spPr bwMode="auto">
              <a:xfrm>
                <a:off x="4070350" y="2357438"/>
                <a:ext cx="454025" cy="450850"/>
              </a:xfrm>
              <a:custGeom>
                <a:avLst/>
                <a:gdLst>
                  <a:gd name="T0" fmla="*/ 116 w 121"/>
                  <a:gd name="T1" fmla="*/ 3 h 120"/>
                  <a:gd name="T2" fmla="*/ 107 w 121"/>
                  <a:gd name="T3" fmla="*/ 0 h 120"/>
                  <a:gd name="T4" fmla="*/ 99 w 121"/>
                  <a:gd name="T5" fmla="*/ 3 h 120"/>
                  <a:gd name="T6" fmla="*/ 70 w 121"/>
                  <a:gd name="T7" fmla="*/ 32 h 120"/>
                  <a:gd name="T8" fmla="*/ 66 w 121"/>
                  <a:gd name="T9" fmla="*/ 36 h 120"/>
                  <a:gd name="T10" fmla="*/ 62 w 121"/>
                  <a:gd name="T11" fmla="*/ 40 h 120"/>
                  <a:gd name="T12" fmla="*/ 39 w 121"/>
                  <a:gd name="T13" fmla="*/ 63 h 120"/>
                  <a:gd name="T14" fmla="*/ 0 w 121"/>
                  <a:gd name="T15" fmla="*/ 103 h 120"/>
                  <a:gd name="T16" fmla="*/ 0 w 121"/>
                  <a:gd name="T17" fmla="*/ 103 h 120"/>
                  <a:gd name="T18" fmla="*/ 0 w 121"/>
                  <a:gd name="T19" fmla="*/ 120 h 120"/>
                  <a:gd name="T20" fmla="*/ 16 w 121"/>
                  <a:gd name="T21" fmla="*/ 120 h 120"/>
                  <a:gd name="T22" fmla="*/ 16 w 121"/>
                  <a:gd name="T23" fmla="*/ 120 h 120"/>
                  <a:gd name="T24" fmla="*/ 36 w 121"/>
                  <a:gd name="T25" fmla="*/ 100 h 120"/>
                  <a:gd name="T26" fmla="*/ 80 w 121"/>
                  <a:gd name="T27" fmla="*/ 57 h 120"/>
                  <a:gd name="T28" fmla="*/ 80 w 121"/>
                  <a:gd name="T29" fmla="*/ 56 h 120"/>
                  <a:gd name="T30" fmla="*/ 80 w 121"/>
                  <a:gd name="T31" fmla="*/ 56 h 120"/>
                  <a:gd name="T32" fmla="*/ 82 w 121"/>
                  <a:gd name="T33" fmla="*/ 54 h 120"/>
                  <a:gd name="T34" fmla="*/ 82 w 121"/>
                  <a:gd name="T35" fmla="*/ 54 h 120"/>
                  <a:gd name="T36" fmla="*/ 116 w 121"/>
                  <a:gd name="T37" fmla="*/ 20 h 120"/>
                  <a:gd name="T38" fmla="*/ 116 w 121"/>
                  <a:gd name="T3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120">
                    <a:moveTo>
                      <a:pt x="116" y="3"/>
                    </a:moveTo>
                    <a:cubicBezTo>
                      <a:pt x="113" y="1"/>
                      <a:pt x="110" y="0"/>
                      <a:pt x="107" y="0"/>
                    </a:cubicBezTo>
                    <a:cubicBezTo>
                      <a:pt x="104" y="0"/>
                      <a:pt x="101" y="1"/>
                      <a:pt x="99" y="3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21" y="16"/>
                      <a:pt x="121" y="8"/>
                      <a:pt x="116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62"/>
              <p:cNvSpPr/>
              <p:nvPr/>
            </p:nvSpPr>
            <p:spPr bwMode="auto">
              <a:xfrm>
                <a:off x="3830638" y="2478088"/>
                <a:ext cx="569913" cy="571500"/>
              </a:xfrm>
              <a:custGeom>
                <a:avLst/>
                <a:gdLst>
                  <a:gd name="T0" fmla="*/ 352 w 359"/>
                  <a:gd name="T1" fmla="*/ 71 h 360"/>
                  <a:gd name="T2" fmla="*/ 248 w 359"/>
                  <a:gd name="T3" fmla="*/ 175 h 360"/>
                  <a:gd name="T4" fmla="*/ 203 w 359"/>
                  <a:gd name="T5" fmla="*/ 223 h 360"/>
                  <a:gd name="T6" fmla="*/ 196 w 359"/>
                  <a:gd name="T7" fmla="*/ 227 h 360"/>
                  <a:gd name="T8" fmla="*/ 189 w 359"/>
                  <a:gd name="T9" fmla="*/ 227 h 360"/>
                  <a:gd name="T10" fmla="*/ 151 w 359"/>
                  <a:gd name="T11" fmla="*/ 227 h 360"/>
                  <a:gd name="T12" fmla="*/ 132 w 359"/>
                  <a:gd name="T13" fmla="*/ 227 h 360"/>
                  <a:gd name="T14" fmla="*/ 132 w 359"/>
                  <a:gd name="T15" fmla="*/ 208 h 360"/>
                  <a:gd name="T16" fmla="*/ 132 w 359"/>
                  <a:gd name="T17" fmla="*/ 168 h 360"/>
                  <a:gd name="T18" fmla="*/ 132 w 359"/>
                  <a:gd name="T19" fmla="*/ 159 h 360"/>
                  <a:gd name="T20" fmla="*/ 137 w 359"/>
                  <a:gd name="T21" fmla="*/ 154 h 360"/>
                  <a:gd name="T22" fmla="*/ 231 w 359"/>
                  <a:gd name="T23" fmla="*/ 59 h 360"/>
                  <a:gd name="T24" fmla="*/ 286 w 359"/>
                  <a:gd name="T25" fmla="*/ 5 h 360"/>
                  <a:gd name="T26" fmla="*/ 291 w 359"/>
                  <a:gd name="T27" fmla="*/ 0 h 360"/>
                  <a:gd name="T28" fmla="*/ 0 w 359"/>
                  <a:gd name="T29" fmla="*/ 0 h 360"/>
                  <a:gd name="T30" fmla="*/ 0 w 359"/>
                  <a:gd name="T31" fmla="*/ 360 h 360"/>
                  <a:gd name="T32" fmla="*/ 359 w 359"/>
                  <a:gd name="T33" fmla="*/ 360 h 360"/>
                  <a:gd name="T34" fmla="*/ 359 w 359"/>
                  <a:gd name="T35" fmla="*/ 66 h 360"/>
                  <a:gd name="T36" fmla="*/ 354 w 359"/>
                  <a:gd name="T37" fmla="*/ 71 h 360"/>
                  <a:gd name="T38" fmla="*/ 352 w 359"/>
                  <a:gd name="T39" fmla="*/ 7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9" h="360">
                    <a:moveTo>
                      <a:pt x="352" y="71"/>
                    </a:moveTo>
                    <a:lnTo>
                      <a:pt x="248" y="175"/>
                    </a:lnTo>
                    <a:lnTo>
                      <a:pt x="203" y="223"/>
                    </a:lnTo>
                    <a:lnTo>
                      <a:pt x="196" y="227"/>
                    </a:lnTo>
                    <a:lnTo>
                      <a:pt x="189" y="227"/>
                    </a:lnTo>
                    <a:lnTo>
                      <a:pt x="151" y="227"/>
                    </a:lnTo>
                    <a:lnTo>
                      <a:pt x="132" y="227"/>
                    </a:lnTo>
                    <a:lnTo>
                      <a:pt x="132" y="208"/>
                    </a:lnTo>
                    <a:lnTo>
                      <a:pt x="132" y="168"/>
                    </a:lnTo>
                    <a:lnTo>
                      <a:pt x="132" y="159"/>
                    </a:lnTo>
                    <a:lnTo>
                      <a:pt x="137" y="154"/>
                    </a:lnTo>
                    <a:lnTo>
                      <a:pt x="231" y="59"/>
                    </a:lnTo>
                    <a:lnTo>
                      <a:pt x="286" y="5"/>
                    </a:lnTo>
                    <a:lnTo>
                      <a:pt x="291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359" y="360"/>
                    </a:lnTo>
                    <a:lnTo>
                      <a:pt x="359" y="66"/>
                    </a:lnTo>
                    <a:lnTo>
                      <a:pt x="354" y="71"/>
                    </a:lnTo>
                    <a:lnTo>
                      <a:pt x="352" y="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6922763" y="1275932"/>
              <a:ext cx="42096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注意事项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请替换文字内容，点击添加相关标题文字，修改文字内容，请替换文字内容，点击添加相关标题文字，修改文字内容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09308" y="3133276"/>
            <a:ext cx="5423149" cy="1938992"/>
            <a:chOff x="5709308" y="3133276"/>
            <a:chExt cx="5423149" cy="1938992"/>
          </a:xfrm>
        </p:grpSpPr>
        <p:sp>
          <p:nvSpPr>
            <p:cNvPr id="64" name="六边形 63"/>
            <p:cNvSpPr/>
            <p:nvPr/>
          </p:nvSpPr>
          <p:spPr>
            <a:xfrm>
              <a:off x="5709308" y="3305194"/>
              <a:ext cx="1113395" cy="959823"/>
            </a:xfrm>
            <a:prstGeom prst="hexagon">
              <a:avLst/>
            </a:prstGeom>
            <a:solidFill>
              <a:srgbClr val="F57FB0"/>
            </a:solidFill>
            <a:ln>
              <a:solidFill>
                <a:srgbClr val="F26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6003731" y="3391348"/>
              <a:ext cx="524548" cy="787514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922763" y="3133276"/>
              <a:ext cx="42096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活动地点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请替换文字内容，点击添加相关标题文字，修改文字内容，请替换文字内容，点击添加相关标题文字，修改文字内容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09308" y="5001616"/>
            <a:ext cx="5423149" cy="1938992"/>
            <a:chOff x="5709308" y="5001616"/>
            <a:chExt cx="5423149" cy="1938992"/>
          </a:xfrm>
        </p:grpSpPr>
        <p:sp>
          <p:nvSpPr>
            <p:cNvPr id="65" name="六边形 64"/>
            <p:cNvSpPr/>
            <p:nvPr/>
          </p:nvSpPr>
          <p:spPr>
            <a:xfrm>
              <a:off x="5709308" y="5168036"/>
              <a:ext cx="1113395" cy="959823"/>
            </a:xfrm>
            <a:prstGeom prst="hexagon">
              <a:avLst/>
            </a:prstGeom>
            <a:solidFill>
              <a:srgbClr val="F57FB0"/>
            </a:solidFill>
            <a:ln>
              <a:solidFill>
                <a:srgbClr val="F26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5973861" y="5355803"/>
              <a:ext cx="584289" cy="584289"/>
              <a:chOff x="3716338" y="5091113"/>
              <a:chExt cx="720725" cy="720725"/>
            </a:xfrm>
          </p:grpSpPr>
          <p:sp>
            <p:nvSpPr>
              <p:cNvPr id="56" name="Freeform 57"/>
              <p:cNvSpPr>
                <a:spLocks noEditPoints="1"/>
              </p:cNvSpPr>
              <p:nvPr/>
            </p:nvSpPr>
            <p:spPr bwMode="auto">
              <a:xfrm>
                <a:off x="3716338" y="5091113"/>
                <a:ext cx="720725" cy="720725"/>
              </a:xfrm>
              <a:custGeom>
                <a:avLst/>
                <a:gdLst>
                  <a:gd name="T0" fmla="*/ 0 w 454"/>
                  <a:gd name="T1" fmla="*/ 0 h 454"/>
                  <a:gd name="T2" fmla="*/ 0 w 454"/>
                  <a:gd name="T3" fmla="*/ 454 h 454"/>
                  <a:gd name="T4" fmla="*/ 454 w 454"/>
                  <a:gd name="T5" fmla="*/ 454 h 454"/>
                  <a:gd name="T6" fmla="*/ 454 w 454"/>
                  <a:gd name="T7" fmla="*/ 0 h 454"/>
                  <a:gd name="T8" fmla="*/ 0 w 454"/>
                  <a:gd name="T9" fmla="*/ 0 h 454"/>
                  <a:gd name="T10" fmla="*/ 284 w 454"/>
                  <a:gd name="T11" fmla="*/ 47 h 454"/>
                  <a:gd name="T12" fmla="*/ 312 w 454"/>
                  <a:gd name="T13" fmla="*/ 47 h 454"/>
                  <a:gd name="T14" fmla="*/ 312 w 454"/>
                  <a:gd name="T15" fmla="*/ 75 h 454"/>
                  <a:gd name="T16" fmla="*/ 284 w 454"/>
                  <a:gd name="T17" fmla="*/ 75 h 454"/>
                  <a:gd name="T18" fmla="*/ 284 w 454"/>
                  <a:gd name="T19" fmla="*/ 47 h 454"/>
                  <a:gd name="T20" fmla="*/ 142 w 454"/>
                  <a:gd name="T21" fmla="*/ 47 h 454"/>
                  <a:gd name="T22" fmla="*/ 170 w 454"/>
                  <a:gd name="T23" fmla="*/ 47 h 454"/>
                  <a:gd name="T24" fmla="*/ 170 w 454"/>
                  <a:gd name="T25" fmla="*/ 75 h 454"/>
                  <a:gd name="T26" fmla="*/ 142 w 454"/>
                  <a:gd name="T27" fmla="*/ 75 h 454"/>
                  <a:gd name="T28" fmla="*/ 142 w 454"/>
                  <a:gd name="T29" fmla="*/ 47 h 454"/>
                  <a:gd name="T30" fmla="*/ 435 w 454"/>
                  <a:gd name="T31" fmla="*/ 435 h 454"/>
                  <a:gd name="T32" fmla="*/ 19 w 454"/>
                  <a:gd name="T33" fmla="*/ 435 h 454"/>
                  <a:gd name="T34" fmla="*/ 19 w 454"/>
                  <a:gd name="T35" fmla="*/ 123 h 454"/>
                  <a:gd name="T36" fmla="*/ 435 w 454"/>
                  <a:gd name="T37" fmla="*/ 123 h 454"/>
                  <a:gd name="T38" fmla="*/ 435 w 454"/>
                  <a:gd name="T39" fmla="*/ 43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4" h="454">
                    <a:moveTo>
                      <a:pt x="0" y="0"/>
                    </a:moveTo>
                    <a:lnTo>
                      <a:pt x="0" y="454"/>
                    </a:lnTo>
                    <a:lnTo>
                      <a:pt x="454" y="454"/>
                    </a:lnTo>
                    <a:lnTo>
                      <a:pt x="454" y="0"/>
                    </a:lnTo>
                    <a:lnTo>
                      <a:pt x="0" y="0"/>
                    </a:lnTo>
                    <a:close/>
                    <a:moveTo>
                      <a:pt x="284" y="47"/>
                    </a:moveTo>
                    <a:lnTo>
                      <a:pt x="312" y="47"/>
                    </a:lnTo>
                    <a:lnTo>
                      <a:pt x="312" y="75"/>
                    </a:lnTo>
                    <a:lnTo>
                      <a:pt x="284" y="75"/>
                    </a:lnTo>
                    <a:lnTo>
                      <a:pt x="284" y="47"/>
                    </a:lnTo>
                    <a:close/>
                    <a:moveTo>
                      <a:pt x="142" y="47"/>
                    </a:moveTo>
                    <a:lnTo>
                      <a:pt x="170" y="47"/>
                    </a:lnTo>
                    <a:lnTo>
                      <a:pt x="170" y="75"/>
                    </a:lnTo>
                    <a:lnTo>
                      <a:pt x="142" y="75"/>
                    </a:lnTo>
                    <a:lnTo>
                      <a:pt x="142" y="47"/>
                    </a:lnTo>
                    <a:close/>
                    <a:moveTo>
                      <a:pt x="435" y="435"/>
                    </a:moveTo>
                    <a:lnTo>
                      <a:pt x="19" y="435"/>
                    </a:lnTo>
                    <a:lnTo>
                      <a:pt x="19" y="123"/>
                    </a:lnTo>
                    <a:lnTo>
                      <a:pt x="435" y="123"/>
                    </a:lnTo>
                    <a:lnTo>
                      <a:pt x="435" y="4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911601" y="5387976"/>
                <a:ext cx="90488" cy="236538"/>
              </a:xfrm>
              <a:custGeom>
                <a:avLst/>
                <a:gdLst>
                  <a:gd name="T0" fmla="*/ 16 w 24"/>
                  <a:gd name="T1" fmla="*/ 63 h 63"/>
                  <a:gd name="T2" fmla="*/ 24 w 24"/>
                  <a:gd name="T3" fmla="*/ 63 h 63"/>
                  <a:gd name="T4" fmla="*/ 24 w 24"/>
                  <a:gd name="T5" fmla="*/ 0 h 63"/>
                  <a:gd name="T6" fmla="*/ 17 w 24"/>
                  <a:gd name="T7" fmla="*/ 0 h 63"/>
                  <a:gd name="T8" fmla="*/ 17 w 24"/>
                  <a:gd name="T9" fmla="*/ 1 h 63"/>
                  <a:gd name="T10" fmla="*/ 1 w 24"/>
                  <a:gd name="T11" fmla="*/ 11 h 63"/>
                  <a:gd name="T12" fmla="*/ 0 w 24"/>
                  <a:gd name="T13" fmla="*/ 11 h 63"/>
                  <a:gd name="T14" fmla="*/ 0 w 24"/>
                  <a:gd name="T15" fmla="*/ 18 h 63"/>
                  <a:gd name="T16" fmla="*/ 16 w 24"/>
                  <a:gd name="T17" fmla="*/ 18 h 63"/>
                  <a:gd name="T18" fmla="*/ 16 w 24"/>
                  <a:gd name="T1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63">
                    <a:moveTo>
                      <a:pt x="16" y="63"/>
                    </a:move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5" y="11"/>
                      <a:pt x="11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8"/>
                      <a:pt x="16" y="18"/>
                      <a:pt x="16" y="18"/>
                    </a:cubicBezTo>
                    <a:lnTo>
                      <a:pt x="16" y="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4068763" y="5391151"/>
                <a:ext cx="165100" cy="236538"/>
              </a:xfrm>
              <a:custGeom>
                <a:avLst/>
                <a:gdLst>
                  <a:gd name="T0" fmla="*/ 22 w 44"/>
                  <a:gd name="T1" fmla="*/ 55 h 63"/>
                  <a:gd name="T2" fmla="*/ 9 w 44"/>
                  <a:gd name="T3" fmla="*/ 43 h 63"/>
                  <a:gd name="T4" fmla="*/ 9 w 44"/>
                  <a:gd name="T5" fmla="*/ 41 h 63"/>
                  <a:gd name="T6" fmla="*/ 0 w 44"/>
                  <a:gd name="T7" fmla="*/ 41 h 63"/>
                  <a:gd name="T8" fmla="*/ 0 w 44"/>
                  <a:gd name="T9" fmla="*/ 43 h 63"/>
                  <a:gd name="T10" fmla="*/ 21 w 44"/>
                  <a:gd name="T11" fmla="*/ 63 h 63"/>
                  <a:gd name="T12" fmla="*/ 44 w 44"/>
                  <a:gd name="T13" fmla="*/ 41 h 63"/>
                  <a:gd name="T14" fmla="*/ 22 w 44"/>
                  <a:gd name="T15" fmla="*/ 19 h 63"/>
                  <a:gd name="T16" fmla="*/ 12 w 44"/>
                  <a:gd name="T17" fmla="*/ 22 h 63"/>
                  <a:gd name="T18" fmla="*/ 14 w 44"/>
                  <a:gd name="T19" fmla="*/ 8 h 63"/>
                  <a:gd name="T20" fmla="*/ 41 w 44"/>
                  <a:gd name="T21" fmla="*/ 8 h 63"/>
                  <a:gd name="T22" fmla="*/ 41 w 44"/>
                  <a:gd name="T23" fmla="*/ 0 h 63"/>
                  <a:gd name="T24" fmla="*/ 8 w 44"/>
                  <a:gd name="T25" fmla="*/ 0 h 63"/>
                  <a:gd name="T26" fmla="*/ 2 w 44"/>
                  <a:gd name="T27" fmla="*/ 34 h 63"/>
                  <a:gd name="T28" fmla="*/ 9 w 44"/>
                  <a:gd name="T29" fmla="*/ 34 h 63"/>
                  <a:gd name="T30" fmla="*/ 9 w 44"/>
                  <a:gd name="T31" fmla="*/ 33 h 63"/>
                  <a:gd name="T32" fmla="*/ 21 w 44"/>
                  <a:gd name="T33" fmla="*/ 26 h 63"/>
                  <a:gd name="T34" fmla="*/ 35 w 44"/>
                  <a:gd name="T35" fmla="*/ 40 h 63"/>
                  <a:gd name="T36" fmla="*/ 22 w 44"/>
                  <a:gd name="T37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63">
                    <a:moveTo>
                      <a:pt x="22" y="55"/>
                    </a:moveTo>
                    <a:cubicBezTo>
                      <a:pt x="14" y="55"/>
                      <a:pt x="9" y="50"/>
                      <a:pt x="9" y="43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" y="55"/>
                      <a:pt x="9" y="63"/>
                      <a:pt x="21" y="63"/>
                    </a:cubicBezTo>
                    <a:cubicBezTo>
                      <a:pt x="34" y="63"/>
                      <a:pt x="44" y="53"/>
                      <a:pt x="44" y="41"/>
                    </a:cubicBezTo>
                    <a:cubicBezTo>
                      <a:pt x="44" y="28"/>
                      <a:pt x="35" y="19"/>
                      <a:pt x="22" y="19"/>
                    </a:cubicBezTo>
                    <a:cubicBezTo>
                      <a:pt x="18" y="19"/>
                      <a:pt x="15" y="20"/>
                      <a:pt x="12" y="22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2" y="29"/>
                      <a:pt x="17" y="26"/>
                      <a:pt x="21" y="26"/>
                    </a:cubicBezTo>
                    <a:cubicBezTo>
                      <a:pt x="29" y="26"/>
                      <a:pt x="35" y="32"/>
                      <a:pt x="35" y="40"/>
                    </a:cubicBezTo>
                    <a:cubicBezTo>
                      <a:pt x="35" y="48"/>
                      <a:pt x="31" y="55"/>
                      <a:pt x="22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6922763" y="5001616"/>
              <a:ext cx="42096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活动时间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请替换文字内容，点击添加相关标题文字，修改文字内容，请替换文字内容，点击添加相关标题文字，修改文字内容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37195" y="1818465"/>
            <a:ext cx="3911600" cy="3911600"/>
            <a:chOff x="787400" y="2010226"/>
            <a:chExt cx="3911600" cy="3911600"/>
          </a:xfrm>
        </p:grpSpPr>
        <p:sp>
          <p:nvSpPr>
            <p:cNvPr id="21" name="椭圆 20"/>
            <p:cNvSpPr/>
            <p:nvPr/>
          </p:nvSpPr>
          <p:spPr>
            <a:xfrm>
              <a:off x="787400" y="2010226"/>
              <a:ext cx="3911600" cy="3911600"/>
            </a:xfrm>
            <a:prstGeom prst="ellipse">
              <a:avLst/>
            </a:prstGeom>
            <a:noFill/>
            <a:ln>
              <a:solidFill>
                <a:srgbClr val="F57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997382" y="2117257"/>
              <a:ext cx="3497689" cy="3709316"/>
              <a:chOff x="4350182" y="2117257"/>
              <a:chExt cx="3497689" cy="3709316"/>
            </a:xfrm>
            <a:blipFill>
              <a:blip r:embed="rId3"/>
              <a:stretch>
                <a:fillRect/>
              </a:stretch>
            </a:blipFill>
          </p:grpSpPr>
          <p:sp>
            <p:nvSpPr>
              <p:cNvPr id="22" name="六边形 21"/>
              <p:cNvSpPr/>
              <p:nvPr/>
            </p:nvSpPr>
            <p:spPr>
              <a:xfrm>
                <a:off x="5021731" y="3234874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六边形 24"/>
              <p:cNvSpPr/>
              <p:nvPr/>
            </p:nvSpPr>
            <p:spPr>
              <a:xfrm>
                <a:off x="4357840" y="2857497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六边形 25"/>
              <p:cNvSpPr/>
              <p:nvPr/>
            </p:nvSpPr>
            <p:spPr>
              <a:xfrm>
                <a:off x="5685621" y="3612251"/>
                <a:ext cx="820758" cy="707550"/>
              </a:xfrm>
              <a:prstGeom prst="hexagon">
                <a:avLst/>
              </a:prstGeom>
              <a:blipFill>
                <a:blip r:embed="rId4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六边形 28"/>
              <p:cNvSpPr/>
              <p:nvPr/>
            </p:nvSpPr>
            <p:spPr>
              <a:xfrm>
                <a:off x="6349511" y="3989628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六边形 32"/>
              <p:cNvSpPr/>
              <p:nvPr/>
            </p:nvSpPr>
            <p:spPr>
              <a:xfrm>
                <a:off x="7013402" y="4367005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六边形 35"/>
              <p:cNvSpPr/>
              <p:nvPr/>
            </p:nvSpPr>
            <p:spPr>
              <a:xfrm>
                <a:off x="5685621" y="2857497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六边形 36"/>
              <p:cNvSpPr/>
              <p:nvPr/>
            </p:nvSpPr>
            <p:spPr>
              <a:xfrm>
                <a:off x="6356367" y="4752540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六边形 37"/>
              <p:cNvSpPr/>
              <p:nvPr/>
            </p:nvSpPr>
            <p:spPr>
              <a:xfrm>
                <a:off x="5681792" y="5119023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六边形 38"/>
              <p:cNvSpPr/>
              <p:nvPr/>
            </p:nvSpPr>
            <p:spPr>
              <a:xfrm>
                <a:off x="5681792" y="4375163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六边形 39"/>
              <p:cNvSpPr/>
              <p:nvPr/>
            </p:nvSpPr>
            <p:spPr>
              <a:xfrm>
                <a:off x="5021731" y="3983272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六边形 40"/>
              <p:cNvSpPr/>
              <p:nvPr/>
            </p:nvSpPr>
            <p:spPr>
              <a:xfrm>
                <a:off x="4357101" y="3596832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六边形 41"/>
              <p:cNvSpPr/>
              <p:nvPr/>
            </p:nvSpPr>
            <p:spPr>
              <a:xfrm>
                <a:off x="5021731" y="2495539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六边形 42"/>
              <p:cNvSpPr/>
              <p:nvPr/>
            </p:nvSpPr>
            <p:spPr>
              <a:xfrm>
                <a:off x="4350182" y="4346124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六边形 43"/>
              <p:cNvSpPr/>
              <p:nvPr/>
            </p:nvSpPr>
            <p:spPr>
              <a:xfrm>
                <a:off x="7027113" y="2873831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六边形 44"/>
              <p:cNvSpPr/>
              <p:nvPr/>
            </p:nvSpPr>
            <p:spPr>
              <a:xfrm>
                <a:off x="5001957" y="4731670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六边形 45"/>
              <p:cNvSpPr/>
              <p:nvPr/>
            </p:nvSpPr>
            <p:spPr>
              <a:xfrm>
                <a:off x="5687104" y="2117257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六边形 46"/>
              <p:cNvSpPr/>
              <p:nvPr/>
            </p:nvSpPr>
            <p:spPr>
              <a:xfrm>
                <a:off x="7020257" y="3620418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六边形 47"/>
              <p:cNvSpPr/>
              <p:nvPr/>
            </p:nvSpPr>
            <p:spPr>
              <a:xfrm>
                <a:off x="6348484" y="2493727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六边形 48"/>
              <p:cNvSpPr/>
              <p:nvPr/>
            </p:nvSpPr>
            <p:spPr>
              <a:xfrm>
                <a:off x="6356367" y="3236680"/>
                <a:ext cx="820758" cy="70755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2390773" y="3761892"/>
              <a:ext cx="687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rgbClr val="F57F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F57FB0"/>
                </a:solidFill>
                <a:cs typeface="+mn-ea"/>
                <a:sym typeface="+mn-lt"/>
              </a:rPr>
              <a:t>活动运作方式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0704512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09662" y="1340768"/>
            <a:ext cx="31756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</a:t>
            </a:r>
            <a:r>
              <a:rPr lang="en-US" altLang="zh-CN" sz="6600" b="1" dirty="0">
                <a:solidFill>
                  <a:srgbClr val="F57FB0"/>
                </a:solidFill>
                <a:cs typeface="+mn-ea"/>
                <a:sym typeface="+mn-lt"/>
              </a:rPr>
              <a:t>  </a:t>
            </a:r>
            <a:r>
              <a:rPr lang="en-US" altLang="zh-CN" sz="7200" b="1" dirty="0">
                <a:solidFill>
                  <a:srgbClr val="F57FB0"/>
                </a:solidFill>
                <a:cs typeface="+mn-ea"/>
                <a:sym typeface="+mn-lt"/>
              </a:rPr>
              <a:t>0</a:t>
            </a:r>
            <a:r>
              <a:rPr lang="en-US" altLang="zh-CN" sz="7200" b="1" dirty="0">
                <a:solidFill>
                  <a:srgbClr val="6BC0E8"/>
                </a:solidFill>
                <a:cs typeface="+mn-ea"/>
                <a:sym typeface="+mn-lt"/>
              </a:rPr>
              <a:t>4</a:t>
            </a:r>
            <a:endParaRPr lang="en-US" altLang="zh-CN" sz="6600" b="1" dirty="0">
              <a:solidFill>
                <a:srgbClr val="6BC0E8"/>
              </a:solidFill>
              <a:cs typeface="+mn-ea"/>
              <a:sym typeface="+mn-lt"/>
            </a:endParaRPr>
          </a:p>
        </p:txBody>
      </p:sp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6824583" y="4147850"/>
            <a:ext cx="4490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点击输入具体文字内容点击输入具体文字内容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pc="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6493917" y="2928975"/>
            <a:ext cx="48207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600" dirty="0">
                <a:solidFill>
                  <a:srgbClr val="F57FB0"/>
                </a:solidFill>
                <a:cs typeface="+mn-ea"/>
                <a:sym typeface="+mn-lt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33"/>
          <p:cNvSpPr txBox="1"/>
          <p:nvPr/>
        </p:nvSpPr>
        <p:spPr>
          <a:xfrm>
            <a:off x="1453282" y="2104090"/>
            <a:ext cx="9778598" cy="5654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请替换文字内容，点击添加相关标题文字，修改文字内容，也可以直接复制你的内容到此。请替换文字内容，点击添加相关标题文字，修改文字内容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581522" y="1572068"/>
            <a:ext cx="1538883" cy="3375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活动经费分配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37" name="图表 36"/>
          <p:cNvGraphicFramePr/>
          <p:nvPr/>
        </p:nvGraphicFramePr>
        <p:xfrm>
          <a:off x="1453282" y="2889515"/>
          <a:ext cx="9656677" cy="308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rgbClr val="F57F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F57FB0"/>
                </a:solidFill>
                <a:cs typeface="+mn-ea"/>
                <a:sym typeface="+mn-lt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Graphic spid="3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193032" y="-531440"/>
            <a:ext cx="8208912" cy="856325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162277" y="1374838"/>
            <a:ext cx="3773349" cy="523220"/>
            <a:chOff x="4892985" y="1079506"/>
            <a:chExt cx="3773349" cy="523220"/>
          </a:xfrm>
        </p:grpSpPr>
        <p:sp>
          <p:nvSpPr>
            <p:cNvPr id="5" name="矩形 4"/>
            <p:cNvSpPr/>
            <p:nvPr/>
          </p:nvSpPr>
          <p:spPr>
            <a:xfrm>
              <a:off x="4892985" y="1152107"/>
              <a:ext cx="1095364" cy="369332"/>
            </a:xfrm>
            <a:prstGeom prst="rect">
              <a:avLst/>
            </a:prstGeom>
            <a:solidFill>
              <a:srgbClr val="F57FB0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01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6294437" y="1079506"/>
              <a:ext cx="237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8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活动总体思路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75903" y="2377683"/>
            <a:ext cx="3759723" cy="523220"/>
            <a:chOff x="4892985" y="2085740"/>
            <a:chExt cx="3759723" cy="523220"/>
          </a:xfrm>
        </p:grpSpPr>
        <p:sp>
          <p:nvSpPr>
            <p:cNvPr id="8" name="矩形 7"/>
            <p:cNvSpPr/>
            <p:nvPr/>
          </p:nvSpPr>
          <p:spPr>
            <a:xfrm>
              <a:off x="4892985" y="2197135"/>
              <a:ext cx="1095364" cy="369332"/>
            </a:xfrm>
            <a:prstGeom prst="rect">
              <a:avLst/>
            </a:prstGeom>
            <a:solidFill>
              <a:srgbClr val="F26C72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02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294437" y="2085740"/>
              <a:ext cx="23582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活动内容构成</a:t>
              </a:r>
              <a:endParaRPr lang="id-ID" altLang="zh-CN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79109" y="3380528"/>
            <a:ext cx="3756517" cy="523220"/>
            <a:chOff x="4892985" y="3142200"/>
            <a:chExt cx="3756517" cy="523220"/>
          </a:xfrm>
        </p:grpSpPr>
        <p:sp>
          <p:nvSpPr>
            <p:cNvPr id="11" name="矩形 10"/>
            <p:cNvSpPr/>
            <p:nvPr/>
          </p:nvSpPr>
          <p:spPr>
            <a:xfrm>
              <a:off x="4892985" y="3242163"/>
              <a:ext cx="1095364" cy="369332"/>
            </a:xfrm>
            <a:prstGeom prst="rect">
              <a:avLst/>
            </a:prstGeom>
            <a:solidFill>
              <a:srgbClr val="F18E39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03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294438" y="3142200"/>
              <a:ext cx="23550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活动运作方式</a:t>
              </a:r>
              <a:endParaRPr lang="zh-CN" altLang="zh-CN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75903" y="4383373"/>
            <a:ext cx="3759723" cy="523220"/>
            <a:chOff x="4892985" y="4198661"/>
            <a:chExt cx="3759723" cy="523220"/>
          </a:xfrm>
        </p:grpSpPr>
        <p:sp>
          <p:nvSpPr>
            <p:cNvPr id="14" name="矩形 13"/>
            <p:cNvSpPr/>
            <p:nvPr/>
          </p:nvSpPr>
          <p:spPr>
            <a:xfrm>
              <a:off x="4892985" y="4287191"/>
              <a:ext cx="1095364" cy="369332"/>
            </a:xfrm>
            <a:prstGeom prst="rect">
              <a:avLst/>
            </a:prstGeom>
            <a:solidFill>
              <a:srgbClr val="54BEB7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04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294437" y="4198661"/>
              <a:ext cx="23582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活动经费预算</a:t>
              </a:r>
              <a:endParaRPr lang="zh-CN" altLang="zh-CN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79911" y="5386220"/>
            <a:ext cx="3755715" cy="523220"/>
            <a:chOff x="4892985" y="5255275"/>
            <a:chExt cx="3755715" cy="523220"/>
          </a:xfrm>
        </p:grpSpPr>
        <p:sp>
          <p:nvSpPr>
            <p:cNvPr id="17" name="矩形 16"/>
            <p:cNvSpPr/>
            <p:nvPr/>
          </p:nvSpPr>
          <p:spPr>
            <a:xfrm>
              <a:off x="4892985" y="5332219"/>
              <a:ext cx="1095364" cy="369332"/>
            </a:xfrm>
            <a:prstGeom prst="rect">
              <a:avLst/>
            </a:prstGeom>
            <a:solidFill>
              <a:srgbClr val="6BC0E8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05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294437" y="5255275"/>
              <a:ext cx="2354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活动预期效果</a:t>
              </a:r>
              <a:endParaRPr lang="zh-CN" altLang="zh-CN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10017586" y="0"/>
            <a:ext cx="0" cy="6858000"/>
          </a:xfrm>
          <a:prstGeom prst="line">
            <a:avLst/>
          </a:prstGeom>
          <a:noFill/>
          <a:ln w="6350">
            <a:solidFill>
              <a:srgbClr val="53585F">
                <a:alpha val="5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3"/>
          <p:cNvSpPr/>
          <p:nvPr/>
        </p:nvSpPr>
        <p:spPr bwMode="auto">
          <a:xfrm>
            <a:off x="10835671" y="2028089"/>
            <a:ext cx="709613" cy="159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57FB0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目录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rgbClr val="F57FB0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10805971" y="2207862"/>
            <a:ext cx="0" cy="2673350"/>
          </a:xfrm>
          <a:prstGeom prst="line">
            <a:avLst/>
          </a:prstGeom>
          <a:noFill/>
          <a:ln w="6350">
            <a:solidFill>
              <a:srgbClr val="53585F">
                <a:alpha val="5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ectangle 5"/>
          <p:cNvSpPr/>
          <p:nvPr/>
        </p:nvSpPr>
        <p:spPr bwMode="auto">
          <a:xfrm rot="5386095">
            <a:off x="10408054" y="4147204"/>
            <a:ext cx="1332703" cy="32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CONTENTS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3" name="Rectangle 6"/>
          <p:cNvSpPr/>
          <p:nvPr/>
        </p:nvSpPr>
        <p:spPr bwMode="auto">
          <a:xfrm>
            <a:off x="10017586" y="570769"/>
            <a:ext cx="203994" cy="804069"/>
          </a:xfrm>
          <a:prstGeom prst="rect">
            <a:avLst/>
          </a:prstGeom>
          <a:solidFill>
            <a:srgbClr val="F57FB0"/>
          </a:solidFill>
          <a:ln>
            <a:noFill/>
          </a:ln>
          <a:effectLst/>
        </p:spPr>
        <p:txBody>
          <a:bodyPr lIns="0" tIns="0" rIns="0" bIns="0" anchor="ctr"/>
          <a:lstStyle>
            <a:lvl1pPr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79354" y="190501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6645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资金分配</a:t>
            </a:r>
          </a:p>
        </p:txBody>
      </p:sp>
      <p:graphicFrame>
        <p:nvGraphicFramePr>
          <p:cNvPr id="40" name="图表 39"/>
          <p:cNvGraphicFramePr/>
          <p:nvPr/>
        </p:nvGraphicFramePr>
        <p:xfrm>
          <a:off x="5201678" y="1402009"/>
          <a:ext cx="6716001" cy="447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723705" y="2568255"/>
            <a:ext cx="5421164" cy="199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相关并符合整体语言风格，语言描述尽量简洁生动。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779354" y="4238555"/>
            <a:ext cx="54211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相关并符合整体语言风格，语言描述尽量简洁生动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rgbClr val="F57F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F57FB0"/>
                </a:solidFill>
                <a:cs typeface="+mn-ea"/>
                <a:sym typeface="+mn-lt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0704512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09662" y="1340768"/>
            <a:ext cx="31756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</a:t>
            </a:r>
            <a:r>
              <a:rPr lang="en-US" altLang="zh-CN" sz="6600" b="1" dirty="0">
                <a:solidFill>
                  <a:srgbClr val="F57FB0"/>
                </a:solidFill>
                <a:cs typeface="+mn-ea"/>
                <a:sym typeface="+mn-lt"/>
              </a:rPr>
              <a:t>  </a:t>
            </a:r>
            <a:r>
              <a:rPr lang="en-US" altLang="zh-CN" sz="7200" b="1" dirty="0">
                <a:solidFill>
                  <a:srgbClr val="F57FB0"/>
                </a:solidFill>
                <a:cs typeface="+mn-ea"/>
                <a:sym typeface="+mn-lt"/>
              </a:rPr>
              <a:t>0</a:t>
            </a:r>
            <a:r>
              <a:rPr lang="en-US" altLang="zh-CN" sz="7200" b="1" dirty="0">
                <a:solidFill>
                  <a:srgbClr val="6BC0E8"/>
                </a:solidFill>
                <a:cs typeface="+mn-ea"/>
                <a:sym typeface="+mn-lt"/>
              </a:rPr>
              <a:t>5</a:t>
            </a:r>
            <a:endParaRPr lang="en-US" altLang="zh-CN" sz="6600" b="1" dirty="0">
              <a:solidFill>
                <a:srgbClr val="6BC0E8"/>
              </a:solidFill>
              <a:cs typeface="+mn-ea"/>
              <a:sym typeface="+mn-lt"/>
            </a:endParaRPr>
          </a:p>
        </p:txBody>
      </p:sp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6824583" y="4147850"/>
            <a:ext cx="4490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点击输入具体文字内容点击输入具体文字内容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pc="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6493917" y="2928975"/>
            <a:ext cx="48207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600" dirty="0">
                <a:solidFill>
                  <a:srgbClr val="F57FB0"/>
                </a:solidFill>
                <a:cs typeface="+mn-ea"/>
                <a:sym typeface="+mn-lt"/>
              </a:rPr>
              <a:t>活动预期效果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9 Rectángulo"/>
          <p:cNvSpPr/>
          <p:nvPr/>
        </p:nvSpPr>
        <p:spPr bwMode="auto">
          <a:xfrm>
            <a:off x="6038858" y="3956259"/>
            <a:ext cx="806155" cy="835480"/>
          </a:xfrm>
          <a:prstGeom prst="rect">
            <a:avLst/>
          </a:prstGeom>
          <a:solidFill>
            <a:srgbClr val="54BEB7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s-MX" sz="4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3</a:t>
            </a:r>
            <a:endParaRPr lang="es-SV" sz="4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70 Rectángulo"/>
          <p:cNvSpPr/>
          <p:nvPr/>
        </p:nvSpPr>
        <p:spPr bwMode="auto">
          <a:xfrm>
            <a:off x="6038858" y="5050318"/>
            <a:ext cx="806155" cy="835480"/>
          </a:xfrm>
          <a:prstGeom prst="rect">
            <a:avLst/>
          </a:prstGeom>
          <a:solidFill>
            <a:srgbClr val="6BC0E8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s-MX" sz="4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s-SV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67 Rectángulo"/>
          <p:cNvSpPr/>
          <p:nvPr/>
        </p:nvSpPr>
        <p:spPr bwMode="auto">
          <a:xfrm>
            <a:off x="6038858" y="1768139"/>
            <a:ext cx="806155" cy="835480"/>
          </a:xfrm>
          <a:prstGeom prst="rect">
            <a:avLst/>
          </a:prstGeom>
          <a:solidFill>
            <a:srgbClr val="F57FB0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s-MX" sz="4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1</a:t>
            </a:r>
            <a:endParaRPr lang="es-SV" sz="4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68 Rectángulo"/>
          <p:cNvSpPr/>
          <p:nvPr/>
        </p:nvSpPr>
        <p:spPr bwMode="auto">
          <a:xfrm>
            <a:off x="6038858" y="2862199"/>
            <a:ext cx="806155" cy="835480"/>
          </a:xfrm>
          <a:prstGeom prst="rect">
            <a:avLst/>
          </a:prstGeom>
          <a:solidFill>
            <a:srgbClr val="F26C72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s-MX" sz="4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2</a:t>
            </a:r>
            <a:endParaRPr lang="es-SV" sz="4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45 Rectángulo"/>
          <p:cNvSpPr/>
          <p:nvPr/>
        </p:nvSpPr>
        <p:spPr bwMode="auto">
          <a:xfrm>
            <a:off x="6848852" y="1768139"/>
            <a:ext cx="4193885" cy="835480"/>
          </a:xfrm>
          <a:prstGeom prst="rect">
            <a:avLst/>
          </a:prstGeom>
          <a:solidFill>
            <a:srgbClr val="F57FB0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>
              <a:cs typeface="+mn-ea"/>
              <a:sym typeface="+mn-lt"/>
            </a:endParaRPr>
          </a:p>
        </p:txBody>
      </p:sp>
      <p:sp>
        <p:nvSpPr>
          <p:cNvPr id="11" name="4 Rectángulo"/>
          <p:cNvSpPr/>
          <p:nvPr/>
        </p:nvSpPr>
        <p:spPr bwMode="auto">
          <a:xfrm>
            <a:off x="6839328" y="1768139"/>
            <a:ext cx="1566569" cy="835480"/>
          </a:xfrm>
          <a:custGeom>
            <a:avLst/>
            <a:gdLst/>
            <a:ahLst/>
            <a:cxnLst/>
            <a:rect l="l" t="t" r="r" b="b"/>
            <a:pathLst>
              <a:path w="3133501" h="1787016">
                <a:moveTo>
                  <a:pt x="0" y="0"/>
                </a:moveTo>
                <a:lnTo>
                  <a:pt x="3133501" y="0"/>
                </a:lnTo>
                <a:cubicBezTo>
                  <a:pt x="2908373" y="801608"/>
                  <a:pt x="2332189" y="1455792"/>
                  <a:pt x="1581065" y="1787016"/>
                </a:cubicBezTo>
                <a:lnTo>
                  <a:pt x="0" y="1787016"/>
                </a:lnTo>
                <a:close/>
              </a:path>
            </a:pathLst>
          </a:cu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lang="es-SV" sz="900">
              <a:cs typeface="+mn-ea"/>
              <a:sym typeface="+mn-lt"/>
            </a:endParaRPr>
          </a:p>
        </p:txBody>
      </p:sp>
      <p:grpSp>
        <p:nvGrpSpPr>
          <p:cNvPr id="12" name="Group 15"/>
          <p:cNvGrpSpPr>
            <a:grpSpLocks noChangeAspect="1"/>
          </p:cNvGrpSpPr>
          <p:nvPr/>
        </p:nvGrpSpPr>
        <p:grpSpPr bwMode="auto">
          <a:xfrm>
            <a:off x="7274433" y="2016159"/>
            <a:ext cx="343051" cy="339440"/>
            <a:chOff x="12172" y="2923"/>
            <a:chExt cx="1615" cy="1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12172" y="2923"/>
              <a:ext cx="1615" cy="1598"/>
            </a:xfrm>
            <a:custGeom>
              <a:avLst/>
              <a:gdLst>
                <a:gd name="T0" fmla="*/ 214 w 3228"/>
                <a:gd name="T1" fmla="*/ 2737 h 3195"/>
                <a:gd name="T2" fmla="*/ 177 w 3228"/>
                <a:gd name="T3" fmla="*/ 2843 h 3195"/>
                <a:gd name="T4" fmla="*/ 220 w 3228"/>
                <a:gd name="T5" fmla="*/ 2956 h 3195"/>
                <a:gd name="T6" fmla="*/ 324 w 3228"/>
                <a:gd name="T7" fmla="*/ 3016 h 3195"/>
                <a:gd name="T8" fmla="*/ 440 w 3228"/>
                <a:gd name="T9" fmla="*/ 2998 h 3195"/>
                <a:gd name="T10" fmla="*/ 1241 w 3228"/>
                <a:gd name="T11" fmla="*/ 2116 h 3195"/>
                <a:gd name="T12" fmla="*/ 1046 w 3228"/>
                <a:gd name="T13" fmla="*/ 1910 h 3195"/>
                <a:gd name="T14" fmla="*/ 1786 w 3228"/>
                <a:gd name="T15" fmla="*/ 226 h 3195"/>
                <a:gd name="T16" fmla="*/ 1508 w 3228"/>
                <a:gd name="T17" fmla="*/ 336 h 3195"/>
                <a:gd name="T18" fmla="*/ 1278 w 3228"/>
                <a:gd name="T19" fmla="*/ 519 h 3195"/>
                <a:gd name="T20" fmla="*/ 1111 w 3228"/>
                <a:gd name="T21" fmla="*/ 759 h 3195"/>
                <a:gd name="T22" fmla="*/ 1021 w 3228"/>
                <a:gd name="T23" fmla="*/ 1044 h 3195"/>
                <a:gd name="T24" fmla="*/ 1021 w 3228"/>
                <a:gd name="T25" fmla="*/ 1353 h 3195"/>
                <a:gd name="T26" fmla="*/ 1111 w 3228"/>
                <a:gd name="T27" fmla="*/ 1637 h 3195"/>
                <a:gd name="T28" fmla="*/ 1278 w 3228"/>
                <a:gd name="T29" fmla="*/ 1878 h 3195"/>
                <a:gd name="T30" fmla="*/ 1508 w 3228"/>
                <a:gd name="T31" fmla="*/ 2061 h 3195"/>
                <a:gd name="T32" fmla="*/ 1786 w 3228"/>
                <a:gd name="T33" fmla="*/ 2170 h 3195"/>
                <a:gd name="T34" fmla="*/ 2097 w 3228"/>
                <a:gd name="T35" fmla="*/ 2194 h 3195"/>
                <a:gd name="T36" fmla="*/ 2393 w 3228"/>
                <a:gd name="T37" fmla="*/ 2125 h 3195"/>
                <a:gd name="T38" fmla="*/ 2649 w 3228"/>
                <a:gd name="T39" fmla="*/ 1977 h 3195"/>
                <a:gd name="T40" fmla="*/ 2849 w 3228"/>
                <a:gd name="T41" fmla="*/ 1764 h 3195"/>
                <a:gd name="T42" fmla="*/ 2980 w 3228"/>
                <a:gd name="T43" fmla="*/ 1499 h 3195"/>
                <a:gd name="T44" fmla="*/ 3026 w 3228"/>
                <a:gd name="T45" fmla="*/ 1198 h 3195"/>
                <a:gd name="T46" fmla="*/ 2980 w 3228"/>
                <a:gd name="T47" fmla="*/ 897 h 3195"/>
                <a:gd name="T48" fmla="*/ 2849 w 3228"/>
                <a:gd name="T49" fmla="*/ 632 h 3195"/>
                <a:gd name="T50" fmla="*/ 2649 w 3228"/>
                <a:gd name="T51" fmla="*/ 419 h 3195"/>
                <a:gd name="T52" fmla="*/ 2393 w 3228"/>
                <a:gd name="T53" fmla="*/ 271 h 3195"/>
                <a:gd name="T54" fmla="*/ 2097 w 3228"/>
                <a:gd name="T55" fmla="*/ 203 h 3195"/>
                <a:gd name="T56" fmla="*/ 2104 w 3228"/>
                <a:gd name="T57" fmla="*/ 3 h 3195"/>
                <a:gd name="T58" fmla="*/ 2432 w 3228"/>
                <a:gd name="T59" fmla="*/ 72 h 3195"/>
                <a:gd name="T60" fmla="*/ 2720 w 3228"/>
                <a:gd name="T61" fmla="*/ 222 h 3195"/>
                <a:gd name="T62" fmla="*/ 2955 w 3228"/>
                <a:gd name="T63" fmla="*/ 440 h 3195"/>
                <a:gd name="T64" fmla="*/ 3125 w 3228"/>
                <a:gd name="T65" fmla="*/ 713 h 3195"/>
                <a:gd name="T66" fmla="*/ 3217 w 3228"/>
                <a:gd name="T67" fmla="*/ 1028 h 3195"/>
                <a:gd name="T68" fmla="*/ 3217 w 3228"/>
                <a:gd name="T69" fmla="*/ 1367 h 3195"/>
                <a:gd name="T70" fmla="*/ 3125 w 3228"/>
                <a:gd name="T71" fmla="*/ 1683 h 3195"/>
                <a:gd name="T72" fmla="*/ 2955 w 3228"/>
                <a:gd name="T73" fmla="*/ 1957 h 3195"/>
                <a:gd name="T74" fmla="*/ 2720 w 3228"/>
                <a:gd name="T75" fmla="*/ 2174 h 3195"/>
                <a:gd name="T76" fmla="*/ 2432 w 3228"/>
                <a:gd name="T77" fmla="*/ 2324 h 3195"/>
                <a:gd name="T78" fmla="*/ 2104 w 3228"/>
                <a:gd name="T79" fmla="*/ 2393 h 3195"/>
                <a:gd name="T80" fmla="*/ 1762 w 3228"/>
                <a:gd name="T81" fmla="*/ 2369 h 3195"/>
                <a:gd name="T82" fmla="*/ 1452 w 3228"/>
                <a:gd name="T83" fmla="*/ 2256 h 3195"/>
                <a:gd name="T84" fmla="*/ 549 w 3228"/>
                <a:gd name="T85" fmla="*/ 3139 h 3195"/>
                <a:gd name="T86" fmla="*/ 398 w 3228"/>
                <a:gd name="T87" fmla="*/ 3193 h 3195"/>
                <a:gd name="T88" fmla="*/ 218 w 3228"/>
                <a:gd name="T89" fmla="*/ 3168 h 3195"/>
                <a:gd name="T90" fmla="*/ 74 w 3228"/>
                <a:gd name="T91" fmla="*/ 3059 h 3195"/>
                <a:gd name="T92" fmla="*/ 3 w 3228"/>
                <a:gd name="T93" fmla="*/ 2891 h 3195"/>
                <a:gd name="T94" fmla="*/ 22 w 3228"/>
                <a:gd name="T95" fmla="*/ 2723 h 3195"/>
                <a:gd name="T96" fmla="*/ 107 w 3228"/>
                <a:gd name="T97" fmla="*/ 2592 h 3195"/>
                <a:gd name="T98" fmla="*/ 881 w 3228"/>
                <a:gd name="T99" fmla="*/ 1609 h 3195"/>
                <a:gd name="T100" fmla="*/ 810 w 3228"/>
                <a:gd name="T101" fmla="*/ 1284 h 3195"/>
                <a:gd name="T102" fmla="*/ 834 w 3228"/>
                <a:gd name="T103" fmla="*/ 947 h 3195"/>
                <a:gd name="T104" fmla="*/ 946 w 3228"/>
                <a:gd name="T105" fmla="*/ 640 h 3195"/>
                <a:gd name="T106" fmla="*/ 1134 w 3228"/>
                <a:gd name="T107" fmla="*/ 380 h 3195"/>
                <a:gd name="T108" fmla="*/ 1384 w 3228"/>
                <a:gd name="T109" fmla="*/ 177 h 3195"/>
                <a:gd name="T110" fmla="*/ 1683 w 3228"/>
                <a:gd name="T111" fmla="*/ 46 h 3195"/>
                <a:gd name="T112" fmla="*/ 2018 w 3228"/>
                <a:gd name="T113" fmla="*/ 0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8" h="3195">
                  <a:moveTo>
                    <a:pt x="1046" y="1910"/>
                  </a:moveTo>
                  <a:lnTo>
                    <a:pt x="232" y="2715"/>
                  </a:lnTo>
                  <a:lnTo>
                    <a:pt x="232" y="2716"/>
                  </a:lnTo>
                  <a:lnTo>
                    <a:pt x="214" y="2737"/>
                  </a:lnTo>
                  <a:lnTo>
                    <a:pt x="199" y="2760"/>
                  </a:lnTo>
                  <a:lnTo>
                    <a:pt x="188" y="2786"/>
                  </a:lnTo>
                  <a:lnTo>
                    <a:pt x="181" y="2813"/>
                  </a:lnTo>
                  <a:lnTo>
                    <a:pt x="177" y="2843"/>
                  </a:lnTo>
                  <a:lnTo>
                    <a:pt x="181" y="2875"/>
                  </a:lnTo>
                  <a:lnTo>
                    <a:pt x="189" y="2904"/>
                  </a:lnTo>
                  <a:lnTo>
                    <a:pt x="202" y="2932"/>
                  </a:lnTo>
                  <a:lnTo>
                    <a:pt x="220" y="2956"/>
                  </a:lnTo>
                  <a:lnTo>
                    <a:pt x="241" y="2978"/>
                  </a:lnTo>
                  <a:lnTo>
                    <a:pt x="266" y="2995"/>
                  </a:lnTo>
                  <a:lnTo>
                    <a:pt x="294" y="3008"/>
                  </a:lnTo>
                  <a:lnTo>
                    <a:pt x="324" y="3016"/>
                  </a:lnTo>
                  <a:lnTo>
                    <a:pt x="356" y="3019"/>
                  </a:lnTo>
                  <a:lnTo>
                    <a:pt x="386" y="3017"/>
                  </a:lnTo>
                  <a:lnTo>
                    <a:pt x="414" y="3010"/>
                  </a:lnTo>
                  <a:lnTo>
                    <a:pt x="440" y="2998"/>
                  </a:lnTo>
                  <a:lnTo>
                    <a:pt x="463" y="2983"/>
                  </a:lnTo>
                  <a:lnTo>
                    <a:pt x="484" y="2965"/>
                  </a:lnTo>
                  <a:lnTo>
                    <a:pt x="1297" y="2160"/>
                  </a:lnTo>
                  <a:lnTo>
                    <a:pt x="1241" y="2116"/>
                  </a:lnTo>
                  <a:lnTo>
                    <a:pt x="1188" y="2069"/>
                  </a:lnTo>
                  <a:lnTo>
                    <a:pt x="1137" y="2019"/>
                  </a:lnTo>
                  <a:lnTo>
                    <a:pt x="1091" y="1966"/>
                  </a:lnTo>
                  <a:lnTo>
                    <a:pt x="1046" y="1910"/>
                  </a:lnTo>
                  <a:close/>
                  <a:moveTo>
                    <a:pt x="2018" y="200"/>
                  </a:moveTo>
                  <a:lnTo>
                    <a:pt x="1939" y="203"/>
                  </a:lnTo>
                  <a:lnTo>
                    <a:pt x="1861" y="211"/>
                  </a:lnTo>
                  <a:lnTo>
                    <a:pt x="1786" y="226"/>
                  </a:lnTo>
                  <a:lnTo>
                    <a:pt x="1714" y="246"/>
                  </a:lnTo>
                  <a:lnTo>
                    <a:pt x="1643" y="271"/>
                  </a:lnTo>
                  <a:lnTo>
                    <a:pt x="1574" y="301"/>
                  </a:lnTo>
                  <a:lnTo>
                    <a:pt x="1508" y="336"/>
                  </a:lnTo>
                  <a:lnTo>
                    <a:pt x="1447" y="376"/>
                  </a:lnTo>
                  <a:lnTo>
                    <a:pt x="1387" y="419"/>
                  </a:lnTo>
                  <a:lnTo>
                    <a:pt x="1331" y="467"/>
                  </a:lnTo>
                  <a:lnTo>
                    <a:pt x="1278" y="519"/>
                  </a:lnTo>
                  <a:lnTo>
                    <a:pt x="1231" y="574"/>
                  </a:lnTo>
                  <a:lnTo>
                    <a:pt x="1187" y="632"/>
                  </a:lnTo>
                  <a:lnTo>
                    <a:pt x="1146" y="694"/>
                  </a:lnTo>
                  <a:lnTo>
                    <a:pt x="1111" y="759"/>
                  </a:lnTo>
                  <a:lnTo>
                    <a:pt x="1081" y="827"/>
                  </a:lnTo>
                  <a:lnTo>
                    <a:pt x="1055" y="897"/>
                  </a:lnTo>
                  <a:lnTo>
                    <a:pt x="1036" y="969"/>
                  </a:lnTo>
                  <a:lnTo>
                    <a:pt x="1021" y="1044"/>
                  </a:lnTo>
                  <a:lnTo>
                    <a:pt x="1012" y="1120"/>
                  </a:lnTo>
                  <a:lnTo>
                    <a:pt x="1009" y="1198"/>
                  </a:lnTo>
                  <a:lnTo>
                    <a:pt x="1012" y="1277"/>
                  </a:lnTo>
                  <a:lnTo>
                    <a:pt x="1021" y="1353"/>
                  </a:lnTo>
                  <a:lnTo>
                    <a:pt x="1036" y="1428"/>
                  </a:lnTo>
                  <a:lnTo>
                    <a:pt x="1055" y="1499"/>
                  </a:lnTo>
                  <a:lnTo>
                    <a:pt x="1081" y="1570"/>
                  </a:lnTo>
                  <a:lnTo>
                    <a:pt x="1111" y="1637"/>
                  </a:lnTo>
                  <a:lnTo>
                    <a:pt x="1146" y="1702"/>
                  </a:lnTo>
                  <a:lnTo>
                    <a:pt x="1187" y="1764"/>
                  </a:lnTo>
                  <a:lnTo>
                    <a:pt x="1231" y="1823"/>
                  </a:lnTo>
                  <a:lnTo>
                    <a:pt x="1278" y="1878"/>
                  </a:lnTo>
                  <a:lnTo>
                    <a:pt x="1331" y="1930"/>
                  </a:lnTo>
                  <a:lnTo>
                    <a:pt x="1387" y="1977"/>
                  </a:lnTo>
                  <a:lnTo>
                    <a:pt x="1447" y="2021"/>
                  </a:lnTo>
                  <a:lnTo>
                    <a:pt x="1508" y="2061"/>
                  </a:lnTo>
                  <a:lnTo>
                    <a:pt x="1574" y="2096"/>
                  </a:lnTo>
                  <a:lnTo>
                    <a:pt x="1643" y="2125"/>
                  </a:lnTo>
                  <a:lnTo>
                    <a:pt x="1714" y="2151"/>
                  </a:lnTo>
                  <a:lnTo>
                    <a:pt x="1786" y="2170"/>
                  </a:lnTo>
                  <a:lnTo>
                    <a:pt x="1861" y="2184"/>
                  </a:lnTo>
                  <a:lnTo>
                    <a:pt x="1939" y="2194"/>
                  </a:lnTo>
                  <a:lnTo>
                    <a:pt x="2018" y="2197"/>
                  </a:lnTo>
                  <a:lnTo>
                    <a:pt x="2097" y="2194"/>
                  </a:lnTo>
                  <a:lnTo>
                    <a:pt x="2174" y="2184"/>
                  </a:lnTo>
                  <a:lnTo>
                    <a:pt x="2249" y="2170"/>
                  </a:lnTo>
                  <a:lnTo>
                    <a:pt x="2323" y="2151"/>
                  </a:lnTo>
                  <a:lnTo>
                    <a:pt x="2393" y="2125"/>
                  </a:lnTo>
                  <a:lnTo>
                    <a:pt x="2462" y="2096"/>
                  </a:lnTo>
                  <a:lnTo>
                    <a:pt x="2527" y="2061"/>
                  </a:lnTo>
                  <a:lnTo>
                    <a:pt x="2590" y="2021"/>
                  </a:lnTo>
                  <a:lnTo>
                    <a:pt x="2649" y="1977"/>
                  </a:lnTo>
                  <a:lnTo>
                    <a:pt x="2704" y="1930"/>
                  </a:lnTo>
                  <a:lnTo>
                    <a:pt x="2757" y="1878"/>
                  </a:lnTo>
                  <a:lnTo>
                    <a:pt x="2805" y="1823"/>
                  </a:lnTo>
                  <a:lnTo>
                    <a:pt x="2849" y="1764"/>
                  </a:lnTo>
                  <a:lnTo>
                    <a:pt x="2889" y="1702"/>
                  </a:lnTo>
                  <a:lnTo>
                    <a:pt x="2924" y="1637"/>
                  </a:lnTo>
                  <a:lnTo>
                    <a:pt x="2955" y="1570"/>
                  </a:lnTo>
                  <a:lnTo>
                    <a:pt x="2980" y="1499"/>
                  </a:lnTo>
                  <a:lnTo>
                    <a:pt x="3000" y="1428"/>
                  </a:lnTo>
                  <a:lnTo>
                    <a:pt x="3015" y="1353"/>
                  </a:lnTo>
                  <a:lnTo>
                    <a:pt x="3024" y="1277"/>
                  </a:lnTo>
                  <a:lnTo>
                    <a:pt x="3026" y="1198"/>
                  </a:lnTo>
                  <a:lnTo>
                    <a:pt x="3024" y="1120"/>
                  </a:lnTo>
                  <a:lnTo>
                    <a:pt x="3015" y="1044"/>
                  </a:lnTo>
                  <a:lnTo>
                    <a:pt x="3000" y="969"/>
                  </a:lnTo>
                  <a:lnTo>
                    <a:pt x="2980" y="897"/>
                  </a:lnTo>
                  <a:lnTo>
                    <a:pt x="2955" y="827"/>
                  </a:lnTo>
                  <a:lnTo>
                    <a:pt x="2924" y="759"/>
                  </a:lnTo>
                  <a:lnTo>
                    <a:pt x="2889" y="694"/>
                  </a:lnTo>
                  <a:lnTo>
                    <a:pt x="2849" y="632"/>
                  </a:lnTo>
                  <a:lnTo>
                    <a:pt x="2805" y="574"/>
                  </a:lnTo>
                  <a:lnTo>
                    <a:pt x="2757" y="519"/>
                  </a:lnTo>
                  <a:lnTo>
                    <a:pt x="2704" y="467"/>
                  </a:lnTo>
                  <a:lnTo>
                    <a:pt x="2649" y="419"/>
                  </a:lnTo>
                  <a:lnTo>
                    <a:pt x="2590" y="376"/>
                  </a:lnTo>
                  <a:lnTo>
                    <a:pt x="2527" y="336"/>
                  </a:lnTo>
                  <a:lnTo>
                    <a:pt x="2462" y="301"/>
                  </a:lnTo>
                  <a:lnTo>
                    <a:pt x="2393" y="271"/>
                  </a:lnTo>
                  <a:lnTo>
                    <a:pt x="2323" y="246"/>
                  </a:lnTo>
                  <a:lnTo>
                    <a:pt x="2249" y="226"/>
                  </a:lnTo>
                  <a:lnTo>
                    <a:pt x="2174" y="211"/>
                  </a:lnTo>
                  <a:lnTo>
                    <a:pt x="2097" y="203"/>
                  </a:lnTo>
                  <a:lnTo>
                    <a:pt x="2018" y="200"/>
                  </a:lnTo>
                  <a:close/>
                  <a:moveTo>
                    <a:pt x="2018" y="0"/>
                  </a:moveTo>
                  <a:lnTo>
                    <a:pt x="2018" y="0"/>
                  </a:lnTo>
                  <a:lnTo>
                    <a:pt x="2104" y="3"/>
                  </a:lnTo>
                  <a:lnTo>
                    <a:pt x="2189" y="11"/>
                  </a:lnTo>
                  <a:lnTo>
                    <a:pt x="2272" y="27"/>
                  </a:lnTo>
                  <a:lnTo>
                    <a:pt x="2352" y="46"/>
                  </a:lnTo>
                  <a:lnTo>
                    <a:pt x="2432" y="72"/>
                  </a:lnTo>
                  <a:lnTo>
                    <a:pt x="2508" y="102"/>
                  </a:lnTo>
                  <a:lnTo>
                    <a:pt x="2582" y="137"/>
                  </a:lnTo>
                  <a:lnTo>
                    <a:pt x="2652" y="177"/>
                  </a:lnTo>
                  <a:lnTo>
                    <a:pt x="2720" y="222"/>
                  </a:lnTo>
                  <a:lnTo>
                    <a:pt x="2784" y="271"/>
                  </a:lnTo>
                  <a:lnTo>
                    <a:pt x="2845" y="323"/>
                  </a:lnTo>
                  <a:lnTo>
                    <a:pt x="2902" y="380"/>
                  </a:lnTo>
                  <a:lnTo>
                    <a:pt x="2955" y="440"/>
                  </a:lnTo>
                  <a:lnTo>
                    <a:pt x="3005" y="503"/>
                  </a:lnTo>
                  <a:lnTo>
                    <a:pt x="3049" y="570"/>
                  </a:lnTo>
                  <a:lnTo>
                    <a:pt x="3090" y="640"/>
                  </a:lnTo>
                  <a:lnTo>
                    <a:pt x="3125" y="713"/>
                  </a:lnTo>
                  <a:lnTo>
                    <a:pt x="3156" y="788"/>
                  </a:lnTo>
                  <a:lnTo>
                    <a:pt x="3182" y="866"/>
                  </a:lnTo>
                  <a:lnTo>
                    <a:pt x="3202" y="947"/>
                  </a:lnTo>
                  <a:lnTo>
                    <a:pt x="3217" y="1028"/>
                  </a:lnTo>
                  <a:lnTo>
                    <a:pt x="3225" y="1113"/>
                  </a:lnTo>
                  <a:lnTo>
                    <a:pt x="3228" y="1198"/>
                  </a:lnTo>
                  <a:lnTo>
                    <a:pt x="3225" y="1284"/>
                  </a:lnTo>
                  <a:lnTo>
                    <a:pt x="3217" y="1367"/>
                  </a:lnTo>
                  <a:lnTo>
                    <a:pt x="3202" y="1450"/>
                  </a:lnTo>
                  <a:lnTo>
                    <a:pt x="3182" y="1530"/>
                  </a:lnTo>
                  <a:lnTo>
                    <a:pt x="3156" y="1607"/>
                  </a:lnTo>
                  <a:lnTo>
                    <a:pt x="3125" y="1683"/>
                  </a:lnTo>
                  <a:lnTo>
                    <a:pt x="3090" y="1756"/>
                  </a:lnTo>
                  <a:lnTo>
                    <a:pt x="3049" y="1826"/>
                  </a:lnTo>
                  <a:lnTo>
                    <a:pt x="3005" y="1892"/>
                  </a:lnTo>
                  <a:lnTo>
                    <a:pt x="2955" y="1957"/>
                  </a:lnTo>
                  <a:lnTo>
                    <a:pt x="2902" y="2017"/>
                  </a:lnTo>
                  <a:lnTo>
                    <a:pt x="2845" y="2073"/>
                  </a:lnTo>
                  <a:lnTo>
                    <a:pt x="2784" y="2126"/>
                  </a:lnTo>
                  <a:lnTo>
                    <a:pt x="2720" y="2174"/>
                  </a:lnTo>
                  <a:lnTo>
                    <a:pt x="2652" y="2219"/>
                  </a:lnTo>
                  <a:lnTo>
                    <a:pt x="2582" y="2259"/>
                  </a:lnTo>
                  <a:lnTo>
                    <a:pt x="2508" y="2294"/>
                  </a:lnTo>
                  <a:lnTo>
                    <a:pt x="2432" y="2324"/>
                  </a:lnTo>
                  <a:lnTo>
                    <a:pt x="2352" y="2350"/>
                  </a:lnTo>
                  <a:lnTo>
                    <a:pt x="2272" y="2369"/>
                  </a:lnTo>
                  <a:lnTo>
                    <a:pt x="2189" y="2385"/>
                  </a:lnTo>
                  <a:lnTo>
                    <a:pt x="2104" y="2393"/>
                  </a:lnTo>
                  <a:lnTo>
                    <a:pt x="2018" y="2396"/>
                  </a:lnTo>
                  <a:lnTo>
                    <a:pt x="1930" y="2393"/>
                  </a:lnTo>
                  <a:lnTo>
                    <a:pt x="1846" y="2384"/>
                  </a:lnTo>
                  <a:lnTo>
                    <a:pt x="1762" y="2369"/>
                  </a:lnTo>
                  <a:lnTo>
                    <a:pt x="1681" y="2349"/>
                  </a:lnTo>
                  <a:lnTo>
                    <a:pt x="1601" y="2323"/>
                  </a:lnTo>
                  <a:lnTo>
                    <a:pt x="1525" y="2292"/>
                  </a:lnTo>
                  <a:lnTo>
                    <a:pt x="1452" y="2256"/>
                  </a:lnTo>
                  <a:lnTo>
                    <a:pt x="610" y="3089"/>
                  </a:lnTo>
                  <a:lnTo>
                    <a:pt x="610" y="3089"/>
                  </a:lnTo>
                  <a:lnTo>
                    <a:pt x="581" y="3116"/>
                  </a:lnTo>
                  <a:lnTo>
                    <a:pt x="549" y="3139"/>
                  </a:lnTo>
                  <a:lnTo>
                    <a:pt x="514" y="3159"/>
                  </a:lnTo>
                  <a:lnTo>
                    <a:pt x="478" y="3174"/>
                  </a:lnTo>
                  <a:lnTo>
                    <a:pt x="438" y="3186"/>
                  </a:lnTo>
                  <a:lnTo>
                    <a:pt x="398" y="3193"/>
                  </a:lnTo>
                  <a:lnTo>
                    <a:pt x="356" y="3195"/>
                  </a:lnTo>
                  <a:lnTo>
                    <a:pt x="307" y="3192"/>
                  </a:lnTo>
                  <a:lnTo>
                    <a:pt x="262" y="3183"/>
                  </a:lnTo>
                  <a:lnTo>
                    <a:pt x="218" y="3168"/>
                  </a:lnTo>
                  <a:lnTo>
                    <a:pt x="176" y="3147"/>
                  </a:lnTo>
                  <a:lnTo>
                    <a:pt x="138" y="3122"/>
                  </a:lnTo>
                  <a:lnTo>
                    <a:pt x="104" y="3092"/>
                  </a:lnTo>
                  <a:lnTo>
                    <a:pt x="74" y="3059"/>
                  </a:lnTo>
                  <a:lnTo>
                    <a:pt x="48" y="3021"/>
                  </a:lnTo>
                  <a:lnTo>
                    <a:pt x="28" y="2980"/>
                  </a:lnTo>
                  <a:lnTo>
                    <a:pt x="12" y="2936"/>
                  </a:lnTo>
                  <a:lnTo>
                    <a:pt x="3" y="2891"/>
                  </a:lnTo>
                  <a:lnTo>
                    <a:pt x="0" y="2843"/>
                  </a:lnTo>
                  <a:lnTo>
                    <a:pt x="2" y="2801"/>
                  </a:lnTo>
                  <a:lnTo>
                    <a:pt x="9" y="2761"/>
                  </a:lnTo>
                  <a:lnTo>
                    <a:pt x="22" y="2723"/>
                  </a:lnTo>
                  <a:lnTo>
                    <a:pt x="37" y="2686"/>
                  </a:lnTo>
                  <a:lnTo>
                    <a:pt x="57" y="2652"/>
                  </a:lnTo>
                  <a:lnTo>
                    <a:pt x="80" y="2620"/>
                  </a:lnTo>
                  <a:lnTo>
                    <a:pt x="107" y="2592"/>
                  </a:lnTo>
                  <a:lnTo>
                    <a:pt x="106" y="2591"/>
                  </a:lnTo>
                  <a:lnTo>
                    <a:pt x="948" y="1758"/>
                  </a:lnTo>
                  <a:lnTo>
                    <a:pt x="912" y="1685"/>
                  </a:lnTo>
                  <a:lnTo>
                    <a:pt x="881" y="1609"/>
                  </a:lnTo>
                  <a:lnTo>
                    <a:pt x="854" y="1531"/>
                  </a:lnTo>
                  <a:lnTo>
                    <a:pt x="835" y="1451"/>
                  </a:lnTo>
                  <a:lnTo>
                    <a:pt x="819" y="1368"/>
                  </a:lnTo>
                  <a:lnTo>
                    <a:pt x="810" y="1284"/>
                  </a:lnTo>
                  <a:lnTo>
                    <a:pt x="807" y="1198"/>
                  </a:lnTo>
                  <a:lnTo>
                    <a:pt x="810" y="1113"/>
                  </a:lnTo>
                  <a:lnTo>
                    <a:pt x="819" y="1028"/>
                  </a:lnTo>
                  <a:lnTo>
                    <a:pt x="834" y="947"/>
                  </a:lnTo>
                  <a:lnTo>
                    <a:pt x="854" y="866"/>
                  </a:lnTo>
                  <a:lnTo>
                    <a:pt x="879" y="788"/>
                  </a:lnTo>
                  <a:lnTo>
                    <a:pt x="910" y="713"/>
                  </a:lnTo>
                  <a:lnTo>
                    <a:pt x="946" y="640"/>
                  </a:lnTo>
                  <a:lnTo>
                    <a:pt x="986" y="570"/>
                  </a:lnTo>
                  <a:lnTo>
                    <a:pt x="1031" y="503"/>
                  </a:lnTo>
                  <a:lnTo>
                    <a:pt x="1080" y="440"/>
                  </a:lnTo>
                  <a:lnTo>
                    <a:pt x="1134" y="380"/>
                  </a:lnTo>
                  <a:lnTo>
                    <a:pt x="1191" y="323"/>
                  </a:lnTo>
                  <a:lnTo>
                    <a:pt x="1252" y="271"/>
                  </a:lnTo>
                  <a:lnTo>
                    <a:pt x="1316" y="222"/>
                  </a:lnTo>
                  <a:lnTo>
                    <a:pt x="1384" y="177"/>
                  </a:lnTo>
                  <a:lnTo>
                    <a:pt x="1454" y="137"/>
                  </a:lnTo>
                  <a:lnTo>
                    <a:pt x="1528" y="102"/>
                  </a:lnTo>
                  <a:lnTo>
                    <a:pt x="1604" y="72"/>
                  </a:lnTo>
                  <a:lnTo>
                    <a:pt x="1683" y="46"/>
                  </a:lnTo>
                  <a:lnTo>
                    <a:pt x="1763" y="27"/>
                  </a:lnTo>
                  <a:lnTo>
                    <a:pt x="1847" y="11"/>
                  </a:lnTo>
                  <a:lnTo>
                    <a:pt x="1931" y="3"/>
                  </a:lnTo>
                  <a:lnTo>
                    <a:pt x="20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12828" y="3173"/>
              <a:ext cx="378" cy="374"/>
            </a:xfrm>
            <a:custGeom>
              <a:avLst/>
              <a:gdLst>
                <a:gd name="T0" fmla="*/ 707 w 757"/>
                <a:gd name="T1" fmla="*/ 0 h 749"/>
                <a:gd name="T2" fmla="*/ 723 w 757"/>
                <a:gd name="T3" fmla="*/ 2 h 749"/>
                <a:gd name="T4" fmla="*/ 736 w 757"/>
                <a:gd name="T5" fmla="*/ 10 h 749"/>
                <a:gd name="T6" fmla="*/ 747 w 757"/>
                <a:gd name="T7" fmla="*/ 21 h 749"/>
                <a:gd name="T8" fmla="*/ 755 w 757"/>
                <a:gd name="T9" fmla="*/ 34 h 749"/>
                <a:gd name="T10" fmla="*/ 757 w 757"/>
                <a:gd name="T11" fmla="*/ 49 h 749"/>
                <a:gd name="T12" fmla="*/ 755 w 757"/>
                <a:gd name="T13" fmla="*/ 66 h 749"/>
                <a:gd name="T14" fmla="*/ 747 w 757"/>
                <a:gd name="T15" fmla="*/ 79 h 749"/>
                <a:gd name="T16" fmla="*/ 736 w 757"/>
                <a:gd name="T17" fmla="*/ 90 h 749"/>
                <a:gd name="T18" fmla="*/ 723 w 757"/>
                <a:gd name="T19" fmla="*/ 97 h 749"/>
                <a:gd name="T20" fmla="*/ 707 w 757"/>
                <a:gd name="T21" fmla="*/ 100 h 749"/>
                <a:gd name="T22" fmla="*/ 645 w 757"/>
                <a:gd name="T23" fmla="*/ 104 h 749"/>
                <a:gd name="T24" fmla="*/ 584 w 757"/>
                <a:gd name="T25" fmla="*/ 112 h 749"/>
                <a:gd name="T26" fmla="*/ 527 w 757"/>
                <a:gd name="T27" fmla="*/ 127 h 749"/>
                <a:gd name="T28" fmla="*/ 471 w 757"/>
                <a:gd name="T29" fmla="*/ 147 h 749"/>
                <a:gd name="T30" fmla="*/ 418 w 757"/>
                <a:gd name="T31" fmla="*/ 172 h 749"/>
                <a:gd name="T32" fmla="*/ 369 w 757"/>
                <a:gd name="T33" fmla="*/ 203 h 749"/>
                <a:gd name="T34" fmla="*/ 321 w 757"/>
                <a:gd name="T35" fmla="*/ 236 h 749"/>
                <a:gd name="T36" fmla="*/ 279 w 757"/>
                <a:gd name="T37" fmla="*/ 275 h 749"/>
                <a:gd name="T38" fmla="*/ 240 w 757"/>
                <a:gd name="T39" fmla="*/ 318 h 749"/>
                <a:gd name="T40" fmla="*/ 205 w 757"/>
                <a:gd name="T41" fmla="*/ 364 h 749"/>
                <a:gd name="T42" fmla="*/ 175 w 757"/>
                <a:gd name="T43" fmla="*/ 414 h 749"/>
                <a:gd name="T44" fmla="*/ 149 w 757"/>
                <a:gd name="T45" fmla="*/ 466 h 749"/>
                <a:gd name="T46" fmla="*/ 128 w 757"/>
                <a:gd name="T47" fmla="*/ 521 h 749"/>
                <a:gd name="T48" fmla="*/ 114 w 757"/>
                <a:gd name="T49" fmla="*/ 578 h 749"/>
                <a:gd name="T50" fmla="*/ 105 w 757"/>
                <a:gd name="T51" fmla="*/ 638 h 749"/>
                <a:gd name="T52" fmla="*/ 101 w 757"/>
                <a:gd name="T53" fmla="*/ 699 h 749"/>
                <a:gd name="T54" fmla="*/ 98 w 757"/>
                <a:gd name="T55" fmla="*/ 715 h 749"/>
                <a:gd name="T56" fmla="*/ 91 w 757"/>
                <a:gd name="T57" fmla="*/ 729 h 749"/>
                <a:gd name="T58" fmla="*/ 81 w 757"/>
                <a:gd name="T59" fmla="*/ 740 h 749"/>
                <a:gd name="T60" fmla="*/ 67 w 757"/>
                <a:gd name="T61" fmla="*/ 746 h 749"/>
                <a:gd name="T62" fmla="*/ 51 w 757"/>
                <a:gd name="T63" fmla="*/ 749 h 749"/>
                <a:gd name="T64" fmla="*/ 35 w 757"/>
                <a:gd name="T65" fmla="*/ 746 h 749"/>
                <a:gd name="T66" fmla="*/ 21 w 757"/>
                <a:gd name="T67" fmla="*/ 740 h 749"/>
                <a:gd name="T68" fmla="*/ 10 w 757"/>
                <a:gd name="T69" fmla="*/ 729 h 749"/>
                <a:gd name="T70" fmla="*/ 2 w 757"/>
                <a:gd name="T71" fmla="*/ 715 h 749"/>
                <a:gd name="T72" fmla="*/ 0 w 757"/>
                <a:gd name="T73" fmla="*/ 699 h 749"/>
                <a:gd name="T74" fmla="*/ 3 w 757"/>
                <a:gd name="T75" fmla="*/ 632 h 749"/>
                <a:gd name="T76" fmla="*/ 13 w 757"/>
                <a:gd name="T77" fmla="*/ 566 h 749"/>
                <a:gd name="T78" fmla="*/ 28 w 757"/>
                <a:gd name="T79" fmla="*/ 503 h 749"/>
                <a:gd name="T80" fmla="*/ 50 w 757"/>
                <a:gd name="T81" fmla="*/ 442 h 749"/>
                <a:gd name="T82" fmla="*/ 77 w 757"/>
                <a:gd name="T83" fmla="*/ 383 h 749"/>
                <a:gd name="T84" fmla="*/ 108 w 757"/>
                <a:gd name="T85" fmla="*/ 328 h 749"/>
                <a:gd name="T86" fmla="*/ 144 w 757"/>
                <a:gd name="T87" fmla="*/ 276 h 749"/>
                <a:gd name="T88" fmla="*/ 185 w 757"/>
                <a:gd name="T89" fmla="*/ 228 h 749"/>
                <a:gd name="T90" fmla="*/ 230 w 757"/>
                <a:gd name="T91" fmla="*/ 183 h 749"/>
                <a:gd name="T92" fmla="*/ 279 w 757"/>
                <a:gd name="T93" fmla="*/ 142 h 749"/>
                <a:gd name="T94" fmla="*/ 332 w 757"/>
                <a:gd name="T95" fmla="*/ 107 h 749"/>
                <a:gd name="T96" fmla="*/ 388 w 757"/>
                <a:gd name="T97" fmla="*/ 75 h 749"/>
                <a:gd name="T98" fmla="*/ 447 w 757"/>
                <a:gd name="T99" fmla="*/ 49 h 749"/>
                <a:gd name="T100" fmla="*/ 508 w 757"/>
                <a:gd name="T101" fmla="*/ 28 h 749"/>
                <a:gd name="T102" fmla="*/ 573 w 757"/>
                <a:gd name="T103" fmla="*/ 13 h 749"/>
                <a:gd name="T104" fmla="*/ 639 w 757"/>
                <a:gd name="T105" fmla="*/ 3 h 749"/>
                <a:gd name="T106" fmla="*/ 707 w 757"/>
                <a:gd name="T10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7" h="749">
                  <a:moveTo>
                    <a:pt x="707" y="0"/>
                  </a:moveTo>
                  <a:lnTo>
                    <a:pt x="723" y="2"/>
                  </a:lnTo>
                  <a:lnTo>
                    <a:pt x="736" y="10"/>
                  </a:lnTo>
                  <a:lnTo>
                    <a:pt x="747" y="21"/>
                  </a:lnTo>
                  <a:lnTo>
                    <a:pt x="755" y="34"/>
                  </a:lnTo>
                  <a:lnTo>
                    <a:pt x="757" y="49"/>
                  </a:lnTo>
                  <a:lnTo>
                    <a:pt x="755" y="66"/>
                  </a:lnTo>
                  <a:lnTo>
                    <a:pt x="747" y="79"/>
                  </a:lnTo>
                  <a:lnTo>
                    <a:pt x="736" y="90"/>
                  </a:lnTo>
                  <a:lnTo>
                    <a:pt x="723" y="97"/>
                  </a:lnTo>
                  <a:lnTo>
                    <a:pt x="707" y="100"/>
                  </a:lnTo>
                  <a:lnTo>
                    <a:pt x="645" y="104"/>
                  </a:lnTo>
                  <a:lnTo>
                    <a:pt x="584" y="112"/>
                  </a:lnTo>
                  <a:lnTo>
                    <a:pt x="527" y="127"/>
                  </a:lnTo>
                  <a:lnTo>
                    <a:pt x="471" y="147"/>
                  </a:lnTo>
                  <a:lnTo>
                    <a:pt x="418" y="172"/>
                  </a:lnTo>
                  <a:lnTo>
                    <a:pt x="369" y="203"/>
                  </a:lnTo>
                  <a:lnTo>
                    <a:pt x="321" y="236"/>
                  </a:lnTo>
                  <a:lnTo>
                    <a:pt x="279" y="275"/>
                  </a:lnTo>
                  <a:lnTo>
                    <a:pt x="240" y="318"/>
                  </a:lnTo>
                  <a:lnTo>
                    <a:pt x="205" y="364"/>
                  </a:lnTo>
                  <a:lnTo>
                    <a:pt x="175" y="414"/>
                  </a:lnTo>
                  <a:lnTo>
                    <a:pt x="149" y="466"/>
                  </a:lnTo>
                  <a:lnTo>
                    <a:pt x="128" y="521"/>
                  </a:lnTo>
                  <a:lnTo>
                    <a:pt x="114" y="578"/>
                  </a:lnTo>
                  <a:lnTo>
                    <a:pt x="105" y="638"/>
                  </a:lnTo>
                  <a:lnTo>
                    <a:pt x="101" y="699"/>
                  </a:lnTo>
                  <a:lnTo>
                    <a:pt x="98" y="715"/>
                  </a:lnTo>
                  <a:lnTo>
                    <a:pt x="91" y="729"/>
                  </a:lnTo>
                  <a:lnTo>
                    <a:pt x="81" y="740"/>
                  </a:lnTo>
                  <a:lnTo>
                    <a:pt x="67" y="746"/>
                  </a:lnTo>
                  <a:lnTo>
                    <a:pt x="51" y="749"/>
                  </a:lnTo>
                  <a:lnTo>
                    <a:pt x="35" y="746"/>
                  </a:lnTo>
                  <a:lnTo>
                    <a:pt x="21" y="740"/>
                  </a:lnTo>
                  <a:lnTo>
                    <a:pt x="10" y="729"/>
                  </a:lnTo>
                  <a:lnTo>
                    <a:pt x="2" y="715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6"/>
                  </a:lnTo>
                  <a:lnTo>
                    <a:pt x="28" y="503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4" y="276"/>
                  </a:lnTo>
                  <a:lnTo>
                    <a:pt x="185" y="228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2" y="107"/>
                  </a:lnTo>
                  <a:lnTo>
                    <a:pt x="388" y="75"/>
                  </a:lnTo>
                  <a:lnTo>
                    <a:pt x="447" y="49"/>
                  </a:lnTo>
                  <a:lnTo>
                    <a:pt x="508" y="28"/>
                  </a:lnTo>
                  <a:lnTo>
                    <a:pt x="573" y="13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</p:grpSp>
      <p:sp>
        <p:nvSpPr>
          <p:cNvPr id="15" name="50 Rectángulo"/>
          <p:cNvSpPr/>
          <p:nvPr/>
        </p:nvSpPr>
        <p:spPr bwMode="auto">
          <a:xfrm>
            <a:off x="6840165" y="2862199"/>
            <a:ext cx="4193885" cy="835480"/>
          </a:xfrm>
          <a:prstGeom prst="rect">
            <a:avLst/>
          </a:prstGeom>
          <a:solidFill>
            <a:srgbClr val="F26C72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>
              <a:cs typeface="+mn-ea"/>
              <a:sym typeface="+mn-lt"/>
            </a:endParaRPr>
          </a:p>
        </p:txBody>
      </p:sp>
      <p:sp>
        <p:nvSpPr>
          <p:cNvPr id="16" name="4 Rectángulo"/>
          <p:cNvSpPr/>
          <p:nvPr/>
        </p:nvSpPr>
        <p:spPr bwMode="auto">
          <a:xfrm>
            <a:off x="6830641" y="2862199"/>
            <a:ext cx="1566569" cy="835480"/>
          </a:xfrm>
          <a:custGeom>
            <a:avLst/>
            <a:gdLst/>
            <a:ahLst/>
            <a:cxnLst/>
            <a:rect l="l" t="t" r="r" b="b"/>
            <a:pathLst>
              <a:path w="3133501" h="1787016">
                <a:moveTo>
                  <a:pt x="0" y="0"/>
                </a:moveTo>
                <a:lnTo>
                  <a:pt x="3133501" y="0"/>
                </a:lnTo>
                <a:cubicBezTo>
                  <a:pt x="2908373" y="801608"/>
                  <a:pt x="2332189" y="1455792"/>
                  <a:pt x="1581065" y="1787016"/>
                </a:cubicBezTo>
                <a:lnTo>
                  <a:pt x="0" y="1787016"/>
                </a:lnTo>
                <a:close/>
              </a:path>
            </a:pathLst>
          </a:cu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lang="es-SV" sz="900">
              <a:cs typeface="+mn-ea"/>
              <a:sym typeface="+mn-lt"/>
            </a:endParaRPr>
          </a:p>
        </p:txBody>
      </p:sp>
      <p:sp>
        <p:nvSpPr>
          <p:cNvPr id="17" name="52 Rectángulo"/>
          <p:cNvSpPr/>
          <p:nvPr/>
        </p:nvSpPr>
        <p:spPr bwMode="auto">
          <a:xfrm>
            <a:off x="6862449" y="3956259"/>
            <a:ext cx="4193885" cy="835480"/>
          </a:xfrm>
          <a:prstGeom prst="rect">
            <a:avLst/>
          </a:prstGeom>
          <a:solidFill>
            <a:srgbClr val="54BEB7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>
              <a:cs typeface="+mn-ea"/>
              <a:sym typeface="+mn-lt"/>
            </a:endParaRPr>
          </a:p>
        </p:txBody>
      </p:sp>
      <p:sp>
        <p:nvSpPr>
          <p:cNvPr id="18" name="4 Rectángulo"/>
          <p:cNvSpPr/>
          <p:nvPr/>
        </p:nvSpPr>
        <p:spPr bwMode="auto">
          <a:xfrm>
            <a:off x="6852926" y="3956259"/>
            <a:ext cx="1566569" cy="835480"/>
          </a:xfrm>
          <a:custGeom>
            <a:avLst/>
            <a:gdLst/>
            <a:ahLst/>
            <a:cxnLst/>
            <a:rect l="l" t="t" r="r" b="b"/>
            <a:pathLst>
              <a:path w="3133501" h="1787016">
                <a:moveTo>
                  <a:pt x="0" y="0"/>
                </a:moveTo>
                <a:lnTo>
                  <a:pt x="3133501" y="0"/>
                </a:lnTo>
                <a:cubicBezTo>
                  <a:pt x="2908373" y="801608"/>
                  <a:pt x="2332189" y="1455792"/>
                  <a:pt x="1581065" y="1787016"/>
                </a:cubicBezTo>
                <a:lnTo>
                  <a:pt x="0" y="1787016"/>
                </a:lnTo>
                <a:close/>
              </a:path>
            </a:pathLst>
          </a:cu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lang="es-SV" sz="900">
              <a:cs typeface="+mn-ea"/>
              <a:sym typeface="+mn-lt"/>
            </a:endParaRPr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7329236" y="4198113"/>
            <a:ext cx="233444" cy="339439"/>
            <a:chOff x="14052" y="2464"/>
            <a:chExt cx="1099" cy="1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14052" y="2464"/>
              <a:ext cx="1099" cy="1598"/>
            </a:xfrm>
            <a:custGeom>
              <a:avLst/>
              <a:gdLst>
                <a:gd name="T0" fmla="*/ 934 w 2198"/>
                <a:gd name="T1" fmla="*/ 2932 h 3195"/>
                <a:gd name="T2" fmla="*/ 1014 w 2198"/>
                <a:gd name="T3" fmla="*/ 2988 h 3195"/>
                <a:gd name="T4" fmla="*/ 1127 w 2198"/>
                <a:gd name="T5" fmla="*/ 2995 h 3195"/>
                <a:gd name="T6" fmla="*/ 1215 w 2198"/>
                <a:gd name="T7" fmla="*/ 2979 h 3195"/>
                <a:gd name="T8" fmla="*/ 1278 w 2198"/>
                <a:gd name="T9" fmla="*/ 2915 h 3195"/>
                <a:gd name="T10" fmla="*/ 1420 w 2198"/>
                <a:gd name="T11" fmla="*/ 2506 h 3195"/>
                <a:gd name="T12" fmla="*/ 816 w 2198"/>
                <a:gd name="T13" fmla="*/ 2631 h 3195"/>
                <a:gd name="T14" fmla="*/ 862 w 2198"/>
                <a:gd name="T15" fmla="*/ 2775 h 3195"/>
                <a:gd name="T16" fmla="*/ 1394 w 2198"/>
                <a:gd name="T17" fmla="*/ 2594 h 3195"/>
                <a:gd name="T18" fmla="*/ 734 w 2198"/>
                <a:gd name="T19" fmla="*/ 2362 h 3195"/>
                <a:gd name="T20" fmla="*/ 1469 w 2198"/>
                <a:gd name="T21" fmla="*/ 2350 h 3195"/>
                <a:gd name="T22" fmla="*/ 1026 w 2198"/>
                <a:gd name="T23" fmla="*/ 203 h 3195"/>
                <a:gd name="T24" fmla="*/ 749 w 2198"/>
                <a:gd name="T25" fmla="*/ 271 h 3195"/>
                <a:gd name="T26" fmla="*/ 514 w 2198"/>
                <a:gd name="T27" fmla="*/ 417 h 3195"/>
                <a:gd name="T28" fmla="*/ 335 w 2198"/>
                <a:gd name="T29" fmla="*/ 625 h 3195"/>
                <a:gd name="T30" fmla="*/ 226 w 2198"/>
                <a:gd name="T31" fmla="*/ 882 h 3195"/>
                <a:gd name="T32" fmla="*/ 202 w 2198"/>
                <a:gd name="T33" fmla="*/ 1150 h 3195"/>
                <a:gd name="T34" fmla="*/ 261 w 2198"/>
                <a:gd name="T35" fmla="*/ 1368 h 3195"/>
                <a:gd name="T36" fmla="*/ 369 w 2198"/>
                <a:gd name="T37" fmla="*/ 1600 h 3195"/>
                <a:gd name="T38" fmla="*/ 524 w 2198"/>
                <a:gd name="T39" fmla="*/ 1882 h 3195"/>
                <a:gd name="T40" fmla="*/ 1619 w 2198"/>
                <a:gd name="T41" fmla="*/ 1989 h 3195"/>
                <a:gd name="T42" fmla="*/ 1798 w 2198"/>
                <a:gd name="T43" fmla="*/ 1658 h 3195"/>
                <a:gd name="T44" fmla="*/ 1915 w 2198"/>
                <a:gd name="T45" fmla="*/ 1425 h 3195"/>
                <a:gd name="T46" fmla="*/ 1987 w 2198"/>
                <a:gd name="T47" fmla="*/ 1202 h 3195"/>
                <a:gd name="T48" fmla="*/ 1986 w 2198"/>
                <a:gd name="T49" fmla="*/ 953 h 3195"/>
                <a:gd name="T50" fmla="*/ 1898 w 2198"/>
                <a:gd name="T51" fmla="*/ 685 h 3195"/>
                <a:gd name="T52" fmla="*/ 1735 w 2198"/>
                <a:gd name="T53" fmla="*/ 464 h 3195"/>
                <a:gd name="T54" fmla="*/ 1512 w 2198"/>
                <a:gd name="T55" fmla="*/ 300 h 3195"/>
                <a:gd name="T56" fmla="*/ 1245 w 2198"/>
                <a:gd name="T57" fmla="*/ 211 h 3195"/>
                <a:gd name="T58" fmla="*/ 1181 w 2198"/>
                <a:gd name="T59" fmla="*/ 3 h 3195"/>
                <a:gd name="T60" fmla="*/ 1491 w 2198"/>
                <a:gd name="T61" fmla="*/ 72 h 3195"/>
                <a:gd name="T62" fmla="*/ 1761 w 2198"/>
                <a:gd name="T63" fmla="*/ 221 h 3195"/>
                <a:gd name="T64" fmla="*/ 1977 w 2198"/>
                <a:gd name="T65" fmla="*/ 437 h 3195"/>
                <a:gd name="T66" fmla="*/ 2126 w 2198"/>
                <a:gd name="T67" fmla="*/ 707 h 3195"/>
                <a:gd name="T68" fmla="*/ 2195 w 2198"/>
                <a:gd name="T69" fmla="*/ 1016 h 3195"/>
                <a:gd name="T70" fmla="*/ 2170 w 2198"/>
                <a:gd name="T71" fmla="*/ 1300 h 3195"/>
                <a:gd name="T72" fmla="*/ 2066 w 2198"/>
                <a:gd name="T73" fmla="*/ 1574 h 3195"/>
                <a:gd name="T74" fmla="*/ 1923 w 2198"/>
                <a:gd name="T75" fmla="*/ 1846 h 3195"/>
                <a:gd name="T76" fmla="*/ 1779 w 2198"/>
                <a:gd name="T77" fmla="*/ 2112 h 3195"/>
                <a:gd name="T78" fmla="*/ 1673 w 2198"/>
                <a:gd name="T79" fmla="*/ 2370 h 3195"/>
                <a:gd name="T80" fmla="*/ 1597 w 2198"/>
                <a:gd name="T81" fmla="*/ 2611 h 3195"/>
                <a:gd name="T82" fmla="*/ 1536 w 2198"/>
                <a:gd name="T83" fmla="*/ 2815 h 3195"/>
                <a:gd name="T84" fmla="*/ 1472 w 2198"/>
                <a:gd name="T85" fmla="*/ 2977 h 3195"/>
                <a:gd name="T86" fmla="*/ 1390 w 2198"/>
                <a:gd name="T87" fmla="*/ 3096 h 3195"/>
                <a:gd name="T88" fmla="*/ 1271 w 2198"/>
                <a:gd name="T89" fmla="*/ 3170 h 3195"/>
                <a:gd name="T90" fmla="*/ 1099 w 2198"/>
                <a:gd name="T91" fmla="*/ 3195 h 3195"/>
                <a:gd name="T92" fmla="*/ 924 w 2198"/>
                <a:gd name="T93" fmla="*/ 3168 h 3195"/>
                <a:gd name="T94" fmla="*/ 803 w 2198"/>
                <a:gd name="T95" fmla="*/ 3088 h 3195"/>
                <a:gd name="T96" fmla="*/ 719 w 2198"/>
                <a:gd name="T97" fmla="*/ 2958 h 3195"/>
                <a:gd name="T98" fmla="*/ 653 w 2198"/>
                <a:gd name="T99" fmla="*/ 2782 h 3195"/>
                <a:gd name="T100" fmla="*/ 588 w 2198"/>
                <a:gd name="T101" fmla="*/ 2562 h 3195"/>
                <a:gd name="T102" fmla="*/ 503 w 2198"/>
                <a:gd name="T103" fmla="*/ 2302 h 3195"/>
                <a:gd name="T104" fmla="*/ 377 w 2198"/>
                <a:gd name="T105" fmla="*/ 2030 h 3195"/>
                <a:gd name="T106" fmla="*/ 221 w 2198"/>
                <a:gd name="T107" fmla="*/ 1746 h 3195"/>
                <a:gd name="T108" fmla="*/ 81 w 2198"/>
                <a:gd name="T109" fmla="*/ 1457 h 3195"/>
                <a:gd name="T110" fmla="*/ 4 w 2198"/>
                <a:gd name="T111" fmla="*/ 1169 h 3195"/>
                <a:gd name="T112" fmla="*/ 27 w 2198"/>
                <a:gd name="T113" fmla="*/ 858 h 3195"/>
                <a:gd name="T114" fmla="*/ 137 w 2198"/>
                <a:gd name="T115" fmla="*/ 566 h 3195"/>
                <a:gd name="T116" fmla="*/ 322 w 2198"/>
                <a:gd name="T117" fmla="*/ 322 h 3195"/>
                <a:gd name="T118" fmla="*/ 567 w 2198"/>
                <a:gd name="T119" fmla="*/ 137 h 3195"/>
                <a:gd name="T120" fmla="*/ 858 w 2198"/>
                <a:gd name="T121" fmla="*/ 27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8" h="3195">
                  <a:moveTo>
                    <a:pt x="1323" y="2818"/>
                  </a:moveTo>
                  <a:lnTo>
                    <a:pt x="899" y="2871"/>
                  </a:lnTo>
                  <a:lnTo>
                    <a:pt x="917" y="2904"/>
                  </a:lnTo>
                  <a:lnTo>
                    <a:pt x="934" y="2932"/>
                  </a:lnTo>
                  <a:lnTo>
                    <a:pt x="951" y="2953"/>
                  </a:lnTo>
                  <a:lnTo>
                    <a:pt x="971" y="2970"/>
                  </a:lnTo>
                  <a:lnTo>
                    <a:pt x="991" y="2981"/>
                  </a:lnTo>
                  <a:lnTo>
                    <a:pt x="1014" y="2988"/>
                  </a:lnTo>
                  <a:lnTo>
                    <a:pt x="1039" y="2993"/>
                  </a:lnTo>
                  <a:lnTo>
                    <a:pt x="1067" y="2995"/>
                  </a:lnTo>
                  <a:lnTo>
                    <a:pt x="1099" y="2995"/>
                  </a:lnTo>
                  <a:lnTo>
                    <a:pt x="1127" y="2995"/>
                  </a:lnTo>
                  <a:lnTo>
                    <a:pt x="1153" y="2994"/>
                  </a:lnTo>
                  <a:lnTo>
                    <a:pt x="1175" y="2991"/>
                  </a:lnTo>
                  <a:lnTo>
                    <a:pt x="1196" y="2986"/>
                  </a:lnTo>
                  <a:lnTo>
                    <a:pt x="1215" y="2979"/>
                  </a:lnTo>
                  <a:lnTo>
                    <a:pt x="1232" y="2969"/>
                  </a:lnTo>
                  <a:lnTo>
                    <a:pt x="1249" y="2954"/>
                  </a:lnTo>
                  <a:lnTo>
                    <a:pt x="1264" y="2937"/>
                  </a:lnTo>
                  <a:lnTo>
                    <a:pt x="1278" y="2915"/>
                  </a:lnTo>
                  <a:lnTo>
                    <a:pt x="1294" y="2888"/>
                  </a:lnTo>
                  <a:lnTo>
                    <a:pt x="1308" y="2855"/>
                  </a:lnTo>
                  <a:lnTo>
                    <a:pt x="1323" y="2818"/>
                  </a:lnTo>
                  <a:close/>
                  <a:moveTo>
                    <a:pt x="1420" y="2506"/>
                  </a:moveTo>
                  <a:lnTo>
                    <a:pt x="802" y="2583"/>
                  </a:lnTo>
                  <a:lnTo>
                    <a:pt x="802" y="2585"/>
                  </a:lnTo>
                  <a:lnTo>
                    <a:pt x="803" y="2587"/>
                  </a:lnTo>
                  <a:lnTo>
                    <a:pt x="816" y="2631"/>
                  </a:lnTo>
                  <a:lnTo>
                    <a:pt x="829" y="2672"/>
                  </a:lnTo>
                  <a:lnTo>
                    <a:pt x="841" y="2709"/>
                  </a:lnTo>
                  <a:lnTo>
                    <a:pt x="852" y="2743"/>
                  </a:lnTo>
                  <a:lnTo>
                    <a:pt x="862" y="2775"/>
                  </a:lnTo>
                  <a:lnTo>
                    <a:pt x="1358" y="2713"/>
                  </a:lnTo>
                  <a:lnTo>
                    <a:pt x="1369" y="2677"/>
                  </a:lnTo>
                  <a:lnTo>
                    <a:pt x="1381" y="2637"/>
                  </a:lnTo>
                  <a:lnTo>
                    <a:pt x="1394" y="2594"/>
                  </a:lnTo>
                  <a:lnTo>
                    <a:pt x="1407" y="2551"/>
                  </a:lnTo>
                  <a:lnTo>
                    <a:pt x="1420" y="2506"/>
                  </a:lnTo>
                  <a:close/>
                  <a:moveTo>
                    <a:pt x="711" y="2297"/>
                  </a:moveTo>
                  <a:lnTo>
                    <a:pt x="734" y="2362"/>
                  </a:lnTo>
                  <a:lnTo>
                    <a:pt x="754" y="2425"/>
                  </a:lnTo>
                  <a:lnTo>
                    <a:pt x="772" y="2487"/>
                  </a:lnTo>
                  <a:lnTo>
                    <a:pt x="1452" y="2402"/>
                  </a:lnTo>
                  <a:lnTo>
                    <a:pt x="1469" y="2350"/>
                  </a:lnTo>
                  <a:lnTo>
                    <a:pt x="1488" y="2297"/>
                  </a:lnTo>
                  <a:lnTo>
                    <a:pt x="711" y="2297"/>
                  </a:lnTo>
                  <a:close/>
                  <a:moveTo>
                    <a:pt x="1099" y="200"/>
                  </a:moveTo>
                  <a:lnTo>
                    <a:pt x="1026" y="203"/>
                  </a:lnTo>
                  <a:lnTo>
                    <a:pt x="953" y="211"/>
                  </a:lnTo>
                  <a:lnTo>
                    <a:pt x="883" y="226"/>
                  </a:lnTo>
                  <a:lnTo>
                    <a:pt x="815" y="246"/>
                  </a:lnTo>
                  <a:lnTo>
                    <a:pt x="749" y="271"/>
                  </a:lnTo>
                  <a:lnTo>
                    <a:pt x="686" y="300"/>
                  </a:lnTo>
                  <a:lnTo>
                    <a:pt x="625" y="335"/>
                  </a:lnTo>
                  <a:lnTo>
                    <a:pt x="568" y="374"/>
                  </a:lnTo>
                  <a:lnTo>
                    <a:pt x="514" y="417"/>
                  </a:lnTo>
                  <a:lnTo>
                    <a:pt x="464" y="464"/>
                  </a:lnTo>
                  <a:lnTo>
                    <a:pt x="417" y="514"/>
                  </a:lnTo>
                  <a:lnTo>
                    <a:pt x="374" y="568"/>
                  </a:lnTo>
                  <a:lnTo>
                    <a:pt x="335" y="625"/>
                  </a:lnTo>
                  <a:lnTo>
                    <a:pt x="300" y="685"/>
                  </a:lnTo>
                  <a:lnTo>
                    <a:pt x="271" y="749"/>
                  </a:lnTo>
                  <a:lnTo>
                    <a:pt x="246" y="815"/>
                  </a:lnTo>
                  <a:lnTo>
                    <a:pt x="226" y="882"/>
                  </a:lnTo>
                  <a:lnTo>
                    <a:pt x="212" y="953"/>
                  </a:lnTo>
                  <a:lnTo>
                    <a:pt x="203" y="1024"/>
                  </a:lnTo>
                  <a:lnTo>
                    <a:pt x="200" y="1099"/>
                  </a:lnTo>
                  <a:lnTo>
                    <a:pt x="202" y="1150"/>
                  </a:lnTo>
                  <a:lnTo>
                    <a:pt x="210" y="1203"/>
                  </a:lnTo>
                  <a:lnTo>
                    <a:pt x="223" y="1257"/>
                  </a:lnTo>
                  <a:lnTo>
                    <a:pt x="240" y="1312"/>
                  </a:lnTo>
                  <a:lnTo>
                    <a:pt x="261" y="1368"/>
                  </a:lnTo>
                  <a:lnTo>
                    <a:pt x="284" y="1426"/>
                  </a:lnTo>
                  <a:lnTo>
                    <a:pt x="310" y="1484"/>
                  </a:lnTo>
                  <a:lnTo>
                    <a:pt x="338" y="1541"/>
                  </a:lnTo>
                  <a:lnTo>
                    <a:pt x="369" y="1600"/>
                  </a:lnTo>
                  <a:lnTo>
                    <a:pt x="401" y="1658"/>
                  </a:lnTo>
                  <a:lnTo>
                    <a:pt x="432" y="1718"/>
                  </a:lnTo>
                  <a:lnTo>
                    <a:pt x="465" y="1776"/>
                  </a:lnTo>
                  <a:lnTo>
                    <a:pt x="524" y="1882"/>
                  </a:lnTo>
                  <a:lnTo>
                    <a:pt x="580" y="1989"/>
                  </a:lnTo>
                  <a:lnTo>
                    <a:pt x="634" y="2097"/>
                  </a:lnTo>
                  <a:lnTo>
                    <a:pt x="1566" y="2097"/>
                  </a:lnTo>
                  <a:lnTo>
                    <a:pt x="1619" y="1989"/>
                  </a:lnTo>
                  <a:lnTo>
                    <a:pt x="1675" y="1882"/>
                  </a:lnTo>
                  <a:lnTo>
                    <a:pt x="1733" y="1777"/>
                  </a:lnTo>
                  <a:lnTo>
                    <a:pt x="1766" y="1718"/>
                  </a:lnTo>
                  <a:lnTo>
                    <a:pt x="1798" y="1658"/>
                  </a:lnTo>
                  <a:lnTo>
                    <a:pt x="1829" y="1600"/>
                  </a:lnTo>
                  <a:lnTo>
                    <a:pt x="1860" y="1541"/>
                  </a:lnTo>
                  <a:lnTo>
                    <a:pt x="1888" y="1483"/>
                  </a:lnTo>
                  <a:lnTo>
                    <a:pt x="1915" y="1425"/>
                  </a:lnTo>
                  <a:lnTo>
                    <a:pt x="1938" y="1367"/>
                  </a:lnTo>
                  <a:lnTo>
                    <a:pt x="1959" y="1311"/>
                  </a:lnTo>
                  <a:lnTo>
                    <a:pt x="1975" y="1256"/>
                  </a:lnTo>
                  <a:lnTo>
                    <a:pt x="1987" y="1202"/>
                  </a:lnTo>
                  <a:lnTo>
                    <a:pt x="1996" y="1150"/>
                  </a:lnTo>
                  <a:lnTo>
                    <a:pt x="1999" y="1099"/>
                  </a:lnTo>
                  <a:lnTo>
                    <a:pt x="1996" y="1024"/>
                  </a:lnTo>
                  <a:lnTo>
                    <a:pt x="1986" y="953"/>
                  </a:lnTo>
                  <a:lnTo>
                    <a:pt x="1972" y="882"/>
                  </a:lnTo>
                  <a:lnTo>
                    <a:pt x="1953" y="815"/>
                  </a:lnTo>
                  <a:lnTo>
                    <a:pt x="1927" y="749"/>
                  </a:lnTo>
                  <a:lnTo>
                    <a:pt x="1898" y="685"/>
                  </a:lnTo>
                  <a:lnTo>
                    <a:pt x="1864" y="625"/>
                  </a:lnTo>
                  <a:lnTo>
                    <a:pt x="1825" y="568"/>
                  </a:lnTo>
                  <a:lnTo>
                    <a:pt x="1781" y="514"/>
                  </a:lnTo>
                  <a:lnTo>
                    <a:pt x="1735" y="464"/>
                  </a:lnTo>
                  <a:lnTo>
                    <a:pt x="1684" y="417"/>
                  </a:lnTo>
                  <a:lnTo>
                    <a:pt x="1630" y="374"/>
                  </a:lnTo>
                  <a:lnTo>
                    <a:pt x="1573" y="335"/>
                  </a:lnTo>
                  <a:lnTo>
                    <a:pt x="1512" y="300"/>
                  </a:lnTo>
                  <a:lnTo>
                    <a:pt x="1449" y="271"/>
                  </a:lnTo>
                  <a:lnTo>
                    <a:pt x="1383" y="246"/>
                  </a:lnTo>
                  <a:lnTo>
                    <a:pt x="1315" y="226"/>
                  </a:lnTo>
                  <a:lnTo>
                    <a:pt x="1245" y="211"/>
                  </a:lnTo>
                  <a:lnTo>
                    <a:pt x="1173" y="203"/>
                  </a:lnTo>
                  <a:lnTo>
                    <a:pt x="1099" y="200"/>
                  </a:lnTo>
                  <a:close/>
                  <a:moveTo>
                    <a:pt x="1099" y="0"/>
                  </a:moveTo>
                  <a:lnTo>
                    <a:pt x="1181" y="3"/>
                  </a:lnTo>
                  <a:lnTo>
                    <a:pt x="1262" y="12"/>
                  </a:lnTo>
                  <a:lnTo>
                    <a:pt x="1340" y="27"/>
                  </a:lnTo>
                  <a:lnTo>
                    <a:pt x="1416" y="46"/>
                  </a:lnTo>
                  <a:lnTo>
                    <a:pt x="1491" y="72"/>
                  </a:lnTo>
                  <a:lnTo>
                    <a:pt x="1562" y="102"/>
                  </a:lnTo>
                  <a:lnTo>
                    <a:pt x="1632" y="137"/>
                  </a:lnTo>
                  <a:lnTo>
                    <a:pt x="1697" y="177"/>
                  </a:lnTo>
                  <a:lnTo>
                    <a:pt x="1761" y="221"/>
                  </a:lnTo>
                  <a:lnTo>
                    <a:pt x="1820" y="270"/>
                  </a:lnTo>
                  <a:lnTo>
                    <a:pt x="1876" y="322"/>
                  </a:lnTo>
                  <a:lnTo>
                    <a:pt x="1928" y="378"/>
                  </a:lnTo>
                  <a:lnTo>
                    <a:pt x="1977" y="437"/>
                  </a:lnTo>
                  <a:lnTo>
                    <a:pt x="2021" y="500"/>
                  </a:lnTo>
                  <a:lnTo>
                    <a:pt x="2061" y="566"/>
                  </a:lnTo>
                  <a:lnTo>
                    <a:pt x="2096" y="635"/>
                  </a:lnTo>
                  <a:lnTo>
                    <a:pt x="2126" y="707"/>
                  </a:lnTo>
                  <a:lnTo>
                    <a:pt x="2152" y="781"/>
                  </a:lnTo>
                  <a:lnTo>
                    <a:pt x="2171" y="858"/>
                  </a:lnTo>
                  <a:lnTo>
                    <a:pt x="2187" y="936"/>
                  </a:lnTo>
                  <a:lnTo>
                    <a:pt x="2195" y="1016"/>
                  </a:lnTo>
                  <a:lnTo>
                    <a:pt x="2198" y="1099"/>
                  </a:lnTo>
                  <a:lnTo>
                    <a:pt x="2195" y="1165"/>
                  </a:lnTo>
                  <a:lnTo>
                    <a:pt x="2186" y="1233"/>
                  </a:lnTo>
                  <a:lnTo>
                    <a:pt x="2170" y="1300"/>
                  </a:lnTo>
                  <a:lnTo>
                    <a:pt x="2150" y="1368"/>
                  </a:lnTo>
                  <a:lnTo>
                    <a:pt x="2126" y="1437"/>
                  </a:lnTo>
                  <a:lnTo>
                    <a:pt x="2098" y="1505"/>
                  </a:lnTo>
                  <a:lnTo>
                    <a:pt x="2066" y="1574"/>
                  </a:lnTo>
                  <a:lnTo>
                    <a:pt x="2032" y="1642"/>
                  </a:lnTo>
                  <a:lnTo>
                    <a:pt x="1998" y="1711"/>
                  </a:lnTo>
                  <a:lnTo>
                    <a:pt x="1961" y="1778"/>
                  </a:lnTo>
                  <a:lnTo>
                    <a:pt x="1923" y="1846"/>
                  </a:lnTo>
                  <a:lnTo>
                    <a:pt x="1885" y="1914"/>
                  </a:lnTo>
                  <a:lnTo>
                    <a:pt x="1848" y="1980"/>
                  </a:lnTo>
                  <a:lnTo>
                    <a:pt x="1813" y="2047"/>
                  </a:lnTo>
                  <a:lnTo>
                    <a:pt x="1779" y="2112"/>
                  </a:lnTo>
                  <a:lnTo>
                    <a:pt x="1748" y="2177"/>
                  </a:lnTo>
                  <a:lnTo>
                    <a:pt x="1720" y="2241"/>
                  </a:lnTo>
                  <a:lnTo>
                    <a:pt x="1695" y="2304"/>
                  </a:lnTo>
                  <a:lnTo>
                    <a:pt x="1673" y="2370"/>
                  </a:lnTo>
                  <a:lnTo>
                    <a:pt x="1651" y="2434"/>
                  </a:lnTo>
                  <a:lnTo>
                    <a:pt x="1632" y="2495"/>
                  </a:lnTo>
                  <a:lnTo>
                    <a:pt x="1614" y="2554"/>
                  </a:lnTo>
                  <a:lnTo>
                    <a:pt x="1597" y="2611"/>
                  </a:lnTo>
                  <a:lnTo>
                    <a:pt x="1582" y="2665"/>
                  </a:lnTo>
                  <a:lnTo>
                    <a:pt x="1566" y="2717"/>
                  </a:lnTo>
                  <a:lnTo>
                    <a:pt x="1551" y="2768"/>
                  </a:lnTo>
                  <a:lnTo>
                    <a:pt x="1536" y="2815"/>
                  </a:lnTo>
                  <a:lnTo>
                    <a:pt x="1521" y="2859"/>
                  </a:lnTo>
                  <a:lnTo>
                    <a:pt x="1506" y="2901"/>
                  </a:lnTo>
                  <a:lnTo>
                    <a:pt x="1490" y="2940"/>
                  </a:lnTo>
                  <a:lnTo>
                    <a:pt x="1472" y="2977"/>
                  </a:lnTo>
                  <a:lnTo>
                    <a:pt x="1454" y="3012"/>
                  </a:lnTo>
                  <a:lnTo>
                    <a:pt x="1435" y="3042"/>
                  </a:lnTo>
                  <a:lnTo>
                    <a:pt x="1413" y="3071"/>
                  </a:lnTo>
                  <a:lnTo>
                    <a:pt x="1390" y="3096"/>
                  </a:lnTo>
                  <a:lnTo>
                    <a:pt x="1364" y="3120"/>
                  </a:lnTo>
                  <a:lnTo>
                    <a:pt x="1336" y="3139"/>
                  </a:lnTo>
                  <a:lnTo>
                    <a:pt x="1305" y="3157"/>
                  </a:lnTo>
                  <a:lnTo>
                    <a:pt x="1271" y="3170"/>
                  </a:lnTo>
                  <a:lnTo>
                    <a:pt x="1233" y="3181"/>
                  </a:lnTo>
                  <a:lnTo>
                    <a:pt x="1192" y="3189"/>
                  </a:lnTo>
                  <a:lnTo>
                    <a:pt x="1148" y="3193"/>
                  </a:lnTo>
                  <a:lnTo>
                    <a:pt x="1099" y="3195"/>
                  </a:lnTo>
                  <a:lnTo>
                    <a:pt x="1049" y="3193"/>
                  </a:lnTo>
                  <a:lnTo>
                    <a:pt x="1003" y="3188"/>
                  </a:lnTo>
                  <a:lnTo>
                    <a:pt x="962" y="3180"/>
                  </a:lnTo>
                  <a:lnTo>
                    <a:pt x="924" y="3168"/>
                  </a:lnTo>
                  <a:lnTo>
                    <a:pt x="889" y="3153"/>
                  </a:lnTo>
                  <a:lnTo>
                    <a:pt x="857" y="3134"/>
                  </a:lnTo>
                  <a:lnTo>
                    <a:pt x="829" y="3113"/>
                  </a:lnTo>
                  <a:lnTo>
                    <a:pt x="803" y="3088"/>
                  </a:lnTo>
                  <a:lnTo>
                    <a:pt x="780" y="3061"/>
                  </a:lnTo>
                  <a:lnTo>
                    <a:pt x="757" y="3029"/>
                  </a:lnTo>
                  <a:lnTo>
                    <a:pt x="738" y="2995"/>
                  </a:lnTo>
                  <a:lnTo>
                    <a:pt x="719" y="2958"/>
                  </a:lnTo>
                  <a:lnTo>
                    <a:pt x="702" y="2919"/>
                  </a:lnTo>
                  <a:lnTo>
                    <a:pt x="685" y="2876"/>
                  </a:lnTo>
                  <a:lnTo>
                    <a:pt x="669" y="2831"/>
                  </a:lnTo>
                  <a:lnTo>
                    <a:pt x="653" y="2782"/>
                  </a:lnTo>
                  <a:lnTo>
                    <a:pt x="638" y="2731"/>
                  </a:lnTo>
                  <a:lnTo>
                    <a:pt x="621" y="2678"/>
                  </a:lnTo>
                  <a:lnTo>
                    <a:pt x="605" y="2621"/>
                  </a:lnTo>
                  <a:lnTo>
                    <a:pt x="588" y="2562"/>
                  </a:lnTo>
                  <a:lnTo>
                    <a:pt x="568" y="2501"/>
                  </a:lnTo>
                  <a:lnTo>
                    <a:pt x="549" y="2437"/>
                  </a:lnTo>
                  <a:lnTo>
                    <a:pt x="526" y="2371"/>
                  </a:lnTo>
                  <a:lnTo>
                    <a:pt x="503" y="2302"/>
                  </a:lnTo>
                  <a:lnTo>
                    <a:pt x="476" y="2235"/>
                  </a:lnTo>
                  <a:lnTo>
                    <a:pt x="447" y="2168"/>
                  </a:lnTo>
                  <a:lnTo>
                    <a:pt x="413" y="2100"/>
                  </a:lnTo>
                  <a:lnTo>
                    <a:pt x="377" y="2030"/>
                  </a:lnTo>
                  <a:lnTo>
                    <a:pt x="338" y="1960"/>
                  </a:lnTo>
                  <a:lnTo>
                    <a:pt x="299" y="1889"/>
                  </a:lnTo>
                  <a:lnTo>
                    <a:pt x="260" y="1818"/>
                  </a:lnTo>
                  <a:lnTo>
                    <a:pt x="221" y="1746"/>
                  </a:lnTo>
                  <a:lnTo>
                    <a:pt x="182" y="1675"/>
                  </a:lnTo>
                  <a:lnTo>
                    <a:pt x="145" y="1602"/>
                  </a:lnTo>
                  <a:lnTo>
                    <a:pt x="111" y="1530"/>
                  </a:lnTo>
                  <a:lnTo>
                    <a:pt x="81" y="1457"/>
                  </a:lnTo>
                  <a:lnTo>
                    <a:pt x="53" y="1386"/>
                  </a:lnTo>
                  <a:lnTo>
                    <a:pt x="31" y="1313"/>
                  </a:lnTo>
                  <a:lnTo>
                    <a:pt x="14" y="1241"/>
                  </a:lnTo>
                  <a:lnTo>
                    <a:pt x="4" y="1169"/>
                  </a:lnTo>
                  <a:lnTo>
                    <a:pt x="0" y="1099"/>
                  </a:lnTo>
                  <a:lnTo>
                    <a:pt x="3" y="1016"/>
                  </a:lnTo>
                  <a:lnTo>
                    <a:pt x="12" y="936"/>
                  </a:lnTo>
                  <a:lnTo>
                    <a:pt x="27" y="858"/>
                  </a:lnTo>
                  <a:lnTo>
                    <a:pt x="47" y="781"/>
                  </a:lnTo>
                  <a:lnTo>
                    <a:pt x="72" y="707"/>
                  </a:lnTo>
                  <a:lnTo>
                    <a:pt x="102" y="635"/>
                  </a:lnTo>
                  <a:lnTo>
                    <a:pt x="137" y="566"/>
                  </a:lnTo>
                  <a:lnTo>
                    <a:pt x="177" y="500"/>
                  </a:lnTo>
                  <a:lnTo>
                    <a:pt x="221" y="437"/>
                  </a:lnTo>
                  <a:lnTo>
                    <a:pt x="270" y="378"/>
                  </a:lnTo>
                  <a:lnTo>
                    <a:pt x="322" y="322"/>
                  </a:lnTo>
                  <a:lnTo>
                    <a:pt x="378" y="270"/>
                  </a:lnTo>
                  <a:lnTo>
                    <a:pt x="437" y="221"/>
                  </a:lnTo>
                  <a:lnTo>
                    <a:pt x="501" y="177"/>
                  </a:lnTo>
                  <a:lnTo>
                    <a:pt x="567" y="137"/>
                  </a:lnTo>
                  <a:lnTo>
                    <a:pt x="636" y="102"/>
                  </a:lnTo>
                  <a:lnTo>
                    <a:pt x="707" y="72"/>
                  </a:lnTo>
                  <a:lnTo>
                    <a:pt x="782" y="46"/>
                  </a:lnTo>
                  <a:lnTo>
                    <a:pt x="858" y="27"/>
                  </a:lnTo>
                  <a:lnTo>
                    <a:pt x="937" y="12"/>
                  </a:lnTo>
                  <a:lnTo>
                    <a:pt x="1017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14302" y="2714"/>
              <a:ext cx="324" cy="324"/>
            </a:xfrm>
            <a:custGeom>
              <a:avLst/>
              <a:gdLst>
                <a:gd name="T0" fmla="*/ 599 w 649"/>
                <a:gd name="T1" fmla="*/ 0 h 649"/>
                <a:gd name="T2" fmla="*/ 615 w 649"/>
                <a:gd name="T3" fmla="*/ 2 h 649"/>
                <a:gd name="T4" fmla="*/ 628 w 649"/>
                <a:gd name="T5" fmla="*/ 10 h 649"/>
                <a:gd name="T6" fmla="*/ 639 w 649"/>
                <a:gd name="T7" fmla="*/ 21 h 649"/>
                <a:gd name="T8" fmla="*/ 646 w 649"/>
                <a:gd name="T9" fmla="*/ 34 h 649"/>
                <a:gd name="T10" fmla="*/ 649 w 649"/>
                <a:gd name="T11" fmla="*/ 49 h 649"/>
                <a:gd name="T12" fmla="*/ 646 w 649"/>
                <a:gd name="T13" fmla="*/ 66 h 649"/>
                <a:gd name="T14" fmla="*/ 639 w 649"/>
                <a:gd name="T15" fmla="*/ 80 h 649"/>
                <a:gd name="T16" fmla="*/ 628 w 649"/>
                <a:gd name="T17" fmla="*/ 90 h 649"/>
                <a:gd name="T18" fmla="*/ 615 w 649"/>
                <a:gd name="T19" fmla="*/ 97 h 649"/>
                <a:gd name="T20" fmla="*/ 599 w 649"/>
                <a:gd name="T21" fmla="*/ 100 h 649"/>
                <a:gd name="T22" fmla="*/ 544 w 649"/>
                <a:gd name="T23" fmla="*/ 104 h 649"/>
                <a:gd name="T24" fmla="*/ 492 w 649"/>
                <a:gd name="T25" fmla="*/ 112 h 649"/>
                <a:gd name="T26" fmla="*/ 441 w 649"/>
                <a:gd name="T27" fmla="*/ 126 h 649"/>
                <a:gd name="T28" fmla="*/ 393 w 649"/>
                <a:gd name="T29" fmla="*/ 144 h 649"/>
                <a:gd name="T30" fmla="*/ 347 w 649"/>
                <a:gd name="T31" fmla="*/ 168 h 649"/>
                <a:gd name="T32" fmla="*/ 304 w 649"/>
                <a:gd name="T33" fmla="*/ 196 h 649"/>
                <a:gd name="T34" fmla="*/ 264 w 649"/>
                <a:gd name="T35" fmla="*/ 229 h 649"/>
                <a:gd name="T36" fmla="*/ 229 w 649"/>
                <a:gd name="T37" fmla="*/ 265 h 649"/>
                <a:gd name="T38" fmla="*/ 196 w 649"/>
                <a:gd name="T39" fmla="*/ 305 h 649"/>
                <a:gd name="T40" fmla="*/ 168 w 649"/>
                <a:gd name="T41" fmla="*/ 348 h 649"/>
                <a:gd name="T42" fmla="*/ 144 w 649"/>
                <a:gd name="T43" fmla="*/ 394 h 649"/>
                <a:gd name="T44" fmla="*/ 125 w 649"/>
                <a:gd name="T45" fmla="*/ 442 h 649"/>
                <a:gd name="T46" fmla="*/ 111 w 649"/>
                <a:gd name="T47" fmla="*/ 493 h 649"/>
                <a:gd name="T48" fmla="*/ 103 w 649"/>
                <a:gd name="T49" fmla="*/ 545 h 649"/>
                <a:gd name="T50" fmla="*/ 100 w 649"/>
                <a:gd name="T51" fmla="*/ 600 h 649"/>
                <a:gd name="T52" fmla="*/ 97 w 649"/>
                <a:gd name="T53" fmla="*/ 615 h 649"/>
                <a:gd name="T54" fmla="*/ 90 w 649"/>
                <a:gd name="T55" fmla="*/ 628 h 649"/>
                <a:gd name="T56" fmla="*/ 79 w 649"/>
                <a:gd name="T57" fmla="*/ 640 h 649"/>
                <a:gd name="T58" fmla="*/ 65 w 649"/>
                <a:gd name="T59" fmla="*/ 647 h 649"/>
                <a:gd name="T60" fmla="*/ 50 w 649"/>
                <a:gd name="T61" fmla="*/ 649 h 649"/>
                <a:gd name="T62" fmla="*/ 33 w 649"/>
                <a:gd name="T63" fmla="*/ 647 h 649"/>
                <a:gd name="T64" fmla="*/ 20 w 649"/>
                <a:gd name="T65" fmla="*/ 640 h 649"/>
                <a:gd name="T66" fmla="*/ 9 w 649"/>
                <a:gd name="T67" fmla="*/ 628 h 649"/>
                <a:gd name="T68" fmla="*/ 2 w 649"/>
                <a:gd name="T69" fmla="*/ 615 h 649"/>
                <a:gd name="T70" fmla="*/ 0 w 649"/>
                <a:gd name="T71" fmla="*/ 600 h 649"/>
                <a:gd name="T72" fmla="*/ 3 w 649"/>
                <a:gd name="T73" fmla="*/ 539 h 649"/>
                <a:gd name="T74" fmla="*/ 12 w 649"/>
                <a:gd name="T75" fmla="*/ 478 h 649"/>
                <a:gd name="T76" fmla="*/ 26 w 649"/>
                <a:gd name="T77" fmla="*/ 421 h 649"/>
                <a:gd name="T78" fmla="*/ 47 w 649"/>
                <a:gd name="T79" fmla="*/ 366 h 649"/>
                <a:gd name="T80" fmla="*/ 72 w 649"/>
                <a:gd name="T81" fmla="*/ 314 h 649"/>
                <a:gd name="T82" fmla="*/ 102 w 649"/>
                <a:gd name="T83" fmla="*/ 265 h 649"/>
                <a:gd name="T84" fmla="*/ 137 w 649"/>
                <a:gd name="T85" fmla="*/ 218 h 649"/>
                <a:gd name="T86" fmla="*/ 175 w 649"/>
                <a:gd name="T87" fmla="*/ 176 h 649"/>
                <a:gd name="T88" fmla="*/ 218 w 649"/>
                <a:gd name="T89" fmla="*/ 137 h 649"/>
                <a:gd name="T90" fmla="*/ 264 w 649"/>
                <a:gd name="T91" fmla="*/ 103 h 649"/>
                <a:gd name="T92" fmla="*/ 313 w 649"/>
                <a:gd name="T93" fmla="*/ 73 h 649"/>
                <a:gd name="T94" fmla="*/ 365 w 649"/>
                <a:gd name="T95" fmla="*/ 47 h 649"/>
                <a:gd name="T96" fmla="*/ 421 w 649"/>
                <a:gd name="T97" fmla="*/ 27 h 649"/>
                <a:gd name="T98" fmla="*/ 479 w 649"/>
                <a:gd name="T99" fmla="*/ 13 h 649"/>
                <a:gd name="T100" fmla="*/ 538 w 649"/>
                <a:gd name="T101" fmla="*/ 3 h 649"/>
                <a:gd name="T102" fmla="*/ 599 w 649"/>
                <a:gd name="T10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9" h="649">
                  <a:moveTo>
                    <a:pt x="599" y="0"/>
                  </a:moveTo>
                  <a:lnTo>
                    <a:pt x="615" y="2"/>
                  </a:lnTo>
                  <a:lnTo>
                    <a:pt x="628" y="10"/>
                  </a:lnTo>
                  <a:lnTo>
                    <a:pt x="639" y="21"/>
                  </a:lnTo>
                  <a:lnTo>
                    <a:pt x="646" y="34"/>
                  </a:lnTo>
                  <a:lnTo>
                    <a:pt x="649" y="49"/>
                  </a:lnTo>
                  <a:lnTo>
                    <a:pt x="646" y="66"/>
                  </a:lnTo>
                  <a:lnTo>
                    <a:pt x="639" y="80"/>
                  </a:lnTo>
                  <a:lnTo>
                    <a:pt x="628" y="90"/>
                  </a:lnTo>
                  <a:lnTo>
                    <a:pt x="615" y="97"/>
                  </a:lnTo>
                  <a:lnTo>
                    <a:pt x="599" y="100"/>
                  </a:lnTo>
                  <a:lnTo>
                    <a:pt x="544" y="104"/>
                  </a:lnTo>
                  <a:lnTo>
                    <a:pt x="492" y="112"/>
                  </a:lnTo>
                  <a:lnTo>
                    <a:pt x="441" y="126"/>
                  </a:lnTo>
                  <a:lnTo>
                    <a:pt x="393" y="144"/>
                  </a:lnTo>
                  <a:lnTo>
                    <a:pt x="347" y="168"/>
                  </a:lnTo>
                  <a:lnTo>
                    <a:pt x="304" y="196"/>
                  </a:lnTo>
                  <a:lnTo>
                    <a:pt x="264" y="229"/>
                  </a:lnTo>
                  <a:lnTo>
                    <a:pt x="229" y="265"/>
                  </a:lnTo>
                  <a:lnTo>
                    <a:pt x="196" y="305"/>
                  </a:lnTo>
                  <a:lnTo>
                    <a:pt x="168" y="348"/>
                  </a:lnTo>
                  <a:lnTo>
                    <a:pt x="144" y="394"/>
                  </a:lnTo>
                  <a:lnTo>
                    <a:pt x="125" y="442"/>
                  </a:lnTo>
                  <a:lnTo>
                    <a:pt x="111" y="493"/>
                  </a:lnTo>
                  <a:lnTo>
                    <a:pt x="103" y="545"/>
                  </a:lnTo>
                  <a:lnTo>
                    <a:pt x="100" y="600"/>
                  </a:lnTo>
                  <a:lnTo>
                    <a:pt x="97" y="615"/>
                  </a:lnTo>
                  <a:lnTo>
                    <a:pt x="90" y="628"/>
                  </a:lnTo>
                  <a:lnTo>
                    <a:pt x="79" y="640"/>
                  </a:lnTo>
                  <a:lnTo>
                    <a:pt x="65" y="647"/>
                  </a:lnTo>
                  <a:lnTo>
                    <a:pt x="50" y="649"/>
                  </a:lnTo>
                  <a:lnTo>
                    <a:pt x="33" y="647"/>
                  </a:lnTo>
                  <a:lnTo>
                    <a:pt x="20" y="640"/>
                  </a:lnTo>
                  <a:lnTo>
                    <a:pt x="9" y="628"/>
                  </a:lnTo>
                  <a:lnTo>
                    <a:pt x="2" y="615"/>
                  </a:lnTo>
                  <a:lnTo>
                    <a:pt x="0" y="600"/>
                  </a:lnTo>
                  <a:lnTo>
                    <a:pt x="3" y="539"/>
                  </a:lnTo>
                  <a:lnTo>
                    <a:pt x="12" y="478"/>
                  </a:lnTo>
                  <a:lnTo>
                    <a:pt x="26" y="421"/>
                  </a:lnTo>
                  <a:lnTo>
                    <a:pt x="47" y="366"/>
                  </a:lnTo>
                  <a:lnTo>
                    <a:pt x="72" y="314"/>
                  </a:lnTo>
                  <a:lnTo>
                    <a:pt x="102" y="265"/>
                  </a:lnTo>
                  <a:lnTo>
                    <a:pt x="137" y="218"/>
                  </a:lnTo>
                  <a:lnTo>
                    <a:pt x="175" y="176"/>
                  </a:lnTo>
                  <a:lnTo>
                    <a:pt x="218" y="137"/>
                  </a:lnTo>
                  <a:lnTo>
                    <a:pt x="264" y="103"/>
                  </a:lnTo>
                  <a:lnTo>
                    <a:pt x="313" y="73"/>
                  </a:lnTo>
                  <a:lnTo>
                    <a:pt x="365" y="47"/>
                  </a:lnTo>
                  <a:lnTo>
                    <a:pt x="421" y="27"/>
                  </a:lnTo>
                  <a:lnTo>
                    <a:pt x="479" y="13"/>
                  </a:lnTo>
                  <a:lnTo>
                    <a:pt x="538" y="3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</p:grpSp>
      <p:sp>
        <p:nvSpPr>
          <p:cNvPr id="22" name="Freeform 12"/>
          <p:cNvSpPr>
            <a:spLocks noChangeAspect="1" noEditPoints="1"/>
          </p:cNvSpPr>
          <p:nvPr/>
        </p:nvSpPr>
        <p:spPr bwMode="auto">
          <a:xfrm>
            <a:off x="7274433" y="3107136"/>
            <a:ext cx="343051" cy="339440"/>
          </a:xfrm>
          <a:custGeom>
            <a:avLst/>
            <a:gdLst>
              <a:gd name="T0" fmla="*/ 1210 w 3228"/>
              <a:gd name="T1" fmla="*/ 2995 h 3195"/>
              <a:gd name="T2" fmla="*/ 1118 w 3228"/>
              <a:gd name="T3" fmla="*/ 2762 h 3195"/>
              <a:gd name="T4" fmla="*/ 822 w 3228"/>
              <a:gd name="T5" fmla="*/ 1897 h 3195"/>
              <a:gd name="T6" fmla="*/ 2035 w 3228"/>
              <a:gd name="T7" fmla="*/ 1697 h 3195"/>
              <a:gd name="T8" fmla="*/ 2490 w 3228"/>
              <a:gd name="T9" fmla="*/ 1561 h 3195"/>
              <a:gd name="T10" fmla="*/ 2490 w 3228"/>
              <a:gd name="T11" fmla="*/ 1235 h 3195"/>
              <a:gd name="T12" fmla="*/ 2035 w 3228"/>
              <a:gd name="T13" fmla="*/ 1099 h 3195"/>
              <a:gd name="T14" fmla="*/ 234 w 3228"/>
              <a:gd name="T15" fmla="*/ 1235 h 3195"/>
              <a:gd name="T16" fmla="*/ 234 w 3228"/>
              <a:gd name="T17" fmla="*/ 1561 h 3195"/>
              <a:gd name="T18" fmla="*/ 1111 w 3228"/>
              <a:gd name="T19" fmla="*/ 1697 h 3195"/>
              <a:gd name="T20" fmla="*/ 1011 w 3228"/>
              <a:gd name="T21" fmla="*/ 1347 h 3195"/>
              <a:gd name="T22" fmla="*/ 1859 w 3228"/>
              <a:gd name="T23" fmla="*/ 897 h 3195"/>
              <a:gd name="T24" fmla="*/ 1334 w 3228"/>
              <a:gd name="T25" fmla="*/ 1099 h 3195"/>
              <a:gd name="T26" fmla="*/ 1142 w 3228"/>
              <a:gd name="T27" fmla="*/ 1235 h 3195"/>
              <a:gd name="T28" fmla="*/ 1142 w 3228"/>
              <a:gd name="T29" fmla="*/ 1561 h 3195"/>
              <a:gd name="T30" fmla="*/ 1311 w 3228"/>
              <a:gd name="T31" fmla="*/ 1698 h 3195"/>
              <a:gd name="T32" fmla="*/ 1800 w 3228"/>
              <a:gd name="T33" fmla="*/ 1856 h 3195"/>
              <a:gd name="T34" fmla="*/ 1823 w 3228"/>
              <a:gd name="T35" fmla="*/ 1194 h 3195"/>
              <a:gd name="T36" fmla="*/ 2376 w 3228"/>
              <a:gd name="T37" fmla="*/ 251 h 3195"/>
              <a:gd name="T38" fmla="*/ 2141 w 3228"/>
              <a:gd name="T39" fmla="*/ 616 h 3195"/>
              <a:gd name="T40" fmla="*/ 2449 w 3228"/>
              <a:gd name="T41" fmla="*/ 923 h 3195"/>
              <a:gd name="T42" fmla="*/ 2689 w 3228"/>
              <a:gd name="T43" fmla="*/ 1190 h 3195"/>
              <a:gd name="T44" fmla="*/ 2689 w 3228"/>
              <a:gd name="T45" fmla="*/ 1606 h 3195"/>
              <a:gd name="T46" fmla="*/ 2449 w 3228"/>
              <a:gd name="T47" fmla="*/ 1872 h 3195"/>
              <a:gd name="T48" fmla="*/ 2141 w 3228"/>
              <a:gd name="T49" fmla="*/ 2180 h 3195"/>
              <a:gd name="T50" fmla="*/ 2376 w 3228"/>
              <a:gd name="T51" fmla="*/ 2545 h 3195"/>
              <a:gd name="T52" fmla="*/ 2674 w 3228"/>
              <a:gd name="T53" fmla="*/ 2541 h 3195"/>
              <a:gd name="T54" fmla="*/ 2916 w 3228"/>
              <a:gd name="T55" fmla="*/ 2148 h 3195"/>
              <a:gd name="T56" fmla="*/ 3025 w 3228"/>
              <a:gd name="T57" fmla="*/ 1491 h 3195"/>
              <a:gd name="T58" fmla="*/ 2958 w 3228"/>
              <a:gd name="T59" fmla="*/ 794 h 3195"/>
              <a:gd name="T60" fmla="*/ 2745 w 3228"/>
              <a:gd name="T61" fmla="*/ 322 h 3195"/>
              <a:gd name="T62" fmla="*/ 2573 w 3228"/>
              <a:gd name="T63" fmla="*/ 3 h 3195"/>
              <a:gd name="T64" fmla="*/ 2912 w 3228"/>
              <a:gd name="T65" fmla="*/ 208 h 3195"/>
              <a:gd name="T66" fmla="*/ 3129 w 3228"/>
              <a:gd name="T67" fmla="*/ 659 h 3195"/>
              <a:gd name="T68" fmla="*/ 3224 w 3228"/>
              <a:gd name="T69" fmla="*/ 1244 h 3195"/>
              <a:gd name="T70" fmla="*/ 3193 w 3228"/>
              <a:gd name="T71" fmla="*/ 1855 h 3195"/>
              <a:gd name="T72" fmla="*/ 3035 w 3228"/>
              <a:gd name="T73" fmla="*/ 2386 h 3195"/>
              <a:gd name="T74" fmla="*/ 2757 w 3228"/>
              <a:gd name="T75" fmla="*/ 2728 h 3195"/>
              <a:gd name="T76" fmla="*/ 2375 w 3228"/>
              <a:gd name="T77" fmla="*/ 2771 h 3195"/>
              <a:gd name="T78" fmla="*/ 2067 w 3228"/>
              <a:gd name="T79" fmla="*/ 2491 h 3195"/>
              <a:gd name="T80" fmla="*/ 1773 w 3228"/>
              <a:gd name="T81" fmla="*/ 2088 h 3195"/>
              <a:gd name="T82" fmla="*/ 1382 w 3228"/>
              <a:gd name="T83" fmla="*/ 1906 h 3195"/>
              <a:gd name="T84" fmla="*/ 1343 w 3228"/>
              <a:gd name="T85" fmla="*/ 1926 h 3195"/>
              <a:gd name="T86" fmla="*/ 1311 w 3228"/>
              <a:gd name="T87" fmla="*/ 2696 h 3195"/>
              <a:gd name="T88" fmla="*/ 1394 w 3228"/>
              <a:gd name="T89" fmla="*/ 2825 h 3195"/>
              <a:gd name="T90" fmla="*/ 1373 w 3228"/>
              <a:gd name="T91" fmla="*/ 3114 h 3195"/>
              <a:gd name="T92" fmla="*/ 774 w 3228"/>
              <a:gd name="T93" fmla="*/ 3192 h 3195"/>
              <a:gd name="T94" fmla="*/ 608 w 3228"/>
              <a:gd name="T95" fmla="*/ 3028 h 3195"/>
              <a:gd name="T96" fmla="*/ 506 w 3228"/>
              <a:gd name="T97" fmla="*/ 1925 h 3195"/>
              <a:gd name="T98" fmla="*/ 198 w 3228"/>
              <a:gd name="T99" fmla="*/ 1830 h 3195"/>
              <a:gd name="T100" fmla="*/ 9 w 3228"/>
              <a:gd name="T101" fmla="*/ 1506 h 3195"/>
              <a:gd name="T102" fmla="*/ 77 w 3228"/>
              <a:gd name="T103" fmla="*/ 1101 h 3195"/>
              <a:gd name="T104" fmla="*/ 359 w 3228"/>
              <a:gd name="T105" fmla="*/ 902 h 3195"/>
              <a:gd name="T106" fmla="*/ 1673 w 3228"/>
              <a:gd name="T107" fmla="*/ 788 h 3195"/>
              <a:gd name="T108" fmla="*/ 2034 w 3228"/>
              <a:gd name="T109" fmla="*/ 356 h 3195"/>
              <a:gd name="T110" fmla="*/ 2286 w 3228"/>
              <a:gd name="T111" fmla="*/ 68 h 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28" h="3195">
                <a:moveTo>
                  <a:pt x="752" y="1897"/>
                </a:moveTo>
                <a:lnTo>
                  <a:pt x="771" y="1933"/>
                </a:lnTo>
                <a:lnTo>
                  <a:pt x="786" y="1972"/>
                </a:lnTo>
                <a:lnTo>
                  <a:pt x="798" y="2012"/>
                </a:lnTo>
                <a:lnTo>
                  <a:pt x="804" y="2054"/>
                </a:lnTo>
                <a:lnTo>
                  <a:pt x="807" y="2097"/>
                </a:lnTo>
                <a:lnTo>
                  <a:pt x="807" y="2995"/>
                </a:lnTo>
                <a:lnTo>
                  <a:pt x="1210" y="2995"/>
                </a:lnTo>
                <a:lnTo>
                  <a:pt x="1210" y="2910"/>
                </a:lnTo>
                <a:lnTo>
                  <a:pt x="1196" y="2894"/>
                </a:lnTo>
                <a:lnTo>
                  <a:pt x="1183" y="2879"/>
                </a:lnTo>
                <a:lnTo>
                  <a:pt x="1169" y="2860"/>
                </a:lnTo>
                <a:lnTo>
                  <a:pt x="1155" y="2840"/>
                </a:lnTo>
                <a:lnTo>
                  <a:pt x="1141" y="2817"/>
                </a:lnTo>
                <a:lnTo>
                  <a:pt x="1129" y="2791"/>
                </a:lnTo>
                <a:lnTo>
                  <a:pt x="1118" y="2762"/>
                </a:lnTo>
                <a:lnTo>
                  <a:pt x="1112" y="2731"/>
                </a:lnTo>
                <a:lnTo>
                  <a:pt x="1109" y="2696"/>
                </a:lnTo>
                <a:lnTo>
                  <a:pt x="1109" y="1997"/>
                </a:lnTo>
                <a:lnTo>
                  <a:pt x="1111" y="1963"/>
                </a:lnTo>
                <a:lnTo>
                  <a:pt x="1117" y="1930"/>
                </a:lnTo>
                <a:lnTo>
                  <a:pt x="1127" y="1898"/>
                </a:lnTo>
                <a:lnTo>
                  <a:pt x="822" y="1898"/>
                </a:lnTo>
                <a:lnTo>
                  <a:pt x="822" y="1897"/>
                </a:lnTo>
                <a:lnTo>
                  <a:pt x="752" y="1897"/>
                </a:lnTo>
                <a:close/>
                <a:moveTo>
                  <a:pt x="2035" y="1099"/>
                </a:moveTo>
                <a:lnTo>
                  <a:pt x="2025" y="1196"/>
                </a:lnTo>
                <a:lnTo>
                  <a:pt x="2020" y="1296"/>
                </a:lnTo>
                <a:lnTo>
                  <a:pt x="2018" y="1398"/>
                </a:lnTo>
                <a:lnTo>
                  <a:pt x="2020" y="1500"/>
                </a:lnTo>
                <a:lnTo>
                  <a:pt x="2025" y="1600"/>
                </a:lnTo>
                <a:lnTo>
                  <a:pt x="2035" y="1697"/>
                </a:lnTo>
                <a:lnTo>
                  <a:pt x="2320" y="1697"/>
                </a:lnTo>
                <a:lnTo>
                  <a:pt x="2350" y="1694"/>
                </a:lnTo>
                <a:lnTo>
                  <a:pt x="2378" y="1685"/>
                </a:lnTo>
                <a:lnTo>
                  <a:pt x="2405" y="1670"/>
                </a:lnTo>
                <a:lnTo>
                  <a:pt x="2430" y="1649"/>
                </a:lnTo>
                <a:lnTo>
                  <a:pt x="2453" y="1624"/>
                </a:lnTo>
                <a:lnTo>
                  <a:pt x="2472" y="1594"/>
                </a:lnTo>
                <a:lnTo>
                  <a:pt x="2490" y="1561"/>
                </a:lnTo>
                <a:lnTo>
                  <a:pt x="2503" y="1525"/>
                </a:lnTo>
                <a:lnTo>
                  <a:pt x="2513" y="1485"/>
                </a:lnTo>
                <a:lnTo>
                  <a:pt x="2520" y="1442"/>
                </a:lnTo>
                <a:lnTo>
                  <a:pt x="2523" y="1398"/>
                </a:lnTo>
                <a:lnTo>
                  <a:pt x="2520" y="1353"/>
                </a:lnTo>
                <a:lnTo>
                  <a:pt x="2513" y="1311"/>
                </a:lnTo>
                <a:lnTo>
                  <a:pt x="2503" y="1271"/>
                </a:lnTo>
                <a:lnTo>
                  <a:pt x="2490" y="1235"/>
                </a:lnTo>
                <a:lnTo>
                  <a:pt x="2472" y="1201"/>
                </a:lnTo>
                <a:lnTo>
                  <a:pt x="2453" y="1171"/>
                </a:lnTo>
                <a:lnTo>
                  <a:pt x="2430" y="1147"/>
                </a:lnTo>
                <a:lnTo>
                  <a:pt x="2405" y="1126"/>
                </a:lnTo>
                <a:lnTo>
                  <a:pt x="2378" y="1111"/>
                </a:lnTo>
                <a:lnTo>
                  <a:pt x="2350" y="1102"/>
                </a:lnTo>
                <a:lnTo>
                  <a:pt x="2320" y="1099"/>
                </a:lnTo>
                <a:lnTo>
                  <a:pt x="2035" y="1099"/>
                </a:lnTo>
                <a:close/>
                <a:moveTo>
                  <a:pt x="403" y="1099"/>
                </a:moveTo>
                <a:lnTo>
                  <a:pt x="373" y="1102"/>
                </a:lnTo>
                <a:lnTo>
                  <a:pt x="346" y="1111"/>
                </a:lnTo>
                <a:lnTo>
                  <a:pt x="319" y="1126"/>
                </a:lnTo>
                <a:lnTo>
                  <a:pt x="294" y="1147"/>
                </a:lnTo>
                <a:lnTo>
                  <a:pt x="271" y="1171"/>
                </a:lnTo>
                <a:lnTo>
                  <a:pt x="252" y="1201"/>
                </a:lnTo>
                <a:lnTo>
                  <a:pt x="234" y="1235"/>
                </a:lnTo>
                <a:lnTo>
                  <a:pt x="221" y="1271"/>
                </a:lnTo>
                <a:lnTo>
                  <a:pt x="210" y="1311"/>
                </a:lnTo>
                <a:lnTo>
                  <a:pt x="204" y="1353"/>
                </a:lnTo>
                <a:lnTo>
                  <a:pt x="202" y="1398"/>
                </a:lnTo>
                <a:lnTo>
                  <a:pt x="204" y="1442"/>
                </a:lnTo>
                <a:lnTo>
                  <a:pt x="210" y="1485"/>
                </a:lnTo>
                <a:lnTo>
                  <a:pt x="221" y="1525"/>
                </a:lnTo>
                <a:lnTo>
                  <a:pt x="234" y="1561"/>
                </a:lnTo>
                <a:lnTo>
                  <a:pt x="252" y="1594"/>
                </a:lnTo>
                <a:lnTo>
                  <a:pt x="271" y="1624"/>
                </a:lnTo>
                <a:lnTo>
                  <a:pt x="294" y="1649"/>
                </a:lnTo>
                <a:lnTo>
                  <a:pt x="319" y="1670"/>
                </a:lnTo>
                <a:lnTo>
                  <a:pt x="346" y="1685"/>
                </a:lnTo>
                <a:lnTo>
                  <a:pt x="373" y="1694"/>
                </a:lnTo>
                <a:lnTo>
                  <a:pt x="403" y="1697"/>
                </a:lnTo>
                <a:lnTo>
                  <a:pt x="1111" y="1697"/>
                </a:lnTo>
                <a:lnTo>
                  <a:pt x="1086" y="1665"/>
                </a:lnTo>
                <a:lnTo>
                  <a:pt x="1064" y="1628"/>
                </a:lnTo>
                <a:lnTo>
                  <a:pt x="1045" y="1587"/>
                </a:lnTo>
                <a:lnTo>
                  <a:pt x="1030" y="1544"/>
                </a:lnTo>
                <a:lnTo>
                  <a:pt x="1018" y="1497"/>
                </a:lnTo>
                <a:lnTo>
                  <a:pt x="1011" y="1449"/>
                </a:lnTo>
                <a:lnTo>
                  <a:pt x="1009" y="1398"/>
                </a:lnTo>
                <a:lnTo>
                  <a:pt x="1011" y="1347"/>
                </a:lnTo>
                <a:lnTo>
                  <a:pt x="1018" y="1298"/>
                </a:lnTo>
                <a:lnTo>
                  <a:pt x="1030" y="1252"/>
                </a:lnTo>
                <a:lnTo>
                  <a:pt x="1045" y="1208"/>
                </a:lnTo>
                <a:lnTo>
                  <a:pt x="1064" y="1168"/>
                </a:lnTo>
                <a:lnTo>
                  <a:pt x="1086" y="1132"/>
                </a:lnTo>
                <a:lnTo>
                  <a:pt x="1111" y="1099"/>
                </a:lnTo>
                <a:lnTo>
                  <a:pt x="403" y="1099"/>
                </a:lnTo>
                <a:close/>
                <a:moveTo>
                  <a:pt x="1859" y="897"/>
                </a:moveTo>
                <a:lnTo>
                  <a:pt x="1800" y="943"/>
                </a:lnTo>
                <a:lnTo>
                  <a:pt x="1739" y="982"/>
                </a:lnTo>
                <a:lnTo>
                  <a:pt x="1675" y="1017"/>
                </a:lnTo>
                <a:lnTo>
                  <a:pt x="1610" y="1046"/>
                </a:lnTo>
                <a:lnTo>
                  <a:pt x="1542" y="1068"/>
                </a:lnTo>
                <a:lnTo>
                  <a:pt x="1474" y="1085"/>
                </a:lnTo>
                <a:lnTo>
                  <a:pt x="1405" y="1095"/>
                </a:lnTo>
                <a:lnTo>
                  <a:pt x="1334" y="1099"/>
                </a:lnTo>
                <a:lnTo>
                  <a:pt x="1311" y="1099"/>
                </a:lnTo>
                <a:lnTo>
                  <a:pt x="1281" y="1102"/>
                </a:lnTo>
                <a:lnTo>
                  <a:pt x="1254" y="1111"/>
                </a:lnTo>
                <a:lnTo>
                  <a:pt x="1227" y="1126"/>
                </a:lnTo>
                <a:lnTo>
                  <a:pt x="1202" y="1147"/>
                </a:lnTo>
                <a:lnTo>
                  <a:pt x="1179" y="1171"/>
                </a:lnTo>
                <a:lnTo>
                  <a:pt x="1160" y="1201"/>
                </a:lnTo>
                <a:lnTo>
                  <a:pt x="1142" y="1235"/>
                </a:lnTo>
                <a:lnTo>
                  <a:pt x="1129" y="1271"/>
                </a:lnTo>
                <a:lnTo>
                  <a:pt x="1118" y="1311"/>
                </a:lnTo>
                <a:lnTo>
                  <a:pt x="1112" y="1353"/>
                </a:lnTo>
                <a:lnTo>
                  <a:pt x="1110" y="1398"/>
                </a:lnTo>
                <a:lnTo>
                  <a:pt x="1112" y="1442"/>
                </a:lnTo>
                <a:lnTo>
                  <a:pt x="1118" y="1485"/>
                </a:lnTo>
                <a:lnTo>
                  <a:pt x="1129" y="1525"/>
                </a:lnTo>
                <a:lnTo>
                  <a:pt x="1142" y="1561"/>
                </a:lnTo>
                <a:lnTo>
                  <a:pt x="1160" y="1594"/>
                </a:lnTo>
                <a:lnTo>
                  <a:pt x="1179" y="1624"/>
                </a:lnTo>
                <a:lnTo>
                  <a:pt x="1202" y="1649"/>
                </a:lnTo>
                <a:lnTo>
                  <a:pt x="1227" y="1670"/>
                </a:lnTo>
                <a:lnTo>
                  <a:pt x="1254" y="1685"/>
                </a:lnTo>
                <a:lnTo>
                  <a:pt x="1281" y="1694"/>
                </a:lnTo>
                <a:lnTo>
                  <a:pt x="1311" y="1697"/>
                </a:lnTo>
                <a:lnTo>
                  <a:pt x="1311" y="1698"/>
                </a:lnTo>
                <a:lnTo>
                  <a:pt x="1334" y="1698"/>
                </a:lnTo>
                <a:lnTo>
                  <a:pt x="1405" y="1702"/>
                </a:lnTo>
                <a:lnTo>
                  <a:pt x="1474" y="1713"/>
                </a:lnTo>
                <a:lnTo>
                  <a:pt x="1542" y="1729"/>
                </a:lnTo>
                <a:lnTo>
                  <a:pt x="1610" y="1751"/>
                </a:lnTo>
                <a:lnTo>
                  <a:pt x="1675" y="1780"/>
                </a:lnTo>
                <a:lnTo>
                  <a:pt x="1739" y="1815"/>
                </a:lnTo>
                <a:lnTo>
                  <a:pt x="1800" y="1856"/>
                </a:lnTo>
                <a:lnTo>
                  <a:pt x="1859" y="1901"/>
                </a:lnTo>
                <a:lnTo>
                  <a:pt x="1844" y="1802"/>
                </a:lnTo>
                <a:lnTo>
                  <a:pt x="1831" y="1703"/>
                </a:lnTo>
                <a:lnTo>
                  <a:pt x="1823" y="1602"/>
                </a:lnTo>
                <a:lnTo>
                  <a:pt x="1818" y="1500"/>
                </a:lnTo>
                <a:lnTo>
                  <a:pt x="1816" y="1398"/>
                </a:lnTo>
                <a:lnTo>
                  <a:pt x="1818" y="1296"/>
                </a:lnTo>
                <a:lnTo>
                  <a:pt x="1823" y="1194"/>
                </a:lnTo>
                <a:lnTo>
                  <a:pt x="1831" y="1094"/>
                </a:lnTo>
                <a:lnTo>
                  <a:pt x="1844" y="995"/>
                </a:lnTo>
                <a:lnTo>
                  <a:pt x="1859" y="897"/>
                </a:lnTo>
                <a:close/>
                <a:moveTo>
                  <a:pt x="2523" y="200"/>
                </a:moveTo>
                <a:lnTo>
                  <a:pt x="2485" y="203"/>
                </a:lnTo>
                <a:lnTo>
                  <a:pt x="2447" y="213"/>
                </a:lnTo>
                <a:lnTo>
                  <a:pt x="2411" y="229"/>
                </a:lnTo>
                <a:lnTo>
                  <a:pt x="2376" y="251"/>
                </a:lnTo>
                <a:lnTo>
                  <a:pt x="2342" y="279"/>
                </a:lnTo>
                <a:lnTo>
                  <a:pt x="2309" y="313"/>
                </a:lnTo>
                <a:lnTo>
                  <a:pt x="2277" y="351"/>
                </a:lnTo>
                <a:lnTo>
                  <a:pt x="2247" y="394"/>
                </a:lnTo>
                <a:lnTo>
                  <a:pt x="2218" y="443"/>
                </a:lnTo>
                <a:lnTo>
                  <a:pt x="2190" y="496"/>
                </a:lnTo>
                <a:lnTo>
                  <a:pt x="2165" y="554"/>
                </a:lnTo>
                <a:lnTo>
                  <a:pt x="2141" y="616"/>
                </a:lnTo>
                <a:lnTo>
                  <a:pt x="2118" y="681"/>
                </a:lnTo>
                <a:lnTo>
                  <a:pt x="2099" y="751"/>
                </a:lnTo>
                <a:lnTo>
                  <a:pt x="2080" y="823"/>
                </a:lnTo>
                <a:lnTo>
                  <a:pt x="2065" y="899"/>
                </a:lnTo>
                <a:lnTo>
                  <a:pt x="2320" y="899"/>
                </a:lnTo>
                <a:lnTo>
                  <a:pt x="2365" y="902"/>
                </a:lnTo>
                <a:lnTo>
                  <a:pt x="2408" y="910"/>
                </a:lnTo>
                <a:lnTo>
                  <a:pt x="2449" y="923"/>
                </a:lnTo>
                <a:lnTo>
                  <a:pt x="2489" y="943"/>
                </a:lnTo>
                <a:lnTo>
                  <a:pt x="2526" y="966"/>
                </a:lnTo>
                <a:lnTo>
                  <a:pt x="2560" y="994"/>
                </a:lnTo>
                <a:lnTo>
                  <a:pt x="2592" y="1025"/>
                </a:lnTo>
                <a:lnTo>
                  <a:pt x="2622" y="1061"/>
                </a:lnTo>
                <a:lnTo>
                  <a:pt x="2648" y="1101"/>
                </a:lnTo>
                <a:lnTo>
                  <a:pt x="2670" y="1144"/>
                </a:lnTo>
                <a:lnTo>
                  <a:pt x="2689" y="1190"/>
                </a:lnTo>
                <a:lnTo>
                  <a:pt x="2704" y="1239"/>
                </a:lnTo>
                <a:lnTo>
                  <a:pt x="2715" y="1290"/>
                </a:lnTo>
                <a:lnTo>
                  <a:pt x="2722" y="1343"/>
                </a:lnTo>
                <a:lnTo>
                  <a:pt x="2724" y="1398"/>
                </a:lnTo>
                <a:lnTo>
                  <a:pt x="2722" y="1453"/>
                </a:lnTo>
                <a:lnTo>
                  <a:pt x="2715" y="1506"/>
                </a:lnTo>
                <a:lnTo>
                  <a:pt x="2704" y="1557"/>
                </a:lnTo>
                <a:lnTo>
                  <a:pt x="2689" y="1606"/>
                </a:lnTo>
                <a:lnTo>
                  <a:pt x="2670" y="1651"/>
                </a:lnTo>
                <a:lnTo>
                  <a:pt x="2648" y="1694"/>
                </a:lnTo>
                <a:lnTo>
                  <a:pt x="2622" y="1734"/>
                </a:lnTo>
                <a:lnTo>
                  <a:pt x="2592" y="1770"/>
                </a:lnTo>
                <a:lnTo>
                  <a:pt x="2560" y="1802"/>
                </a:lnTo>
                <a:lnTo>
                  <a:pt x="2526" y="1830"/>
                </a:lnTo>
                <a:lnTo>
                  <a:pt x="2489" y="1854"/>
                </a:lnTo>
                <a:lnTo>
                  <a:pt x="2449" y="1872"/>
                </a:lnTo>
                <a:lnTo>
                  <a:pt x="2408" y="1885"/>
                </a:lnTo>
                <a:lnTo>
                  <a:pt x="2365" y="1894"/>
                </a:lnTo>
                <a:lnTo>
                  <a:pt x="2320" y="1897"/>
                </a:lnTo>
                <a:lnTo>
                  <a:pt x="2065" y="1897"/>
                </a:lnTo>
                <a:lnTo>
                  <a:pt x="2080" y="1973"/>
                </a:lnTo>
                <a:lnTo>
                  <a:pt x="2099" y="2046"/>
                </a:lnTo>
                <a:lnTo>
                  <a:pt x="2118" y="2115"/>
                </a:lnTo>
                <a:lnTo>
                  <a:pt x="2141" y="2180"/>
                </a:lnTo>
                <a:lnTo>
                  <a:pt x="2165" y="2242"/>
                </a:lnTo>
                <a:lnTo>
                  <a:pt x="2190" y="2300"/>
                </a:lnTo>
                <a:lnTo>
                  <a:pt x="2218" y="2353"/>
                </a:lnTo>
                <a:lnTo>
                  <a:pt x="2247" y="2401"/>
                </a:lnTo>
                <a:lnTo>
                  <a:pt x="2277" y="2445"/>
                </a:lnTo>
                <a:lnTo>
                  <a:pt x="2309" y="2484"/>
                </a:lnTo>
                <a:lnTo>
                  <a:pt x="2342" y="2517"/>
                </a:lnTo>
                <a:lnTo>
                  <a:pt x="2376" y="2545"/>
                </a:lnTo>
                <a:lnTo>
                  <a:pt x="2411" y="2567"/>
                </a:lnTo>
                <a:lnTo>
                  <a:pt x="2447" y="2583"/>
                </a:lnTo>
                <a:lnTo>
                  <a:pt x="2485" y="2593"/>
                </a:lnTo>
                <a:lnTo>
                  <a:pt x="2523" y="2596"/>
                </a:lnTo>
                <a:lnTo>
                  <a:pt x="2562" y="2593"/>
                </a:lnTo>
                <a:lnTo>
                  <a:pt x="2600" y="2582"/>
                </a:lnTo>
                <a:lnTo>
                  <a:pt x="2638" y="2564"/>
                </a:lnTo>
                <a:lnTo>
                  <a:pt x="2674" y="2541"/>
                </a:lnTo>
                <a:lnTo>
                  <a:pt x="2710" y="2510"/>
                </a:lnTo>
                <a:lnTo>
                  <a:pt x="2745" y="2474"/>
                </a:lnTo>
                <a:lnTo>
                  <a:pt x="2777" y="2433"/>
                </a:lnTo>
                <a:lnTo>
                  <a:pt x="2809" y="2386"/>
                </a:lnTo>
                <a:lnTo>
                  <a:pt x="2837" y="2332"/>
                </a:lnTo>
                <a:lnTo>
                  <a:pt x="2865" y="2275"/>
                </a:lnTo>
                <a:lnTo>
                  <a:pt x="2892" y="2214"/>
                </a:lnTo>
                <a:lnTo>
                  <a:pt x="2916" y="2148"/>
                </a:lnTo>
                <a:lnTo>
                  <a:pt x="2937" y="2077"/>
                </a:lnTo>
                <a:lnTo>
                  <a:pt x="2958" y="2003"/>
                </a:lnTo>
                <a:lnTo>
                  <a:pt x="2976" y="1925"/>
                </a:lnTo>
                <a:lnTo>
                  <a:pt x="2991" y="1843"/>
                </a:lnTo>
                <a:lnTo>
                  <a:pt x="3004" y="1760"/>
                </a:lnTo>
                <a:lnTo>
                  <a:pt x="3014" y="1673"/>
                </a:lnTo>
                <a:lnTo>
                  <a:pt x="3021" y="1583"/>
                </a:lnTo>
                <a:lnTo>
                  <a:pt x="3025" y="1491"/>
                </a:lnTo>
                <a:lnTo>
                  <a:pt x="3026" y="1398"/>
                </a:lnTo>
                <a:lnTo>
                  <a:pt x="3025" y="1304"/>
                </a:lnTo>
                <a:lnTo>
                  <a:pt x="3021" y="1212"/>
                </a:lnTo>
                <a:lnTo>
                  <a:pt x="3014" y="1123"/>
                </a:lnTo>
                <a:lnTo>
                  <a:pt x="3004" y="1037"/>
                </a:lnTo>
                <a:lnTo>
                  <a:pt x="2991" y="952"/>
                </a:lnTo>
                <a:lnTo>
                  <a:pt x="2976" y="871"/>
                </a:lnTo>
                <a:lnTo>
                  <a:pt x="2958" y="794"/>
                </a:lnTo>
                <a:lnTo>
                  <a:pt x="2937" y="719"/>
                </a:lnTo>
                <a:lnTo>
                  <a:pt x="2916" y="649"/>
                </a:lnTo>
                <a:lnTo>
                  <a:pt x="2892" y="582"/>
                </a:lnTo>
                <a:lnTo>
                  <a:pt x="2865" y="520"/>
                </a:lnTo>
                <a:lnTo>
                  <a:pt x="2837" y="463"/>
                </a:lnTo>
                <a:lnTo>
                  <a:pt x="2809" y="411"/>
                </a:lnTo>
                <a:lnTo>
                  <a:pt x="2777" y="364"/>
                </a:lnTo>
                <a:lnTo>
                  <a:pt x="2745" y="322"/>
                </a:lnTo>
                <a:lnTo>
                  <a:pt x="2710" y="286"/>
                </a:lnTo>
                <a:lnTo>
                  <a:pt x="2674" y="255"/>
                </a:lnTo>
                <a:lnTo>
                  <a:pt x="2638" y="232"/>
                </a:lnTo>
                <a:lnTo>
                  <a:pt x="2600" y="214"/>
                </a:lnTo>
                <a:lnTo>
                  <a:pt x="2562" y="203"/>
                </a:lnTo>
                <a:lnTo>
                  <a:pt x="2523" y="200"/>
                </a:lnTo>
                <a:close/>
                <a:moveTo>
                  <a:pt x="2523" y="0"/>
                </a:moveTo>
                <a:lnTo>
                  <a:pt x="2573" y="3"/>
                </a:lnTo>
                <a:lnTo>
                  <a:pt x="2622" y="11"/>
                </a:lnTo>
                <a:lnTo>
                  <a:pt x="2668" y="25"/>
                </a:lnTo>
                <a:lnTo>
                  <a:pt x="2714" y="44"/>
                </a:lnTo>
                <a:lnTo>
                  <a:pt x="2757" y="67"/>
                </a:lnTo>
                <a:lnTo>
                  <a:pt x="2798" y="96"/>
                </a:lnTo>
                <a:lnTo>
                  <a:pt x="2837" y="130"/>
                </a:lnTo>
                <a:lnTo>
                  <a:pt x="2876" y="166"/>
                </a:lnTo>
                <a:lnTo>
                  <a:pt x="2912" y="208"/>
                </a:lnTo>
                <a:lnTo>
                  <a:pt x="2946" y="253"/>
                </a:lnTo>
                <a:lnTo>
                  <a:pt x="2978" y="302"/>
                </a:lnTo>
                <a:lnTo>
                  <a:pt x="3008" y="354"/>
                </a:lnTo>
                <a:lnTo>
                  <a:pt x="3035" y="410"/>
                </a:lnTo>
                <a:lnTo>
                  <a:pt x="3062" y="468"/>
                </a:lnTo>
                <a:lnTo>
                  <a:pt x="3087" y="529"/>
                </a:lnTo>
                <a:lnTo>
                  <a:pt x="3109" y="592"/>
                </a:lnTo>
                <a:lnTo>
                  <a:pt x="3129" y="659"/>
                </a:lnTo>
                <a:lnTo>
                  <a:pt x="3149" y="726"/>
                </a:lnTo>
                <a:lnTo>
                  <a:pt x="3166" y="797"/>
                </a:lnTo>
                <a:lnTo>
                  <a:pt x="3180" y="868"/>
                </a:lnTo>
                <a:lnTo>
                  <a:pt x="3193" y="942"/>
                </a:lnTo>
                <a:lnTo>
                  <a:pt x="3204" y="1015"/>
                </a:lnTo>
                <a:lnTo>
                  <a:pt x="3213" y="1091"/>
                </a:lnTo>
                <a:lnTo>
                  <a:pt x="3220" y="1167"/>
                </a:lnTo>
                <a:lnTo>
                  <a:pt x="3224" y="1244"/>
                </a:lnTo>
                <a:lnTo>
                  <a:pt x="3227" y="1320"/>
                </a:lnTo>
                <a:lnTo>
                  <a:pt x="3228" y="1398"/>
                </a:lnTo>
                <a:lnTo>
                  <a:pt x="3227" y="1475"/>
                </a:lnTo>
                <a:lnTo>
                  <a:pt x="3224" y="1552"/>
                </a:lnTo>
                <a:lnTo>
                  <a:pt x="3220" y="1629"/>
                </a:lnTo>
                <a:lnTo>
                  <a:pt x="3213" y="1704"/>
                </a:lnTo>
                <a:lnTo>
                  <a:pt x="3204" y="1780"/>
                </a:lnTo>
                <a:lnTo>
                  <a:pt x="3193" y="1855"/>
                </a:lnTo>
                <a:lnTo>
                  <a:pt x="3180" y="1927"/>
                </a:lnTo>
                <a:lnTo>
                  <a:pt x="3166" y="1999"/>
                </a:lnTo>
                <a:lnTo>
                  <a:pt x="3149" y="2069"/>
                </a:lnTo>
                <a:lnTo>
                  <a:pt x="3129" y="2137"/>
                </a:lnTo>
                <a:lnTo>
                  <a:pt x="3109" y="2203"/>
                </a:lnTo>
                <a:lnTo>
                  <a:pt x="3087" y="2266"/>
                </a:lnTo>
                <a:lnTo>
                  <a:pt x="3062" y="2327"/>
                </a:lnTo>
                <a:lnTo>
                  <a:pt x="3035" y="2386"/>
                </a:lnTo>
                <a:lnTo>
                  <a:pt x="3008" y="2442"/>
                </a:lnTo>
                <a:lnTo>
                  <a:pt x="2978" y="2494"/>
                </a:lnTo>
                <a:lnTo>
                  <a:pt x="2946" y="2543"/>
                </a:lnTo>
                <a:lnTo>
                  <a:pt x="2912" y="2588"/>
                </a:lnTo>
                <a:lnTo>
                  <a:pt x="2876" y="2629"/>
                </a:lnTo>
                <a:lnTo>
                  <a:pt x="2837" y="2666"/>
                </a:lnTo>
                <a:lnTo>
                  <a:pt x="2798" y="2699"/>
                </a:lnTo>
                <a:lnTo>
                  <a:pt x="2757" y="2728"/>
                </a:lnTo>
                <a:lnTo>
                  <a:pt x="2714" y="2751"/>
                </a:lnTo>
                <a:lnTo>
                  <a:pt x="2668" y="2771"/>
                </a:lnTo>
                <a:lnTo>
                  <a:pt x="2622" y="2784"/>
                </a:lnTo>
                <a:lnTo>
                  <a:pt x="2573" y="2793"/>
                </a:lnTo>
                <a:lnTo>
                  <a:pt x="2523" y="2795"/>
                </a:lnTo>
                <a:lnTo>
                  <a:pt x="2471" y="2793"/>
                </a:lnTo>
                <a:lnTo>
                  <a:pt x="2423" y="2784"/>
                </a:lnTo>
                <a:lnTo>
                  <a:pt x="2375" y="2771"/>
                </a:lnTo>
                <a:lnTo>
                  <a:pt x="2330" y="2751"/>
                </a:lnTo>
                <a:lnTo>
                  <a:pt x="2286" y="2727"/>
                </a:lnTo>
                <a:lnTo>
                  <a:pt x="2245" y="2698"/>
                </a:lnTo>
                <a:lnTo>
                  <a:pt x="2206" y="2665"/>
                </a:lnTo>
                <a:lnTo>
                  <a:pt x="2168" y="2628"/>
                </a:lnTo>
                <a:lnTo>
                  <a:pt x="2132" y="2586"/>
                </a:lnTo>
                <a:lnTo>
                  <a:pt x="2099" y="2540"/>
                </a:lnTo>
                <a:lnTo>
                  <a:pt x="2067" y="2491"/>
                </a:lnTo>
                <a:lnTo>
                  <a:pt x="2036" y="2439"/>
                </a:lnTo>
                <a:lnTo>
                  <a:pt x="2034" y="2440"/>
                </a:lnTo>
                <a:lnTo>
                  <a:pt x="1995" y="2371"/>
                </a:lnTo>
                <a:lnTo>
                  <a:pt x="1955" y="2306"/>
                </a:lnTo>
                <a:lnTo>
                  <a:pt x="1913" y="2246"/>
                </a:lnTo>
                <a:lnTo>
                  <a:pt x="1869" y="2188"/>
                </a:lnTo>
                <a:lnTo>
                  <a:pt x="1822" y="2136"/>
                </a:lnTo>
                <a:lnTo>
                  <a:pt x="1773" y="2088"/>
                </a:lnTo>
                <a:lnTo>
                  <a:pt x="1723" y="2047"/>
                </a:lnTo>
                <a:lnTo>
                  <a:pt x="1670" y="2009"/>
                </a:lnTo>
                <a:lnTo>
                  <a:pt x="1617" y="1976"/>
                </a:lnTo>
                <a:lnTo>
                  <a:pt x="1562" y="1950"/>
                </a:lnTo>
                <a:lnTo>
                  <a:pt x="1505" y="1928"/>
                </a:lnTo>
                <a:lnTo>
                  <a:pt x="1449" y="1913"/>
                </a:lnTo>
                <a:lnTo>
                  <a:pt x="1390" y="1904"/>
                </a:lnTo>
                <a:lnTo>
                  <a:pt x="1382" y="1906"/>
                </a:lnTo>
                <a:lnTo>
                  <a:pt x="1372" y="1908"/>
                </a:lnTo>
                <a:lnTo>
                  <a:pt x="1363" y="1912"/>
                </a:lnTo>
                <a:lnTo>
                  <a:pt x="1363" y="1912"/>
                </a:lnTo>
                <a:lnTo>
                  <a:pt x="1362" y="1912"/>
                </a:lnTo>
                <a:lnTo>
                  <a:pt x="1362" y="1913"/>
                </a:lnTo>
                <a:lnTo>
                  <a:pt x="1361" y="1913"/>
                </a:lnTo>
                <a:lnTo>
                  <a:pt x="1361" y="1913"/>
                </a:lnTo>
                <a:lnTo>
                  <a:pt x="1343" y="1926"/>
                </a:lnTo>
                <a:lnTo>
                  <a:pt x="1330" y="1942"/>
                </a:lnTo>
                <a:lnTo>
                  <a:pt x="1324" y="1952"/>
                </a:lnTo>
                <a:lnTo>
                  <a:pt x="1317" y="1970"/>
                </a:lnTo>
                <a:lnTo>
                  <a:pt x="1312" y="1990"/>
                </a:lnTo>
                <a:lnTo>
                  <a:pt x="1312" y="1992"/>
                </a:lnTo>
                <a:lnTo>
                  <a:pt x="1311" y="1994"/>
                </a:lnTo>
                <a:lnTo>
                  <a:pt x="1311" y="1997"/>
                </a:lnTo>
                <a:lnTo>
                  <a:pt x="1311" y="2696"/>
                </a:lnTo>
                <a:lnTo>
                  <a:pt x="1313" y="2711"/>
                </a:lnTo>
                <a:lnTo>
                  <a:pt x="1320" y="2726"/>
                </a:lnTo>
                <a:lnTo>
                  <a:pt x="1329" y="2740"/>
                </a:lnTo>
                <a:lnTo>
                  <a:pt x="1341" y="2755"/>
                </a:lnTo>
                <a:lnTo>
                  <a:pt x="1355" y="2771"/>
                </a:lnTo>
                <a:lnTo>
                  <a:pt x="1368" y="2788"/>
                </a:lnTo>
                <a:lnTo>
                  <a:pt x="1382" y="2805"/>
                </a:lnTo>
                <a:lnTo>
                  <a:pt x="1394" y="2825"/>
                </a:lnTo>
                <a:lnTo>
                  <a:pt x="1403" y="2846"/>
                </a:lnTo>
                <a:lnTo>
                  <a:pt x="1409" y="2870"/>
                </a:lnTo>
                <a:lnTo>
                  <a:pt x="1411" y="2895"/>
                </a:lnTo>
                <a:lnTo>
                  <a:pt x="1411" y="2995"/>
                </a:lnTo>
                <a:lnTo>
                  <a:pt x="1409" y="3028"/>
                </a:lnTo>
                <a:lnTo>
                  <a:pt x="1401" y="3059"/>
                </a:lnTo>
                <a:lnTo>
                  <a:pt x="1390" y="3087"/>
                </a:lnTo>
                <a:lnTo>
                  <a:pt x="1373" y="3114"/>
                </a:lnTo>
                <a:lnTo>
                  <a:pt x="1353" y="3137"/>
                </a:lnTo>
                <a:lnTo>
                  <a:pt x="1329" y="3157"/>
                </a:lnTo>
                <a:lnTo>
                  <a:pt x="1303" y="3173"/>
                </a:lnTo>
                <a:lnTo>
                  <a:pt x="1274" y="3185"/>
                </a:lnTo>
                <a:lnTo>
                  <a:pt x="1243" y="3192"/>
                </a:lnTo>
                <a:lnTo>
                  <a:pt x="1210" y="3195"/>
                </a:lnTo>
                <a:lnTo>
                  <a:pt x="807" y="3195"/>
                </a:lnTo>
                <a:lnTo>
                  <a:pt x="774" y="3192"/>
                </a:lnTo>
                <a:lnTo>
                  <a:pt x="743" y="3185"/>
                </a:lnTo>
                <a:lnTo>
                  <a:pt x="714" y="3173"/>
                </a:lnTo>
                <a:lnTo>
                  <a:pt x="687" y="3157"/>
                </a:lnTo>
                <a:lnTo>
                  <a:pt x="664" y="3137"/>
                </a:lnTo>
                <a:lnTo>
                  <a:pt x="644" y="3114"/>
                </a:lnTo>
                <a:lnTo>
                  <a:pt x="627" y="3087"/>
                </a:lnTo>
                <a:lnTo>
                  <a:pt x="615" y="3059"/>
                </a:lnTo>
                <a:lnTo>
                  <a:pt x="608" y="3028"/>
                </a:lnTo>
                <a:lnTo>
                  <a:pt x="605" y="2995"/>
                </a:lnTo>
                <a:lnTo>
                  <a:pt x="605" y="2097"/>
                </a:lnTo>
                <a:lnTo>
                  <a:pt x="602" y="2061"/>
                </a:lnTo>
                <a:lnTo>
                  <a:pt x="592" y="2027"/>
                </a:lnTo>
                <a:lnTo>
                  <a:pt x="578" y="1997"/>
                </a:lnTo>
                <a:lnTo>
                  <a:pt x="557" y="1968"/>
                </a:lnTo>
                <a:lnTo>
                  <a:pt x="533" y="1944"/>
                </a:lnTo>
                <a:lnTo>
                  <a:pt x="506" y="1925"/>
                </a:lnTo>
                <a:lnTo>
                  <a:pt x="474" y="1910"/>
                </a:lnTo>
                <a:lnTo>
                  <a:pt x="440" y="1901"/>
                </a:lnTo>
                <a:lnTo>
                  <a:pt x="403" y="1897"/>
                </a:lnTo>
                <a:lnTo>
                  <a:pt x="359" y="1894"/>
                </a:lnTo>
                <a:lnTo>
                  <a:pt x="316" y="1885"/>
                </a:lnTo>
                <a:lnTo>
                  <a:pt x="274" y="1872"/>
                </a:lnTo>
                <a:lnTo>
                  <a:pt x="235" y="1854"/>
                </a:lnTo>
                <a:lnTo>
                  <a:pt x="198" y="1830"/>
                </a:lnTo>
                <a:lnTo>
                  <a:pt x="164" y="1802"/>
                </a:lnTo>
                <a:lnTo>
                  <a:pt x="132" y="1770"/>
                </a:lnTo>
                <a:lnTo>
                  <a:pt x="103" y="1734"/>
                </a:lnTo>
                <a:lnTo>
                  <a:pt x="77" y="1694"/>
                </a:lnTo>
                <a:lnTo>
                  <a:pt x="55" y="1651"/>
                </a:lnTo>
                <a:lnTo>
                  <a:pt x="35" y="1606"/>
                </a:lnTo>
                <a:lnTo>
                  <a:pt x="21" y="1557"/>
                </a:lnTo>
                <a:lnTo>
                  <a:pt x="9" y="1506"/>
                </a:lnTo>
                <a:lnTo>
                  <a:pt x="2" y="1453"/>
                </a:lnTo>
                <a:lnTo>
                  <a:pt x="0" y="1398"/>
                </a:lnTo>
                <a:lnTo>
                  <a:pt x="2" y="1343"/>
                </a:lnTo>
                <a:lnTo>
                  <a:pt x="9" y="1290"/>
                </a:lnTo>
                <a:lnTo>
                  <a:pt x="21" y="1239"/>
                </a:lnTo>
                <a:lnTo>
                  <a:pt x="35" y="1190"/>
                </a:lnTo>
                <a:lnTo>
                  <a:pt x="55" y="1144"/>
                </a:lnTo>
                <a:lnTo>
                  <a:pt x="77" y="1101"/>
                </a:lnTo>
                <a:lnTo>
                  <a:pt x="103" y="1061"/>
                </a:lnTo>
                <a:lnTo>
                  <a:pt x="132" y="1025"/>
                </a:lnTo>
                <a:lnTo>
                  <a:pt x="164" y="994"/>
                </a:lnTo>
                <a:lnTo>
                  <a:pt x="198" y="966"/>
                </a:lnTo>
                <a:lnTo>
                  <a:pt x="235" y="943"/>
                </a:lnTo>
                <a:lnTo>
                  <a:pt x="274" y="923"/>
                </a:lnTo>
                <a:lnTo>
                  <a:pt x="316" y="910"/>
                </a:lnTo>
                <a:lnTo>
                  <a:pt x="359" y="902"/>
                </a:lnTo>
                <a:lnTo>
                  <a:pt x="403" y="899"/>
                </a:lnTo>
                <a:lnTo>
                  <a:pt x="1334" y="899"/>
                </a:lnTo>
                <a:lnTo>
                  <a:pt x="1393" y="896"/>
                </a:lnTo>
                <a:lnTo>
                  <a:pt x="1452" y="885"/>
                </a:lnTo>
                <a:lnTo>
                  <a:pt x="1508" y="870"/>
                </a:lnTo>
                <a:lnTo>
                  <a:pt x="1564" y="849"/>
                </a:lnTo>
                <a:lnTo>
                  <a:pt x="1619" y="821"/>
                </a:lnTo>
                <a:lnTo>
                  <a:pt x="1673" y="788"/>
                </a:lnTo>
                <a:lnTo>
                  <a:pt x="1724" y="751"/>
                </a:lnTo>
                <a:lnTo>
                  <a:pt x="1774" y="708"/>
                </a:lnTo>
                <a:lnTo>
                  <a:pt x="1822" y="660"/>
                </a:lnTo>
                <a:lnTo>
                  <a:pt x="1869" y="608"/>
                </a:lnTo>
                <a:lnTo>
                  <a:pt x="1914" y="551"/>
                </a:lnTo>
                <a:lnTo>
                  <a:pt x="1956" y="490"/>
                </a:lnTo>
                <a:lnTo>
                  <a:pt x="1995" y="426"/>
                </a:lnTo>
                <a:lnTo>
                  <a:pt x="2034" y="356"/>
                </a:lnTo>
                <a:lnTo>
                  <a:pt x="2036" y="357"/>
                </a:lnTo>
                <a:lnTo>
                  <a:pt x="2066" y="305"/>
                </a:lnTo>
                <a:lnTo>
                  <a:pt x="2098" y="256"/>
                </a:lnTo>
                <a:lnTo>
                  <a:pt x="2132" y="210"/>
                </a:lnTo>
                <a:lnTo>
                  <a:pt x="2168" y="169"/>
                </a:lnTo>
                <a:lnTo>
                  <a:pt x="2205" y="131"/>
                </a:lnTo>
                <a:lnTo>
                  <a:pt x="2245" y="97"/>
                </a:lnTo>
                <a:lnTo>
                  <a:pt x="2286" y="68"/>
                </a:lnTo>
                <a:lnTo>
                  <a:pt x="2330" y="45"/>
                </a:lnTo>
                <a:lnTo>
                  <a:pt x="2375" y="26"/>
                </a:lnTo>
                <a:lnTo>
                  <a:pt x="2423" y="11"/>
                </a:lnTo>
                <a:lnTo>
                  <a:pt x="2471" y="3"/>
                </a:lnTo>
                <a:lnTo>
                  <a:pt x="252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45715" tIns="22858" rIns="45715" bIns="22858" numCol="1" anchor="t" anchorCtr="0" compatLnSpc="1"/>
          <a:lstStyle/>
          <a:p>
            <a:endParaRPr lang="es-ES" sz="900">
              <a:cs typeface="+mn-ea"/>
              <a:sym typeface="+mn-lt"/>
            </a:endParaRPr>
          </a:p>
        </p:txBody>
      </p:sp>
      <p:sp>
        <p:nvSpPr>
          <p:cNvPr id="23" name="58 Rectángulo"/>
          <p:cNvSpPr/>
          <p:nvPr/>
        </p:nvSpPr>
        <p:spPr bwMode="auto">
          <a:xfrm>
            <a:off x="6849693" y="5050318"/>
            <a:ext cx="4193885" cy="835480"/>
          </a:xfrm>
          <a:prstGeom prst="rect">
            <a:avLst/>
          </a:prstGeom>
          <a:solidFill>
            <a:srgbClr val="6BC0E8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>
              <a:cs typeface="+mn-ea"/>
              <a:sym typeface="+mn-lt"/>
            </a:endParaRPr>
          </a:p>
        </p:txBody>
      </p:sp>
      <p:sp>
        <p:nvSpPr>
          <p:cNvPr id="24" name="4 Rectángulo"/>
          <p:cNvSpPr/>
          <p:nvPr/>
        </p:nvSpPr>
        <p:spPr bwMode="auto">
          <a:xfrm>
            <a:off x="6840170" y="5050318"/>
            <a:ext cx="1566569" cy="835480"/>
          </a:xfrm>
          <a:custGeom>
            <a:avLst/>
            <a:gdLst/>
            <a:ahLst/>
            <a:cxnLst/>
            <a:rect l="l" t="t" r="r" b="b"/>
            <a:pathLst>
              <a:path w="3133501" h="1787016">
                <a:moveTo>
                  <a:pt x="0" y="0"/>
                </a:moveTo>
                <a:lnTo>
                  <a:pt x="3133501" y="0"/>
                </a:lnTo>
                <a:cubicBezTo>
                  <a:pt x="2908373" y="801608"/>
                  <a:pt x="2332189" y="1455792"/>
                  <a:pt x="1581065" y="1787016"/>
                </a:cubicBezTo>
                <a:lnTo>
                  <a:pt x="0" y="1787016"/>
                </a:lnTo>
                <a:close/>
              </a:path>
            </a:pathLst>
          </a:cu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lang="es-SV" sz="900">
              <a:cs typeface="+mn-ea"/>
              <a:sym typeface="+mn-lt"/>
            </a:endParaRPr>
          </a:p>
        </p:txBody>
      </p:sp>
      <p:grpSp>
        <p:nvGrpSpPr>
          <p:cNvPr id="25" name="Group 17"/>
          <p:cNvGrpSpPr>
            <a:grpSpLocks noChangeAspect="1"/>
          </p:cNvGrpSpPr>
          <p:nvPr/>
        </p:nvGrpSpPr>
        <p:grpSpPr bwMode="auto">
          <a:xfrm>
            <a:off x="7277305" y="5289088"/>
            <a:ext cx="337306" cy="357940"/>
            <a:chOff x="-2335" y="2292"/>
            <a:chExt cx="425" cy="451"/>
          </a:xfrm>
          <a:solidFill>
            <a:srgbClr val="616161"/>
          </a:solidFill>
        </p:grpSpPr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-2335" y="2292"/>
              <a:ext cx="425" cy="451"/>
            </a:xfrm>
            <a:custGeom>
              <a:avLst/>
              <a:gdLst>
                <a:gd name="T0" fmla="*/ 1320 w 3401"/>
                <a:gd name="T1" fmla="*/ 842 h 3604"/>
                <a:gd name="T2" fmla="*/ 1152 w 3401"/>
                <a:gd name="T3" fmla="*/ 1102 h 3604"/>
                <a:gd name="T4" fmla="*/ 888 w 3401"/>
                <a:gd name="T5" fmla="*/ 1312 h 3604"/>
                <a:gd name="T6" fmla="*/ 554 w 3401"/>
                <a:gd name="T7" fmla="*/ 1526 h 3604"/>
                <a:gd name="T8" fmla="*/ 424 w 3401"/>
                <a:gd name="T9" fmla="*/ 1896 h 3604"/>
                <a:gd name="T10" fmla="*/ 539 w 3401"/>
                <a:gd name="T11" fmla="*/ 3134 h 3604"/>
                <a:gd name="T12" fmla="*/ 889 w 3401"/>
                <a:gd name="T13" fmla="*/ 3364 h 3604"/>
                <a:gd name="T14" fmla="*/ 2629 w 3401"/>
                <a:gd name="T15" fmla="*/ 3324 h 3604"/>
                <a:gd name="T16" fmla="*/ 2924 w 3401"/>
                <a:gd name="T17" fmla="*/ 3030 h 3604"/>
                <a:gd name="T18" fmla="*/ 2965 w 3401"/>
                <a:gd name="T19" fmla="*/ 1774 h 3604"/>
                <a:gd name="T20" fmla="*/ 2749 w 3401"/>
                <a:gd name="T21" fmla="*/ 1429 h 3604"/>
                <a:gd name="T22" fmla="*/ 2511 w 3401"/>
                <a:gd name="T23" fmla="*/ 1314 h 3604"/>
                <a:gd name="T24" fmla="*/ 2327 w 3401"/>
                <a:gd name="T25" fmla="*/ 1183 h 3604"/>
                <a:gd name="T26" fmla="*/ 2106 w 3401"/>
                <a:gd name="T27" fmla="*/ 884 h 3604"/>
                <a:gd name="T28" fmla="*/ 1955 w 3401"/>
                <a:gd name="T29" fmla="*/ 754 h 3604"/>
                <a:gd name="T30" fmla="*/ 542 w 3401"/>
                <a:gd name="T31" fmla="*/ 244 h 3604"/>
                <a:gd name="T32" fmla="*/ 319 w 3401"/>
                <a:gd name="T33" fmla="*/ 370 h 3604"/>
                <a:gd name="T34" fmla="*/ 229 w 3401"/>
                <a:gd name="T35" fmla="*/ 687 h 3604"/>
                <a:gd name="T36" fmla="*/ 311 w 3401"/>
                <a:gd name="T37" fmla="*/ 993 h 3604"/>
                <a:gd name="T38" fmla="*/ 620 w 3401"/>
                <a:gd name="T39" fmla="*/ 1108 h 3604"/>
                <a:gd name="T40" fmla="*/ 816 w 3401"/>
                <a:gd name="T41" fmla="*/ 1101 h 3604"/>
                <a:gd name="T42" fmla="*/ 938 w 3401"/>
                <a:gd name="T43" fmla="*/ 1020 h 3604"/>
                <a:gd name="T44" fmla="*/ 1088 w 3401"/>
                <a:gd name="T45" fmla="*/ 779 h 3604"/>
                <a:gd name="T46" fmla="*/ 1272 w 3401"/>
                <a:gd name="T47" fmla="*/ 582 h 3604"/>
                <a:gd name="T48" fmla="*/ 1974 w 3401"/>
                <a:gd name="T49" fmla="*/ 528 h 3604"/>
                <a:gd name="T50" fmla="*/ 2218 w 3401"/>
                <a:gd name="T51" fmla="*/ 655 h 3604"/>
                <a:gd name="T52" fmla="*/ 2370 w 3401"/>
                <a:gd name="T53" fmla="*/ 875 h 3604"/>
                <a:gd name="T54" fmla="*/ 2529 w 3401"/>
                <a:gd name="T55" fmla="*/ 1083 h 3604"/>
                <a:gd name="T56" fmla="*/ 2632 w 3401"/>
                <a:gd name="T57" fmla="*/ 1107 h 3604"/>
                <a:gd name="T58" fmla="*/ 2869 w 3401"/>
                <a:gd name="T59" fmla="*/ 1098 h 3604"/>
                <a:gd name="T60" fmla="*/ 3116 w 3401"/>
                <a:gd name="T61" fmla="*/ 962 h 3604"/>
                <a:gd name="T62" fmla="*/ 3169 w 3401"/>
                <a:gd name="T63" fmla="*/ 629 h 3604"/>
                <a:gd name="T64" fmla="*/ 3065 w 3401"/>
                <a:gd name="T65" fmla="*/ 348 h 3604"/>
                <a:gd name="T66" fmla="*/ 2835 w 3401"/>
                <a:gd name="T67" fmla="*/ 239 h 3604"/>
                <a:gd name="T68" fmla="*/ 2650 w 3401"/>
                <a:gd name="T69" fmla="*/ 0 h 3604"/>
                <a:gd name="T70" fmla="*/ 2987 w 3401"/>
                <a:gd name="T71" fmla="*/ 43 h 3604"/>
                <a:gd name="T72" fmla="*/ 3280 w 3401"/>
                <a:gd name="T73" fmla="*/ 256 h 3604"/>
                <a:gd name="T74" fmla="*/ 3399 w 3401"/>
                <a:gd name="T75" fmla="*/ 673 h 3604"/>
                <a:gd name="T76" fmla="*/ 3336 w 3401"/>
                <a:gd name="T77" fmla="*/ 1039 h 3604"/>
                <a:gd name="T78" fmla="*/ 3166 w 3401"/>
                <a:gd name="T79" fmla="*/ 1223 h 3604"/>
                <a:gd name="T80" fmla="*/ 3042 w 3401"/>
                <a:gd name="T81" fmla="*/ 1407 h 3604"/>
                <a:gd name="T82" fmla="*/ 3201 w 3401"/>
                <a:gd name="T83" fmla="*/ 1828 h 3604"/>
                <a:gd name="T84" fmla="*/ 3125 w 3401"/>
                <a:gd name="T85" fmla="*/ 3135 h 3604"/>
                <a:gd name="T86" fmla="*/ 2798 w 3401"/>
                <a:gd name="T87" fmla="*/ 3492 h 3604"/>
                <a:gd name="T88" fmla="*/ 1017 w 3401"/>
                <a:gd name="T89" fmla="*/ 3604 h 3604"/>
                <a:gd name="T90" fmla="*/ 544 w 3401"/>
                <a:gd name="T91" fmla="*/ 3454 h 3604"/>
                <a:gd name="T92" fmla="*/ 248 w 3401"/>
                <a:gd name="T93" fmla="*/ 3070 h 3604"/>
                <a:gd name="T94" fmla="*/ 208 w 3401"/>
                <a:gd name="T95" fmla="*/ 1762 h 3604"/>
                <a:gd name="T96" fmla="*/ 399 w 3401"/>
                <a:gd name="T97" fmla="*/ 1357 h 3604"/>
                <a:gd name="T98" fmla="*/ 209 w 3401"/>
                <a:gd name="T99" fmla="*/ 1204 h 3604"/>
                <a:gd name="T100" fmla="*/ 47 w 3401"/>
                <a:gd name="T101" fmla="*/ 999 h 3604"/>
                <a:gd name="T102" fmla="*/ 8 w 3401"/>
                <a:gd name="T103" fmla="*/ 600 h 3604"/>
                <a:gd name="T104" fmla="*/ 154 w 3401"/>
                <a:gd name="T105" fmla="*/ 213 h 3604"/>
                <a:gd name="T106" fmla="*/ 464 w 3401"/>
                <a:gd name="T107" fmla="*/ 29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01" h="3604">
                  <a:moveTo>
                    <a:pt x="1473" y="752"/>
                  </a:moveTo>
                  <a:lnTo>
                    <a:pt x="1443" y="754"/>
                  </a:lnTo>
                  <a:lnTo>
                    <a:pt x="1416" y="763"/>
                  </a:lnTo>
                  <a:lnTo>
                    <a:pt x="1390" y="775"/>
                  </a:lnTo>
                  <a:lnTo>
                    <a:pt x="1366" y="793"/>
                  </a:lnTo>
                  <a:lnTo>
                    <a:pt x="1343" y="816"/>
                  </a:lnTo>
                  <a:lnTo>
                    <a:pt x="1320" y="842"/>
                  </a:lnTo>
                  <a:lnTo>
                    <a:pt x="1298" y="873"/>
                  </a:lnTo>
                  <a:lnTo>
                    <a:pt x="1275" y="908"/>
                  </a:lnTo>
                  <a:lnTo>
                    <a:pt x="1252" y="946"/>
                  </a:lnTo>
                  <a:lnTo>
                    <a:pt x="1227" y="989"/>
                  </a:lnTo>
                  <a:lnTo>
                    <a:pt x="1204" y="1028"/>
                  </a:lnTo>
                  <a:lnTo>
                    <a:pt x="1178" y="1066"/>
                  </a:lnTo>
                  <a:lnTo>
                    <a:pt x="1152" y="1102"/>
                  </a:lnTo>
                  <a:lnTo>
                    <a:pt x="1123" y="1139"/>
                  </a:lnTo>
                  <a:lnTo>
                    <a:pt x="1093" y="1172"/>
                  </a:lnTo>
                  <a:lnTo>
                    <a:pt x="1060" y="1204"/>
                  </a:lnTo>
                  <a:lnTo>
                    <a:pt x="1022" y="1234"/>
                  </a:lnTo>
                  <a:lnTo>
                    <a:pt x="982" y="1263"/>
                  </a:lnTo>
                  <a:lnTo>
                    <a:pt x="936" y="1288"/>
                  </a:lnTo>
                  <a:lnTo>
                    <a:pt x="888" y="1312"/>
                  </a:lnTo>
                  <a:lnTo>
                    <a:pt x="833" y="1333"/>
                  </a:lnTo>
                  <a:lnTo>
                    <a:pt x="779" y="1354"/>
                  </a:lnTo>
                  <a:lnTo>
                    <a:pt x="727" y="1380"/>
                  </a:lnTo>
                  <a:lnTo>
                    <a:pt x="678" y="1411"/>
                  </a:lnTo>
                  <a:lnTo>
                    <a:pt x="633" y="1446"/>
                  </a:lnTo>
                  <a:lnTo>
                    <a:pt x="591" y="1485"/>
                  </a:lnTo>
                  <a:lnTo>
                    <a:pt x="554" y="1526"/>
                  </a:lnTo>
                  <a:lnTo>
                    <a:pt x="521" y="1572"/>
                  </a:lnTo>
                  <a:lnTo>
                    <a:pt x="492" y="1621"/>
                  </a:lnTo>
                  <a:lnTo>
                    <a:pt x="468" y="1671"/>
                  </a:lnTo>
                  <a:lnTo>
                    <a:pt x="449" y="1725"/>
                  </a:lnTo>
                  <a:lnTo>
                    <a:pt x="435" y="1780"/>
                  </a:lnTo>
                  <a:lnTo>
                    <a:pt x="426" y="1837"/>
                  </a:lnTo>
                  <a:lnTo>
                    <a:pt x="424" y="1896"/>
                  </a:lnTo>
                  <a:lnTo>
                    <a:pt x="424" y="2785"/>
                  </a:lnTo>
                  <a:lnTo>
                    <a:pt x="428" y="2850"/>
                  </a:lnTo>
                  <a:lnTo>
                    <a:pt x="437" y="2912"/>
                  </a:lnTo>
                  <a:lnTo>
                    <a:pt x="454" y="2971"/>
                  </a:lnTo>
                  <a:lnTo>
                    <a:pt x="477" y="3030"/>
                  </a:lnTo>
                  <a:lnTo>
                    <a:pt x="504" y="3083"/>
                  </a:lnTo>
                  <a:lnTo>
                    <a:pt x="539" y="3134"/>
                  </a:lnTo>
                  <a:lnTo>
                    <a:pt x="577" y="3181"/>
                  </a:lnTo>
                  <a:lnTo>
                    <a:pt x="620" y="3224"/>
                  </a:lnTo>
                  <a:lnTo>
                    <a:pt x="667" y="3262"/>
                  </a:lnTo>
                  <a:lnTo>
                    <a:pt x="718" y="3297"/>
                  </a:lnTo>
                  <a:lnTo>
                    <a:pt x="772" y="3324"/>
                  </a:lnTo>
                  <a:lnTo>
                    <a:pt x="830" y="3347"/>
                  </a:lnTo>
                  <a:lnTo>
                    <a:pt x="889" y="3364"/>
                  </a:lnTo>
                  <a:lnTo>
                    <a:pt x="952" y="3373"/>
                  </a:lnTo>
                  <a:lnTo>
                    <a:pt x="1017" y="3377"/>
                  </a:lnTo>
                  <a:lnTo>
                    <a:pt x="2384" y="3377"/>
                  </a:lnTo>
                  <a:lnTo>
                    <a:pt x="2449" y="3373"/>
                  </a:lnTo>
                  <a:lnTo>
                    <a:pt x="2512" y="3364"/>
                  </a:lnTo>
                  <a:lnTo>
                    <a:pt x="2571" y="3347"/>
                  </a:lnTo>
                  <a:lnTo>
                    <a:pt x="2629" y="3324"/>
                  </a:lnTo>
                  <a:lnTo>
                    <a:pt x="2683" y="3297"/>
                  </a:lnTo>
                  <a:lnTo>
                    <a:pt x="2734" y="3262"/>
                  </a:lnTo>
                  <a:lnTo>
                    <a:pt x="2781" y="3224"/>
                  </a:lnTo>
                  <a:lnTo>
                    <a:pt x="2824" y="3181"/>
                  </a:lnTo>
                  <a:lnTo>
                    <a:pt x="2862" y="3134"/>
                  </a:lnTo>
                  <a:lnTo>
                    <a:pt x="2896" y="3083"/>
                  </a:lnTo>
                  <a:lnTo>
                    <a:pt x="2924" y="3030"/>
                  </a:lnTo>
                  <a:lnTo>
                    <a:pt x="2947" y="2971"/>
                  </a:lnTo>
                  <a:lnTo>
                    <a:pt x="2963" y="2912"/>
                  </a:lnTo>
                  <a:lnTo>
                    <a:pt x="2973" y="2850"/>
                  </a:lnTo>
                  <a:lnTo>
                    <a:pt x="2977" y="2785"/>
                  </a:lnTo>
                  <a:lnTo>
                    <a:pt x="2977" y="1896"/>
                  </a:lnTo>
                  <a:lnTo>
                    <a:pt x="2974" y="1835"/>
                  </a:lnTo>
                  <a:lnTo>
                    <a:pt x="2965" y="1774"/>
                  </a:lnTo>
                  <a:lnTo>
                    <a:pt x="2949" y="1716"/>
                  </a:lnTo>
                  <a:lnTo>
                    <a:pt x="2928" y="1660"/>
                  </a:lnTo>
                  <a:lnTo>
                    <a:pt x="2902" y="1608"/>
                  </a:lnTo>
                  <a:lnTo>
                    <a:pt x="2871" y="1557"/>
                  </a:lnTo>
                  <a:lnTo>
                    <a:pt x="2835" y="1511"/>
                  </a:lnTo>
                  <a:lnTo>
                    <a:pt x="2794" y="1468"/>
                  </a:lnTo>
                  <a:lnTo>
                    <a:pt x="2749" y="1429"/>
                  </a:lnTo>
                  <a:lnTo>
                    <a:pt x="2701" y="1394"/>
                  </a:lnTo>
                  <a:lnTo>
                    <a:pt x="2648" y="1365"/>
                  </a:lnTo>
                  <a:lnTo>
                    <a:pt x="2592" y="1342"/>
                  </a:lnTo>
                  <a:lnTo>
                    <a:pt x="2534" y="1323"/>
                  </a:lnTo>
                  <a:lnTo>
                    <a:pt x="2530" y="1322"/>
                  </a:lnTo>
                  <a:lnTo>
                    <a:pt x="2523" y="1320"/>
                  </a:lnTo>
                  <a:lnTo>
                    <a:pt x="2511" y="1314"/>
                  </a:lnTo>
                  <a:lnTo>
                    <a:pt x="2494" y="1308"/>
                  </a:lnTo>
                  <a:lnTo>
                    <a:pt x="2474" y="1297"/>
                  </a:lnTo>
                  <a:lnTo>
                    <a:pt x="2451" y="1284"/>
                  </a:lnTo>
                  <a:lnTo>
                    <a:pt x="2424" y="1265"/>
                  </a:lnTo>
                  <a:lnTo>
                    <a:pt x="2394" y="1243"/>
                  </a:lnTo>
                  <a:lnTo>
                    <a:pt x="2362" y="1215"/>
                  </a:lnTo>
                  <a:lnTo>
                    <a:pt x="2327" y="1183"/>
                  </a:lnTo>
                  <a:lnTo>
                    <a:pt x="2291" y="1144"/>
                  </a:lnTo>
                  <a:lnTo>
                    <a:pt x="2253" y="1099"/>
                  </a:lnTo>
                  <a:lnTo>
                    <a:pt x="2214" y="1047"/>
                  </a:lnTo>
                  <a:lnTo>
                    <a:pt x="2174" y="989"/>
                  </a:lnTo>
                  <a:lnTo>
                    <a:pt x="2150" y="951"/>
                  </a:lnTo>
                  <a:lnTo>
                    <a:pt x="2128" y="916"/>
                  </a:lnTo>
                  <a:lnTo>
                    <a:pt x="2106" y="884"/>
                  </a:lnTo>
                  <a:lnTo>
                    <a:pt x="2085" y="854"/>
                  </a:lnTo>
                  <a:lnTo>
                    <a:pt x="2065" y="829"/>
                  </a:lnTo>
                  <a:lnTo>
                    <a:pt x="2046" y="806"/>
                  </a:lnTo>
                  <a:lnTo>
                    <a:pt x="2025" y="787"/>
                  </a:lnTo>
                  <a:lnTo>
                    <a:pt x="2003" y="772"/>
                  </a:lnTo>
                  <a:lnTo>
                    <a:pt x="1980" y="761"/>
                  </a:lnTo>
                  <a:lnTo>
                    <a:pt x="1955" y="754"/>
                  </a:lnTo>
                  <a:lnTo>
                    <a:pt x="1928" y="752"/>
                  </a:lnTo>
                  <a:lnTo>
                    <a:pt x="1473" y="752"/>
                  </a:lnTo>
                  <a:close/>
                  <a:moveTo>
                    <a:pt x="751" y="227"/>
                  </a:moveTo>
                  <a:lnTo>
                    <a:pt x="691" y="228"/>
                  </a:lnTo>
                  <a:lnTo>
                    <a:pt x="637" y="230"/>
                  </a:lnTo>
                  <a:lnTo>
                    <a:pt x="587" y="236"/>
                  </a:lnTo>
                  <a:lnTo>
                    <a:pt x="542" y="244"/>
                  </a:lnTo>
                  <a:lnTo>
                    <a:pt x="500" y="253"/>
                  </a:lnTo>
                  <a:lnTo>
                    <a:pt x="463" y="266"/>
                  </a:lnTo>
                  <a:lnTo>
                    <a:pt x="429" y="280"/>
                  </a:lnTo>
                  <a:lnTo>
                    <a:pt x="398" y="296"/>
                  </a:lnTo>
                  <a:lnTo>
                    <a:pt x="370" y="316"/>
                  </a:lnTo>
                  <a:lnTo>
                    <a:pt x="343" y="341"/>
                  </a:lnTo>
                  <a:lnTo>
                    <a:pt x="319" y="370"/>
                  </a:lnTo>
                  <a:lnTo>
                    <a:pt x="297" y="403"/>
                  </a:lnTo>
                  <a:lnTo>
                    <a:pt x="278" y="439"/>
                  </a:lnTo>
                  <a:lnTo>
                    <a:pt x="263" y="481"/>
                  </a:lnTo>
                  <a:lnTo>
                    <a:pt x="249" y="526"/>
                  </a:lnTo>
                  <a:lnTo>
                    <a:pt x="240" y="575"/>
                  </a:lnTo>
                  <a:lnTo>
                    <a:pt x="233" y="629"/>
                  </a:lnTo>
                  <a:lnTo>
                    <a:pt x="229" y="687"/>
                  </a:lnTo>
                  <a:lnTo>
                    <a:pt x="226" y="750"/>
                  </a:lnTo>
                  <a:lnTo>
                    <a:pt x="230" y="799"/>
                  </a:lnTo>
                  <a:lnTo>
                    <a:pt x="236" y="845"/>
                  </a:lnTo>
                  <a:lnTo>
                    <a:pt x="248" y="887"/>
                  </a:lnTo>
                  <a:lnTo>
                    <a:pt x="264" y="926"/>
                  </a:lnTo>
                  <a:lnTo>
                    <a:pt x="286" y="961"/>
                  </a:lnTo>
                  <a:lnTo>
                    <a:pt x="311" y="993"/>
                  </a:lnTo>
                  <a:lnTo>
                    <a:pt x="341" y="1020"/>
                  </a:lnTo>
                  <a:lnTo>
                    <a:pt x="376" y="1044"/>
                  </a:lnTo>
                  <a:lnTo>
                    <a:pt x="415" y="1064"/>
                  </a:lnTo>
                  <a:lnTo>
                    <a:pt x="459" y="1080"/>
                  </a:lnTo>
                  <a:lnTo>
                    <a:pt x="509" y="1094"/>
                  </a:lnTo>
                  <a:lnTo>
                    <a:pt x="562" y="1102"/>
                  </a:lnTo>
                  <a:lnTo>
                    <a:pt x="620" y="1108"/>
                  </a:lnTo>
                  <a:lnTo>
                    <a:pt x="683" y="1110"/>
                  </a:lnTo>
                  <a:lnTo>
                    <a:pt x="714" y="1110"/>
                  </a:lnTo>
                  <a:lnTo>
                    <a:pt x="744" y="1108"/>
                  </a:lnTo>
                  <a:lnTo>
                    <a:pt x="769" y="1107"/>
                  </a:lnTo>
                  <a:lnTo>
                    <a:pt x="790" y="1105"/>
                  </a:lnTo>
                  <a:lnTo>
                    <a:pt x="806" y="1102"/>
                  </a:lnTo>
                  <a:lnTo>
                    <a:pt x="816" y="1101"/>
                  </a:lnTo>
                  <a:lnTo>
                    <a:pt x="820" y="1100"/>
                  </a:lnTo>
                  <a:lnTo>
                    <a:pt x="823" y="1100"/>
                  </a:lnTo>
                  <a:lnTo>
                    <a:pt x="849" y="1094"/>
                  </a:lnTo>
                  <a:lnTo>
                    <a:pt x="872" y="1083"/>
                  </a:lnTo>
                  <a:lnTo>
                    <a:pt x="895" y="1066"/>
                  </a:lnTo>
                  <a:lnTo>
                    <a:pt x="917" y="1045"/>
                  </a:lnTo>
                  <a:lnTo>
                    <a:pt x="938" y="1020"/>
                  </a:lnTo>
                  <a:lnTo>
                    <a:pt x="960" y="990"/>
                  </a:lnTo>
                  <a:lnTo>
                    <a:pt x="983" y="956"/>
                  </a:lnTo>
                  <a:lnTo>
                    <a:pt x="1006" y="918"/>
                  </a:lnTo>
                  <a:lnTo>
                    <a:pt x="1031" y="875"/>
                  </a:lnTo>
                  <a:lnTo>
                    <a:pt x="1049" y="843"/>
                  </a:lnTo>
                  <a:lnTo>
                    <a:pt x="1068" y="811"/>
                  </a:lnTo>
                  <a:lnTo>
                    <a:pt x="1088" y="779"/>
                  </a:lnTo>
                  <a:lnTo>
                    <a:pt x="1110" y="747"/>
                  </a:lnTo>
                  <a:lnTo>
                    <a:pt x="1132" y="716"/>
                  </a:lnTo>
                  <a:lnTo>
                    <a:pt x="1156" y="685"/>
                  </a:lnTo>
                  <a:lnTo>
                    <a:pt x="1183" y="655"/>
                  </a:lnTo>
                  <a:lnTo>
                    <a:pt x="1210" y="629"/>
                  </a:lnTo>
                  <a:lnTo>
                    <a:pt x="1240" y="604"/>
                  </a:lnTo>
                  <a:lnTo>
                    <a:pt x="1272" y="582"/>
                  </a:lnTo>
                  <a:lnTo>
                    <a:pt x="1307" y="562"/>
                  </a:lnTo>
                  <a:lnTo>
                    <a:pt x="1343" y="547"/>
                  </a:lnTo>
                  <a:lnTo>
                    <a:pt x="1384" y="536"/>
                  </a:lnTo>
                  <a:lnTo>
                    <a:pt x="1427" y="528"/>
                  </a:lnTo>
                  <a:lnTo>
                    <a:pt x="1473" y="526"/>
                  </a:lnTo>
                  <a:lnTo>
                    <a:pt x="1928" y="526"/>
                  </a:lnTo>
                  <a:lnTo>
                    <a:pt x="1974" y="528"/>
                  </a:lnTo>
                  <a:lnTo>
                    <a:pt x="2017" y="536"/>
                  </a:lnTo>
                  <a:lnTo>
                    <a:pt x="2058" y="547"/>
                  </a:lnTo>
                  <a:lnTo>
                    <a:pt x="2094" y="562"/>
                  </a:lnTo>
                  <a:lnTo>
                    <a:pt x="2129" y="582"/>
                  </a:lnTo>
                  <a:lnTo>
                    <a:pt x="2161" y="604"/>
                  </a:lnTo>
                  <a:lnTo>
                    <a:pt x="2191" y="629"/>
                  </a:lnTo>
                  <a:lnTo>
                    <a:pt x="2218" y="655"/>
                  </a:lnTo>
                  <a:lnTo>
                    <a:pt x="2245" y="685"/>
                  </a:lnTo>
                  <a:lnTo>
                    <a:pt x="2269" y="716"/>
                  </a:lnTo>
                  <a:lnTo>
                    <a:pt x="2291" y="747"/>
                  </a:lnTo>
                  <a:lnTo>
                    <a:pt x="2313" y="779"/>
                  </a:lnTo>
                  <a:lnTo>
                    <a:pt x="2333" y="811"/>
                  </a:lnTo>
                  <a:lnTo>
                    <a:pt x="2352" y="843"/>
                  </a:lnTo>
                  <a:lnTo>
                    <a:pt x="2370" y="875"/>
                  </a:lnTo>
                  <a:lnTo>
                    <a:pt x="2395" y="918"/>
                  </a:lnTo>
                  <a:lnTo>
                    <a:pt x="2418" y="956"/>
                  </a:lnTo>
                  <a:lnTo>
                    <a:pt x="2441" y="990"/>
                  </a:lnTo>
                  <a:lnTo>
                    <a:pt x="2463" y="1020"/>
                  </a:lnTo>
                  <a:lnTo>
                    <a:pt x="2484" y="1045"/>
                  </a:lnTo>
                  <a:lnTo>
                    <a:pt x="2506" y="1066"/>
                  </a:lnTo>
                  <a:lnTo>
                    <a:pt x="2529" y="1083"/>
                  </a:lnTo>
                  <a:lnTo>
                    <a:pt x="2552" y="1094"/>
                  </a:lnTo>
                  <a:lnTo>
                    <a:pt x="2578" y="1100"/>
                  </a:lnTo>
                  <a:lnTo>
                    <a:pt x="2582" y="1100"/>
                  </a:lnTo>
                  <a:lnTo>
                    <a:pt x="2585" y="1101"/>
                  </a:lnTo>
                  <a:lnTo>
                    <a:pt x="2595" y="1102"/>
                  </a:lnTo>
                  <a:lnTo>
                    <a:pt x="2611" y="1105"/>
                  </a:lnTo>
                  <a:lnTo>
                    <a:pt x="2632" y="1107"/>
                  </a:lnTo>
                  <a:lnTo>
                    <a:pt x="2657" y="1108"/>
                  </a:lnTo>
                  <a:lnTo>
                    <a:pt x="2686" y="1110"/>
                  </a:lnTo>
                  <a:lnTo>
                    <a:pt x="2718" y="1110"/>
                  </a:lnTo>
                  <a:lnTo>
                    <a:pt x="2754" y="1110"/>
                  </a:lnTo>
                  <a:lnTo>
                    <a:pt x="2790" y="1108"/>
                  </a:lnTo>
                  <a:lnTo>
                    <a:pt x="2829" y="1103"/>
                  </a:lnTo>
                  <a:lnTo>
                    <a:pt x="2869" y="1098"/>
                  </a:lnTo>
                  <a:lnTo>
                    <a:pt x="2910" y="1089"/>
                  </a:lnTo>
                  <a:lnTo>
                    <a:pt x="2950" y="1077"/>
                  </a:lnTo>
                  <a:lnTo>
                    <a:pt x="2989" y="1062"/>
                  </a:lnTo>
                  <a:lnTo>
                    <a:pt x="3026" y="1043"/>
                  </a:lnTo>
                  <a:lnTo>
                    <a:pt x="3061" y="1020"/>
                  </a:lnTo>
                  <a:lnTo>
                    <a:pt x="3091" y="993"/>
                  </a:lnTo>
                  <a:lnTo>
                    <a:pt x="3116" y="962"/>
                  </a:lnTo>
                  <a:lnTo>
                    <a:pt x="3137" y="928"/>
                  </a:lnTo>
                  <a:lnTo>
                    <a:pt x="3154" y="889"/>
                  </a:lnTo>
                  <a:lnTo>
                    <a:pt x="3165" y="846"/>
                  </a:lnTo>
                  <a:lnTo>
                    <a:pt x="3172" y="800"/>
                  </a:lnTo>
                  <a:lnTo>
                    <a:pt x="3175" y="750"/>
                  </a:lnTo>
                  <a:lnTo>
                    <a:pt x="3172" y="687"/>
                  </a:lnTo>
                  <a:lnTo>
                    <a:pt x="3169" y="629"/>
                  </a:lnTo>
                  <a:lnTo>
                    <a:pt x="3161" y="575"/>
                  </a:lnTo>
                  <a:lnTo>
                    <a:pt x="3153" y="527"/>
                  </a:lnTo>
                  <a:lnTo>
                    <a:pt x="3140" y="483"/>
                  </a:lnTo>
                  <a:lnTo>
                    <a:pt x="3125" y="443"/>
                  </a:lnTo>
                  <a:lnTo>
                    <a:pt x="3107" y="407"/>
                  </a:lnTo>
                  <a:lnTo>
                    <a:pt x="3088" y="375"/>
                  </a:lnTo>
                  <a:lnTo>
                    <a:pt x="3065" y="348"/>
                  </a:lnTo>
                  <a:lnTo>
                    <a:pt x="3039" y="324"/>
                  </a:lnTo>
                  <a:lnTo>
                    <a:pt x="3012" y="302"/>
                  </a:lnTo>
                  <a:lnTo>
                    <a:pt x="2981" y="284"/>
                  </a:lnTo>
                  <a:lnTo>
                    <a:pt x="2948" y="269"/>
                  </a:lnTo>
                  <a:lnTo>
                    <a:pt x="2913" y="257"/>
                  </a:lnTo>
                  <a:lnTo>
                    <a:pt x="2876" y="247"/>
                  </a:lnTo>
                  <a:lnTo>
                    <a:pt x="2835" y="239"/>
                  </a:lnTo>
                  <a:lnTo>
                    <a:pt x="2792" y="234"/>
                  </a:lnTo>
                  <a:lnTo>
                    <a:pt x="2747" y="229"/>
                  </a:lnTo>
                  <a:lnTo>
                    <a:pt x="2700" y="227"/>
                  </a:lnTo>
                  <a:lnTo>
                    <a:pt x="2650" y="227"/>
                  </a:lnTo>
                  <a:lnTo>
                    <a:pt x="751" y="227"/>
                  </a:lnTo>
                  <a:close/>
                  <a:moveTo>
                    <a:pt x="751" y="0"/>
                  </a:moveTo>
                  <a:lnTo>
                    <a:pt x="2650" y="0"/>
                  </a:lnTo>
                  <a:lnTo>
                    <a:pt x="2695" y="1"/>
                  </a:lnTo>
                  <a:lnTo>
                    <a:pt x="2741" y="2"/>
                  </a:lnTo>
                  <a:lnTo>
                    <a:pt x="2790" y="5"/>
                  </a:lnTo>
                  <a:lnTo>
                    <a:pt x="2839" y="11"/>
                  </a:lnTo>
                  <a:lnTo>
                    <a:pt x="2888" y="18"/>
                  </a:lnTo>
                  <a:lnTo>
                    <a:pt x="2937" y="29"/>
                  </a:lnTo>
                  <a:lnTo>
                    <a:pt x="2987" y="43"/>
                  </a:lnTo>
                  <a:lnTo>
                    <a:pt x="3035" y="60"/>
                  </a:lnTo>
                  <a:lnTo>
                    <a:pt x="3082" y="81"/>
                  </a:lnTo>
                  <a:lnTo>
                    <a:pt x="3127" y="107"/>
                  </a:lnTo>
                  <a:lnTo>
                    <a:pt x="3171" y="138"/>
                  </a:lnTo>
                  <a:lnTo>
                    <a:pt x="3211" y="173"/>
                  </a:lnTo>
                  <a:lnTo>
                    <a:pt x="3247" y="213"/>
                  </a:lnTo>
                  <a:lnTo>
                    <a:pt x="3280" y="256"/>
                  </a:lnTo>
                  <a:lnTo>
                    <a:pt x="3309" y="303"/>
                  </a:lnTo>
                  <a:lnTo>
                    <a:pt x="3333" y="354"/>
                  </a:lnTo>
                  <a:lnTo>
                    <a:pt x="3354" y="409"/>
                  </a:lnTo>
                  <a:lnTo>
                    <a:pt x="3371" y="469"/>
                  </a:lnTo>
                  <a:lnTo>
                    <a:pt x="3385" y="532"/>
                  </a:lnTo>
                  <a:lnTo>
                    <a:pt x="3393" y="600"/>
                  </a:lnTo>
                  <a:lnTo>
                    <a:pt x="3399" y="673"/>
                  </a:lnTo>
                  <a:lnTo>
                    <a:pt x="3401" y="750"/>
                  </a:lnTo>
                  <a:lnTo>
                    <a:pt x="3399" y="808"/>
                  </a:lnTo>
                  <a:lnTo>
                    <a:pt x="3392" y="862"/>
                  </a:lnTo>
                  <a:lnTo>
                    <a:pt x="3383" y="911"/>
                  </a:lnTo>
                  <a:lnTo>
                    <a:pt x="3370" y="957"/>
                  </a:lnTo>
                  <a:lnTo>
                    <a:pt x="3354" y="999"/>
                  </a:lnTo>
                  <a:lnTo>
                    <a:pt x="3336" y="1039"/>
                  </a:lnTo>
                  <a:lnTo>
                    <a:pt x="3315" y="1074"/>
                  </a:lnTo>
                  <a:lnTo>
                    <a:pt x="3292" y="1106"/>
                  </a:lnTo>
                  <a:lnTo>
                    <a:pt x="3269" y="1134"/>
                  </a:lnTo>
                  <a:lnTo>
                    <a:pt x="3244" y="1161"/>
                  </a:lnTo>
                  <a:lnTo>
                    <a:pt x="3219" y="1185"/>
                  </a:lnTo>
                  <a:lnTo>
                    <a:pt x="3192" y="1204"/>
                  </a:lnTo>
                  <a:lnTo>
                    <a:pt x="3166" y="1223"/>
                  </a:lnTo>
                  <a:lnTo>
                    <a:pt x="3140" y="1240"/>
                  </a:lnTo>
                  <a:lnTo>
                    <a:pt x="3095" y="1263"/>
                  </a:lnTo>
                  <a:lnTo>
                    <a:pt x="3050" y="1281"/>
                  </a:lnTo>
                  <a:lnTo>
                    <a:pt x="3003" y="1298"/>
                  </a:lnTo>
                  <a:lnTo>
                    <a:pt x="2957" y="1310"/>
                  </a:lnTo>
                  <a:lnTo>
                    <a:pt x="3001" y="1357"/>
                  </a:lnTo>
                  <a:lnTo>
                    <a:pt x="3042" y="1407"/>
                  </a:lnTo>
                  <a:lnTo>
                    <a:pt x="3078" y="1460"/>
                  </a:lnTo>
                  <a:lnTo>
                    <a:pt x="3110" y="1516"/>
                  </a:lnTo>
                  <a:lnTo>
                    <a:pt x="3138" y="1575"/>
                  </a:lnTo>
                  <a:lnTo>
                    <a:pt x="3161" y="1635"/>
                  </a:lnTo>
                  <a:lnTo>
                    <a:pt x="3180" y="1698"/>
                  </a:lnTo>
                  <a:lnTo>
                    <a:pt x="3193" y="1762"/>
                  </a:lnTo>
                  <a:lnTo>
                    <a:pt x="3201" y="1828"/>
                  </a:lnTo>
                  <a:lnTo>
                    <a:pt x="3204" y="1896"/>
                  </a:lnTo>
                  <a:lnTo>
                    <a:pt x="3204" y="2785"/>
                  </a:lnTo>
                  <a:lnTo>
                    <a:pt x="3201" y="2859"/>
                  </a:lnTo>
                  <a:lnTo>
                    <a:pt x="3191" y="2932"/>
                  </a:lnTo>
                  <a:lnTo>
                    <a:pt x="3175" y="3002"/>
                  </a:lnTo>
                  <a:lnTo>
                    <a:pt x="3153" y="3070"/>
                  </a:lnTo>
                  <a:lnTo>
                    <a:pt x="3125" y="3135"/>
                  </a:lnTo>
                  <a:lnTo>
                    <a:pt x="3092" y="3198"/>
                  </a:lnTo>
                  <a:lnTo>
                    <a:pt x="3054" y="3257"/>
                  </a:lnTo>
                  <a:lnTo>
                    <a:pt x="3011" y="3312"/>
                  </a:lnTo>
                  <a:lnTo>
                    <a:pt x="2963" y="3364"/>
                  </a:lnTo>
                  <a:lnTo>
                    <a:pt x="2912" y="3411"/>
                  </a:lnTo>
                  <a:lnTo>
                    <a:pt x="2857" y="3454"/>
                  </a:lnTo>
                  <a:lnTo>
                    <a:pt x="2798" y="3492"/>
                  </a:lnTo>
                  <a:lnTo>
                    <a:pt x="2735" y="3525"/>
                  </a:lnTo>
                  <a:lnTo>
                    <a:pt x="2670" y="3552"/>
                  </a:lnTo>
                  <a:lnTo>
                    <a:pt x="2602" y="3574"/>
                  </a:lnTo>
                  <a:lnTo>
                    <a:pt x="2531" y="3591"/>
                  </a:lnTo>
                  <a:lnTo>
                    <a:pt x="2459" y="3601"/>
                  </a:lnTo>
                  <a:lnTo>
                    <a:pt x="2384" y="3604"/>
                  </a:lnTo>
                  <a:lnTo>
                    <a:pt x="1017" y="3604"/>
                  </a:lnTo>
                  <a:lnTo>
                    <a:pt x="942" y="3601"/>
                  </a:lnTo>
                  <a:lnTo>
                    <a:pt x="869" y="3591"/>
                  </a:lnTo>
                  <a:lnTo>
                    <a:pt x="799" y="3574"/>
                  </a:lnTo>
                  <a:lnTo>
                    <a:pt x="731" y="3552"/>
                  </a:lnTo>
                  <a:lnTo>
                    <a:pt x="666" y="3525"/>
                  </a:lnTo>
                  <a:lnTo>
                    <a:pt x="603" y="3492"/>
                  </a:lnTo>
                  <a:lnTo>
                    <a:pt x="544" y="3454"/>
                  </a:lnTo>
                  <a:lnTo>
                    <a:pt x="489" y="3411"/>
                  </a:lnTo>
                  <a:lnTo>
                    <a:pt x="437" y="3364"/>
                  </a:lnTo>
                  <a:lnTo>
                    <a:pt x="390" y="3312"/>
                  </a:lnTo>
                  <a:lnTo>
                    <a:pt x="347" y="3257"/>
                  </a:lnTo>
                  <a:lnTo>
                    <a:pt x="309" y="3198"/>
                  </a:lnTo>
                  <a:lnTo>
                    <a:pt x="276" y="3135"/>
                  </a:lnTo>
                  <a:lnTo>
                    <a:pt x="248" y="3070"/>
                  </a:lnTo>
                  <a:lnTo>
                    <a:pt x="226" y="3002"/>
                  </a:lnTo>
                  <a:lnTo>
                    <a:pt x="210" y="2932"/>
                  </a:lnTo>
                  <a:lnTo>
                    <a:pt x="200" y="2859"/>
                  </a:lnTo>
                  <a:lnTo>
                    <a:pt x="197" y="2785"/>
                  </a:lnTo>
                  <a:lnTo>
                    <a:pt x="197" y="1896"/>
                  </a:lnTo>
                  <a:lnTo>
                    <a:pt x="200" y="1828"/>
                  </a:lnTo>
                  <a:lnTo>
                    <a:pt x="208" y="1762"/>
                  </a:lnTo>
                  <a:lnTo>
                    <a:pt x="221" y="1698"/>
                  </a:lnTo>
                  <a:lnTo>
                    <a:pt x="240" y="1635"/>
                  </a:lnTo>
                  <a:lnTo>
                    <a:pt x="263" y="1575"/>
                  </a:lnTo>
                  <a:lnTo>
                    <a:pt x="290" y="1516"/>
                  </a:lnTo>
                  <a:lnTo>
                    <a:pt x="322" y="1460"/>
                  </a:lnTo>
                  <a:lnTo>
                    <a:pt x="358" y="1407"/>
                  </a:lnTo>
                  <a:lnTo>
                    <a:pt x="399" y="1357"/>
                  </a:lnTo>
                  <a:lnTo>
                    <a:pt x="444" y="1310"/>
                  </a:lnTo>
                  <a:lnTo>
                    <a:pt x="397" y="1298"/>
                  </a:lnTo>
                  <a:lnTo>
                    <a:pt x="351" y="1281"/>
                  </a:lnTo>
                  <a:lnTo>
                    <a:pt x="305" y="1263"/>
                  </a:lnTo>
                  <a:lnTo>
                    <a:pt x="260" y="1240"/>
                  </a:lnTo>
                  <a:lnTo>
                    <a:pt x="235" y="1223"/>
                  </a:lnTo>
                  <a:lnTo>
                    <a:pt x="209" y="1204"/>
                  </a:lnTo>
                  <a:lnTo>
                    <a:pt x="182" y="1185"/>
                  </a:lnTo>
                  <a:lnTo>
                    <a:pt x="157" y="1161"/>
                  </a:lnTo>
                  <a:lnTo>
                    <a:pt x="132" y="1134"/>
                  </a:lnTo>
                  <a:lnTo>
                    <a:pt x="109" y="1106"/>
                  </a:lnTo>
                  <a:lnTo>
                    <a:pt x="86" y="1074"/>
                  </a:lnTo>
                  <a:lnTo>
                    <a:pt x="65" y="1039"/>
                  </a:lnTo>
                  <a:lnTo>
                    <a:pt x="47" y="999"/>
                  </a:lnTo>
                  <a:lnTo>
                    <a:pt x="31" y="957"/>
                  </a:lnTo>
                  <a:lnTo>
                    <a:pt x="17" y="911"/>
                  </a:lnTo>
                  <a:lnTo>
                    <a:pt x="9" y="862"/>
                  </a:lnTo>
                  <a:lnTo>
                    <a:pt x="2" y="808"/>
                  </a:lnTo>
                  <a:lnTo>
                    <a:pt x="0" y="750"/>
                  </a:lnTo>
                  <a:lnTo>
                    <a:pt x="2" y="673"/>
                  </a:lnTo>
                  <a:lnTo>
                    <a:pt x="8" y="600"/>
                  </a:lnTo>
                  <a:lnTo>
                    <a:pt x="16" y="532"/>
                  </a:lnTo>
                  <a:lnTo>
                    <a:pt x="30" y="469"/>
                  </a:lnTo>
                  <a:lnTo>
                    <a:pt x="47" y="409"/>
                  </a:lnTo>
                  <a:lnTo>
                    <a:pt x="68" y="354"/>
                  </a:lnTo>
                  <a:lnTo>
                    <a:pt x="92" y="303"/>
                  </a:lnTo>
                  <a:lnTo>
                    <a:pt x="121" y="256"/>
                  </a:lnTo>
                  <a:lnTo>
                    <a:pt x="154" y="213"/>
                  </a:lnTo>
                  <a:lnTo>
                    <a:pt x="190" y="173"/>
                  </a:lnTo>
                  <a:lnTo>
                    <a:pt x="230" y="138"/>
                  </a:lnTo>
                  <a:lnTo>
                    <a:pt x="274" y="107"/>
                  </a:lnTo>
                  <a:lnTo>
                    <a:pt x="319" y="81"/>
                  </a:lnTo>
                  <a:lnTo>
                    <a:pt x="366" y="60"/>
                  </a:lnTo>
                  <a:lnTo>
                    <a:pt x="414" y="43"/>
                  </a:lnTo>
                  <a:lnTo>
                    <a:pt x="464" y="29"/>
                  </a:lnTo>
                  <a:lnTo>
                    <a:pt x="513" y="18"/>
                  </a:lnTo>
                  <a:lnTo>
                    <a:pt x="562" y="11"/>
                  </a:lnTo>
                  <a:lnTo>
                    <a:pt x="611" y="5"/>
                  </a:lnTo>
                  <a:lnTo>
                    <a:pt x="659" y="2"/>
                  </a:lnTo>
                  <a:lnTo>
                    <a:pt x="706" y="1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-2215" y="2493"/>
              <a:ext cx="185" cy="186"/>
            </a:xfrm>
            <a:custGeom>
              <a:avLst/>
              <a:gdLst>
                <a:gd name="T0" fmla="*/ 682 w 1484"/>
                <a:gd name="T1" fmla="*/ 229 h 1482"/>
                <a:gd name="T2" fmla="*/ 569 w 1484"/>
                <a:gd name="T3" fmla="*/ 256 h 1482"/>
                <a:gd name="T4" fmla="*/ 467 w 1484"/>
                <a:gd name="T5" fmla="*/ 306 h 1482"/>
                <a:gd name="T6" fmla="*/ 379 w 1484"/>
                <a:gd name="T7" fmla="*/ 376 h 1482"/>
                <a:gd name="T8" fmla="*/ 307 w 1484"/>
                <a:gd name="T9" fmla="*/ 465 h 1482"/>
                <a:gd name="T10" fmla="*/ 257 w 1484"/>
                <a:gd name="T11" fmla="*/ 568 h 1482"/>
                <a:gd name="T12" fmla="*/ 230 w 1484"/>
                <a:gd name="T13" fmla="*/ 681 h 1482"/>
                <a:gd name="T14" fmla="*/ 230 w 1484"/>
                <a:gd name="T15" fmla="*/ 800 h 1482"/>
                <a:gd name="T16" fmla="*/ 257 w 1484"/>
                <a:gd name="T17" fmla="*/ 915 h 1482"/>
                <a:gd name="T18" fmla="*/ 307 w 1484"/>
                <a:gd name="T19" fmla="*/ 1017 h 1482"/>
                <a:gd name="T20" fmla="*/ 379 w 1484"/>
                <a:gd name="T21" fmla="*/ 1105 h 1482"/>
                <a:gd name="T22" fmla="*/ 467 w 1484"/>
                <a:gd name="T23" fmla="*/ 1175 h 1482"/>
                <a:gd name="T24" fmla="*/ 569 w 1484"/>
                <a:gd name="T25" fmla="*/ 1225 h 1482"/>
                <a:gd name="T26" fmla="*/ 682 w 1484"/>
                <a:gd name="T27" fmla="*/ 1252 h 1482"/>
                <a:gd name="T28" fmla="*/ 803 w 1484"/>
                <a:gd name="T29" fmla="*/ 1252 h 1482"/>
                <a:gd name="T30" fmla="*/ 916 w 1484"/>
                <a:gd name="T31" fmla="*/ 1225 h 1482"/>
                <a:gd name="T32" fmla="*/ 1018 w 1484"/>
                <a:gd name="T33" fmla="*/ 1175 h 1482"/>
                <a:gd name="T34" fmla="*/ 1106 w 1484"/>
                <a:gd name="T35" fmla="*/ 1105 h 1482"/>
                <a:gd name="T36" fmla="*/ 1178 w 1484"/>
                <a:gd name="T37" fmla="*/ 1017 h 1482"/>
                <a:gd name="T38" fmla="*/ 1228 w 1484"/>
                <a:gd name="T39" fmla="*/ 915 h 1482"/>
                <a:gd name="T40" fmla="*/ 1255 w 1484"/>
                <a:gd name="T41" fmla="*/ 800 h 1482"/>
                <a:gd name="T42" fmla="*/ 1255 w 1484"/>
                <a:gd name="T43" fmla="*/ 681 h 1482"/>
                <a:gd name="T44" fmla="*/ 1228 w 1484"/>
                <a:gd name="T45" fmla="*/ 568 h 1482"/>
                <a:gd name="T46" fmla="*/ 1178 w 1484"/>
                <a:gd name="T47" fmla="*/ 465 h 1482"/>
                <a:gd name="T48" fmla="*/ 1106 w 1484"/>
                <a:gd name="T49" fmla="*/ 376 h 1482"/>
                <a:gd name="T50" fmla="*/ 1018 w 1484"/>
                <a:gd name="T51" fmla="*/ 306 h 1482"/>
                <a:gd name="T52" fmla="*/ 916 w 1484"/>
                <a:gd name="T53" fmla="*/ 256 h 1482"/>
                <a:gd name="T54" fmla="*/ 803 w 1484"/>
                <a:gd name="T55" fmla="*/ 229 h 1482"/>
                <a:gd name="T56" fmla="*/ 742 w 1484"/>
                <a:gd name="T57" fmla="*/ 0 h 1482"/>
                <a:gd name="T58" fmla="*/ 883 w 1484"/>
                <a:gd name="T59" fmla="*/ 13 h 1482"/>
                <a:gd name="T60" fmla="*/ 1015 w 1484"/>
                <a:gd name="T61" fmla="*/ 51 h 1482"/>
                <a:gd name="T62" fmla="*/ 1136 w 1484"/>
                <a:gd name="T63" fmla="*/ 112 h 1482"/>
                <a:gd name="T64" fmla="*/ 1243 w 1484"/>
                <a:gd name="T65" fmla="*/ 193 h 1482"/>
                <a:gd name="T66" fmla="*/ 1333 w 1484"/>
                <a:gd name="T67" fmla="*/ 292 h 1482"/>
                <a:gd name="T68" fmla="*/ 1404 w 1484"/>
                <a:gd name="T69" fmla="*/ 406 h 1482"/>
                <a:gd name="T70" fmla="*/ 1455 w 1484"/>
                <a:gd name="T71" fmla="*/ 532 h 1482"/>
                <a:gd name="T72" fmla="*/ 1481 w 1484"/>
                <a:gd name="T73" fmla="*/ 670 h 1482"/>
                <a:gd name="T74" fmla="*/ 1481 w 1484"/>
                <a:gd name="T75" fmla="*/ 812 h 1482"/>
                <a:gd name="T76" fmla="*/ 1455 w 1484"/>
                <a:gd name="T77" fmla="*/ 949 h 1482"/>
                <a:gd name="T78" fmla="*/ 1404 w 1484"/>
                <a:gd name="T79" fmla="*/ 1075 h 1482"/>
                <a:gd name="T80" fmla="*/ 1333 w 1484"/>
                <a:gd name="T81" fmla="*/ 1189 h 1482"/>
                <a:gd name="T82" fmla="*/ 1243 w 1484"/>
                <a:gd name="T83" fmla="*/ 1288 h 1482"/>
                <a:gd name="T84" fmla="*/ 1136 w 1484"/>
                <a:gd name="T85" fmla="*/ 1369 h 1482"/>
                <a:gd name="T86" fmla="*/ 1015 w 1484"/>
                <a:gd name="T87" fmla="*/ 1431 h 1482"/>
                <a:gd name="T88" fmla="*/ 883 w 1484"/>
                <a:gd name="T89" fmla="*/ 1469 h 1482"/>
                <a:gd name="T90" fmla="*/ 742 w 1484"/>
                <a:gd name="T91" fmla="*/ 1482 h 1482"/>
                <a:gd name="T92" fmla="*/ 602 w 1484"/>
                <a:gd name="T93" fmla="*/ 1469 h 1482"/>
                <a:gd name="T94" fmla="*/ 470 w 1484"/>
                <a:gd name="T95" fmla="*/ 1431 h 1482"/>
                <a:gd name="T96" fmla="*/ 349 w 1484"/>
                <a:gd name="T97" fmla="*/ 1369 h 1482"/>
                <a:gd name="T98" fmla="*/ 242 w 1484"/>
                <a:gd name="T99" fmla="*/ 1288 h 1482"/>
                <a:gd name="T100" fmla="*/ 152 w 1484"/>
                <a:gd name="T101" fmla="*/ 1189 h 1482"/>
                <a:gd name="T102" fmla="*/ 81 w 1484"/>
                <a:gd name="T103" fmla="*/ 1075 h 1482"/>
                <a:gd name="T104" fmla="*/ 30 w 1484"/>
                <a:gd name="T105" fmla="*/ 949 h 1482"/>
                <a:gd name="T106" fmla="*/ 4 w 1484"/>
                <a:gd name="T107" fmla="*/ 812 h 1482"/>
                <a:gd name="T108" fmla="*/ 4 w 1484"/>
                <a:gd name="T109" fmla="*/ 670 h 1482"/>
                <a:gd name="T110" fmla="*/ 30 w 1484"/>
                <a:gd name="T111" fmla="*/ 532 h 1482"/>
                <a:gd name="T112" fmla="*/ 81 w 1484"/>
                <a:gd name="T113" fmla="*/ 406 h 1482"/>
                <a:gd name="T114" fmla="*/ 152 w 1484"/>
                <a:gd name="T115" fmla="*/ 292 h 1482"/>
                <a:gd name="T116" fmla="*/ 242 w 1484"/>
                <a:gd name="T117" fmla="*/ 193 h 1482"/>
                <a:gd name="T118" fmla="*/ 349 w 1484"/>
                <a:gd name="T119" fmla="*/ 112 h 1482"/>
                <a:gd name="T120" fmla="*/ 470 w 1484"/>
                <a:gd name="T121" fmla="*/ 51 h 1482"/>
                <a:gd name="T122" fmla="*/ 602 w 1484"/>
                <a:gd name="T123" fmla="*/ 13 h 1482"/>
                <a:gd name="T124" fmla="*/ 742 w 1484"/>
                <a:gd name="T125" fmla="*/ 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4" h="1482">
                  <a:moveTo>
                    <a:pt x="742" y="226"/>
                  </a:moveTo>
                  <a:lnTo>
                    <a:pt x="682" y="229"/>
                  </a:lnTo>
                  <a:lnTo>
                    <a:pt x="625" y="239"/>
                  </a:lnTo>
                  <a:lnTo>
                    <a:pt x="569" y="256"/>
                  </a:lnTo>
                  <a:lnTo>
                    <a:pt x="516" y="279"/>
                  </a:lnTo>
                  <a:lnTo>
                    <a:pt x="467" y="306"/>
                  </a:lnTo>
                  <a:lnTo>
                    <a:pt x="420" y="339"/>
                  </a:lnTo>
                  <a:lnTo>
                    <a:pt x="379" y="376"/>
                  </a:lnTo>
                  <a:lnTo>
                    <a:pt x="340" y="419"/>
                  </a:lnTo>
                  <a:lnTo>
                    <a:pt x="307" y="465"/>
                  </a:lnTo>
                  <a:lnTo>
                    <a:pt x="280" y="515"/>
                  </a:lnTo>
                  <a:lnTo>
                    <a:pt x="257" y="568"/>
                  </a:lnTo>
                  <a:lnTo>
                    <a:pt x="241" y="622"/>
                  </a:lnTo>
                  <a:lnTo>
                    <a:pt x="230" y="681"/>
                  </a:lnTo>
                  <a:lnTo>
                    <a:pt x="227" y="741"/>
                  </a:lnTo>
                  <a:lnTo>
                    <a:pt x="230" y="800"/>
                  </a:lnTo>
                  <a:lnTo>
                    <a:pt x="241" y="859"/>
                  </a:lnTo>
                  <a:lnTo>
                    <a:pt x="257" y="915"/>
                  </a:lnTo>
                  <a:lnTo>
                    <a:pt x="280" y="967"/>
                  </a:lnTo>
                  <a:lnTo>
                    <a:pt x="307" y="1017"/>
                  </a:lnTo>
                  <a:lnTo>
                    <a:pt x="340" y="1063"/>
                  </a:lnTo>
                  <a:lnTo>
                    <a:pt x="379" y="1105"/>
                  </a:lnTo>
                  <a:lnTo>
                    <a:pt x="420" y="1142"/>
                  </a:lnTo>
                  <a:lnTo>
                    <a:pt x="467" y="1175"/>
                  </a:lnTo>
                  <a:lnTo>
                    <a:pt x="516" y="1203"/>
                  </a:lnTo>
                  <a:lnTo>
                    <a:pt x="569" y="1225"/>
                  </a:lnTo>
                  <a:lnTo>
                    <a:pt x="625" y="1242"/>
                  </a:lnTo>
                  <a:lnTo>
                    <a:pt x="682" y="1252"/>
                  </a:lnTo>
                  <a:lnTo>
                    <a:pt x="742" y="1256"/>
                  </a:lnTo>
                  <a:lnTo>
                    <a:pt x="803" y="1252"/>
                  </a:lnTo>
                  <a:lnTo>
                    <a:pt x="860" y="1242"/>
                  </a:lnTo>
                  <a:lnTo>
                    <a:pt x="916" y="1225"/>
                  </a:lnTo>
                  <a:lnTo>
                    <a:pt x="969" y="1203"/>
                  </a:lnTo>
                  <a:lnTo>
                    <a:pt x="1018" y="1175"/>
                  </a:lnTo>
                  <a:lnTo>
                    <a:pt x="1065" y="1142"/>
                  </a:lnTo>
                  <a:lnTo>
                    <a:pt x="1106" y="1105"/>
                  </a:lnTo>
                  <a:lnTo>
                    <a:pt x="1145" y="1063"/>
                  </a:lnTo>
                  <a:lnTo>
                    <a:pt x="1178" y="1017"/>
                  </a:lnTo>
                  <a:lnTo>
                    <a:pt x="1205" y="967"/>
                  </a:lnTo>
                  <a:lnTo>
                    <a:pt x="1228" y="915"/>
                  </a:lnTo>
                  <a:lnTo>
                    <a:pt x="1244" y="859"/>
                  </a:lnTo>
                  <a:lnTo>
                    <a:pt x="1255" y="800"/>
                  </a:lnTo>
                  <a:lnTo>
                    <a:pt x="1258" y="741"/>
                  </a:lnTo>
                  <a:lnTo>
                    <a:pt x="1255" y="681"/>
                  </a:lnTo>
                  <a:lnTo>
                    <a:pt x="1244" y="622"/>
                  </a:lnTo>
                  <a:lnTo>
                    <a:pt x="1228" y="568"/>
                  </a:lnTo>
                  <a:lnTo>
                    <a:pt x="1205" y="515"/>
                  </a:lnTo>
                  <a:lnTo>
                    <a:pt x="1178" y="465"/>
                  </a:lnTo>
                  <a:lnTo>
                    <a:pt x="1145" y="419"/>
                  </a:lnTo>
                  <a:lnTo>
                    <a:pt x="1106" y="376"/>
                  </a:lnTo>
                  <a:lnTo>
                    <a:pt x="1065" y="339"/>
                  </a:lnTo>
                  <a:lnTo>
                    <a:pt x="1018" y="306"/>
                  </a:lnTo>
                  <a:lnTo>
                    <a:pt x="969" y="279"/>
                  </a:lnTo>
                  <a:lnTo>
                    <a:pt x="916" y="256"/>
                  </a:lnTo>
                  <a:lnTo>
                    <a:pt x="860" y="239"/>
                  </a:lnTo>
                  <a:lnTo>
                    <a:pt x="803" y="229"/>
                  </a:lnTo>
                  <a:lnTo>
                    <a:pt x="742" y="226"/>
                  </a:lnTo>
                  <a:close/>
                  <a:moveTo>
                    <a:pt x="742" y="0"/>
                  </a:moveTo>
                  <a:lnTo>
                    <a:pt x="814" y="3"/>
                  </a:lnTo>
                  <a:lnTo>
                    <a:pt x="883" y="13"/>
                  </a:lnTo>
                  <a:lnTo>
                    <a:pt x="950" y="29"/>
                  </a:lnTo>
                  <a:lnTo>
                    <a:pt x="1015" y="51"/>
                  </a:lnTo>
                  <a:lnTo>
                    <a:pt x="1078" y="79"/>
                  </a:lnTo>
                  <a:lnTo>
                    <a:pt x="1136" y="112"/>
                  </a:lnTo>
                  <a:lnTo>
                    <a:pt x="1191" y="150"/>
                  </a:lnTo>
                  <a:lnTo>
                    <a:pt x="1243" y="193"/>
                  </a:lnTo>
                  <a:lnTo>
                    <a:pt x="1290" y="241"/>
                  </a:lnTo>
                  <a:lnTo>
                    <a:pt x="1333" y="292"/>
                  </a:lnTo>
                  <a:lnTo>
                    <a:pt x="1371" y="348"/>
                  </a:lnTo>
                  <a:lnTo>
                    <a:pt x="1404" y="406"/>
                  </a:lnTo>
                  <a:lnTo>
                    <a:pt x="1433" y="468"/>
                  </a:lnTo>
                  <a:lnTo>
                    <a:pt x="1455" y="532"/>
                  </a:lnTo>
                  <a:lnTo>
                    <a:pt x="1471" y="601"/>
                  </a:lnTo>
                  <a:lnTo>
                    <a:pt x="1481" y="670"/>
                  </a:lnTo>
                  <a:lnTo>
                    <a:pt x="1484" y="741"/>
                  </a:lnTo>
                  <a:lnTo>
                    <a:pt x="1481" y="812"/>
                  </a:lnTo>
                  <a:lnTo>
                    <a:pt x="1471" y="882"/>
                  </a:lnTo>
                  <a:lnTo>
                    <a:pt x="1455" y="949"/>
                  </a:lnTo>
                  <a:lnTo>
                    <a:pt x="1433" y="1013"/>
                  </a:lnTo>
                  <a:lnTo>
                    <a:pt x="1404" y="1075"/>
                  </a:lnTo>
                  <a:lnTo>
                    <a:pt x="1371" y="1134"/>
                  </a:lnTo>
                  <a:lnTo>
                    <a:pt x="1333" y="1189"/>
                  </a:lnTo>
                  <a:lnTo>
                    <a:pt x="1290" y="1241"/>
                  </a:lnTo>
                  <a:lnTo>
                    <a:pt x="1243" y="1288"/>
                  </a:lnTo>
                  <a:lnTo>
                    <a:pt x="1191" y="1331"/>
                  </a:lnTo>
                  <a:lnTo>
                    <a:pt x="1136" y="1369"/>
                  </a:lnTo>
                  <a:lnTo>
                    <a:pt x="1078" y="1402"/>
                  </a:lnTo>
                  <a:lnTo>
                    <a:pt x="1015" y="1431"/>
                  </a:lnTo>
                  <a:lnTo>
                    <a:pt x="950" y="1453"/>
                  </a:lnTo>
                  <a:lnTo>
                    <a:pt x="883" y="1469"/>
                  </a:lnTo>
                  <a:lnTo>
                    <a:pt x="814" y="1479"/>
                  </a:lnTo>
                  <a:lnTo>
                    <a:pt x="742" y="1482"/>
                  </a:lnTo>
                  <a:lnTo>
                    <a:pt x="671" y="1479"/>
                  </a:lnTo>
                  <a:lnTo>
                    <a:pt x="602" y="1469"/>
                  </a:lnTo>
                  <a:lnTo>
                    <a:pt x="535" y="1453"/>
                  </a:lnTo>
                  <a:lnTo>
                    <a:pt x="470" y="1431"/>
                  </a:lnTo>
                  <a:lnTo>
                    <a:pt x="407" y="1402"/>
                  </a:lnTo>
                  <a:lnTo>
                    <a:pt x="349" y="1369"/>
                  </a:lnTo>
                  <a:lnTo>
                    <a:pt x="294" y="1331"/>
                  </a:lnTo>
                  <a:lnTo>
                    <a:pt x="242" y="1288"/>
                  </a:lnTo>
                  <a:lnTo>
                    <a:pt x="195" y="1241"/>
                  </a:lnTo>
                  <a:lnTo>
                    <a:pt x="152" y="1189"/>
                  </a:lnTo>
                  <a:lnTo>
                    <a:pt x="114" y="1134"/>
                  </a:lnTo>
                  <a:lnTo>
                    <a:pt x="81" y="1075"/>
                  </a:lnTo>
                  <a:lnTo>
                    <a:pt x="52" y="1013"/>
                  </a:lnTo>
                  <a:lnTo>
                    <a:pt x="30" y="949"/>
                  </a:lnTo>
                  <a:lnTo>
                    <a:pt x="14" y="882"/>
                  </a:lnTo>
                  <a:lnTo>
                    <a:pt x="4" y="812"/>
                  </a:lnTo>
                  <a:lnTo>
                    <a:pt x="0" y="741"/>
                  </a:lnTo>
                  <a:lnTo>
                    <a:pt x="4" y="670"/>
                  </a:lnTo>
                  <a:lnTo>
                    <a:pt x="14" y="601"/>
                  </a:lnTo>
                  <a:lnTo>
                    <a:pt x="30" y="532"/>
                  </a:lnTo>
                  <a:lnTo>
                    <a:pt x="52" y="468"/>
                  </a:lnTo>
                  <a:lnTo>
                    <a:pt x="81" y="406"/>
                  </a:lnTo>
                  <a:lnTo>
                    <a:pt x="114" y="348"/>
                  </a:lnTo>
                  <a:lnTo>
                    <a:pt x="152" y="292"/>
                  </a:lnTo>
                  <a:lnTo>
                    <a:pt x="195" y="241"/>
                  </a:lnTo>
                  <a:lnTo>
                    <a:pt x="242" y="193"/>
                  </a:lnTo>
                  <a:lnTo>
                    <a:pt x="294" y="150"/>
                  </a:lnTo>
                  <a:lnTo>
                    <a:pt x="349" y="112"/>
                  </a:lnTo>
                  <a:lnTo>
                    <a:pt x="407" y="79"/>
                  </a:lnTo>
                  <a:lnTo>
                    <a:pt x="470" y="51"/>
                  </a:lnTo>
                  <a:lnTo>
                    <a:pt x="535" y="29"/>
                  </a:lnTo>
                  <a:lnTo>
                    <a:pt x="602" y="13"/>
                  </a:lnTo>
                  <a:lnTo>
                    <a:pt x="671" y="3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</p:grpSp>
      <p:sp>
        <p:nvSpPr>
          <p:cNvPr id="28" name="Textbox 1"/>
          <p:cNvSpPr/>
          <p:nvPr/>
        </p:nvSpPr>
        <p:spPr>
          <a:xfrm>
            <a:off x="8671345" y="1970978"/>
            <a:ext cx="2204990" cy="42980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/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预计参与人群</a:t>
            </a:r>
            <a:endParaRPr 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1"/>
          <p:cNvSpPr/>
          <p:nvPr/>
        </p:nvSpPr>
        <p:spPr>
          <a:xfrm>
            <a:off x="8671345" y="3061954"/>
            <a:ext cx="2204990" cy="42980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用户满意度</a:t>
            </a:r>
            <a:endParaRPr 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1"/>
          <p:cNvSpPr/>
          <p:nvPr/>
        </p:nvSpPr>
        <p:spPr>
          <a:xfrm>
            <a:off x="8671345" y="4097567"/>
            <a:ext cx="2204990" cy="42980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活动期收益</a:t>
            </a:r>
            <a:endParaRPr 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1"/>
          <p:cNvSpPr/>
          <p:nvPr/>
        </p:nvSpPr>
        <p:spPr>
          <a:xfrm>
            <a:off x="8671345" y="5191626"/>
            <a:ext cx="2204990" cy="42980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增强影响力</a:t>
            </a:r>
            <a:endParaRPr 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56434" y="3107136"/>
            <a:ext cx="3827209" cy="2208925"/>
            <a:chOff x="676288" y="3712164"/>
            <a:chExt cx="2580152" cy="2208925"/>
          </a:xfrm>
        </p:grpSpPr>
        <p:sp>
          <p:nvSpPr>
            <p:cNvPr id="33" name="TextBox 17"/>
            <p:cNvSpPr txBox="1"/>
            <p:nvPr/>
          </p:nvSpPr>
          <p:spPr>
            <a:xfrm>
              <a:off x="676288" y="3712164"/>
              <a:ext cx="109278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预期成效</a:t>
              </a:r>
              <a:endParaRPr lang="id-ID" sz="25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18"/>
            <p:cNvSpPr txBox="1"/>
            <p:nvPr/>
          </p:nvSpPr>
          <p:spPr>
            <a:xfrm>
              <a:off x="676288" y="4351429"/>
              <a:ext cx="25801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详细内容</a:t>
              </a:r>
              <a:r>
                <a:rPr lang="en-US" altLang="zh-CN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点击输入本栏的具体文字详细内容</a:t>
              </a:r>
              <a:r>
                <a:rPr lang="en-US" altLang="zh-CN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点击输入本栏的具体文字，简明扼要的说明分项内容，此为概念图解。</a:t>
              </a:r>
              <a:endParaRPr 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rgbClr val="F57F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F57FB0"/>
                </a:solidFill>
                <a:cs typeface="+mn-ea"/>
                <a:sym typeface="+mn-lt"/>
              </a:rPr>
              <a:t>活动效果预期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 rot="16200000" flipH="1">
            <a:off x="11668334" y="354805"/>
            <a:ext cx="546063" cy="521185"/>
            <a:chOff x="0" y="60"/>
            <a:chExt cx="439" cy="419"/>
          </a:xfrm>
          <a:gradFill flip="none" rotWithShape="1">
            <a:gsLst>
              <a:gs pos="31000">
                <a:srgbClr val="D74B56"/>
              </a:gs>
              <a:gs pos="67000">
                <a:srgbClr val="3FACD9"/>
              </a:gs>
            </a:gsLst>
            <a:lin ang="0" scaled="1"/>
            <a:tileRect/>
          </a:gradFill>
        </p:grpSpPr>
        <p:sp>
          <p:nvSpPr>
            <p:cNvPr id="13" name="Freeform 5"/>
            <p:cNvSpPr/>
            <p:nvPr/>
          </p:nvSpPr>
          <p:spPr bwMode="auto">
            <a:xfrm>
              <a:off x="0" y="60"/>
              <a:ext cx="297" cy="419"/>
            </a:xfrm>
            <a:custGeom>
              <a:avLst/>
              <a:gdLst>
                <a:gd name="T0" fmla="*/ 297 w 297"/>
                <a:gd name="T1" fmla="*/ 0 h 419"/>
                <a:gd name="T2" fmla="*/ 143 w 297"/>
                <a:gd name="T3" fmla="*/ 0 h 419"/>
                <a:gd name="T4" fmla="*/ 0 w 297"/>
                <a:gd name="T5" fmla="*/ 419 h 419"/>
                <a:gd name="T6" fmla="*/ 155 w 297"/>
                <a:gd name="T7" fmla="*/ 419 h 419"/>
                <a:gd name="T8" fmla="*/ 297 w 297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419">
                  <a:moveTo>
                    <a:pt x="297" y="0"/>
                  </a:moveTo>
                  <a:lnTo>
                    <a:pt x="143" y="0"/>
                  </a:lnTo>
                  <a:lnTo>
                    <a:pt x="0" y="419"/>
                  </a:lnTo>
                  <a:lnTo>
                    <a:pt x="155" y="419"/>
                  </a:lnTo>
                  <a:lnTo>
                    <a:pt x="2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3765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43" y="60"/>
              <a:ext cx="296" cy="419"/>
            </a:xfrm>
            <a:custGeom>
              <a:avLst/>
              <a:gdLst>
                <a:gd name="T0" fmla="*/ 0 w 296"/>
                <a:gd name="T1" fmla="*/ 0 h 419"/>
                <a:gd name="T2" fmla="*/ 154 w 296"/>
                <a:gd name="T3" fmla="*/ 0 h 419"/>
                <a:gd name="T4" fmla="*/ 296 w 296"/>
                <a:gd name="T5" fmla="*/ 419 h 419"/>
                <a:gd name="T6" fmla="*/ 142 w 296"/>
                <a:gd name="T7" fmla="*/ 419 h 419"/>
                <a:gd name="T8" fmla="*/ 0 w 296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419">
                  <a:moveTo>
                    <a:pt x="0" y="0"/>
                  </a:moveTo>
                  <a:lnTo>
                    <a:pt x="154" y="0"/>
                  </a:lnTo>
                  <a:lnTo>
                    <a:pt x="296" y="419"/>
                  </a:lnTo>
                  <a:lnTo>
                    <a:pt x="142" y="4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3765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 rot="1087809" flipH="1">
            <a:off x="11630857" y="593826"/>
            <a:ext cx="635110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" b="0" spc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765"/>
            <a:r>
              <a:rPr lang="en-US" altLang="zh-CN" sz="665" spc="4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rapidesign</a:t>
            </a:r>
            <a:endParaRPr lang="zh-CN" altLang="en-US" sz="665" spc="40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 rot="20391286" flipH="1">
            <a:off x="11710271" y="398994"/>
            <a:ext cx="535724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" b="0" spc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765"/>
            <a:r>
              <a:rPr lang="en-US" altLang="zh-CN" sz="665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shanghai</a:t>
            </a:r>
            <a:endParaRPr lang="zh-CN" altLang="en-US" sz="665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graphicFrame>
        <p:nvGraphicFramePr>
          <p:cNvPr id="67" name="图示 66"/>
          <p:cNvGraphicFramePr/>
          <p:nvPr/>
        </p:nvGraphicFramePr>
        <p:xfrm>
          <a:off x="501264" y="1769876"/>
          <a:ext cx="5241759" cy="3670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8" name="组合 67"/>
          <p:cNvGrpSpPr/>
          <p:nvPr/>
        </p:nvGrpSpPr>
        <p:grpSpPr>
          <a:xfrm>
            <a:off x="6245516" y="1969720"/>
            <a:ext cx="4944624" cy="3277013"/>
            <a:chOff x="4871767" y="1243535"/>
            <a:chExt cx="3708468" cy="2457759"/>
          </a:xfrm>
        </p:grpSpPr>
        <p:grpSp>
          <p:nvGrpSpPr>
            <p:cNvPr id="69" name="组合 68"/>
            <p:cNvGrpSpPr/>
            <p:nvPr/>
          </p:nvGrpSpPr>
          <p:grpSpPr>
            <a:xfrm>
              <a:off x="4871767" y="1696212"/>
              <a:ext cx="3708468" cy="2005082"/>
              <a:chOff x="4944654" y="1696212"/>
              <a:chExt cx="3708468" cy="2005082"/>
            </a:xfrm>
          </p:grpSpPr>
          <p:sp>
            <p:nvSpPr>
              <p:cNvPr id="73" name="矩形 72"/>
              <p:cNvSpPr>
                <a:spLocks noChangeArrowheads="1"/>
              </p:cNvSpPr>
              <p:nvPr/>
            </p:nvSpPr>
            <p:spPr bwMode="auto">
              <a:xfrm>
                <a:off x="4944656" y="1696212"/>
                <a:ext cx="3605338" cy="1398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zh-CN" altLang="en-U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相关并符合整体语言风格，语言描述尽量简洁生动。</a:t>
                </a:r>
              </a:p>
            </p:txBody>
          </p:sp>
          <p:sp>
            <p:nvSpPr>
              <p:cNvPr id="74" name="矩形 73"/>
              <p:cNvSpPr>
                <a:spLocks noChangeArrowheads="1"/>
              </p:cNvSpPr>
              <p:nvPr/>
            </p:nvSpPr>
            <p:spPr bwMode="auto">
              <a:xfrm>
                <a:off x="4944654" y="3188846"/>
                <a:ext cx="3708468" cy="51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zh-CN" altLang="en-U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</a:t>
                </a:r>
              </a:p>
            </p:txBody>
          </p:sp>
        </p:grpSp>
        <p:sp>
          <p:nvSpPr>
            <p:cNvPr id="71" name="矩形 70"/>
            <p:cNvSpPr/>
            <p:nvPr/>
          </p:nvSpPr>
          <p:spPr>
            <a:xfrm>
              <a:off x="4871767" y="1243535"/>
              <a:ext cx="1784702" cy="374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效果评估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rgbClr val="F57F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F57FB0"/>
                </a:solidFill>
                <a:cs typeface="+mn-ea"/>
                <a:sym typeface="+mn-lt"/>
              </a:rPr>
              <a:t>活动效果预期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790364" y="2360187"/>
            <a:ext cx="61853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相关并符合整体语言风格，语言描述尽量简洁生动。</a:t>
            </a: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790364" y="4104675"/>
            <a:ext cx="62699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相关并符合整体语言风格，语言描述尽量简洁生动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6546924" y="1829097"/>
            <a:ext cx="5880115" cy="3920076"/>
            <a:chOff x="4767044" y="1074984"/>
            <a:chExt cx="4410086" cy="2940057"/>
          </a:xfrm>
        </p:grpSpPr>
        <p:graphicFrame>
          <p:nvGraphicFramePr>
            <p:cNvPr id="57" name="图示 56"/>
            <p:cNvGraphicFramePr/>
            <p:nvPr/>
          </p:nvGraphicFramePr>
          <p:xfrm>
            <a:off x="4767044" y="1074984"/>
            <a:ext cx="4410086" cy="29400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8" name="文本框 57"/>
            <p:cNvSpPr txBox="1"/>
            <p:nvPr/>
          </p:nvSpPr>
          <p:spPr>
            <a:xfrm>
              <a:off x="5680544" y="1694513"/>
              <a:ext cx="266700" cy="154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zh-CN" altLang="en-US" sz="2135" spc="147" dirty="0">
                  <a:solidFill>
                    <a:prstClr val="white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790364" y="169559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6645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意外应对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rgbClr val="F57F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F57FB0"/>
                </a:solidFill>
                <a:cs typeface="+mn-ea"/>
                <a:sym typeface="+mn-lt"/>
              </a:rPr>
              <a:t>活动效果预期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1"/>
            <a:ext cx="9120336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131148" y="-2478386"/>
            <a:ext cx="4807354" cy="4956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75920" y="1340768"/>
            <a:ext cx="5112568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F57FB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2</a:t>
            </a:r>
            <a:r>
              <a:rPr lang="en-US" altLang="zh-CN" sz="8800" dirty="0">
                <a:solidFill>
                  <a:srgbClr val="F26C72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02</a:t>
            </a:r>
            <a:r>
              <a:rPr lang="en-US" altLang="zh-CN" sz="8800" dirty="0">
                <a:solidFill>
                  <a:srgbClr val="6BC0E8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</a:t>
            </a:r>
          </a:p>
          <a:p>
            <a:pPr algn="dist"/>
            <a:r>
              <a:rPr lang="zh-CN" altLang="en-US" sz="6000" dirty="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谢谢观看</a:t>
            </a: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5591944" y="3885737"/>
            <a:ext cx="4824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2030 BUSENESS ACTIVITY PLAN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65535" y="4579775"/>
            <a:ext cx="33896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xiazaii   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2030.12.12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99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793B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0704512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04312" y="1340768"/>
            <a:ext cx="31756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</a:t>
            </a:r>
            <a:r>
              <a:rPr lang="en-US" altLang="zh-CN" sz="6600" b="1" dirty="0">
                <a:solidFill>
                  <a:srgbClr val="F57FB0"/>
                </a:solidFill>
                <a:cs typeface="+mn-ea"/>
                <a:sym typeface="+mn-lt"/>
              </a:rPr>
              <a:t>  </a:t>
            </a:r>
            <a:r>
              <a:rPr lang="en-US" altLang="zh-CN" sz="7200" b="1" dirty="0">
                <a:solidFill>
                  <a:srgbClr val="F57FB0"/>
                </a:solidFill>
                <a:cs typeface="+mn-ea"/>
                <a:sym typeface="+mn-lt"/>
              </a:rPr>
              <a:t>0</a:t>
            </a:r>
            <a:r>
              <a:rPr lang="en-US" altLang="zh-CN" sz="7200" b="1" dirty="0">
                <a:solidFill>
                  <a:srgbClr val="6BC0E8"/>
                </a:solidFill>
                <a:cs typeface="+mn-ea"/>
                <a:sym typeface="+mn-lt"/>
              </a:rPr>
              <a:t>1</a:t>
            </a:r>
            <a:endParaRPr lang="en-US" altLang="zh-CN" sz="6600" b="1" dirty="0">
              <a:solidFill>
                <a:srgbClr val="6BC0E8"/>
              </a:solidFill>
              <a:cs typeface="+mn-ea"/>
              <a:sym typeface="+mn-lt"/>
            </a:endParaRPr>
          </a:p>
        </p:txBody>
      </p:sp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6824583" y="4147850"/>
            <a:ext cx="4490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点击输入具体文字内容点击输入具体文字内容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pc="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6493917" y="2928975"/>
            <a:ext cx="48207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600" dirty="0">
                <a:solidFill>
                  <a:srgbClr val="F57FB0"/>
                </a:solidFill>
                <a:cs typeface="+mn-ea"/>
                <a:sym typeface="+mn-lt"/>
              </a:rPr>
              <a:t>活动总体思路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3187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0" y="-1"/>
            <a:ext cx="12192000" cy="6853187"/>
          </a:xfrm>
          <a:custGeom>
            <a:avLst/>
            <a:gdLst>
              <a:gd name="connsiteX0" fmla="*/ 0 w 12192000"/>
              <a:gd name="connsiteY0" fmla="*/ 0 h 6870700"/>
              <a:gd name="connsiteX1" fmla="*/ 12192000 w 12192000"/>
              <a:gd name="connsiteY1" fmla="*/ 0 h 6870700"/>
              <a:gd name="connsiteX2" fmla="*/ 12192000 w 12192000"/>
              <a:gd name="connsiteY2" fmla="*/ 275771 h 6870700"/>
              <a:gd name="connsiteX3" fmla="*/ 7097486 w 12192000"/>
              <a:gd name="connsiteY3" fmla="*/ 275771 h 6870700"/>
              <a:gd name="connsiteX4" fmla="*/ 4891316 w 12192000"/>
              <a:gd name="connsiteY4" fmla="*/ 6853187 h 6870700"/>
              <a:gd name="connsiteX5" fmla="*/ 12192000 w 12192000"/>
              <a:gd name="connsiteY5" fmla="*/ 6853187 h 6870700"/>
              <a:gd name="connsiteX6" fmla="*/ 12192000 w 12192000"/>
              <a:gd name="connsiteY6" fmla="*/ 6870700 h 6870700"/>
              <a:gd name="connsiteX7" fmla="*/ 0 w 12192000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12192000" y="0"/>
                </a:lnTo>
                <a:lnTo>
                  <a:pt x="12192000" y="275771"/>
                </a:lnTo>
                <a:lnTo>
                  <a:pt x="7097486" y="275771"/>
                </a:lnTo>
                <a:lnTo>
                  <a:pt x="4891316" y="6853187"/>
                </a:lnTo>
                <a:lnTo>
                  <a:pt x="12192000" y="6853187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  <a:solidFill>
            <a:srgbClr val="F57F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959744" y="1433872"/>
            <a:ext cx="1133266" cy="860132"/>
            <a:chOff x="3740150" y="5173663"/>
            <a:chExt cx="750888" cy="569913"/>
          </a:xfrm>
          <a:solidFill>
            <a:schemeClr val="bg1"/>
          </a:solidFill>
        </p:grpSpPr>
        <p:sp>
          <p:nvSpPr>
            <p:cNvPr id="14" name="Freeform 59"/>
            <p:cNvSpPr>
              <a:spLocks noEditPoints="1"/>
            </p:cNvSpPr>
            <p:nvPr/>
          </p:nvSpPr>
          <p:spPr bwMode="auto">
            <a:xfrm>
              <a:off x="3740150" y="5173663"/>
              <a:ext cx="750888" cy="569913"/>
            </a:xfrm>
            <a:custGeom>
              <a:avLst/>
              <a:gdLst>
                <a:gd name="T0" fmla="*/ 184 w 200"/>
                <a:gd name="T1" fmla="*/ 24 h 152"/>
                <a:gd name="T2" fmla="*/ 150 w 200"/>
                <a:gd name="T3" fmla="*/ 24 h 152"/>
                <a:gd name="T4" fmla="*/ 131 w 200"/>
                <a:gd name="T5" fmla="*/ 5 h 152"/>
                <a:gd name="T6" fmla="*/ 131 w 200"/>
                <a:gd name="T7" fmla="*/ 5 h 152"/>
                <a:gd name="T8" fmla="*/ 131 w 200"/>
                <a:gd name="T9" fmla="*/ 5 h 152"/>
                <a:gd name="T10" fmla="*/ 131 w 200"/>
                <a:gd name="T11" fmla="*/ 5 h 152"/>
                <a:gd name="T12" fmla="*/ 120 w 200"/>
                <a:gd name="T13" fmla="*/ 0 h 152"/>
                <a:gd name="T14" fmla="*/ 80 w 200"/>
                <a:gd name="T15" fmla="*/ 0 h 152"/>
                <a:gd name="T16" fmla="*/ 68 w 200"/>
                <a:gd name="T17" fmla="*/ 5 h 152"/>
                <a:gd name="T18" fmla="*/ 68 w 200"/>
                <a:gd name="T19" fmla="*/ 5 h 152"/>
                <a:gd name="T20" fmla="*/ 49 w 200"/>
                <a:gd name="T21" fmla="*/ 24 h 152"/>
                <a:gd name="T22" fmla="*/ 16 w 200"/>
                <a:gd name="T23" fmla="*/ 24 h 152"/>
                <a:gd name="T24" fmla="*/ 0 w 200"/>
                <a:gd name="T25" fmla="*/ 40 h 152"/>
                <a:gd name="T26" fmla="*/ 0 w 200"/>
                <a:gd name="T27" fmla="*/ 136 h 152"/>
                <a:gd name="T28" fmla="*/ 16 w 200"/>
                <a:gd name="T29" fmla="*/ 152 h 152"/>
                <a:gd name="T30" fmla="*/ 184 w 200"/>
                <a:gd name="T31" fmla="*/ 152 h 152"/>
                <a:gd name="T32" fmla="*/ 200 w 200"/>
                <a:gd name="T33" fmla="*/ 136 h 152"/>
                <a:gd name="T34" fmla="*/ 200 w 200"/>
                <a:gd name="T35" fmla="*/ 40 h 152"/>
                <a:gd name="T36" fmla="*/ 184 w 200"/>
                <a:gd name="T37" fmla="*/ 24 h 152"/>
                <a:gd name="T38" fmla="*/ 100 w 200"/>
                <a:gd name="T39" fmla="*/ 128 h 152"/>
                <a:gd name="T40" fmla="*/ 56 w 200"/>
                <a:gd name="T41" fmla="*/ 84 h 152"/>
                <a:gd name="T42" fmla="*/ 100 w 200"/>
                <a:gd name="T43" fmla="*/ 40 h 152"/>
                <a:gd name="T44" fmla="*/ 144 w 200"/>
                <a:gd name="T45" fmla="*/ 84 h 152"/>
                <a:gd name="T46" fmla="*/ 100 w 200"/>
                <a:gd name="T47" fmla="*/ 12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" h="152">
                  <a:moveTo>
                    <a:pt x="184" y="24"/>
                  </a:moveTo>
                  <a:cubicBezTo>
                    <a:pt x="150" y="24"/>
                    <a:pt x="150" y="24"/>
                    <a:pt x="150" y="24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8" y="2"/>
                    <a:pt x="124" y="0"/>
                    <a:pt x="12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1" y="2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5"/>
                    <a:pt x="7" y="152"/>
                    <a:pt x="16" y="152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92" y="152"/>
                    <a:pt x="200" y="145"/>
                    <a:pt x="200" y="136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200" y="31"/>
                    <a:pt x="192" y="24"/>
                    <a:pt x="184" y="24"/>
                  </a:cubicBezTo>
                  <a:close/>
                  <a:moveTo>
                    <a:pt x="100" y="128"/>
                  </a:moveTo>
                  <a:cubicBezTo>
                    <a:pt x="75" y="128"/>
                    <a:pt x="56" y="108"/>
                    <a:pt x="56" y="84"/>
                  </a:cubicBezTo>
                  <a:cubicBezTo>
                    <a:pt x="56" y="60"/>
                    <a:pt x="75" y="40"/>
                    <a:pt x="100" y="40"/>
                  </a:cubicBezTo>
                  <a:cubicBezTo>
                    <a:pt x="124" y="40"/>
                    <a:pt x="144" y="60"/>
                    <a:pt x="144" y="84"/>
                  </a:cubicBezTo>
                  <a:cubicBezTo>
                    <a:pt x="144" y="108"/>
                    <a:pt x="124" y="128"/>
                    <a:pt x="10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Oval 60"/>
            <p:cNvSpPr>
              <a:spLocks noChangeArrowheads="1"/>
            </p:cNvSpPr>
            <p:nvPr/>
          </p:nvSpPr>
          <p:spPr bwMode="auto">
            <a:xfrm>
              <a:off x="3979863" y="5353051"/>
              <a:ext cx="271463" cy="271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077405" y="3664431"/>
            <a:ext cx="42236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请替换文字内容，点击添加相关标题文字，修改文字内容，也可以直接复制你的内容到此请替换文字内容，点击添加相关标题文字，修改文字内容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45496" y="2297924"/>
            <a:ext cx="3854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活动背景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rgbClr val="F57F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F57FB0"/>
                </a:solidFill>
                <a:cs typeface="+mn-ea"/>
                <a:sym typeface="+mn-lt"/>
              </a:rPr>
              <a:t>活动总体思路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23705" y="1280155"/>
            <a:ext cx="5105006" cy="2871566"/>
            <a:chOff x="723705" y="1280155"/>
            <a:chExt cx="5105006" cy="2871566"/>
          </a:xfrm>
        </p:grpSpPr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23705" y="1280155"/>
              <a:ext cx="5105006" cy="2871566"/>
            </a:xfrm>
            <a:prstGeom prst="rect">
              <a:avLst/>
            </a:prstGeom>
          </p:spPr>
        </p:pic>
        <p:sp>
          <p:nvSpPr>
            <p:cNvPr id="106" name="直角三角形 105"/>
            <p:cNvSpPr/>
            <p:nvPr/>
          </p:nvSpPr>
          <p:spPr>
            <a:xfrm flipH="1" flipV="1">
              <a:off x="723706" y="1280155"/>
              <a:ext cx="5105005" cy="323557"/>
            </a:xfrm>
            <a:prstGeom prst="rtTriangle">
              <a:avLst/>
            </a:prstGeom>
            <a:solidFill>
              <a:srgbClr val="F5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直角三角形 106"/>
            <p:cNvSpPr/>
            <p:nvPr/>
          </p:nvSpPr>
          <p:spPr>
            <a:xfrm>
              <a:off x="723706" y="3828164"/>
              <a:ext cx="5105005" cy="323557"/>
            </a:xfrm>
            <a:prstGeom prst="rtTriangle">
              <a:avLst/>
            </a:prstGeom>
            <a:solidFill>
              <a:srgbClr val="F26C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76907" y="3428999"/>
            <a:ext cx="5074195" cy="2859260"/>
            <a:chOff x="6376907" y="3428999"/>
            <a:chExt cx="5074195" cy="2859260"/>
          </a:xfrm>
        </p:grpSpPr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376910" y="3429000"/>
              <a:ext cx="5074192" cy="2854233"/>
            </a:xfrm>
            <a:prstGeom prst="rect">
              <a:avLst/>
            </a:prstGeom>
          </p:spPr>
        </p:pic>
        <p:sp>
          <p:nvSpPr>
            <p:cNvPr id="109" name="直角三角形 108"/>
            <p:cNvSpPr/>
            <p:nvPr/>
          </p:nvSpPr>
          <p:spPr>
            <a:xfrm flipH="1" flipV="1">
              <a:off x="6376907" y="3428999"/>
              <a:ext cx="5074193" cy="399163"/>
            </a:xfrm>
            <a:prstGeom prst="rtTriangle">
              <a:avLst/>
            </a:prstGeom>
            <a:solidFill>
              <a:srgbClr val="6BC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直角三角形 109"/>
            <p:cNvSpPr/>
            <p:nvPr/>
          </p:nvSpPr>
          <p:spPr>
            <a:xfrm>
              <a:off x="6376908" y="5884071"/>
              <a:ext cx="5074193" cy="404188"/>
            </a:xfrm>
            <a:prstGeom prst="rtTriangle">
              <a:avLst/>
            </a:prstGeom>
            <a:solidFill>
              <a:srgbClr val="54B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4865" y="4475607"/>
            <a:ext cx="5491135" cy="1648305"/>
            <a:chOff x="604865" y="4475607"/>
            <a:chExt cx="5491135" cy="1648305"/>
          </a:xfrm>
        </p:grpSpPr>
        <p:sp>
          <p:nvSpPr>
            <p:cNvPr id="111" name="文本框 110"/>
            <p:cNvSpPr txBox="1"/>
            <p:nvPr/>
          </p:nvSpPr>
          <p:spPr>
            <a:xfrm>
              <a:off x="652116" y="5145183"/>
              <a:ext cx="544388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请替换文字内容，点击添加相关标题文字，修改文字内容，请替换文字内容，点击添加相关标题文字，修改文字内容，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lvl="0"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请替换文字内容，点击添加相关标题文字，修改文字内容，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604865" y="4475607"/>
              <a:ext cx="23860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造字工房典黑（非商用）粗体" pitchFamily="2" charset="-122"/>
                  <a:ea typeface="造字工房典黑（非商用）粗体" pitchFamily="2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活动意义</a:t>
              </a:r>
            </a:p>
          </p:txBody>
        </p:sp>
        <p:cxnSp>
          <p:nvCxnSpPr>
            <p:cNvPr id="114" name="直接连接符 113"/>
            <p:cNvCxnSpPr/>
            <p:nvPr/>
          </p:nvCxnSpPr>
          <p:spPr>
            <a:xfrm>
              <a:off x="731477" y="5088910"/>
              <a:ext cx="2386033" cy="0"/>
            </a:xfrm>
            <a:prstGeom prst="line">
              <a:avLst/>
            </a:prstGeom>
            <a:ln w="88900">
              <a:solidFill>
                <a:srgbClr val="F26C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文本框 114"/>
          <p:cNvSpPr txBox="1"/>
          <p:nvPr/>
        </p:nvSpPr>
        <p:spPr>
          <a:xfrm>
            <a:off x="6258723" y="2041108"/>
            <a:ext cx="544388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请替换文字内容，点击添加相关标题文字，修改文字内容，请替换文字内容，点击添加相关标题文字，修改文字内容，</a:t>
            </a:r>
            <a:endParaRPr lang="en-US" altLang="zh-CN" sz="1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lvl="0"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请替换文字内容，点击添加相关标题文字，修改文字内容，</a:t>
            </a:r>
            <a:endParaRPr lang="en-US" altLang="zh-CN" sz="1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6269928" y="1101085"/>
            <a:ext cx="238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活动意义</a:t>
            </a:r>
          </a:p>
        </p:txBody>
      </p:sp>
      <p:cxnSp>
        <p:nvCxnSpPr>
          <p:cNvPr id="117" name="直接连接符 116"/>
          <p:cNvCxnSpPr/>
          <p:nvPr/>
        </p:nvCxnSpPr>
        <p:spPr>
          <a:xfrm>
            <a:off x="6344486" y="1766846"/>
            <a:ext cx="2386033" cy="0"/>
          </a:xfrm>
          <a:prstGeom prst="line">
            <a:avLst/>
          </a:prstGeom>
          <a:ln w="88900">
            <a:solidFill>
              <a:srgbClr val="F26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任意多边形 16"/>
          <p:cNvSpPr/>
          <p:nvPr/>
        </p:nvSpPr>
        <p:spPr>
          <a:xfrm>
            <a:off x="0" y="-17513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12192000 w 12192000"/>
              <a:gd name="connsiteY1" fmla="*/ 0 h 6870700"/>
              <a:gd name="connsiteX2" fmla="*/ 12192000 w 12192000"/>
              <a:gd name="connsiteY2" fmla="*/ 291879 h 6870700"/>
              <a:gd name="connsiteX3" fmla="*/ 12187966 w 12192000"/>
              <a:gd name="connsiteY3" fmla="*/ 291949 h 6870700"/>
              <a:gd name="connsiteX4" fmla="*/ 8441014 w 12192000"/>
              <a:gd name="connsiteY4" fmla="*/ 275771 h 6870700"/>
              <a:gd name="connsiteX5" fmla="*/ 5817225 w 12192000"/>
              <a:gd name="connsiteY5" fmla="*/ 6853187 h 6870700"/>
              <a:gd name="connsiteX6" fmla="*/ 5856833 w 12192000"/>
              <a:gd name="connsiteY6" fmla="*/ 6853187 h 6870700"/>
              <a:gd name="connsiteX7" fmla="*/ 5856833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12192000" y="0"/>
                </a:lnTo>
                <a:lnTo>
                  <a:pt x="12192000" y="291879"/>
                </a:lnTo>
                <a:lnTo>
                  <a:pt x="12187966" y="291949"/>
                </a:lnTo>
                <a:cubicBezTo>
                  <a:pt x="11282522" y="302949"/>
                  <a:pt x="9761063" y="267333"/>
                  <a:pt x="8441014" y="275771"/>
                </a:cubicBezTo>
                <a:cubicBezTo>
                  <a:pt x="6816339" y="286157"/>
                  <a:pt x="6247922" y="5756951"/>
                  <a:pt x="5817225" y="6853187"/>
                </a:cubicBezTo>
                <a:lnTo>
                  <a:pt x="5856833" y="6853187"/>
                </a:lnTo>
                <a:lnTo>
                  <a:pt x="5856833" y="6870700"/>
                </a:lnTo>
                <a:lnTo>
                  <a:pt x="0" y="6870700"/>
                </a:lnTo>
                <a:close/>
              </a:path>
            </a:pathLst>
          </a:custGeom>
          <a:solidFill>
            <a:srgbClr val="6BC0E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31409" y="1517668"/>
            <a:ext cx="1114118" cy="1465945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36644" y="1517668"/>
            <a:ext cx="1115762" cy="146520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图片 9"/>
          <p:cNvPicPr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843524" y="1517668"/>
            <a:ext cx="1116000" cy="146520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845113" y="4191705"/>
            <a:ext cx="14867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38261" y="3452109"/>
            <a:ext cx="1300413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成员一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51170" y="4191705"/>
            <a:ext cx="14867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844318" y="3452109"/>
            <a:ext cx="1300413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成员二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57227" y="4191705"/>
            <a:ext cx="14867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50375" y="3452109"/>
            <a:ext cx="1300413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成员三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BC0E8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rgbClr val="6BC0E8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cs typeface="+mn-ea"/>
                <a:sym typeface="+mn-lt"/>
              </a:rPr>
              <a:t>活动总体思路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0" y="-17513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12192000 w 12192000"/>
              <a:gd name="connsiteY1" fmla="*/ 0 h 6870700"/>
              <a:gd name="connsiteX2" fmla="*/ 12192000 w 12192000"/>
              <a:gd name="connsiteY2" fmla="*/ 6870700 h 6870700"/>
              <a:gd name="connsiteX3" fmla="*/ 4701310 w 12192000"/>
              <a:gd name="connsiteY3" fmla="*/ 6870700 h 6870700"/>
              <a:gd name="connsiteX4" fmla="*/ 7549791 w 12192000"/>
              <a:gd name="connsiteY4" fmla="*/ 284799 h 6870700"/>
              <a:gd name="connsiteX5" fmla="*/ 0 w 12192000"/>
              <a:gd name="connsiteY5" fmla="*/ 284799 h 6870700"/>
              <a:gd name="connsiteX0-1" fmla="*/ 0 w 12192000"/>
              <a:gd name="connsiteY0-2" fmla="*/ 192667 h 7063367"/>
              <a:gd name="connsiteX1-3" fmla="*/ 12192000 w 12192000"/>
              <a:gd name="connsiteY1-4" fmla="*/ 192667 h 7063367"/>
              <a:gd name="connsiteX2-5" fmla="*/ 12192000 w 12192000"/>
              <a:gd name="connsiteY2-6" fmla="*/ 7063367 h 7063367"/>
              <a:gd name="connsiteX3-7" fmla="*/ 4701310 w 12192000"/>
              <a:gd name="connsiteY3-8" fmla="*/ 7063367 h 7063367"/>
              <a:gd name="connsiteX4-9" fmla="*/ 7549791 w 12192000"/>
              <a:gd name="connsiteY4-10" fmla="*/ 477466 h 7063367"/>
              <a:gd name="connsiteX5-11" fmla="*/ 0 w 12192000"/>
              <a:gd name="connsiteY5-12" fmla="*/ 477466 h 7063367"/>
              <a:gd name="connsiteX6" fmla="*/ 0 w 12192000"/>
              <a:gd name="connsiteY6" fmla="*/ 192667 h 7063367"/>
              <a:gd name="connsiteX0-13" fmla="*/ 0 w 12192000"/>
              <a:gd name="connsiteY0-14" fmla="*/ 0 h 6870700"/>
              <a:gd name="connsiteX1-15" fmla="*/ 12192000 w 12192000"/>
              <a:gd name="connsiteY1-16" fmla="*/ 0 h 6870700"/>
              <a:gd name="connsiteX2-17" fmla="*/ 12192000 w 12192000"/>
              <a:gd name="connsiteY2-18" fmla="*/ 6870700 h 6870700"/>
              <a:gd name="connsiteX3-19" fmla="*/ 4701310 w 12192000"/>
              <a:gd name="connsiteY3-20" fmla="*/ 6870700 h 6870700"/>
              <a:gd name="connsiteX4-21" fmla="*/ 7549791 w 12192000"/>
              <a:gd name="connsiteY4-22" fmla="*/ 284799 h 6870700"/>
              <a:gd name="connsiteX5-23" fmla="*/ 0 w 12192000"/>
              <a:gd name="connsiteY5-24" fmla="*/ 284799 h 6870700"/>
              <a:gd name="connsiteX6-25" fmla="*/ 0 w 12192000"/>
              <a:gd name="connsiteY6-26" fmla="*/ 0 h 6870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12192000" y="0"/>
                </a:lnTo>
                <a:lnTo>
                  <a:pt x="12192000" y="6870700"/>
                </a:lnTo>
                <a:lnTo>
                  <a:pt x="4701310" y="6870700"/>
                </a:lnTo>
                <a:cubicBezTo>
                  <a:pt x="3927609" y="5773050"/>
                  <a:pt x="8981043" y="277549"/>
                  <a:pt x="7549791" y="284799"/>
                </a:cubicBezTo>
                <a:lnTo>
                  <a:pt x="0" y="284799"/>
                </a:lnTo>
                <a:lnTo>
                  <a:pt x="0" y="0"/>
                </a:lnTo>
                <a:close/>
              </a:path>
            </a:pathLst>
          </a:custGeom>
          <a:solidFill>
            <a:srgbClr val="54BEB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225764" y="2000248"/>
            <a:ext cx="1107906" cy="1473149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885649" y="2000248"/>
            <a:ext cx="1104949" cy="1473149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541969" y="2000248"/>
            <a:ext cx="1109123" cy="1473149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7036363" y="4483808"/>
            <a:ext cx="14867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29511" y="3744212"/>
            <a:ext cx="1300413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成员三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94770" y="4483808"/>
            <a:ext cx="14867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请替换文字内容，点击添加相关标题文字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87918" y="3744212"/>
            <a:ext cx="1300413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成员四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353177" y="4483808"/>
            <a:ext cx="14867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请替换文字内容，点击添加相关标题文字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46325" y="3744212"/>
            <a:ext cx="1300413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成员五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>
            <a:lum bright="70000" contrast="-70000"/>
          </a:blip>
          <a:stretch>
            <a:fillRect/>
          </a:stretch>
        </p:blipFill>
        <p:spPr>
          <a:xfrm>
            <a:off x="0" y="6422101"/>
            <a:ext cx="1177573" cy="32579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54BEB7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rgbClr val="54BEB7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54BEB7"/>
                </a:solidFill>
                <a:cs typeface="+mn-ea"/>
                <a:sym typeface="+mn-lt"/>
              </a:rPr>
              <a:t>活动总体思路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420052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 rot="2700000">
            <a:off x="1181856" y="3823112"/>
            <a:ext cx="946692" cy="946692"/>
          </a:xfrm>
          <a:prstGeom prst="roundRect">
            <a:avLst/>
          </a:prstGeom>
          <a:noFill/>
          <a:ln w="12700">
            <a:solidFill>
              <a:srgbClr val="F5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rot="2700000">
            <a:off x="4143547" y="3823112"/>
            <a:ext cx="946692" cy="946692"/>
          </a:xfrm>
          <a:prstGeom prst="roundRect">
            <a:avLst/>
          </a:prstGeom>
          <a:noFill/>
          <a:ln w="12700">
            <a:solidFill>
              <a:srgbClr val="F26C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 rot="2700000">
            <a:off x="7105238" y="3823113"/>
            <a:ext cx="946692" cy="946692"/>
          </a:xfrm>
          <a:prstGeom prst="roundRect">
            <a:avLst/>
          </a:prstGeom>
          <a:noFill/>
          <a:ln w="12700">
            <a:solidFill>
              <a:srgbClr val="6BC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 rot="2700000">
            <a:off x="10066930" y="3823114"/>
            <a:ext cx="946692" cy="946692"/>
          </a:xfrm>
          <a:prstGeom prst="roundRect">
            <a:avLst/>
          </a:prstGeom>
          <a:noFill/>
          <a:ln w="12700">
            <a:solidFill>
              <a:srgbClr val="54B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1294839" y="3936095"/>
            <a:ext cx="720725" cy="72072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64 w 192"/>
              <a:gd name="T11" fmla="*/ 152 h 192"/>
              <a:gd name="T12" fmla="*/ 122 w 192"/>
              <a:gd name="T13" fmla="*/ 137 h 192"/>
              <a:gd name="T14" fmla="*/ 121 w 192"/>
              <a:gd name="T15" fmla="*/ 133 h 192"/>
              <a:gd name="T16" fmla="*/ 124 w 192"/>
              <a:gd name="T17" fmla="*/ 122 h 192"/>
              <a:gd name="T18" fmla="*/ 128 w 192"/>
              <a:gd name="T19" fmla="*/ 107 h 192"/>
              <a:gd name="T20" fmla="*/ 134 w 192"/>
              <a:gd name="T21" fmla="*/ 92 h 192"/>
              <a:gd name="T22" fmla="*/ 134 w 192"/>
              <a:gd name="T23" fmla="*/ 79 h 192"/>
              <a:gd name="T24" fmla="*/ 134 w 192"/>
              <a:gd name="T25" fmla="*/ 78 h 192"/>
              <a:gd name="T26" fmla="*/ 135 w 192"/>
              <a:gd name="T27" fmla="*/ 60 h 192"/>
              <a:gd name="T28" fmla="*/ 128 w 192"/>
              <a:gd name="T29" fmla="*/ 37 h 192"/>
              <a:gd name="T30" fmla="*/ 101 w 192"/>
              <a:gd name="T31" fmla="*/ 24 h 192"/>
              <a:gd name="T32" fmla="*/ 93 w 192"/>
              <a:gd name="T33" fmla="*/ 24 h 192"/>
              <a:gd name="T34" fmla="*/ 66 w 192"/>
              <a:gd name="T35" fmla="*/ 37 h 192"/>
              <a:gd name="T36" fmla="*/ 59 w 192"/>
              <a:gd name="T37" fmla="*/ 60 h 192"/>
              <a:gd name="T38" fmla="*/ 61 w 192"/>
              <a:gd name="T39" fmla="*/ 78 h 192"/>
              <a:gd name="T40" fmla="*/ 60 w 192"/>
              <a:gd name="T41" fmla="*/ 79 h 192"/>
              <a:gd name="T42" fmla="*/ 60 w 192"/>
              <a:gd name="T43" fmla="*/ 92 h 192"/>
              <a:gd name="T44" fmla="*/ 67 w 192"/>
              <a:gd name="T45" fmla="*/ 107 h 192"/>
              <a:gd name="T46" fmla="*/ 71 w 192"/>
              <a:gd name="T47" fmla="*/ 122 h 192"/>
              <a:gd name="T48" fmla="*/ 73 w 192"/>
              <a:gd name="T49" fmla="*/ 133 h 192"/>
              <a:gd name="T50" fmla="*/ 71 w 192"/>
              <a:gd name="T51" fmla="*/ 138 h 192"/>
              <a:gd name="T52" fmla="*/ 29 w 192"/>
              <a:gd name="T53" fmla="*/ 153 h 192"/>
              <a:gd name="T54" fmla="*/ 8 w 192"/>
              <a:gd name="T55" fmla="*/ 96 h 192"/>
              <a:gd name="T56" fmla="*/ 96 w 192"/>
              <a:gd name="T57" fmla="*/ 8 h 192"/>
              <a:gd name="T58" fmla="*/ 184 w 192"/>
              <a:gd name="T59" fmla="*/ 96 h 192"/>
              <a:gd name="T60" fmla="*/ 164 w 192"/>
              <a:gd name="T61" fmla="*/ 15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64" y="152"/>
                </a:moveTo>
                <a:cubicBezTo>
                  <a:pt x="155" y="148"/>
                  <a:pt x="135" y="141"/>
                  <a:pt x="122" y="137"/>
                </a:cubicBezTo>
                <a:cubicBezTo>
                  <a:pt x="121" y="137"/>
                  <a:pt x="121" y="137"/>
                  <a:pt x="121" y="133"/>
                </a:cubicBezTo>
                <a:cubicBezTo>
                  <a:pt x="121" y="129"/>
                  <a:pt x="122" y="125"/>
                  <a:pt x="124" y="122"/>
                </a:cubicBezTo>
                <a:cubicBezTo>
                  <a:pt x="125" y="118"/>
                  <a:pt x="127" y="112"/>
                  <a:pt x="128" y="107"/>
                </a:cubicBezTo>
                <a:cubicBezTo>
                  <a:pt x="130" y="105"/>
                  <a:pt x="132" y="100"/>
                  <a:pt x="134" y="92"/>
                </a:cubicBezTo>
                <a:cubicBezTo>
                  <a:pt x="136" y="85"/>
                  <a:pt x="135" y="82"/>
                  <a:pt x="134" y="79"/>
                </a:cubicBezTo>
                <a:cubicBezTo>
                  <a:pt x="134" y="79"/>
                  <a:pt x="134" y="79"/>
                  <a:pt x="134" y="78"/>
                </a:cubicBezTo>
                <a:cubicBezTo>
                  <a:pt x="133" y="77"/>
                  <a:pt x="134" y="68"/>
                  <a:pt x="135" y="60"/>
                </a:cubicBezTo>
                <a:cubicBezTo>
                  <a:pt x="136" y="56"/>
                  <a:pt x="135" y="45"/>
                  <a:pt x="128" y="37"/>
                </a:cubicBezTo>
                <a:cubicBezTo>
                  <a:pt x="124" y="31"/>
                  <a:pt x="116" y="25"/>
                  <a:pt x="101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79" y="25"/>
                  <a:pt x="70" y="31"/>
                  <a:pt x="66" y="37"/>
                </a:cubicBezTo>
                <a:cubicBezTo>
                  <a:pt x="60" y="45"/>
                  <a:pt x="58" y="56"/>
                  <a:pt x="59" y="60"/>
                </a:cubicBezTo>
                <a:cubicBezTo>
                  <a:pt x="61" y="68"/>
                  <a:pt x="61" y="77"/>
                  <a:pt x="61" y="78"/>
                </a:cubicBezTo>
                <a:cubicBezTo>
                  <a:pt x="61" y="79"/>
                  <a:pt x="61" y="79"/>
                  <a:pt x="60" y="79"/>
                </a:cubicBezTo>
                <a:cubicBezTo>
                  <a:pt x="60" y="82"/>
                  <a:pt x="59" y="85"/>
                  <a:pt x="60" y="92"/>
                </a:cubicBezTo>
                <a:cubicBezTo>
                  <a:pt x="62" y="100"/>
                  <a:pt x="65" y="105"/>
                  <a:pt x="67" y="107"/>
                </a:cubicBezTo>
                <a:cubicBezTo>
                  <a:pt x="67" y="112"/>
                  <a:pt x="69" y="118"/>
                  <a:pt x="71" y="122"/>
                </a:cubicBezTo>
                <a:cubicBezTo>
                  <a:pt x="72" y="124"/>
                  <a:pt x="73" y="128"/>
                  <a:pt x="73" y="133"/>
                </a:cubicBezTo>
                <a:cubicBezTo>
                  <a:pt x="73" y="137"/>
                  <a:pt x="72" y="137"/>
                  <a:pt x="71" y="138"/>
                </a:cubicBezTo>
                <a:cubicBezTo>
                  <a:pt x="58" y="142"/>
                  <a:pt x="37" y="149"/>
                  <a:pt x="29" y="153"/>
                </a:cubicBezTo>
                <a:cubicBezTo>
                  <a:pt x="16" y="137"/>
                  <a:pt x="8" y="117"/>
                  <a:pt x="8" y="96"/>
                </a:cubicBezTo>
                <a:cubicBezTo>
                  <a:pt x="8" y="47"/>
                  <a:pt x="48" y="8"/>
                  <a:pt x="96" y="8"/>
                </a:cubicBezTo>
                <a:cubicBezTo>
                  <a:pt x="145" y="8"/>
                  <a:pt x="184" y="47"/>
                  <a:pt x="184" y="96"/>
                </a:cubicBezTo>
                <a:cubicBezTo>
                  <a:pt x="184" y="117"/>
                  <a:pt x="177" y="137"/>
                  <a:pt x="164" y="152"/>
                </a:cubicBezTo>
                <a:close/>
              </a:path>
            </a:pathLst>
          </a:custGeom>
          <a:solidFill>
            <a:srgbClr val="F57F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298144" y="3977708"/>
            <a:ext cx="637497" cy="637497"/>
            <a:chOff x="2384425" y="3744913"/>
            <a:chExt cx="750888" cy="750888"/>
          </a:xfrm>
          <a:solidFill>
            <a:srgbClr val="F26C72"/>
          </a:solidFill>
        </p:grpSpPr>
        <p:sp>
          <p:nvSpPr>
            <p:cNvPr id="16" name="Freeform 33"/>
            <p:cNvSpPr/>
            <p:nvPr/>
          </p:nvSpPr>
          <p:spPr bwMode="auto">
            <a:xfrm>
              <a:off x="2384425" y="3744913"/>
              <a:ext cx="241300" cy="239713"/>
            </a:xfrm>
            <a:custGeom>
              <a:avLst/>
              <a:gdLst>
                <a:gd name="T0" fmla="*/ 64 w 64"/>
                <a:gd name="T1" fmla="*/ 0 h 64"/>
                <a:gd name="T2" fmla="*/ 40 w 64"/>
                <a:gd name="T3" fmla="*/ 0 h 64"/>
                <a:gd name="T4" fmla="*/ 0 w 64"/>
                <a:gd name="T5" fmla="*/ 40 h 64"/>
                <a:gd name="T6" fmla="*/ 0 w 64"/>
                <a:gd name="T7" fmla="*/ 64 h 64"/>
                <a:gd name="T8" fmla="*/ 12 w 64"/>
                <a:gd name="T9" fmla="*/ 64 h 64"/>
                <a:gd name="T10" fmla="*/ 64 w 64"/>
                <a:gd name="T11" fmla="*/ 11 h 64"/>
                <a:gd name="T12" fmla="*/ 64 w 64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4">
                  <a:moveTo>
                    <a:pt x="64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64" y="11"/>
                    <a:pt x="64" y="11"/>
                    <a:pt x="64" y="11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34"/>
            <p:cNvSpPr/>
            <p:nvPr/>
          </p:nvSpPr>
          <p:spPr bwMode="auto">
            <a:xfrm>
              <a:off x="2898775" y="3744913"/>
              <a:ext cx="236538" cy="239713"/>
            </a:xfrm>
            <a:custGeom>
              <a:avLst/>
              <a:gdLst>
                <a:gd name="T0" fmla="*/ 23 w 63"/>
                <a:gd name="T1" fmla="*/ 0 h 64"/>
                <a:gd name="T2" fmla="*/ 0 w 63"/>
                <a:gd name="T3" fmla="*/ 0 h 64"/>
                <a:gd name="T4" fmla="*/ 0 w 63"/>
                <a:gd name="T5" fmla="*/ 11 h 64"/>
                <a:gd name="T6" fmla="*/ 52 w 63"/>
                <a:gd name="T7" fmla="*/ 64 h 64"/>
                <a:gd name="T8" fmla="*/ 63 w 63"/>
                <a:gd name="T9" fmla="*/ 64 h 64"/>
                <a:gd name="T10" fmla="*/ 63 w 63"/>
                <a:gd name="T11" fmla="*/ 40 h 64"/>
                <a:gd name="T12" fmla="*/ 23 w 63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4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18"/>
                    <a:pt x="45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35"/>
            <p:cNvSpPr>
              <a:spLocks noEditPoints="1"/>
            </p:cNvSpPr>
            <p:nvPr/>
          </p:nvSpPr>
          <p:spPr bwMode="auto">
            <a:xfrm>
              <a:off x="2430463" y="3835401"/>
              <a:ext cx="660400" cy="660400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22 w 176"/>
                <a:gd name="T5" fmla="*/ 146 h 176"/>
                <a:gd name="T6" fmla="*/ 1 w 176"/>
                <a:gd name="T7" fmla="*/ 171 h 176"/>
                <a:gd name="T8" fmla="*/ 7 w 176"/>
                <a:gd name="T9" fmla="*/ 176 h 176"/>
                <a:gd name="T10" fmla="*/ 27 w 176"/>
                <a:gd name="T11" fmla="*/ 151 h 176"/>
                <a:gd name="T12" fmla="*/ 88 w 176"/>
                <a:gd name="T13" fmla="*/ 176 h 176"/>
                <a:gd name="T14" fmla="*/ 149 w 176"/>
                <a:gd name="T15" fmla="*/ 151 h 176"/>
                <a:gd name="T16" fmla="*/ 169 w 176"/>
                <a:gd name="T17" fmla="*/ 176 h 176"/>
                <a:gd name="T18" fmla="*/ 175 w 176"/>
                <a:gd name="T19" fmla="*/ 171 h 176"/>
                <a:gd name="T20" fmla="*/ 155 w 176"/>
                <a:gd name="T21" fmla="*/ 145 h 176"/>
                <a:gd name="T22" fmla="*/ 176 w 176"/>
                <a:gd name="T23" fmla="*/ 88 h 176"/>
                <a:gd name="T24" fmla="*/ 88 w 176"/>
                <a:gd name="T25" fmla="*/ 0 h 176"/>
                <a:gd name="T26" fmla="*/ 92 w 176"/>
                <a:gd name="T27" fmla="*/ 96 h 176"/>
                <a:gd name="T28" fmla="*/ 40 w 176"/>
                <a:gd name="T29" fmla="*/ 96 h 176"/>
                <a:gd name="T30" fmla="*/ 40 w 176"/>
                <a:gd name="T31" fmla="*/ 88 h 176"/>
                <a:gd name="T32" fmla="*/ 84 w 176"/>
                <a:gd name="T33" fmla="*/ 88 h 176"/>
                <a:gd name="T34" fmla="*/ 84 w 176"/>
                <a:gd name="T35" fmla="*/ 24 h 176"/>
                <a:gd name="T36" fmla="*/ 92 w 176"/>
                <a:gd name="T37" fmla="*/ 24 h 176"/>
                <a:gd name="T38" fmla="*/ 92 w 176"/>
                <a:gd name="T39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40" y="0"/>
                    <a:pt x="0" y="39"/>
                    <a:pt x="0" y="88"/>
                  </a:cubicBezTo>
                  <a:cubicBezTo>
                    <a:pt x="0" y="110"/>
                    <a:pt x="8" y="130"/>
                    <a:pt x="22" y="146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43" y="167"/>
                    <a:pt x="65" y="176"/>
                    <a:pt x="88" y="176"/>
                  </a:cubicBezTo>
                  <a:cubicBezTo>
                    <a:pt x="112" y="176"/>
                    <a:pt x="134" y="167"/>
                    <a:pt x="149" y="151"/>
                  </a:cubicBezTo>
                  <a:cubicBezTo>
                    <a:pt x="169" y="176"/>
                    <a:pt x="169" y="176"/>
                    <a:pt x="169" y="176"/>
                  </a:cubicBezTo>
                  <a:cubicBezTo>
                    <a:pt x="175" y="171"/>
                    <a:pt x="175" y="171"/>
                    <a:pt x="175" y="171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68" y="130"/>
                    <a:pt x="176" y="110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92" y="96"/>
                  </a:moveTo>
                  <a:cubicBezTo>
                    <a:pt x="40" y="96"/>
                    <a:pt x="40" y="96"/>
                    <a:pt x="40" y="96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92" y="24"/>
                    <a:pt x="92" y="24"/>
                    <a:pt x="92" y="24"/>
                  </a:cubicBezTo>
                  <a:lnTo>
                    <a:pt x="92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32962" y="3895376"/>
            <a:ext cx="691837" cy="694769"/>
            <a:chOff x="7232962" y="3895376"/>
            <a:chExt cx="691837" cy="694769"/>
          </a:xfrm>
          <a:solidFill>
            <a:srgbClr val="6BC0E8"/>
          </a:solidFill>
        </p:grpSpPr>
        <p:sp>
          <p:nvSpPr>
            <p:cNvPr id="20" name="Freeform 5"/>
            <p:cNvSpPr/>
            <p:nvPr/>
          </p:nvSpPr>
          <p:spPr bwMode="auto">
            <a:xfrm>
              <a:off x="7232962" y="3895376"/>
              <a:ext cx="691837" cy="364974"/>
            </a:xfrm>
            <a:custGeom>
              <a:avLst/>
              <a:gdLst>
                <a:gd name="T0" fmla="*/ 236 w 472"/>
                <a:gd name="T1" fmla="*/ 0 h 249"/>
                <a:gd name="T2" fmla="*/ 141 w 472"/>
                <a:gd name="T3" fmla="*/ 95 h 249"/>
                <a:gd name="T4" fmla="*/ 141 w 472"/>
                <a:gd name="T5" fmla="*/ 57 h 249"/>
                <a:gd name="T6" fmla="*/ 66 w 472"/>
                <a:gd name="T7" fmla="*/ 57 h 249"/>
                <a:gd name="T8" fmla="*/ 66 w 472"/>
                <a:gd name="T9" fmla="*/ 171 h 249"/>
                <a:gd name="T10" fmla="*/ 0 w 472"/>
                <a:gd name="T11" fmla="*/ 237 h 249"/>
                <a:gd name="T12" fmla="*/ 11 w 472"/>
                <a:gd name="T13" fmla="*/ 249 h 249"/>
                <a:gd name="T14" fmla="*/ 236 w 472"/>
                <a:gd name="T15" fmla="*/ 27 h 249"/>
                <a:gd name="T16" fmla="*/ 458 w 472"/>
                <a:gd name="T17" fmla="*/ 249 h 249"/>
                <a:gd name="T18" fmla="*/ 472 w 472"/>
                <a:gd name="T19" fmla="*/ 237 h 249"/>
                <a:gd name="T20" fmla="*/ 236 w 472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49">
                  <a:moveTo>
                    <a:pt x="236" y="0"/>
                  </a:moveTo>
                  <a:lnTo>
                    <a:pt x="141" y="95"/>
                  </a:lnTo>
                  <a:lnTo>
                    <a:pt x="141" y="57"/>
                  </a:lnTo>
                  <a:lnTo>
                    <a:pt x="66" y="57"/>
                  </a:lnTo>
                  <a:lnTo>
                    <a:pt x="66" y="171"/>
                  </a:lnTo>
                  <a:lnTo>
                    <a:pt x="0" y="237"/>
                  </a:lnTo>
                  <a:lnTo>
                    <a:pt x="11" y="249"/>
                  </a:lnTo>
                  <a:lnTo>
                    <a:pt x="236" y="27"/>
                  </a:lnTo>
                  <a:lnTo>
                    <a:pt x="458" y="249"/>
                  </a:lnTo>
                  <a:lnTo>
                    <a:pt x="472" y="237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7329702" y="4006774"/>
              <a:ext cx="498357" cy="583371"/>
            </a:xfrm>
            <a:custGeom>
              <a:avLst/>
              <a:gdLst>
                <a:gd name="T0" fmla="*/ 0 w 340"/>
                <a:gd name="T1" fmla="*/ 171 h 398"/>
                <a:gd name="T2" fmla="*/ 0 w 340"/>
                <a:gd name="T3" fmla="*/ 398 h 398"/>
                <a:gd name="T4" fmla="*/ 132 w 340"/>
                <a:gd name="T5" fmla="*/ 398 h 398"/>
                <a:gd name="T6" fmla="*/ 132 w 340"/>
                <a:gd name="T7" fmla="*/ 265 h 398"/>
                <a:gd name="T8" fmla="*/ 208 w 340"/>
                <a:gd name="T9" fmla="*/ 265 h 398"/>
                <a:gd name="T10" fmla="*/ 208 w 340"/>
                <a:gd name="T11" fmla="*/ 398 h 398"/>
                <a:gd name="T12" fmla="*/ 340 w 340"/>
                <a:gd name="T13" fmla="*/ 398 h 398"/>
                <a:gd name="T14" fmla="*/ 340 w 340"/>
                <a:gd name="T15" fmla="*/ 171 h 398"/>
                <a:gd name="T16" fmla="*/ 170 w 340"/>
                <a:gd name="T17" fmla="*/ 0 h 398"/>
                <a:gd name="T18" fmla="*/ 0 w 340"/>
                <a:gd name="T19" fmla="*/ 17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98">
                  <a:moveTo>
                    <a:pt x="0" y="171"/>
                  </a:moveTo>
                  <a:lnTo>
                    <a:pt x="0" y="398"/>
                  </a:lnTo>
                  <a:lnTo>
                    <a:pt x="132" y="398"/>
                  </a:lnTo>
                  <a:lnTo>
                    <a:pt x="132" y="265"/>
                  </a:lnTo>
                  <a:lnTo>
                    <a:pt x="208" y="265"/>
                  </a:lnTo>
                  <a:lnTo>
                    <a:pt x="208" y="398"/>
                  </a:lnTo>
                  <a:lnTo>
                    <a:pt x="340" y="398"/>
                  </a:lnTo>
                  <a:lnTo>
                    <a:pt x="340" y="171"/>
                  </a:lnTo>
                  <a:lnTo>
                    <a:pt x="170" y="0"/>
                  </a:lnTo>
                  <a:lnTo>
                    <a:pt x="0" y="1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199007" y="4021288"/>
            <a:ext cx="696543" cy="528666"/>
            <a:chOff x="10140950" y="4013284"/>
            <a:chExt cx="750888" cy="569913"/>
          </a:xfrm>
          <a:solidFill>
            <a:srgbClr val="54BEB7"/>
          </a:solidFill>
        </p:grpSpPr>
        <p:sp>
          <p:nvSpPr>
            <p:cNvPr id="23" name="Freeform 59"/>
            <p:cNvSpPr>
              <a:spLocks noEditPoints="1"/>
            </p:cNvSpPr>
            <p:nvPr/>
          </p:nvSpPr>
          <p:spPr bwMode="auto">
            <a:xfrm>
              <a:off x="10140950" y="4013284"/>
              <a:ext cx="750888" cy="569913"/>
            </a:xfrm>
            <a:custGeom>
              <a:avLst/>
              <a:gdLst>
                <a:gd name="T0" fmla="*/ 184 w 200"/>
                <a:gd name="T1" fmla="*/ 24 h 152"/>
                <a:gd name="T2" fmla="*/ 150 w 200"/>
                <a:gd name="T3" fmla="*/ 24 h 152"/>
                <a:gd name="T4" fmla="*/ 131 w 200"/>
                <a:gd name="T5" fmla="*/ 5 h 152"/>
                <a:gd name="T6" fmla="*/ 131 w 200"/>
                <a:gd name="T7" fmla="*/ 5 h 152"/>
                <a:gd name="T8" fmla="*/ 131 w 200"/>
                <a:gd name="T9" fmla="*/ 5 h 152"/>
                <a:gd name="T10" fmla="*/ 131 w 200"/>
                <a:gd name="T11" fmla="*/ 5 h 152"/>
                <a:gd name="T12" fmla="*/ 120 w 200"/>
                <a:gd name="T13" fmla="*/ 0 h 152"/>
                <a:gd name="T14" fmla="*/ 80 w 200"/>
                <a:gd name="T15" fmla="*/ 0 h 152"/>
                <a:gd name="T16" fmla="*/ 68 w 200"/>
                <a:gd name="T17" fmla="*/ 5 h 152"/>
                <a:gd name="T18" fmla="*/ 68 w 200"/>
                <a:gd name="T19" fmla="*/ 5 h 152"/>
                <a:gd name="T20" fmla="*/ 49 w 200"/>
                <a:gd name="T21" fmla="*/ 24 h 152"/>
                <a:gd name="T22" fmla="*/ 16 w 200"/>
                <a:gd name="T23" fmla="*/ 24 h 152"/>
                <a:gd name="T24" fmla="*/ 0 w 200"/>
                <a:gd name="T25" fmla="*/ 40 h 152"/>
                <a:gd name="T26" fmla="*/ 0 w 200"/>
                <a:gd name="T27" fmla="*/ 136 h 152"/>
                <a:gd name="T28" fmla="*/ 16 w 200"/>
                <a:gd name="T29" fmla="*/ 152 h 152"/>
                <a:gd name="T30" fmla="*/ 184 w 200"/>
                <a:gd name="T31" fmla="*/ 152 h 152"/>
                <a:gd name="T32" fmla="*/ 200 w 200"/>
                <a:gd name="T33" fmla="*/ 136 h 152"/>
                <a:gd name="T34" fmla="*/ 200 w 200"/>
                <a:gd name="T35" fmla="*/ 40 h 152"/>
                <a:gd name="T36" fmla="*/ 184 w 200"/>
                <a:gd name="T37" fmla="*/ 24 h 152"/>
                <a:gd name="T38" fmla="*/ 100 w 200"/>
                <a:gd name="T39" fmla="*/ 128 h 152"/>
                <a:gd name="T40" fmla="*/ 56 w 200"/>
                <a:gd name="T41" fmla="*/ 84 h 152"/>
                <a:gd name="T42" fmla="*/ 100 w 200"/>
                <a:gd name="T43" fmla="*/ 40 h 152"/>
                <a:gd name="T44" fmla="*/ 144 w 200"/>
                <a:gd name="T45" fmla="*/ 84 h 152"/>
                <a:gd name="T46" fmla="*/ 100 w 200"/>
                <a:gd name="T47" fmla="*/ 12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" h="152">
                  <a:moveTo>
                    <a:pt x="184" y="24"/>
                  </a:moveTo>
                  <a:cubicBezTo>
                    <a:pt x="150" y="24"/>
                    <a:pt x="150" y="24"/>
                    <a:pt x="150" y="24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8" y="2"/>
                    <a:pt x="124" y="0"/>
                    <a:pt x="12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1" y="2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5"/>
                    <a:pt x="7" y="152"/>
                    <a:pt x="16" y="152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92" y="152"/>
                    <a:pt x="200" y="145"/>
                    <a:pt x="200" y="136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200" y="31"/>
                    <a:pt x="192" y="24"/>
                    <a:pt x="184" y="24"/>
                  </a:cubicBezTo>
                  <a:close/>
                  <a:moveTo>
                    <a:pt x="100" y="128"/>
                  </a:moveTo>
                  <a:cubicBezTo>
                    <a:pt x="75" y="128"/>
                    <a:pt x="56" y="108"/>
                    <a:pt x="56" y="84"/>
                  </a:cubicBezTo>
                  <a:cubicBezTo>
                    <a:pt x="56" y="60"/>
                    <a:pt x="75" y="40"/>
                    <a:pt x="100" y="40"/>
                  </a:cubicBezTo>
                  <a:cubicBezTo>
                    <a:pt x="124" y="40"/>
                    <a:pt x="144" y="60"/>
                    <a:pt x="144" y="84"/>
                  </a:cubicBezTo>
                  <a:cubicBezTo>
                    <a:pt x="144" y="108"/>
                    <a:pt x="124" y="128"/>
                    <a:pt x="10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Oval 60"/>
            <p:cNvSpPr>
              <a:spLocks noChangeArrowheads="1"/>
            </p:cNvSpPr>
            <p:nvPr/>
          </p:nvSpPr>
          <p:spPr bwMode="auto">
            <a:xfrm>
              <a:off x="10380663" y="4192672"/>
              <a:ext cx="271463" cy="271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59372" y="5468675"/>
            <a:ext cx="219165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62185" y="4963186"/>
            <a:ext cx="238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活动内容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521064" y="5465464"/>
            <a:ext cx="219165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404678" y="4963186"/>
            <a:ext cx="238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造字工房典黑（非商用）粗体" pitchFamily="2" charset="-122"/>
                <a:ea typeface="造字工房典黑（非商用）粗体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活动时间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82756" y="5465464"/>
            <a:ext cx="219165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419686" y="4963186"/>
            <a:ext cx="238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造字工房典黑（非商用）粗体" pitchFamily="2" charset="-122"/>
                <a:ea typeface="造字工房典黑（非商用）粗体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活动地点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462731" y="5465464"/>
            <a:ext cx="219165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365544" y="4963186"/>
            <a:ext cx="238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造字工房典黑（非商用）粗体" pitchFamily="2" charset="-122"/>
                <a:ea typeface="造字工房典黑（非商用）粗体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活动拍摄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23705" y="285287"/>
            <a:ext cx="752688" cy="1269980"/>
          </a:xfrm>
          <a:prstGeom prst="roundRect">
            <a:avLst/>
          </a:prstGeom>
          <a:solidFill>
            <a:srgbClr val="F57F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487448" y="342966"/>
            <a:ext cx="400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F57FB0"/>
                </a:solidFill>
                <a:cs typeface="+mn-ea"/>
                <a:sym typeface="+mn-lt"/>
              </a:rPr>
              <a:t>活动总体思路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0704512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09662" y="1340768"/>
            <a:ext cx="31756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</a:t>
            </a:r>
            <a:r>
              <a:rPr lang="en-US" altLang="zh-CN" sz="6600" b="1" dirty="0">
                <a:solidFill>
                  <a:srgbClr val="F57FB0"/>
                </a:solidFill>
                <a:cs typeface="+mn-ea"/>
                <a:sym typeface="+mn-lt"/>
              </a:rPr>
              <a:t>  </a:t>
            </a:r>
            <a:r>
              <a:rPr lang="en-US" altLang="zh-CN" sz="7200" b="1" dirty="0">
                <a:solidFill>
                  <a:srgbClr val="F57FB0"/>
                </a:solidFill>
                <a:cs typeface="+mn-ea"/>
                <a:sym typeface="+mn-lt"/>
              </a:rPr>
              <a:t>0</a:t>
            </a:r>
            <a:r>
              <a:rPr lang="en-US" altLang="zh-CN" sz="7200" b="1" dirty="0">
                <a:solidFill>
                  <a:srgbClr val="6BC0E8"/>
                </a:solidFill>
                <a:cs typeface="+mn-ea"/>
                <a:sym typeface="+mn-lt"/>
              </a:rPr>
              <a:t>2</a:t>
            </a:r>
            <a:endParaRPr lang="en-US" altLang="zh-CN" sz="6600" b="1" dirty="0">
              <a:solidFill>
                <a:srgbClr val="6BC0E8"/>
              </a:solidFill>
              <a:cs typeface="+mn-ea"/>
              <a:sym typeface="+mn-lt"/>
            </a:endParaRPr>
          </a:p>
        </p:txBody>
      </p:sp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6824583" y="4147850"/>
            <a:ext cx="4490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点击输入具体文字内容点击输入具体文字内容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pc="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6493917" y="2928975"/>
            <a:ext cx="48207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600" dirty="0">
                <a:solidFill>
                  <a:srgbClr val="F57FB0"/>
                </a:solidFill>
                <a:cs typeface="+mn-ea"/>
                <a:sym typeface="+mn-lt"/>
              </a:rPr>
              <a:t>活动内容构成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彩色活动策划方案答辩简约清新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kdn4hz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1622</Words>
  <Application>Microsoft Office PowerPoint</Application>
  <PresentationFormat>宽屏</PresentationFormat>
  <Paragraphs>205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方正细谭黑简体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时尚方格</dc:title>
  <dc:creator>第一PPT</dc:creator>
  <cp:keywords>www.1ppt.com</cp:keywords>
  <dc:description>www.1ppt.com</dc:description>
  <cp:lastModifiedBy>天 下</cp:lastModifiedBy>
  <cp:revision>43</cp:revision>
  <dcterms:created xsi:type="dcterms:W3CDTF">2018-03-18T12:59:00Z</dcterms:created>
  <dcterms:modified xsi:type="dcterms:W3CDTF">2021-01-06T03:24:39Z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